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58" r:id="rId5"/>
    <p:sldId id="265" r:id="rId6"/>
    <p:sldId id="26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15D15-6CC8-B2F4-DBD9-8F09B689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0B3C8A-A176-F4CB-5D06-2CE583922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34951-4E4D-DA75-8519-6906C7C9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28CD2-564F-1E49-7E87-FEFD588B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669905-697C-E054-3FB5-61DE9B3A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3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48A9F-8218-CF38-88B9-6F75325A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3B5EC-849B-2988-F642-C0E60FA3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C9C308-8A84-6DEB-76FE-A36FCC6E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DECCA-02AD-C9F8-64D4-D7A622E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780AA-9F7F-9573-37E6-6DDDD0DF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82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3CA16B-8BED-A5AA-BEAF-31DF6B1D6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398B94-A0DC-A7B4-E20D-2316FFFF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03630C-B78F-D528-2CFC-4B06D158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1B0A1-2936-848B-2710-F617887B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FD7C1E-197F-1D4A-62C2-071FD1B7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2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45C42-336B-FA11-7E7D-E1E20E43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80135-E5CA-BF59-A288-341EB3078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F47043-520B-1D74-3437-43168C02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66E01-E20F-A18B-DE45-2AA6516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33ABBC-78CB-76A4-BB95-ADCEE20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41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388A2-52DA-D8A8-F278-FA16671B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0DBCBD-2B19-1F06-4762-D8CC0AF3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93384B-F0E2-F792-A7BC-E4C0367F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F6E08-E464-D921-D085-BF87930D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4C5C20-3F49-E5A1-A2F1-34A7F6D3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5B858-8A49-ACBA-BEE3-6F2D1FD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CEC065-009F-A7EE-67F3-3B69FC24A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F810C1-F23B-8A64-E119-A63BA7DB7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75A6E2-F322-5524-5E46-114FDCB4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07A941-CB20-51AA-2487-8424B21D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832A4C-9562-CA9D-EEAC-9B9454CB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9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C7C7F-4190-5AF6-3858-BF79DE08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62BB73-ACA7-F759-F09F-EC6F7498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CB868B-2843-5D7F-B9D7-0675FB1CE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BD6856-D0EB-143F-0692-078B1F8E7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39935F-2D8F-1DDF-6CFA-A5840E51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56397C-EA7A-FF7C-2F7E-78B038D8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EA48B6-A2A8-4C9E-C275-CCD3661B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8A00C8-E13C-7C3A-3B75-D79333BF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1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9E19F-31B5-E044-B7BB-6166EFEC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65BD83-7953-48A2-2993-ABF69212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F7A3DA-3C94-6492-EFDE-12FF9CCA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4A7ED5-E779-BE94-E3AD-CA6BB3F4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75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307BE9-451E-172E-91F8-268B93DD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49A589-B853-8F7B-1988-F40FFF2E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2DBB7-C5FA-55CF-999F-49818786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6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B8AAA-8F1C-37F1-B2EC-2B7D1683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8E950B-7C75-7A39-CE0F-ABE6B5A5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98C2EF-36F7-09CD-4965-9E7669B21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76A143-4672-2EC3-7F60-F0617512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C6788A-3F93-0DAE-8ECF-70A72D3F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2313CD-AE87-9BE9-71DC-C08BA46B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1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313D3-658B-EE4E-3F6E-71BEDC2E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CE9D6-EE11-7519-495B-BBA2B1DD9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B23A8F-B3F4-C3F1-7A47-50E796C91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A67619-D7EB-E648-3468-0A86B02E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9039D4-2E36-6F1B-03B4-219DBAF1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D16249-245A-11E1-94F6-C5A121C5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4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0ED4B5-B34C-51FB-4963-EEE98287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66D43B-647E-B649-290A-0FF25B3E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C7FB2F-A304-B702-0BEA-0A9C4C9C0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DB4-CECC-4A09-9970-21448B4FDCF0}" type="datetimeFigureOut">
              <a:rPr lang="zh-TW" altLang="en-US" smtClean="0"/>
              <a:t>2022/10/13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39B9F5-1063-055C-1DC4-AB4AA36A5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181AE-E03C-5581-84A6-80992273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7193-BA3A-4BF0-8B91-6F7414A25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5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10CE4CE-97D2-A159-28D8-921A37BA2B36}"/>
              </a:ext>
            </a:extLst>
          </p:cNvPr>
          <p:cNvSpPr txBox="1"/>
          <p:nvPr/>
        </p:nvSpPr>
        <p:spPr>
          <a:xfrm>
            <a:off x="295275" y="257175"/>
            <a:ext cx="1113472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華康新綜藝體W5" panose="040B0509000000000000" pitchFamily="81" charset="-120"/>
                <a:ea typeface="華康新綜藝體W5" panose="040B0509000000000000" pitchFamily="81" charset="-120"/>
              </a:rPr>
              <a:t>網頁設計</a:t>
            </a:r>
            <a:r>
              <a:rPr lang="en-US" altLang="zh-TW" sz="4000" dirty="0">
                <a:latin typeface="華康新綜藝體W5" panose="040B0509000000000000" pitchFamily="81" charset="-120"/>
                <a:ea typeface="華康新綜藝體W5" panose="040B0509000000000000" pitchFamily="81" charset="-120"/>
              </a:rPr>
              <a:t>-</a:t>
            </a:r>
            <a:r>
              <a:rPr lang="zh-TW" altLang="en-US" sz="4000" dirty="0">
                <a:latin typeface="華康新綜藝體W5" panose="040B0509000000000000" pitchFamily="81" charset="-120"/>
                <a:ea typeface="華康新綜藝體W5" panose="040B0509000000000000" pitchFamily="81" charset="-120"/>
              </a:rPr>
              <a:t>樹狀地圖</a:t>
            </a:r>
            <a:endParaRPr lang="en-US" altLang="zh-TW" sz="4000" dirty="0">
              <a:latin typeface="華康新綜藝體W5" panose="040B0509000000000000" pitchFamily="81" charset="-120"/>
              <a:ea typeface="華康新綜藝體W5" panose="040B0509000000000000" pitchFamily="81" charset="-120"/>
            </a:endParaRPr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endParaRPr lang="en-US" altLang="zh-TW" sz="4000" dirty="0"/>
          </a:p>
          <a:p>
            <a:r>
              <a:rPr lang="en-US" altLang="zh-TW" sz="4000" dirty="0">
                <a:latin typeface="華康新綜藝體W5" panose="040B0509000000000000" pitchFamily="81" charset="-120"/>
                <a:ea typeface="華康新綜藝體W5" panose="040B0509000000000000" pitchFamily="81" charset="-120"/>
              </a:rPr>
              <a:t>4B0J2017</a:t>
            </a:r>
          </a:p>
          <a:p>
            <a:r>
              <a:rPr lang="zh-TW" altLang="en-US" sz="4000" dirty="0">
                <a:latin typeface="華康新綜藝體W5" panose="040B0509000000000000" pitchFamily="81" charset="-120"/>
                <a:ea typeface="華康新綜藝體W5" panose="040B0509000000000000" pitchFamily="81" charset="-120"/>
              </a:rPr>
              <a:t>王心妤</a:t>
            </a:r>
            <a:endParaRPr lang="en-US" altLang="zh-TW" sz="4000" dirty="0">
              <a:latin typeface="華康新綜藝體W5" panose="040B0509000000000000" pitchFamily="81" charset="-120"/>
              <a:ea typeface="華康新綜藝體W5" panose="040B0509000000000000" pitchFamily="81" charset="-120"/>
            </a:endParaRPr>
          </a:p>
          <a:p>
            <a:r>
              <a:rPr lang="zh-TW" altLang="en-US" sz="4000" dirty="0">
                <a:latin typeface="華康新綜藝體W5" panose="040B0509000000000000" pitchFamily="81" charset="-120"/>
                <a:ea typeface="華康新綜藝體W5" panose="040B0509000000000000" pitchFamily="81" charset="-120"/>
              </a:rPr>
              <a:t>商設二甲</a:t>
            </a:r>
          </a:p>
        </p:txBody>
      </p:sp>
    </p:spTree>
    <p:extLst>
      <p:ext uri="{BB962C8B-B14F-4D97-AF65-F5344CB8AC3E}">
        <p14:creationId xmlns:p14="http://schemas.microsoft.com/office/powerpoint/2010/main" val="153220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01CBC5-B5F0-2A11-3BE3-0C0F88B0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13"/>
            <a:ext cx="12192000" cy="61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6E5AC9C-086F-A593-3AE5-6D125EB70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4"/>
          <a:stretch/>
        </p:blipFill>
        <p:spPr>
          <a:xfrm>
            <a:off x="0" y="0"/>
            <a:ext cx="12074014" cy="67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97AFD05-F85E-AD7C-88DD-3CBF5A7F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2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D5B08FF-6DB7-46C8-4CCD-4D1F360F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67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26C3EA1-01FF-B44E-6BC9-67678BDB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9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</Words>
  <Application>Microsoft Office PowerPoint</Application>
  <PresentationFormat>寬螢幕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華康新綜藝體W5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心妤</dc:creator>
  <cp:lastModifiedBy>心妤</cp:lastModifiedBy>
  <cp:revision>4</cp:revision>
  <dcterms:created xsi:type="dcterms:W3CDTF">2022-10-11T16:15:01Z</dcterms:created>
  <dcterms:modified xsi:type="dcterms:W3CDTF">2022-10-13T03:33:26Z</dcterms:modified>
</cp:coreProperties>
</file>