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5ba1a961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5ba1a961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5ba1a961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5ba1a961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5ba1a96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5ba1a96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5ba1a961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5ba1a961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5ba1a961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5ba1a961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5ba1a961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5ba1a961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5ba1a961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5ba1a961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5ba1a961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5ba1a961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5ba1a961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5ba1a961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5ba1a961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5ba1a961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663750" y="1682575"/>
            <a:ext cx="4995300" cy="11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COVID-19 Data Analysis and forecasting  </a:t>
            </a:r>
            <a:endParaRPr sz="30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663750" y="2789525"/>
            <a:ext cx="36051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Your Neighborhood Analysis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6799125" y="1706975"/>
            <a:ext cx="2522700" cy="22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comparison with other countries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025" y="707900"/>
            <a:ext cx="6325275" cy="406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Forecasting</a:t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conclusion we obtain is that Maharastra is the most infected state in our country and has a wider range of contribution to the country. So, before visiting any place we must check the COVID positive count there and also the relevant future predictions.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The forecasting is done with the help of facebook framework called Prophet.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The number of COVID-19 cases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model shows the current Covid positive people , number of people of died out of Covid and the people who recovered from Covid.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Here we can search the spots we want to know the count of and get the results.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model also predicts the future number of confirmed, recovered and deaths due to  COVID-19.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Acquisition and Datasets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data section includes the foursquare API to search for a particular place and inform us about the number of COVID positives in the state. I used the Foursquare API through the venues channel. I used the near query to get venues in the city. Other data sets being used are also attached in the GitHub link additionally.</a:t>
            </a:r>
            <a:endParaRPr b="1"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6552500" y="1228225"/>
            <a:ext cx="2508900" cy="32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number of active cases in the country as per available dataset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133" y="790475"/>
            <a:ext cx="5835891" cy="375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7113725" y="1660650"/>
            <a:ext cx="1743000" cy="18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Gives the data for searched results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901" y="737949"/>
            <a:ext cx="6062075" cy="389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6017700" y="272050"/>
            <a:ext cx="3126300" cy="202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Confirmed cases in the Country</a:t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325" y="656600"/>
            <a:ext cx="5766700" cy="37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288" y="158275"/>
            <a:ext cx="8585426" cy="482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Confirmed, Deaths and recovered cases in the country</a:t>
            </a:r>
            <a:endParaRPr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475" y="1307850"/>
            <a:ext cx="5492433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6853475" y="1716563"/>
            <a:ext cx="2235300" cy="17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Worldwide Spread of COVID-19 </a:t>
            </a:r>
            <a:endParaRPr/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75" y="475325"/>
            <a:ext cx="6632675" cy="4263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