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LangAlarmApp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Tassadit Sanaa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Stuti</a:t>
            </a:r>
            <a:r>
              <a:rPr lang="en-US" dirty="0" smtClean="0"/>
              <a:t> </a:t>
            </a:r>
            <a:r>
              <a:rPr lang="en-US" dirty="0" err="1" smtClean="0"/>
              <a:t>Misra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spire.org.mt/wp-content/uploads/2015/02/Thank-you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4" y="734096"/>
            <a:ext cx="6343205" cy="45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135" y="5653825"/>
            <a:ext cx="779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http://inspire.org.mt/wp-content/uploads/2015/02/Thank-you-.png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2332" y="2910625"/>
            <a:ext cx="213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</a:t>
            </a:r>
          </a:p>
          <a:p>
            <a:pPr lvl="1"/>
            <a:r>
              <a:rPr lang="en-US" dirty="0" smtClean="0"/>
              <a:t>Brainstorm</a:t>
            </a:r>
          </a:p>
          <a:p>
            <a:pPr lvl="1"/>
            <a:r>
              <a:rPr lang="en-US" dirty="0" smtClean="0"/>
              <a:t>Chose Idea</a:t>
            </a:r>
          </a:p>
          <a:p>
            <a:pPr lvl="1"/>
            <a:r>
              <a:rPr lang="en-US" dirty="0" smtClean="0"/>
              <a:t>Divided Responsibilities</a:t>
            </a:r>
          </a:p>
          <a:p>
            <a:pPr lvl="1"/>
            <a:r>
              <a:rPr lang="en-US" dirty="0" smtClean="0"/>
              <a:t>Debug Together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Our first app and our first </a:t>
            </a:r>
            <a:r>
              <a:rPr lang="en-US" dirty="0" err="1" smtClean="0"/>
              <a:t>hackathon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51975"/>
          </a:xfrm>
        </p:spPr>
        <p:txBody>
          <a:bodyPr/>
          <a:lstStyle/>
          <a:p>
            <a:r>
              <a:rPr lang="en-US" dirty="0" smtClean="0"/>
              <a:t>What about the app? </a:t>
            </a:r>
            <a:endParaRPr lang="en-US" dirty="0"/>
          </a:p>
        </p:txBody>
      </p:sp>
      <p:pic>
        <p:nvPicPr>
          <p:cNvPr id="1028" name="Picture 4" descr="http://activerain.trulia.com/image_store/uploads/8/7/5/9/1/ar13442839201957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13" y="972536"/>
            <a:ext cx="1074640" cy="120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9556" y="5887672"/>
            <a:ext cx="9942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Source: http</a:t>
            </a:r>
            <a:r>
              <a:rPr lang="en-US" dirty="0"/>
              <a:t>://activerain.trulia.com/image_store/uploads/8/7/5/9/1/ar134428392019578.png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6535" y="3103808"/>
            <a:ext cx="7405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ever had trouble waking up early?</a:t>
            </a:r>
          </a:p>
          <a:p>
            <a:endParaRPr lang="en-US" dirty="0"/>
          </a:p>
          <a:p>
            <a:r>
              <a:rPr lang="en-US" dirty="0" smtClean="0"/>
              <a:t>Have you ever  been late for your work/classes because </a:t>
            </a:r>
            <a:r>
              <a:rPr lang="en-US" smtClean="0"/>
              <a:t>you slept in?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you like learning new languages?</a:t>
            </a:r>
          </a:p>
          <a:p>
            <a:endParaRPr lang="en-US" dirty="0"/>
          </a:p>
          <a:p>
            <a:r>
              <a:rPr lang="en-US" dirty="0" err="1" smtClean="0"/>
              <a:t>LangAlarm</a:t>
            </a:r>
            <a:r>
              <a:rPr lang="en-US" dirty="0" smtClean="0"/>
              <a:t> is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LangAlarm</a:t>
            </a:r>
            <a:r>
              <a:rPr lang="en-US" dirty="0" smtClean="0"/>
              <a:t> is inspired from the idea of </a:t>
            </a:r>
            <a:r>
              <a:rPr lang="en-US" dirty="0" err="1" smtClean="0"/>
              <a:t>MathAlarm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helps users learn a language while their alarm is snoozing to wake them up.</a:t>
            </a:r>
          </a:p>
          <a:p>
            <a:r>
              <a:rPr lang="en-US" dirty="0" smtClean="0"/>
              <a:t>The alarm would not stop until the user finishes answering 5 questions correctly!</a:t>
            </a:r>
          </a:p>
          <a:p>
            <a:r>
              <a:rPr lang="en-US" dirty="0" smtClean="0"/>
              <a:t>It helps us to both learn and wake up on time!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app?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6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Windows/MAC 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Android Studio/Eclipse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Language: Java</a:t>
            </a:r>
          </a:p>
        </p:txBody>
      </p:sp>
    </p:spTree>
    <p:extLst>
      <p:ext uri="{BB962C8B-B14F-4D97-AF65-F5344CB8AC3E}">
        <p14:creationId xmlns:p14="http://schemas.microsoft.com/office/powerpoint/2010/main" val="216422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the Alarm and Quiz together</a:t>
            </a:r>
          </a:p>
          <a:p>
            <a:r>
              <a:rPr lang="en-US" dirty="0" smtClean="0"/>
              <a:t>Making sure the alarm ran smoothly</a:t>
            </a:r>
          </a:p>
          <a:p>
            <a:r>
              <a:rPr lang="en-US" dirty="0" smtClean="0"/>
              <a:t>The run time of the app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intensive Spanish course!</a:t>
            </a:r>
          </a:p>
          <a:p>
            <a:r>
              <a:rPr lang="en-US" dirty="0" smtClean="0"/>
              <a:t>Find our language questions too easy? Three different levels coming up-Easy, Medium and Hard</a:t>
            </a:r>
          </a:p>
          <a:p>
            <a:r>
              <a:rPr lang="en-US" dirty="0" smtClean="0"/>
              <a:t>More Languages- Languages like French, Arabic, and Hindi</a:t>
            </a:r>
          </a:p>
          <a:p>
            <a:r>
              <a:rPr lang="en-US" dirty="0" smtClean="0"/>
              <a:t>The option to save your alarm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872" y="2531705"/>
            <a:ext cx="189978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96" y="2531705"/>
            <a:ext cx="2082755" cy="361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42" y="2640169"/>
            <a:ext cx="2150771" cy="360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751" y="2531705"/>
            <a:ext cx="2142857" cy="37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/stutim95/</a:t>
            </a:r>
            <a:r>
              <a:rPr lang="en-US" dirty="0" err="1"/>
              <a:t>LangApp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5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255</Words>
  <Application>Microsoft Macintosh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LangAlarmApp</vt:lpstr>
      <vt:lpstr>PowerPoint Presentation</vt:lpstr>
      <vt:lpstr>What about the app? </vt:lpstr>
      <vt:lpstr>What about the app? </vt:lpstr>
      <vt:lpstr>Software &amp; OS:</vt:lpstr>
      <vt:lpstr>Challenges We Faced</vt:lpstr>
      <vt:lpstr>Future Developments</vt:lpstr>
      <vt:lpstr>Demo:</vt:lpstr>
      <vt:lpstr>Source Code: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Sanaa, Tassadit</dc:creator>
  <cp:lastModifiedBy>Stuti Misra</cp:lastModifiedBy>
  <cp:revision>14</cp:revision>
  <dcterms:created xsi:type="dcterms:W3CDTF">2015-04-12T17:13:08Z</dcterms:created>
  <dcterms:modified xsi:type="dcterms:W3CDTF">2015-04-12T19:32:10Z</dcterms:modified>
</cp:coreProperties>
</file>