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1F2B-3A0B-44B4-9C3B-2DE025CF383A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D9A3-4455-48EB-B31C-1F7FF3422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1F2B-3A0B-44B4-9C3B-2DE025CF383A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D9A3-4455-48EB-B31C-1F7FF3422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98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1F2B-3A0B-44B4-9C3B-2DE025CF383A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D9A3-4455-48EB-B31C-1F7FF3422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20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1F2B-3A0B-44B4-9C3B-2DE025CF383A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D9A3-4455-48EB-B31C-1F7FF3422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08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1F2B-3A0B-44B4-9C3B-2DE025CF383A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D9A3-4455-48EB-B31C-1F7FF3422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11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1F2B-3A0B-44B4-9C3B-2DE025CF383A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D9A3-4455-48EB-B31C-1F7FF3422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35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1F2B-3A0B-44B4-9C3B-2DE025CF383A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D9A3-4455-48EB-B31C-1F7FF3422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70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1F2B-3A0B-44B4-9C3B-2DE025CF383A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D9A3-4455-48EB-B31C-1F7FF3422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87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1F2B-3A0B-44B4-9C3B-2DE025CF383A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D9A3-4455-48EB-B31C-1F7FF3422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78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1F2B-3A0B-44B4-9C3B-2DE025CF383A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D9A3-4455-48EB-B31C-1F7FF3422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9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1F2B-3A0B-44B4-9C3B-2DE025CF383A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D9A3-4455-48EB-B31C-1F7FF3422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32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41F2B-3A0B-44B4-9C3B-2DE025CF383A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DD9A3-4455-48EB-B31C-1F7FF3422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91680" y="0"/>
            <a:ext cx="576064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endParaRPr lang="en-IN" b="1" cap="all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71800" y="1124744"/>
            <a:ext cx="864096" cy="3888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IN" b="1" cap="all" dirty="0" smtClean="0">
                <a:ln/>
                <a:solidFill>
                  <a:srgbClr val="00B0F0"/>
                </a:solidFill>
                <a:effectLst/>
              </a:rPr>
              <a:t>S</a:t>
            </a:r>
          </a:p>
          <a:p>
            <a:pPr algn="ctr"/>
            <a:r>
              <a:rPr lang="en-IN" b="1" cap="all" dirty="0" smtClean="0">
                <a:ln/>
                <a:solidFill>
                  <a:srgbClr val="00B0F0"/>
                </a:solidFill>
                <a:effectLst/>
              </a:rPr>
              <a:t>T</a:t>
            </a:r>
          </a:p>
          <a:p>
            <a:pPr algn="ctr"/>
            <a:r>
              <a:rPr lang="en-IN" b="1" cap="all" dirty="0" smtClean="0">
                <a:ln/>
                <a:solidFill>
                  <a:srgbClr val="00B0F0"/>
                </a:solidFill>
                <a:effectLst/>
              </a:rPr>
              <a:t>U</a:t>
            </a:r>
          </a:p>
          <a:p>
            <a:pPr algn="ctr"/>
            <a:r>
              <a:rPr lang="en-IN" b="1" cap="all" dirty="0" smtClean="0">
                <a:ln/>
                <a:solidFill>
                  <a:srgbClr val="00B0F0"/>
                </a:solidFill>
                <a:effectLst/>
              </a:rPr>
              <a:t>D</a:t>
            </a:r>
          </a:p>
          <a:p>
            <a:pPr algn="ctr"/>
            <a:r>
              <a:rPr lang="en-IN" b="1" cap="all" dirty="0" smtClean="0">
                <a:ln/>
                <a:solidFill>
                  <a:srgbClr val="00B0F0"/>
                </a:solidFill>
                <a:effectLst/>
              </a:rPr>
              <a:t>E</a:t>
            </a:r>
          </a:p>
          <a:p>
            <a:pPr algn="ctr"/>
            <a:r>
              <a:rPr lang="en-IN" b="1" cap="all" dirty="0" smtClean="0">
                <a:ln/>
                <a:solidFill>
                  <a:srgbClr val="00B0F0"/>
                </a:solidFill>
                <a:effectLst/>
              </a:rPr>
              <a:t>N</a:t>
            </a:r>
          </a:p>
          <a:p>
            <a:pPr algn="ctr"/>
            <a:r>
              <a:rPr lang="en-IN" b="1" cap="all" dirty="0" smtClean="0">
                <a:ln/>
                <a:solidFill>
                  <a:srgbClr val="00B0F0"/>
                </a:solidFill>
                <a:effectLst/>
              </a:rPr>
              <a:t>T</a:t>
            </a:r>
          </a:p>
          <a:p>
            <a:pPr algn="ctr"/>
            <a:endParaRPr lang="en-IN" b="1" cap="all" dirty="0">
              <a:ln/>
              <a:solidFill>
                <a:srgbClr val="00B0F0"/>
              </a:solidFill>
              <a:effectLst/>
            </a:endParaRPr>
          </a:p>
          <a:p>
            <a:pPr algn="ctr"/>
            <a:r>
              <a:rPr lang="en-IN" b="1" cap="all" dirty="0" smtClean="0">
                <a:ln/>
                <a:solidFill>
                  <a:srgbClr val="00B0F0"/>
                </a:solidFill>
                <a:effectLst/>
              </a:rPr>
              <a:t>P</a:t>
            </a:r>
          </a:p>
          <a:p>
            <a:pPr algn="ctr"/>
            <a:r>
              <a:rPr lang="en-IN" b="1" cap="all" dirty="0" smtClean="0">
                <a:ln/>
                <a:solidFill>
                  <a:srgbClr val="00B0F0"/>
                </a:solidFill>
                <a:effectLst/>
              </a:rPr>
              <a:t>O</a:t>
            </a:r>
          </a:p>
          <a:p>
            <a:pPr algn="ctr"/>
            <a:r>
              <a:rPr lang="en-IN" b="1" cap="all" dirty="0" smtClean="0">
                <a:ln/>
                <a:solidFill>
                  <a:srgbClr val="00B0F0"/>
                </a:solidFill>
                <a:effectLst/>
              </a:rPr>
              <a:t>R</a:t>
            </a:r>
          </a:p>
          <a:p>
            <a:pPr algn="ctr"/>
            <a:r>
              <a:rPr lang="en-IN" b="1" cap="all" dirty="0" smtClean="0">
                <a:ln/>
                <a:solidFill>
                  <a:srgbClr val="00B0F0"/>
                </a:solidFill>
                <a:effectLst/>
              </a:rPr>
              <a:t>T</a:t>
            </a:r>
          </a:p>
          <a:p>
            <a:pPr algn="ctr"/>
            <a:r>
              <a:rPr lang="en-IN" b="1" cap="all" dirty="0" smtClean="0">
                <a:ln/>
                <a:solidFill>
                  <a:srgbClr val="00B0F0"/>
                </a:solidFill>
                <a:effectLst/>
              </a:rPr>
              <a:t>A</a:t>
            </a:r>
          </a:p>
          <a:p>
            <a:pPr algn="ctr"/>
            <a:r>
              <a:rPr lang="en-IN" b="1" cap="all" dirty="0">
                <a:ln/>
                <a:solidFill>
                  <a:srgbClr val="00B0F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</a:effectLst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60897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13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2019-02-14T05:05:45Z</dcterms:created>
  <dcterms:modified xsi:type="dcterms:W3CDTF">2019-02-14T05:33:30Z</dcterms:modified>
</cp:coreProperties>
</file>