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82" r:id="rId23"/>
    <p:sldId id="283" r:id="rId24"/>
    <p:sldId id="284" r:id="rId25"/>
    <p:sldId id="285" r:id="rId26"/>
    <p:sldId id="28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90" r:id="rId38"/>
    <p:sldId id="291" r:id="rId39"/>
    <p:sldId id="292" r:id="rId40"/>
    <p:sldId id="293" r:id="rId41"/>
    <p:sldId id="287" r:id="rId42"/>
    <p:sldId id="288" r:id="rId43"/>
    <p:sldId id="289" r:id="rId44"/>
    <p:sldId id="31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ilhog/MailHog/releas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webmaster@example.com.&#8217;&#8221;\r\n" TargetMode="External"/><Relationship Id="rId2" Type="http://schemas.openxmlformats.org/officeDocument/2006/relationships/hyperlink" Target="mailto:$to=abc.123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ebmaster@example.com&#8217;.&#8221;\r\n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IN" dirty="0" smtClean="0"/>
              <a:t>File upload in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</a:t>
            </a:r>
            <a:r>
              <a:rPr lang="en-US" dirty="0"/>
              <a:t>upload in PHP allows you to upload files with different extensions to the server.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use HTML forms and enable the users to upload files to the server.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files are stored in a temporary directory unless moved to a target location for permanent storage. But for the file upload in PHP to work, we have to ensure some configuration settings are set appropriately</a:t>
            </a:r>
            <a:r>
              <a:rPr lang="en-US" dirty="0" smtClean="0"/>
              <a:t>.</a:t>
            </a:r>
          </a:p>
          <a:p>
            <a:r>
              <a:rPr lang="en-IN" dirty="0"/>
              <a:t>In your "php.ini" file, search for the </a:t>
            </a:r>
            <a:r>
              <a:rPr lang="en-IN" dirty="0" err="1"/>
              <a:t>file_uploads</a:t>
            </a:r>
            <a:r>
              <a:rPr lang="en-IN" dirty="0"/>
              <a:t> directive, and set it to On:</a:t>
            </a:r>
          </a:p>
          <a:p>
            <a:r>
              <a:rPr lang="en-IN" dirty="0" err="1"/>
              <a:t>file_uploads</a:t>
            </a:r>
            <a:r>
              <a:rPr lang="en-IN" dirty="0"/>
              <a:t> = On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98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183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3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tmp_name</a:t>
            </a:r>
            <a:r>
              <a:rPr lang="en-US" dirty="0"/>
              <a:t>'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PHP, '</a:t>
            </a:r>
            <a:r>
              <a:rPr lang="en-US" dirty="0" err="1"/>
              <a:t>tmp_name</a:t>
            </a:r>
            <a:r>
              <a:rPr lang="en-US" dirty="0"/>
              <a:t>' is a key within the $_FILES </a:t>
            </a:r>
            <a:r>
              <a:rPr lang="en-US" dirty="0" err="1"/>
              <a:t>superglobal</a:t>
            </a:r>
            <a:r>
              <a:rPr lang="en-US" dirty="0"/>
              <a:t> array, which refers to the temporary file path where the uploaded file is stored on the server during the file upload process. </a:t>
            </a:r>
          </a:p>
          <a:p>
            <a:pPr algn="just"/>
            <a:r>
              <a:rPr lang="en-US" dirty="0"/>
              <a:t>When a user uploads a file via an HTML form, PHP stores the file in a temporary directory on the server. The '</a:t>
            </a:r>
            <a:r>
              <a:rPr lang="en-US" dirty="0" err="1"/>
              <a:t>tmp_name</a:t>
            </a:r>
            <a:r>
              <a:rPr lang="en-US" dirty="0"/>
              <a:t>' value contains the path to that temporary file.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10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/>
              <a:t>fileName</a:t>
            </a:r>
            <a:r>
              <a:rPr lang="en-IN" dirty="0"/>
              <a:t> = $_FILES["</a:t>
            </a:r>
            <a:r>
              <a:rPr lang="en-IN" dirty="0" err="1"/>
              <a:t>fileUpload</a:t>
            </a:r>
            <a:r>
              <a:rPr lang="en-IN" dirty="0"/>
              <a:t>"]["name"];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$</a:t>
            </a:r>
            <a:r>
              <a:rPr lang="en-US" dirty="0" err="1"/>
              <a:t>fileName</a:t>
            </a:r>
            <a:r>
              <a:rPr lang="en-US" dirty="0"/>
              <a:t> = $_FILES["</a:t>
            </a:r>
            <a:r>
              <a:rPr lang="en-US" dirty="0" err="1"/>
              <a:t>fileUpload</a:t>
            </a:r>
            <a:r>
              <a:rPr lang="en-US" dirty="0"/>
              <a:t>"]["name"];</a:t>
            </a:r>
          </a:p>
          <a:p>
            <a:r>
              <a:rPr lang="en-US" dirty="0"/>
              <a:t>Description: This retrieves the original name of the file that the user uploaded from their computer.</a:t>
            </a:r>
          </a:p>
          <a:p>
            <a:r>
              <a:rPr lang="en-US" dirty="0"/>
              <a:t>Example: If the user uploads a file named document.pdf, then $</a:t>
            </a:r>
            <a:r>
              <a:rPr lang="en-US" dirty="0" err="1"/>
              <a:t>fileName</a:t>
            </a:r>
            <a:r>
              <a:rPr lang="en-US" dirty="0"/>
              <a:t> will contain the value "document.pdf".</a:t>
            </a:r>
          </a:p>
          <a:p>
            <a:r>
              <a:rPr lang="en-US" dirty="0"/>
              <a:t>Use Case: You can use this to show the original file name to the user or store it in a database for reference.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42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$</a:t>
            </a:r>
            <a:r>
              <a:rPr lang="en-US" dirty="0" err="1"/>
              <a:t>fileTmpName</a:t>
            </a:r>
            <a:r>
              <a:rPr lang="en-US" dirty="0"/>
              <a:t> = $_FILES["</a:t>
            </a:r>
            <a:r>
              <a:rPr lang="en-US" dirty="0" err="1"/>
              <a:t>fileUpload</a:t>
            </a:r>
            <a:r>
              <a:rPr lang="en-US" dirty="0"/>
              <a:t>"]["</a:t>
            </a:r>
            <a:r>
              <a:rPr lang="en-US" dirty="0" err="1"/>
              <a:t>tmp_name</a:t>
            </a:r>
            <a:r>
              <a:rPr lang="en-US" dirty="0"/>
              <a:t>"];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Description: This gets the temporary file name and path that the server uses to store the uploaded file before you move it to a permanent location.</a:t>
            </a:r>
          </a:p>
          <a:p>
            <a:pPr algn="just"/>
            <a:r>
              <a:rPr lang="en-US" dirty="0"/>
              <a:t>Example: The value might look something like "/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phpYzdqkD</a:t>
            </a:r>
            <a:r>
              <a:rPr lang="en-US" dirty="0"/>
              <a:t>", which is a temporary path where the file is stored.</a:t>
            </a:r>
          </a:p>
          <a:p>
            <a:pPr algn="just"/>
            <a:r>
              <a:rPr lang="en-US" dirty="0"/>
              <a:t>Use Case: You will typically use this with </a:t>
            </a:r>
            <a:r>
              <a:rPr lang="en-US" dirty="0" err="1"/>
              <a:t>move_uploaded_file</a:t>
            </a:r>
            <a:r>
              <a:rPr lang="en-US" dirty="0"/>
              <a:t>() to move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76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$</a:t>
            </a:r>
            <a:r>
              <a:rPr lang="en-IN" dirty="0" err="1"/>
              <a:t>fileSize</a:t>
            </a:r>
            <a:r>
              <a:rPr lang="en-IN" dirty="0"/>
              <a:t> = $_FILES["</a:t>
            </a:r>
            <a:r>
              <a:rPr lang="en-IN" dirty="0" err="1"/>
              <a:t>fileUpload</a:t>
            </a:r>
            <a:r>
              <a:rPr lang="en-IN" dirty="0"/>
              <a:t>"]["size"];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Description: This gives the size of the uploaded file in bytes.</a:t>
            </a:r>
          </a:p>
          <a:p>
            <a:pPr algn="just"/>
            <a:r>
              <a:rPr lang="en-US" dirty="0"/>
              <a:t>Example: If a file is 2MB, then $</a:t>
            </a:r>
            <a:r>
              <a:rPr lang="en-US" dirty="0" err="1"/>
              <a:t>fileSize</a:t>
            </a:r>
            <a:r>
              <a:rPr lang="en-US" dirty="0"/>
              <a:t> might have the value 2097152 (because 2MB = 2 * 1024 * 1024 bytes).</a:t>
            </a:r>
          </a:p>
          <a:p>
            <a:pPr algn="just"/>
            <a:r>
              <a:rPr lang="en-US" dirty="0"/>
              <a:t>Use Case: You can use this to check if the uploaded file exceeds a certain size limit and reject it if it's too large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79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$</a:t>
            </a:r>
            <a:r>
              <a:rPr lang="en-US" dirty="0" err="1"/>
              <a:t>fileType</a:t>
            </a:r>
            <a:r>
              <a:rPr lang="en-US" dirty="0"/>
              <a:t> = $_FILES["</a:t>
            </a:r>
            <a:r>
              <a:rPr lang="en-US" dirty="0" err="1"/>
              <a:t>fileUpload</a:t>
            </a:r>
            <a:r>
              <a:rPr lang="en-US" dirty="0"/>
              <a:t>"]["type"];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Description: This retrieves the MIME type of the uploaded file, which describes the type of file.</a:t>
            </a:r>
          </a:p>
          <a:p>
            <a:pPr algn="just"/>
            <a:r>
              <a:rPr lang="en-US" dirty="0"/>
              <a:t>Example: Common MIME types </a:t>
            </a:r>
            <a:r>
              <a:rPr lang="en-US" dirty="0" err="1"/>
              <a:t>are:"image</a:t>
            </a:r>
            <a:r>
              <a:rPr lang="en-US" dirty="0"/>
              <a:t>/jpeg" for JPEG </a:t>
            </a:r>
            <a:r>
              <a:rPr lang="en-US" dirty="0" err="1"/>
              <a:t>images"application</a:t>
            </a:r>
            <a:r>
              <a:rPr lang="en-US" dirty="0"/>
              <a:t>/pdf" for PDF </a:t>
            </a:r>
            <a:r>
              <a:rPr lang="en-US" dirty="0" err="1"/>
              <a:t>files"text</a:t>
            </a:r>
            <a:r>
              <a:rPr lang="en-US" dirty="0"/>
              <a:t>/plain" for text files</a:t>
            </a:r>
          </a:p>
          <a:p>
            <a:pPr algn="just"/>
            <a:r>
              <a:rPr lang="en-US" dirty="0"/>
              <a:t>Use Case: You can use this to ensure that only certain types of files (e.g., images or PDFs) are allowed for upload. This helps with security and maintaining file-type consistency.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51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>
                <a:latin typeface="Arial Unicode MS"/>
              </a:rPr>
              <a:t/>
            </a:r>
            <a:br>
              <a:rPr lang="en-US" altLang="en-US" b="1" dirty="0" smtClean="0">
                <a:latin typeface="Arial Unicode MS"/>
              </a:rPr>
            </a:br>
            <a:r>
              <a:rPr lang="en-US" altLang="en-US" b="1" dirty="0" smtClean="0">
                <a:latin typeface="Arial Unicode MS"/>
              </a:rPr>
              <a:t>$</a:t>
            </a:r>
            <a:r>
              <a:rPr lang="en-US" altLang="en-US" b="1" dirty="0" err="1">
                <a:latin typeface="Arial Unicode MS"/>
              </a:rPr>
              <a:t>fileError</a:t>
            </a:r>
            <a:r>
              <a:rPr lang="en-US" altLang="en-US" b="1" dirty="0">
                <a:latin typeface="Arial Unicode MS"/>
              </a:rPr>
              <a:t> = $_FILES["</a:t>
            </a:r>
            <a:r>
              <a:rPr lang="en-US" altLang="en-US" b="1" dirty="0" err="1">
                <a:latin typeface="Arial Unicode MS"/>
              </a:rPr>
              <a:t>fileUpload</a:t>
            </a:r>
            <a:r>
              <a:rPr lang="en-US" altLang="en-US" b="1" dirty="0">
                <a:latin typeface="Arial Unicode MS"/>
              </a:rPr>
              <a:t>"]["error"];</a:t>
            </a:r>
            <a:r>
              <a:rPr lang="en-US" altLang="en-US" sz="4000" b="1" dirty="0"/>
              <a:t/>
            </a:r>
            <a:br>
              <a:rPr lang="en-US" altLang="en-US" sz="4000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dirty="0">
                <a:latin typeface="Arial" panose="020B0604020202020204" pitchFamily="34" charset="0"/>
              </a:rPr>
              <a:t>This checks for any errors that may have occurred </a:t>
            </a:r>
            <a:r>
              <a:rPr lang="en-US" altLang="en-US" sz="3500" dirty="0" smtClean="0">
                <a:latin typeface="Arial" panose="020B0604020202020204" pitchFamily="34" charset="0"/>
              </a:rPr>
              <a:t>during </a:t>
            </a:r>
            <a:r>
              <a:rPr lang="en-US" altLang="en-US" sz="3500" dirty="0">
                <a:latin typeface="Arial" panose="020B0604020202020204" pitchFamily="34" charset="0"/>
              </a:rPr>
              <a:t>the file upload.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Use Case</a:t>
            </a:r>
            <a:r>
              <a:rPr lang="en-US" altLang="en-US" dirty="0">
                <a:latin typeface="Arial" panose="020B0604020202020204" pitchFamily="34" charset="0"/>
              </a:rPr>
              <a:t>: This is useful for checking if the file was successfully uploaded or if an error occurred during the process</a:t>
            </a:r>
            <a:r>
              <a:rPr lang="en-US" altLang="en-US" sz="48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16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89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PHP </a:t>
            </a:r>
            <a:r>
              <a:rPr lang="en-US" dirty="0"/>
              <a:t>uses specific error codes </a:t>
            </a:r>
            <a:r>
              <a:rPr lang="en-US" dirty="0" smtClean="0"/>
              <a:t>to indicate what went wrong (if anything)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 of Error Codes:</a:t>
            </a:r>
          </a:p>
          <a:p>
            <a:r>
              <a:rPr lang="en-US" dirty="0"/>
              <a:t>0 (UPLOAD_ERR_OK): No error, the upload was successful.</a:t>
            </a:r>
          </a:p>
          <a:p>
            <a:r>
              <a:rPr lang="en-US" dirty="0"/>
              <a:t>1 (UPLOAD_ERR_INI_SIZE): The uploaded file exceeds the </a:t>
            </a:r>
            <a:r>
              <a:rPr lang="en-US" dirty="0" err="1"/>
              <a:t>upload_max_filesize</a:t>
            </a:r>
            <a:r>
              <a:rPr lang="en-US" dirty="0"/>
              <a:t> directive in php.ini.</a:t>
            </a:r>
          </a:p>
          <a:p>
            <a:r>
              <a:rPr lang="en-US" dirty="0"/>
              <a:t>2 (UPLOAD_ERR_FORM_SIZE): The uploaded file exceeds the MAX_FILE_SIZE directive that was specified in the HTML form.</a:t>
            </a:r>
          </a:p>
          <a:p>
            <a:r>
              <a:rPr lang="en-US" dirty="0"/>
              <a:t>3 (UPLOAD_ERR_PARTIAL): The file was only partially uploaded.</a:t>
            </a:r>
          </a:p>
          <a:p>
            <a:r>
              <a:rPr lang="en-US" dirty="0"/>
              <a:t>4 (UPLOAD_ERR_NO_FILE): No file was uploaded.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00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PHP function </a:t>
            </a:r>
            <a:r>
              <a:rPr lang="en-US" dirty="0" err="1"/>
              <a:t>mkdir</a:t>
            </a:r>
            <a:r>
              <a:rPr lang="en-US" dirty="0"/>
              <a:t>() is used to create directories in the filesystem. </a:t>
            </a:r>
          </a:p>
          <a:p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&lt;?</a:t>
            </a:r>
            <a:r>
              <a:rPr lang="en-I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php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mkdir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"test"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</a:rPr>
              <a:t>?&gt;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1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mkdir</a:t>
            </a:r>
            <a:r>
              <a:rPr lang="en-US" dirty="0"/>
              <a:t>() function creates a directory specified by a pathname.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8880"/>
            <a:ext cx="8229600" cy="376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6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b="1" dirty="0" smtClean="0"/>
              <a:t>How </a:t>
            </a:r>
            <a:r>
              <a:rPr lang="en-US" sz="2800" b="1" dirty="0"/>
              <a:t>to Configure PHP Settings to Ensure Smooth File Upload in PHP?</a:t>
            </a:r>
            <a:br>
              <a:rPr lang="en-US" sz="2800" b="1" dirty="0"/>
            </a:b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/>
              <a:t>If you are aware of the php.ini file location, it’s well and good. But if you don’t know the exact location, use the below code to locate it.</a:t>
            </a:r>
          </a:p>
          <a:p>
            <a:r>
              <a:rPr lang="en-US" dirty="0"/>
              <a:t>&lt;? </a:t>
            </a:r>
            <a:r>
              <a:rPr lang="en-US" dirty="0" err="1"/>
              <a:t>php</a:t>
            </a:r>
            <a:r>
              <a:rPr lang="en-US" dirty="0"/>
              <a:t> echo </a:t>
            </a:r>
            <a:r>
              <a:rPr lang="en-US" dirty="0" err="1"/>
              <a:t>php_ini_loaded_file</a:t>
            </a:r>
            <a:r>
              <a:rPr lang="en-US" dirty="0"/>
              <a:t>(); ?&gt;</a:t>
            </a:r>
          </a:p>
          <a:p>
            <a:r>
              <a:rPr lang="en-US" dirty="0" err="1"/>
              <a:t>php_ini_loaded_file</a:t>
            </a:r>
            <a:r>
              <a:rPr lang="en-US" dirty="0"/>
              <a:t>() is a built-in function. Create a PHP file with this code and open it from your browser through a local server to get the location of the php.ini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Once you have the location, you need to find and configure some settings.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80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Permission Breakdown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7 (Owner): Read (r), Write (w), Execute (x) — Full permissions.</a:t>
            </a:r>
          </a:p>
          <a:p>
            <a:r>
              <a:rPr lang="en-US" dirty="0"/>
              <a:t>5 (Group): Read (r), Execute (x), but no write permission.</a:t>
            </a:r>
          </a:p>
          <a:p>
            <a:r>
              <a:rPr lang="en-US" dirty="0"/>
              <a:t>5 (Others): Read (r), Execute (x), but no write permission.</a:t>
            </a:r>
          </a:p>
          <a:p>
            <a:r>
              <a:rPr lang="en-US" dirty="0"/>
              <a:t>In summary, 0755 makes the directory accessible for reading and executing by everyone, but only the owner can write (modify) the files inside it.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85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pathinfo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IN" i="1" dirty="0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pathinfo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 function returns information about a file path.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5057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27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/>
              <a:t>Creating the HTML Form for File Upload in PHP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458200" cy="586740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session_start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/>
              <a:t>?&gt;</a:t>
            </a:r>
          </a:p>
          <a:p>
            <a:pPr marL="0" indent="0">
              <a:buNone/>
            </a:pPr>
            <a:r>
              <a:rPr lang="en-IN" dirty="0" smtClean="0"/>
              <a:t>    &lt;!</a:t>
            </a:r>
            <a:r>
              <a:rPr lang="en-IN" dirty="0"/>
              <a:t>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&lt;head&gt;</a:t>
            </a:r>
          </a:p>
          <a:p>
            <a:pPr marL="0" indent="0">
              <a:buNone/>
            </a:pPr>
            <a:r>
              <a:rPr lang="en-IN" dirty="0"/>
              <a:t>  &lt;title&gt;PHP File Upload&lt;/title&gt;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  &lt;?</a:t>
            </a:r>
            <a:r>
              <a:rPr lang="en-IN" dirty="0" err="1"/>
              <a:t>php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if (</a:t>
            </a:r>
            <a:r>
              <a:rPr lang="en-IN" dirty="0" err="1"/>
              <a:t>isset</a:t>
            </a:r>
            <a:r>
              <a:rPr lang="en-IN" dirty="0"/>
              <a:t>($_SESSION['message']) &amp;&amp; $_SESSION['message'])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printf</a:t>
            </a:r>
            <a:r>
              <a:rPr lang="en-IN" dirty="0"/>
              <a:t>('&lt;b&gt;%s&lt;/b&gt;', $_SESSION['message']);</a:t>
            </a:r>
          </a:p>
          <a:p>
            <a:pPr marL="0" indent="0">
              <a:buNone/>
            </a:pPr>
            <a:r>
              <a:rPr lang="en-IN" dirty="0"/>
              <a:t>      unset($_SESSION['message']);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?&gt;</a:t>
            </a:r>
          </a:p>
          <a:p>
            <a:pPr marL="0" indent="0">
              <a:buNone/>
            </a:pPr>
            <a:r>
              <a:rPr lang="en-IN" dirty="0"/>
              <a:t>  &lt;form method="POST" action="</a:t>
            </a:r>
            <a:r>
              <a:rPr lang="en-IN" dirty="0" err="1"/>
              <a:t>fileUpload.php</a:t>
            </a:r>
            <a:r>
              <a:rPr lang="en-IN" dirty="0"/>
              <a:t>" </a:t>
            </a:r>
            <a:r>
              <a:rPr lang="en-IN" dirty="0" err="1"/>
              <a:t>enctype</a:t>
            </a:r>
            <a:r>
              <a:rPr lang="en-IN" dirty="0"/>
              <a:t>="multipart/form-data"&gt;</a:t>
            </a:r>
          </a:p>
          <a:p>
            <a:pPr marL="0" indent="0">
              <a:buNone/>
            </a:pPr>
            <a:r>
              <a:rPr lang="en-IN" dirty="0"/>
              <a:t>    &lt;div&gt;</a:t>
            </a:r>
          </a:p>
          <a:p>
            <a:pPr marL="0" indent="0">
              <a:buNone/>
            </a:pPr>
            <a:r>
              <a:rPr lang="en-IN" dirty="0"/>
              <a:t>      &lt;span&gt;Upload a File:&lt;/span&gt;</a:t>
            </a:r>
          </a:p>
          <a:p>
            <a:pPr marL="0" indent="0">
              <a:buNone/>
            </a:pPr>
            <a:r>
              <a:rPr lang="en-IN" dirty="0"/>
              <a:t>      &lt;input type="file" name="</a:t>
            </a:r>
            <a:r>
              <a:rPr lang="en-IN" dirty="0" err="1"/>
              <a:t>uploadedFile</a:t>
            </a:r>
            <a:r>
              <a:rPr lang="en-IN" dirty="0"/>
              <a:t>" /&gt;</a:t>
            </a:r>
          </a:p>
          <a:p>
            <a:pPr marL="0" indent="0">
              <a:buNone/>
            </a:pPr>
            <a:r>
              <a:rPr lang="en-IN" dirty="0"/>
              <a:t>    &lt;/div&gt;</a:t>
            </a:r>
          </a:p>
          <a:p>
            <a:pPr marL="0" indent="0">
              <a:buNone/>
            </a:pPr>
            <a:r>
              <a:rPr lang="en-IN" dirty="0"/>
              <a:t>    &lt;input type="submit" name="</a:t>
            </a:r>
            <a:r>
              <a:rPr lang="en-IN" dirty="0" err="1"/>
              <a:t>uploadBtn</a:t>
            </a:r>
            <a:r>
              <a:rPr lang="en-IN" dirty="0"/>
              <a:t>" value="Upload the File" /&gt;</a:t>
            </a:r>
          </a:p>
          <a:p>
            <a:pPr marL="0" indent="0">
              <a:buNone/>
            </a:pPr>
            <a:r>
              <a:rPr lang="en-IN" dirty="0"/>
              <a:t>  &lt;/form&gt;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04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Autofit/>
          </a:bodyPr>
          <a:lstStyle/>
          <a:p>
            <a:r>
              <a:rPr lang="en-US" sz="3200" dirty="0"/>
              <a:t>Creating the Upload Logic for File Upload in PHP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&lt;?</a:t>
            </a:r>
            <a:r>
              <a:rPr lang="en-IN" sz="1400" dirty="0" err="1"/>
              <a:t>php</a:t>
            </a:r>
            <a:endParaRPr lang="en-IN" sz="1400" dirty="0"/>
          </a:p>
          <a:p>
            <a:pPr marL="0" indent="0">
              <a:buNone/>
            </a:pPr>
            <a:r>
              <a:rPr lang="en-IN" sz="1400" dirty="0" err="1"/>
              <a:t>session_start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$message = ''; </a:t>
            </a:r>
          </a:p>
          <a:p>
            <a:pPr marL="0" indent="0">
              <a:buNone/>
            </a:pPr>
            <a:r>
              <a:rPr lang="en-IN" sz="1400" dirty="0" smtClean="0"/>
              <a:t>if </a:t>
            </a:r>
            <a:r>
              <a:rPr lang="en-IN" sz="1400" dirty="0"/>
              <a:t>(</a:t>
            </a:r>
            <a:r>
              <a:rPr lang="en-IN" sz="1400" dirty="0" err="1"/>
              <a:t>isset</a:t>
            </a:r>
            <a:r>
              <a:rPr lang="en-IN" sz="1400" dirty="0"/>
              <a:t>($_POST['</a:t>
            </a:r>
            <a:r>
              <a:rPr lang="en-IN" sz="1400" dirty="0" err="1"/>
              <a:t>uploadBtn</a:t>
            </a:r>
            <a:r>
              <a:rPr lang="en-IN" sz="1400" dirty="0"/>
              <a:t>']) &amp;&amp; $_POST['</a:t>
            </a:r>
            <a:r>
              <a:rPr lang="en-IN" sz="1400" dirty="0" err="1"/>
              <a:t>uploadBtn</a:t>
            </a:r>
            <a:r>
              <a:rPr lang="en-IN" sz="1400" dirty="0"/>
              <a:t>'] == 'Upload the File')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  if (</a:t>
            </a:r>
            <a:r>
              <a:rPr lang="en-IN" sz="1400" dirty="0" err="1"/>
              <a:t>isset</a:t>
            </a:r>
            <a:r>
              <a:rPr lang="en-IN" sz="1400" dirty="0"/>
              <a:t>($_FILES['</a:t>
            </a:r>
            <a:r>
              <a:rPr lang="en-IN" sz="1400" dirty="0" err="1"/>
              <a:t>uploadedFile</a:t>
            </a:r>
            <a:r>
              <a:rPr lang="en-IN" sz="1400" dirty="0"/>
              <a:t>']) &amp;&amp; $_FILES['</a:t>
            </a:r>
            <a:r>
              <a:rPr lang="en-IN" sz="1400" dirty="0" err="1"/>
              <a:t>uploadedFile</a:t>
            </a:r>
            <a:r>
              <a:rPr lang="en-IN" sz="1400" dirty="0"/>
              <a:t>']['error'] === UPLOAD_ERR_OK)</a:t>
            </a:r>
          </a:p>
          <a:p>
            <a:pPr marL="0" indent="0">
              <a:buNone/>
            </a:pPr>
            <a:r>
              <a:rPr lang="en-IN" sz="1400" dirty="0"/>
              <a:t>  </a:t>
            </a:r>
            <a:r>
              <a:rPr lang="en-IN" sz="1400" dirty="0" smtClean="0"/>
              <a:t>{</a:t>
            </a:r>
            <a:r>
              <a:rPr lang="en-IN" sz="1400" dirty="0"/>
              <a:t>   </a:t>
            </a:r>
            <a:endParaRPr lang="en-IN" sz="1400" dirty="0" smtClean="0"/>
          </a:p>
          <a:p>
            <a:pPr marL="0" indent="0">
              <a:buNone/>
            </a:pPr>
            <a:r>
              <a:rPr lang="en-IN" sz="1400" dirty="0"/>
              <a:t> // uploaded file details</a:t>
            </a:r>
          </a:p>
          <a:p>
            <a:pPr marL="0" indent="0">
              <a:buNone/>
            </a:pPr>
            <a:r>
              <a:rPr lang="en-IN" sz="1400" dirty="0"/>
              <a:t>    $</a:t>
            </a:r>
            <a:r>
              <a:rPr lang="en-IN" sz="1400" dirty="0" err="1"/>
              <a:t>fileTmpPath</a:t>
            </a:r>
            <a:r>
              <a:rPr lang="en-IN" sz="1400" dirty="0"/>
              <a:t> = $_FILES['</a:t>
            </a:r>
            <a:r>
              <a:rPr lang="en-IN" sz="1400" dirty="0" err="1"/>
              <a:t>uploadedFile</a:t>
            </a:r>
            <a:r>
              <a:rPr lang="en-IN" sz="1400" dirty="0"/>
              <a:t>']['</a:t>
            </a:r>
            <a:r>
              <a:rPr lang="en-IN" sz="1400" dirty="0" err="1"/>
              <a:t>tmp_name</a:t>
            </a:r>
            <a:r>
              <a:rPr lang="en-IN" sz="1400" dirty="0" smtClean="0"/>
              <a:t>'];</a:t>
            </a:r>
          </a:p>
          <a:p>
            <a:pPr marL="0" indent="0">
              <a:buNone/>
            </a:pPr>
            <a:r>
              <a:rPr lang="en-IN" sz="1400" dirty="0"/>
              <a:t>    $</a:t>
            </a:r>
            <a:r>
              <a:rPr lang="en-IN" sz="1400" dirty="0" err="1"/>
              <a:t>fileName</a:t>
            </a:r>
            <a:r>
              <a:rPr lang="en-IN" sz="1400" dirty="0"/>
              <a:t> = $_FILES['</a:t>
            </a:r>
            <a:r>
              <a:rPr lang="en-IN" sz="1400" dirty="0" err="1"/>
              <a:t>uploadedFile</a:t>
            </a:r>
            <a:r>
              <a:rPr lang="en-IN" sz="1400" dirty="0"/>
              <a:t>']['name'];</a:t>
            </a:r>
          </a:p>
          <a:p>
            <a:pPr marL="0" indent="0">
              <a:buNone/>
            </a:pPr>
            <a:r>
              <a:rPr lang="en-IN" sz="1400" dirty="0"/>
              <a:t>    $</a:t>
            </a:r>
            <a:r>
              <a:rPr lang="en-IN" sz="1400" dirty="0" err="1"/>
              <a:t>fileSize</a:t>
            </a:r>
            <a:r>
              <a:rPr lang="en-IN" sz="1400" dirty="0"/>
              <a:t> = $_FILES['</a:t>
            </a:r>
            <a:r>
              <a:rPr lang="en-IN" sz="1400" dirty="0" err="1"/>
              <a:t>uploadedFile</a:t>
            </a:r>
            <a:r>
              <a:rPr lang="en-IN" sz="1400" dirty="0"/>
              <a:t>']['size'];</a:t>
            </a:r>
          </a:p>
          <a:p>
            <a:pPr marL="0" indent="0">
              <a:buNone/>
            </a:pPr>
            <a:r>
              <a:rPr lang="en-IN" sz="1400" dirty="0"/>
              <a:t>    $</a:t>
            </a:r>
            <a:r>
              <a:rPr lang="en-IN" sz="1400" dirty="0" err="1"/>
              <a:t>fileType</a:t>
            </a:r>
            <a:r>
              <a:rPr lang="en-IN" sz="1400" dirty="0"/>
              <a:t> = $_FILES['</a:t>
            </a:r>
            <a:r>
              <a:rPr lang="en-IN" sz="1400" dirty="0" err="1"/>
              <a:t>uploadedFile</a:t>
            </a:r>
            <a:r>
              <a:rPr lang="en-IN" sz="1400" dirty="0"/>
              <a:t>']['type'];</a:t>
            </a:r>
          </a:p>
          <a:p>
            <a:pPr marL="0" indent="0">
              <a:buNone/>
            </a:pPr>
            <a:r>
              <a:rPr lang="en-IN" sz="1400" dirty="0"/>
              <a:t>    $</a:t>
            </a:r>
            <a:r>
              <a:rPr lang="en-IN" sz="1400" dirty="0" err="1"/>
              <a:t>fileNameCmps</a:t>
            </a:r>
            <a:r>
              <a:rPr lang="en-IN" sz="1400" dirty="0"/>
              <a:t> = explode(".", $</a:t>
            </a:r>
            <a:r>
              <a:rPr lang="en-IN" sz="1400" dirty="0" err="1"/>
              <a:t>fileName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    $</a:t>
            </a:r>
            <a:r>
              <a:rPr lang="en-IN" sz="1400" dirty="0" err="1"/>
              <a:t>fileExtension</a:t>
            </a:r>
            <a:r>
              <a:rPr lang="en-IN" sz="1400" dirty="0"/>
              <a:t> = </a:t>
            </a:r>
            <a:r>
              <a:rPr lang="en-IN" sz="1400" dirty="0" err="1"/>
              <a:t>strtolower</a:t>
            </a:r>
            <a:r>
              <a:rPr lang="en-IN" sz="1400" dirty="0"/>
              <a:t>(end($</a:t>
            </a:r>
            <a:r>
              <a:rPr lang="en-IN" sz="1400" dirty="0" err="1"/>
              <a:t>fileNameCmps</a:t>
            </a:r>
            <a:r>
              <a:rPr lang="en-IN" sz="1400" dirty="0"/>
              <a:t>));</a:t>
            </a:r>
          </a:p>
          <a:p>
            <a:pPr marL="0" indent="0">
              <a:buNone/>
            </a:pPr>
            <a:r>
              <a:rPr lang="en-IN" sz="1400" dirty="0"/>
              <a:t>    // removing extra spaces</a:t>
            </a:r>
          </a:p>
          <a:p>
            <a:pPr marL="0" indent="0">
              <a:buNone/>
            </a:pPr>
            <a:r>
              <a:rPr lang="en-IN" sz="1400" dirty="0"/>
              <a:t>    $</a:t>
            </a:r>
            <a:r>
              <a:rPr lang="en-IN" sz="1400" dirty="0" err="1"/>
              <a:t>newFileName</a:t>
            </a:r>
            <a:r>
              <a:rPr lang="en-IN" sz="1400" dirty="0"/>
              <a:t> = md5(time() . $</a:t>
            </a:r>
            <a:r>
              <a:rPr lang="en-IN" sz="1400" dirty="0" err="1"/>
              <a:t>fileName</a:t>
            </a:r>
            <a:r>
              <a:rPr lang="en-IN" sz="1400" dirty="0"/>
              <a:t>) . '.' . $</a:t>
            </a:r>
            <a:r>
              <a:rPr lang="en-IN" sz="1400" dirty="0" err="1"/>
              <a:t>fileExtension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    // file extensions allowed</a:t>
            </a:r>
          </a:p>
          <a:p>
            <a:pPr marL="0" indent="0">
              <a:buNone/>
            </a:pPr>
            <a:r>
              <a:rPr lang="en-IN" sz="1400" dirty="0"/>
              <a:t>    $</a:t>
            </a:r>
            <a:r>
              <a:rPr lang="en-IN" sz="1400" dirty="0" err="1"/>
              <a:t>allowedfileExtensions</a:t>
            </a:r>
            <a:r>
              <a:rPr lang="en-IN" sz="1400" dirty="0"/>
              <a:t> = array('jpg', 'gif', '</a:t>
            </a:r>
            <a:r>
              <a:rPr lang="en-IN" sz="1400" dirty="0" err="1"/>
              <a:t>png</a:t>
            </a:r>
            <a:r>
              <a:rPr lang="en-IN" sz="1400" dirty="0"/>
              <a:t>', 'zip', 'txt', '</a:t>
            </a:r>
            <a:r>
              <a:rPr lang="en-IN" sz="1400" dirty="0" err="1"/>
              <a:t>xls</a:t>
            </a:r>
            <a:r>
              <a:rPr lang="en-IN" sz="1400" dirty="0"/>
              <a:t>', 'doc');</a:t>
            </a:r>
          </a:p>
          <a:p>
            <a:pPr marL="0" indent="0">
              <a:buNone/>
            </a:pPr>
            <a:r>
              <a:rPr lang="en-IN" sz="1400" dirty="0"/>
              <a:t>    if (</a:t>
            </a:r>
            <a:r>
              <a:rPr lang="en-IN" sz="1400" dirty="0" err="1"/>
              <a:t>in_array</a:t>
            </a:r>
            <a:r>
              <a:rPr lang="en-IN" sz="1400" dirty="0"/>
              <a:t>($</a:t>
            </a:r>
            <a:r>
              <a:rPr lang="en-IN" sz="1400" dirty="0" err="1"/>
              <a:t>fileExtension</a:t>
            </a:r>
            <a:r>
              <a:rPr lang="en-IN" sz="1400" dirty="0"/>
              <a:t>, $</a:t>
            </a:r>
            <a:r>
              <a:rPr lang="en-IN" sz="1400" dirty="0" err="1"/>
              <a:t>allowedfileExtensions</a:t>
            </a:r>
            <a:r>
              <a:rPr lang="en-IN" sz="1400" dirty="0"/>
              <a:t>))</a:t>
            </a:r>
          </a:p>
          <a:p>
            <a:pPr marL="0" indent="0">
              <a:buNone/>
            </a:pPr>
            <a:r>
              <a:rPr lang="en-IN" sz="1400" dirty="0"/>
              <a:t>    {</a:t>
            </a:r>
          </a:p>
          <a:p>
            <a:pPr marL="0" indent="0">
              <a:buNone/>
            </a:pPr>
            <a:r>
              <a:rPr lang="en-IN" sz="1400" dirty="0"/>
              <a:t>      // directory where file will be moved</a:t>
            </a:r>
          </a:p>
          <a:p>
            <a:pPr marL="0" indent="0">
              <a:buNone/>
            </a:pPr>
            <a:r>
              <a:rPr lang="en-IN" sz="1400" dirty="0"/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87172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  $</a:t>
            </a:r>
            <a:r>
              <a:rPr lang="en-IN" dirty="0" err="1"/>
              <a:t>uploadFileDir</a:t>
            </a:r>
            <a:r>
              <a:rPr lang="en-IN" dirty="0"/>
              <a:t> = 'C:\</a:t>
            </a:r>
            <a:r>
              <a:rPr lang="en-IN" dirty="0" err="1"/>
              <a:t>xampp</a:t>
            </a:r>
            <a:r>
              <a:rPr lang="en-IN" dirty="0"/>
              <a:t>\</a:t>
            </a:r>
            <a:r>
              <a:rPr lang="en-IN" dirty="0" err="1"/>
              <a:t>htdocs</a:t>
            </a:r>
            <a:r>
              <a:rPr lang="en-IN" dirty="0"/>
              <a:t>\test';</a:t>
            </a:r>
          </a:p>
          <a:p>
            <a:pPr marL="0" indent="0">
              <a:buNone/>
            </a:pPr>
            <a:r>
              <a:rPr lang="en-IN" dirty="0"/>
              <a:t>      $</a:t>
            </a:r>
            <a:r>
              <a:rPr lang="en-IN" dirty="0" err="1"/>
              <a:t>dest_path</a:t>
            </a:r>
            <a:r>
              <a:rPr lang="en-IN" dirty="0"/>
              <a:t> = $</a:t>
            </a:r>
            <a:r>
              <a:rPr lang="en-IN" dirty="0" err="1"/>
              <a:t>uploadFileDir</a:t>
            </a:r>
            <a:r>
              <a:rPr lang="en-IN" dirty="0"/>
              <a:t> . $</a:t>
            </a:r>
            <a:r>
              <a:rPr lang="en-IN" dirty="0" err="1"/>
              <a:t>newFileName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      if(</a:t>
            </a:r>
            <a:r>
              <a:rPr lang="en-IN" dirty="0" err="1"/>
              <a:t>move_uploaded_file</a:t>
            </a:r>
            <a:r>
              <a:rPr lang="en-IN" dirty="0"/>
              <a:t>($</a:t>
            </a:r>
            <a:r>
              <a:rPr lang="en-IN" dirty="0" err="1"/>
              <a:t>fileTmpPath</a:t>
            </a:r>
            <a:r>
              <a:rPr lang="en-IN" dirty="0"/>
              <a:t>, $</a:t>
            </a:r>
            <a:r>
              <a:rPr lang="en-IN" dirty="0" err="1"/>
              <a:t>dest_path</a:t>
            </a:r>
            <a:r>
              <a:rPr lang="en-IN" dirty="0"/>
              <a:t>)) </a:t>
            </a:r>
          </a:p>
          <a:p>
            <a:pPr marL="0" indent="0">
              <a:buNone/>
            </a:pPr>
            <a:r>
              <a:rPr lang="en-IN" dirty="0"/>
              <a:t>      {</a:t>
            </a:r>
          </a:p>
          <a:p>
            <a:pPr marL="0" indent="0">
              <a:buNone/>
            </a:pPr>
            <a:r>
              <a:rPr lang="en-IN" dirty="0"/>
              <a:t>        $message = 'File uploaded successfully.';</a:t>
            </a:r>
          </a:p>
          <a:p>
            <a:pPr marL="0" indent="0">
              <a:buNone/>
            </a:pPr>
            <a:r>
              <a:rPr lang="en-IN" dirty="0"/>
              <a:t>      }</a:t>
            </a:r>
          </a:p>
          <a:p>
            <a:pPr marL="0" indent="0">
              <a:buNone/>
            </a:pPr>
            <a:r>
              <a:rPr lang="en-IN" dirty="0"/>
              <a:t>      else </a:t>
            </a:r>
          </a:p>
          <a:p>
            <a:pPr marL="0" indent="0">
              <a:buNone/>
            </a:pPr>
            <a:r>
              <a:rPr lang="en-IN" dirty="0"/>
              <a:t>      {</a:t>
            </a:r>
          </a:p>
          <a:p>
            <a:pPr marL="0" indent="0">
              <a:buNone/>
            </a:pPr>
            <a:r>
              <a:rPr lang="en-IN" dirty="0"/>
              <a:t>        $message = 'An error occurred while uploading the file to the destination directory. Ensure that the web server has access to write in the path directory.';</a:t>
            </a:r>
          </a:p>
          <a:p>
            <a:pPr marL="0" indent="0">
              <a:buNone/>
            </a:pPr>
            <a:r>
              <a:rPr lang="en-IN" dirty="0"/>
              <a:t>      }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  else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r>
              <a:rPr lang="en-IN" dirty="0"/>
              <a:t>     $message = 'Upload failed as the file type is not acceptable. The allowed file types are:' </a:t>
            </a:r>
            <a:r>
              <a:rPr lang="en-IN" dirty="0" smtClean="0"/>
              <a:t>.implode</a:t>
            </a:r>
            <a:r>
              <a:rPr lang="en-IN" dirty="0"/>
              <a:t>(',', $</a:t>
            </a:r>
            <a:r>
              <a:rPr lang="en-IN" dirty="0" err="1"/>
              <a:t>allowedfileExtensions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}</a:t>
            </a:r>
          </a:p>
          <a:p>
            <a:pPr marL="0" indent="0">
              <a:buNone/>
            </a:pPr>
            <a:r>
              <a:rPr lang="en-IN" dirty="0"/>
              <a:t>  else</a:t>
            </a:r>
          </a:p>
          <a:p>
            <a:pPr marL="0" indent="0">
              <a:buNone/>
            </a:pPr>
            <a:r>
              <a:rPr lang="en-IN" dirty="0"/>
              <a:t>  {</a:t>
            </a:r>
          </a:p>
          <a:p>
            <a:pPr marL="0" indent="0">
              <a:buNone/>
            </a:pPr>
            <a:r>
              <a:rPr lang="en-IN" dirty="0"/>
              <a:t>    $message = 'Error occurred while uploading the file.&lt;</a:t>
            </a:r>
            <a:r>
              <a:rPr lang="en-IN" dirty="0" err="1"/>
              <a:t>br</a:t>
            </a:r>
            <a:r>
              <a:rPr lang="en-IN" dirty="0"/>
              <a:t>&gt;';</a:t>
            </a:r>
          </a:p>
          <a:p>
            <a:pPr marL="0" indent="0">
              <a:buNone/>
            </a:pPr>
            <a:r>
              <a:rPr lang="en-IN" dirty="0"/>
              <a:t>    $message .= 'Error:' . $_FILES['</a:t>
            </a:r>
            <a:r>
              <a:rPr lang="en-IN" dirty="0" err="1"/>
              <a:t>uploadedFile</a:t>
            </a:r>
            <a:r>
              <a:rPr lang="en-IN" dirty="0"/>
              <a:t>']['error'];</a:t>
            </a:r>
          </a:p>
          <a:p>
            <a:pPr marL="0" indent="0">
              <a:buNone/>
            </a:pPr>
            <a:r>
              <a:rPr lang="en-IN" dirty="0"/>
              <a:t>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$_SESSION['message'] = $message;</a:t>
            </a:r>
          </a:p>
          <a:p>
            <a:pPr marL="0" indent="0">
              <a:buNone/>
            </a:pPr>
            <a:r>
              <a:rPr lang="en-IN" dirty="0"/>
              <a:t>header("Location: </a:t>
            </a:r>
            <a:r>
              <a:rPr lang="en-IN" dirty="0" err="1"/>
              <a:t>index.php</a:t>
            </a:r>
            <a:r>
              <a:rPr lang="en-IN" dirty="0"/>
              <a:t>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511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Resolving </a:t>
            </a:r>
            <a:r>
              <a:rPr lang="en-US" sz="3200" dirty="0"/>
              <a:t>the Common Errors That May Be Encountered While a File Upload in PHP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05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standard </a:t>
            </a:r>
            <a:r>
              <a:rPr lang="en-US" dirty="0" smtClean="0"/>
              <a:t>errors are:</a:t>
            </a:r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dirty="0"/>
              <a:t> The File Is Too </a:t>
            </a:r>
            <a:r>
              <a:rPr lang="en-US" dirty="0" smtClean="0"/>
              <a:t>Large-</a:t>
            </a:r>
            <a:r>
              <a:rPr lang="en-IN" dirty="0"/>
              <a:t>UPLOAD_ERR_INI_SIZE or UPLOAD_ERR_FROM_SIZE errors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2. Temporary Folder is Missing--</a:t>
            </a:r>
            <a:r>
              <a:rPr lang="en-IN" dirty="0"/>
              <a:t>UPLOAD_ERR_NO_TMP_DIR </a:t>
            </a:r>
            <a:r>
              <a:rPr lang="en-IN" dirty="0" smtClean="0"/>
              <a:t>error</a:t>
            </a:r>
          </a:p>
          <a:p>
            <a:pPr marL="0" indent="0">
              <a:buNone/>
            </a:pPr>
            <a:r>
              <a:rPr lang="en-IN" dirty="0"/>
              <a:t> UPLOAD_ERR__NO_FILE error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</a:t>
            </a:r>
            <a:r>
              <a:rPr lang="en-IN" dirty="0"/>
              <a:t> Partial </a:t>
            </a:r>
            <a:r>
              <a:rPr lang="en-IN" dirty="0" smtClean="0"/>
              <a:t>Upload--</a:t>
            </a:r>
            <a:r>
              <a:rPr lang="en-IN" dirty="0"/>
              <a:t>UPLOAD_ERR_PARTIAL error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</a:t>
            </a:r>
            <a:r>
              <a:rPr lang="en-IN" dirty="0"/>
              <a:t> Can’t Write to </a:t>
            </a:r>
            <a:r>
              <a:rPr lang="en-IN" dirty="0" smtClean="0"/>
              <a:t>Disk--</a:t>
            </a:r>
            <a:r>
              <a:rPr lang="en-IN" dirty="0"/>
              <a:t>UPLOAD_ERR_CANT_WRITE error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52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4008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5.</a:t>
            </a:r>
            <a:r>
              <a:rPr lang="en-US" dirty="0"/>
              <a:t> A PHP Extension Stopped the File Upload</a:t>
            </a:r>
          </a:p>
          <a:p>
            <a:pPr marL="0" indent="0">
              <a:buNone/>
            </a:pPr>
            <a:r>
              <a:rPr lang="en-IN" dirty="0"/>
              <a:t>UPLOAD_ERR_EXTENSION</a:t>
            </a:r>
          </a:p>
        </p:txBody>
      </p:sp>
    </p:spTree>
    <p:extLst>
      <p:ext uri="{BB962C8B-B14F-4D97-AF65-F5344CB8AC3E}">
        <p14:creationId xmlns:p14="http://schemas.microsoft.com/office/powerpoint/2010/main" val="330097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Creating an html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Next, create an HTML form that allow users to </a:t>
            </a:r>
            <a:r>
              <a:rPr lang="en-IN" dirty="0" smtClean="0"/>
              <a:t>c</a:t>
            </a:r>
          </a:p>
          <a:p>
            <a:pPr marL="0" indent="0">
              <a:buNone/>
            </a:pPr>
            <a:r>
              <a:rPr lang="en-IN" dirty="0"/>
              <a:t>&lt;!DOCTYPE html&gt;</a:t>
            </a:r>
            <a:br>
              <a:rPr lang="en-IN" dirty="0"/>
            </a:br>
            <a:r>
              <a:rPr lang="en-IN" dirty="0"/>
              <a:t>&lt;html&gt;</a:t>
            </a:r>
            <a:br>
              <a:rPr lang="en-IN" dirty="0"/>
            </a:br>
            <a:r>
              <a:rPr lang="en-IN" dirty="0"/>
              <a:t>&lt;body&gt;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&lt;form action="</a:t>
            </a:r>
            <a:r>
              <a:rPr lang="en-IN" dirty="0" err="1"/>
              <a:t>upload.php</a:t>
            </a:r>
            <a:r>
              <a:rPr lang="en-IN" dirty="0"/>
              <a:t>" method="post" </a:t>
            </a:r>
            <a:r>
              <a:rPr lang="en-IN" dirty="0" err="1"/>
              <a:t>enctype</a:t>
            </a:r>
            <a:r>
              <a:rPr lang="en-IN" dirty="0"/>
              <a:t>="multipart/form-data"&gt;</a:t>
            </a:r>
            <a:br>
              <a:rPr lang="en-IN" dirty="0"/>
            </a:br>
            <a:r>
              <a:rPr lang="en-IN" dirty="0"/>
              <a:t>  Select image to upload:</a:t>
            </a:r>
            <a:br>
              <a:rPr lang="en-IN" dirty="0"/>
            </a:br>
            <a:r>
              <a:rPr lang="en-IN" dirty="0"/>
              <a:t>  &lt;input type="file" name="</a:t>
            </a:r>
            <a:r>
              <a:rPr lang="en-IN" dirty="0" err="1"/>
              <a:t>fileToUpload</a:t>
            </a:r>
            <a:r>
              <a:rPr lang="en-IN" dirty="0"/>
              <a:t>" id="</a:t>
            </a:r>
            <a:r>
              <a:rPr lang="en-IN" dirty="0" err="1"/>
              <a:t>fileToUpload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  &lt;input type="submit" value="Upload Image" name="submit"&gt;</a:t>
            </a:r>
            <a:br>
              <a:rPr lang="en-IN" dirty="0"/>
            </a:br>
            <a:r>
              <a:rPr lang="en-IN" dirty="0"/>
              <a:t>&lt;/form&gt;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&lt;/body&gt;</a:t>
            </a:r>
            <a:br>
              <a:rPr lang="en-IN" dirty="0"/>
            </a:br>
            <a:r>
              <a:rPr lang="en-IN" dirty="0"/>
              <a:t>&lt;/html</a:t>
            </a:r>
            <a:r>
              <a:rPr lang="en-IN" dirty="0" smtClean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668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Upload.php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target_dir</a:t>
            </a:r>
            <a:r>
              <a:rPr lang="en-IN" dirty="0"/>
              <a:t> = "uploads/";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target_file</a:t>
            </a:r>
            <a:r>
              <a:rPr lang="en-IN" dirty="0"/>
              <a:t> = $</a:t>
            </a:r>
            <a:r>
              <a:rPr lang="en-IN" dirty="0" err="1"/>
              <a:t>target_dir</a:t>
            </a:r>
            <a:r>
              <a:rPr lang="en-IN" dirty="0"/>
              <a:t> . </a:t>
            </a:r>
            <a:r>
              <a:rPr lang="en-IN" dirty="0" err="1"/>
              <a:t>basename</a:t>
            </a:r>
            <a:r>
              <a:rPr lang="en-IN" dirty="0"/>
              <a:t>($_FILES["</a:t>
            </a:r>
            <a:r>
              <a:rPr lang="en-IN" dirty="0" err="1"/>
              <a:t>fileToUpload</a:t>
            </a:r>
            <a:r>
              <a:rPr lang="en-IN" dirty="0"/>
              <a:t>"]["name"]);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uploadOk</a:t>
            </a:r>
            <a:r>
              <a:rPr lang="en-IN" dirty="0"/>
              <a:t> = 1;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imageFileType</a:t>
            </a:r>
            <a:r>
              <a:rPr lang="en-IN" dirty="0"/>
              <a:t> = </a:t>
            </a:r>
            <a:r>
              <a:rPr lang="en-IN" dirty="0" err="1"/>
              <a:t>strtolower</a:t>
            </a:r>
            <a:r>
              <a:rPr lang="en-IN" dirty="0"/>
              <a:t>(</a:t>
            </a:r>
            <a:r>
              <a:rPr lang="en-IN" dirty="0" err="1"/>
              <a:t>pathinfo</a:t>
            </a:r>
            <a:r>
              <a:rPr lang="en-IN" dirty="0"/>
              <a:t>($</a:t>
            </a:r>
            <a:r>
              <a:rPr lang="en-IN" dirty="0" err="1"/>
              <a:t>target_file,PATHINFO_EXTENSION</a:t>
            </a:r>
            <a:r>
              <a:rPr lang="en-IN" dirty="0"/>
              <a:t>));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if(</a:t>
            </a:r>
            <a:r>
              <a:rPr lang="en-IN" dirty="0" err="1"/>
              <a:t>isset</a:t>
            </a:r>
            <a:r>
              <a:rPr lang="en-IN" dirty="0"/>
              <a:t>($_POST["submit"])) {</a:t>
            </a:r>
            <a:br>
              <a:rPr lang="en-IN" dirty="0"/>
            </a:br>
            <a:r>
              <a:rPr lang="en-IN" dirty="0"/>
              <a:t>  $check = </a:t>
            </a:r>
            <a:r>
              <a:rPr lang="en-IN" dirty="0" err="1"/>
              <a:t>getimagesize</a:t>
            </a:r>
            <a:r>
              <a:rPr lang="en-IN" dirty="0"/>
              <a:t>($_FILES["</a:t>
            </a:r>
            <a:r>
              <a:rPr lang="en-IN" dirty="0" err="1"/>
              <a:t>fileToUpload</a:t>
            </a:r>
            <a:r>
              <a:rPr lang="en-IN" dirty="0"/>
              <a:t>"]["</a:t>
            </a:r>
            <a:r>
              <a:rPr lang="en-IN" dirty="0" err="1"/>
              <a:t>tmp_name</a:t>
            </a:r>
            <a:r>
              <a:rPr lang="en-IN" dirty="0"/>
              <a:t>"]);</a:t>
            </a:r>
            <a:br>
              <a:rPr lang="en-IN" dirty="0"/>
            </a:br>
            <a:r>
              <a:rPr lang="en-IN" dirty="0"/>
              <a:t>  if($check !== false) {</a:t>
            </a:r>
            <a:br>
              <a:rPr lang="en-IN" dirty="0"/>
            </a:br>
            <a:r>
              <a:rPr lang="en-IN" dirty="0"/>
              <a:t>    echo "File is an image - " . $check["mime"] . ".";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uploadOk</a:t>
            </a:r>
            <a:r>
              <a:rPr lang="en-IN" dirty="0"/>
              <a:t> = 1;</a:t>
            </a:r>
            <a:br>
              <a:rPr lang="en-IN" dirty="0"/>
            </a:br>
            <a:r>
              <a:rPr lang="en-IN" dirty="0"/>
              <a:t>  } else {</a:t>
            </a:r>
            <a:br>
              <a:rPr lang="en-IN" dirty="0"/>
            </a:br>
            <a:r>
              <a:rPr lang="en-IN" dirty="0"/>
              <a:t>    echo "File is not an image.";</a:t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uploadOk</a:t>
            </a:r>
            <a:r>
              <a:rPr lang="en-IN" dirty="0"/>
              <a:t> = 0;</a:t>
            </a:r>
            <a:br>
              <a:rPr lang="en-IN" dirty="0"/>
            </a:br>
            <a:r>
              <a:rPr lang="en-IN" dirty="0"/>
              <a:t>  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531866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You will need to create a new directory called "uploads" in the directory where "</a:t>
            </a:r>
            <a:r>
              <a:rPr lang="en-IN" dirty="0" err="1"/>
              <a:t>upload.php</a:t>
            </a:r>
            <a:r>
              <a:rPr lang="en-IN" dirty="0"/>
              <a:t>" file resides. The uploaded files will be saved there.</a:t>
            </a:r>
          </a:p>
        </p:txBody>
      </p:sp>
    </p:spTree>
    <p:extLst>
      <p:ext uri="{BB962C8B-B14F-4D97-AF65-F5344CB8AC3E}">
        <p14:creationId xmlns:p14="http://schemas.microsoft.com/office/powerpoint/2010/main" val="126582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86836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primary settings along with recommended values are: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Allows file uploads</a:t>
            </a:r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file_uploads</a:t>
            </a:r>
            <a:r>
              <a:rPr lang="en-IN" dirty="0" smtClean="0"/>
              <a:t> </a:t>
            </a:r>
            <a:r>
              <a:rPr lang="en-IN" dirty="0"/>
              <a:t>= On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Temporary directory where upload files are temporarily stores</a:t>
            </a:r>
          </a:p>
          <a:p>
            <a:pPr marL="0" indent="0">
              <a:buNone/>
            </a:pPr>
            <a:r>
              <a:rPr lang="en-IN" dirty="0" smtClean="0"/>
              <a:t>                          </a:t>
            </a:r>
            <a:r>
              <a:rPr lang="en-IN" dirty="0" err="1" smtClean="0"/>
              <a:t>upload_tmp_dir</a:t>
            </a:r>
            <a:r>
              <a:rPr lang="en-IN" dirty="0" smtClean="0"/>
              <a:t> </a:t>
            </a:r>
            <a:r>
              <a:rPr lang="en-IN" dirty="0"/>
              <a:t>= </a:t>
            </a:r>
          </a:p>
          <a:p>
            <a:r>
              <a:rPr lang="en-IN" dirty="0" smtClean="0"/>
              <a:t>Max </a:t>
            </a:r>
            <a:r>
              <a:rPr lang="en-IN" dirty="0"/>
              <a:t>file size approval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: </a:t>
            </a:r>
            <a:r>
              <a:rPr lang="en-IN" dirty="0" err="1" smtClean="0"/>
              <a:t>upload_max_filesize</a:t>
            </a:r>
            <a:r>
              <a:rPr lang="en-IN" dirty="0" smtClean="0"/>
              <a:t> </a:t>
            </a:r>
            <a:r>
              <a:rPr lang="en-IN" dirty="0"/>
              <a:t>= 16M</a:t>
            </a:r>
          </a:p>
          <a:p>
            <a:r>
              <a:rPr lang="en-IN" dirty="0" smtClean="0"/>
              <a:t> </a:t>
            </a:r>
            <a:r>
              <a:rPr lang="en-IN" dirty="0"/>
              <a:t>Max files upload allowed per request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: </a:t>
            </a:r>
            <a:r>
              <a:rPr lang="en-IN" dirty="0" err="1" smtClean="0"/>
              <a:t>max_file_uploads</a:t>
            </a:r>
            <a:r>
              <a:rPr lang="en-IN" dirty="0" smtClean="0"/>
              <a:t> </a:t>
            </a:r>
            <a:r>
              <a:rPr lang="en-IN" dirty="0"/>
              <a:t>= 20</a:t>
            </a:r>
          </a:p>
          <a:p>
            <a:r>
              <a:rPr lang="en-IN" dirty="0" smtClean="0"/>
              <a:t> </a:t>
            </a:r>
            <a:r>
              <a:rPr lang="en-IN" dirty="0"/>
              <a:t>POST data max size accepted by PHP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: </a:t>
            </a:r>
            <a:r>
              <a:rPr lang="en-IN" dirty="0" err="1" smtClean="0"/>
              <a:t>post_max_size</a:t>
            </a:r>
            <a:r>
              <a:rPr lang="en-IN" dirty="0" smtClean="0"/>
              <a:t> </a:t>
            </a:r>
            <a:r>
              <a:rPr lang="en-IN" dirty="0"/>
              <a:t>= 20M</a:t>
            </a:r>
          </a:p>
          <a:p>
            <a:r>
              <a:rPr lang="en-IN" dirty="0" err="1"/>
              <a:t>max_input_time</a:t>
            </a:r>
            <a:r>
              <a:rPr lang="en-IN" dirty="0"/>
              <a:t> = 60</a:t>
            </a:r>
          </a:p>
          <a:p>
            <a:r>
              <a:rPr lang="en-IN" dirty="0" err="1"/>
              <a:t>memory_limit</a:t>
            </a:r>
            <a:r>
              <a:rPr lang="en-IN" dirty="0"/>
              <a:t> = 128M</a:t>
            </a:r>
          </a:p>
          <a:p>
            <a:r>
              <a:rPr lang="en-IN" dirty="0" err="1"/>
              <a:t>max_execution_time</a:t>
            </a:r>
            <a:r>
              <a:rPr lang="en-IN" dirty="0"/>
              <a:t> = 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7864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Check if File Already Exist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(</a:t>
            </a:r>
            <a:r>
              <a:rPr lang="en-IN" dirty="0" err="1"/>
              <a:t>file_exists</a:t>
            </a:r>
            <a:r>
              <a:rPr lang="en-IN" dirty="0"/>
              <a:t>($</a:t>
            </a:r>
            <a:r>
              <a:rPr lang="en-IN" dirty="0" err="1"/>
              <a:t>target_file</a:t>
            </a:r>
            <a:r>
              <a:rPr lang="en-IN" dirty="0"/>
              <a:t>)) {</a:t>
            </a:r>
            <a:br>
              <a:rPr lang="en-IN" dirty="0"/>
            </a:br>
            <a:r>
              <a:rPr lang="en-IN" dirty="0"/>
              <a:t>  echo "Sorry, file already exists.";</a:t>
            </a:r>
            <a:br>
              <a:rPr lang="en-IN" dirty="0"/>
            </a:br>
            <a:r>
              <a:rPr lang="en-IN" dirty="0"/>
              <a:t>  $</a:t>
            </a:r>
            <a:r>
              <a:rPr lang="en-IN" dirty="0" err="1"/>
              <a:t>uploadOk</a:t>
            </a:r>
            <a:r>
              <a:rPr lang="en-IN" dirty="0"/>
              <a:t> = 0;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045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dirty="0"/>
              <a:t>Limit File Size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we want to check the size of the file. If the file is larger than 500KB, an error message is displayed, and $</a:t>
            </a:r>
            <a:r>
              <a:rPr lang="en-IN" dirty="0" err="1"/>
              <a:t>uploadOk</a:t>
            </a:r>
            <a:r>
              <a:rPr lang="en-IN" dirty="0"/>
              <a:t> is set to 0:</a:t>
            </a:r>
          </a:p>
        </p:txBody>
      </p:sp>
    </p:spTree>
    <p:extLst>
      <p:ext uri="{BB962C8B-B14F-4D97-AF65-F5344CB8AC3E}">
        <p14:creationId xmlns:p14="http://schemas.microsoft.com/office/powerpoint/2010/main" val="4008494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($_FILES["</a:t>
            </a:r>
            <a:r>
              <a:rPr lang="en-IN" dirty="0" err="1"/>
              <a:t>fileToUpload</a:t>
            </a:r>
            <a:r>
              <a:rPr lang="en-IN" dirty="0"/>
              <a:t>"]["size"] &gt; 500000) {</a:t>
            </a:r>
            <a:br>
              <a:rPr lang="en-IN" dirty="0"/>
            </a:br>
            <a:r>
              <a:rPr lang="en-IN" dirty="0"/>
              <a:t>  echo "Sorry, your file is too large.";</a:t>
            </a:r>
            <a:br>
              <a:rPr lang="en-IN" dirty="0"/>
            </a:br>
            <a:r>
              <a:rPr lang="en-IN" dirty="0"/>
              <a:t>  $</a:t>
            </a:r>
            <a:r>
              <a:rPr lang="en-IN" dirty="0" err="1"/>
              <a:t>uploadOk</a:t>
            </a:r>
            <a:r>
              <a:rPr lang="en-IN" dirty="0"/>
              <a:t> = 0;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4172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Limit File Type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if($</a:t>
            </a:r>
            <a:r>
              <a:rPr lang="en-IN" dirty="0" err="1"/>
              <a:t>imageFileType</a:t>
            </a:r>
            <a:r>
              <a:rPr lang="en-IN" dirty="0"/>
              <a:t> != "jpg" &amp;&amp; $</a:t>
            </a:r>
            <a:r>
              <a:rPr lang="en-IN" dirty="0" err="1"/>
              <a:t>imageFileType</a:t>
            </a:r>
            <a:r>
              <a:rPr lang="en-IN" dirty="0"/>
              <a:t> != "</a:t>
            </a:r>
            <a:r>
              <a:rPr lang="en-IN" dirty="0" err="1"/>
              <a:t>png</a:t>
            </a:r>
            <a:r>
              <a:rPr lang="en-IN" dirty="0"/>
              <a:t>" &amp;&amp; $</a:t>
            </a:r>
            <a:r>
              <a:rPr lang="en-IN" dirty="0" err="1"/>
              <a:t>imageFileType</a:t>
            </a:r>
            <a:r>
              <a:rPr lang="en-IN" dirty="0"/>
              <a:t> != "jpeg"</a:t>
            </a:r>
            <a:br>
              <a:rPr lang="en-IN" dirty="0"/>
            </a:br>
            <a:r>
              <a:rPr lang="en-IN" dirty="0"/>
              <a:t>&amp;&amp; $</a:t>
            </a:r>
            <a:r>
              <a:rPr lang="en-IN" dirty="0" err="1"/>
              <a:t>imageFileType</a:t>
            </a:r>
            <a:r>
              <a:rPr lang="en-IN" dirty="0"/>
              <a:t> != "gif" ) {</a:t>
            </a:r>
            <a:br>
              <a:rPr lang="en-IN" dirty="0"/>
            </a:br>
            <a:r>
              <a:rPr lang="en-IN" dirty="0"/>
              <a:t>  echo "Sorry, only JPG, JPEG, PNG &amp; GIF files are allowed.";</a:t>
            </a:r>
            <a:br>
              <a:rPr lang="en-IN" dirty="0"/>
            </a:br>
            <a:r>
              <a:rPr lang="en-IN" dirty="0"/>
              <a:t>  $</a:t>
            </a:r>
            <a:r>
              <a:rPr lang="en-IN" dirty="0" err="1"/>
              <a:t>uploadOk</a:t>
            </a:r>
            <a:r>
              <a:rPr lang="en-IN" dirty="0"/>
              <a:t> = 0;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791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Now complete it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aseline="30000" dirty="0"/>
              <a:t>&lt;?</a:t>
            </a:r>
            <a:r>
              <a:rPr lang="en-IN" baseline="30000" dirty="0" err="1"/>
              <a:t>php</a:t>
            </a:r>
            <a:r>
              <a:rPr lang="en-IN" baseline="30000" dirty="0"/>
              <a:t/>
            </a:r>
            <a:br>
              <a:rPr lang="en-IN" baseline="30000" dirty="0"/>
            </a:br>
            <a:r>
              <a:rPr lang="en-IN" baseline="30000" dirty="0"/>
              <a:t>$</a:t>
            </a:r>
            <a:r>
              <a:rPr lang="en-IN" baseline="30000" dirty="0" err="1"/>
              <a:t>target_dir</a:t>
            </a:r>
            <a:r>
              <a:rPr lang="en-IN" baseline="30000" dirty="0"/>
              <a:t> = "uploads/";</a:t>
            </a:r>
            <a:r>
              <a:rPr lang="en-IN" sz="2800" baseline="30000" dirty="0"/>
              <a:t/>
            </a:r>
            <a:br>
              <a:rPr lang="en-IN" sz="2800" baseline="30000" dirty="0"/>
            </a:br>
            <a:r>
              <a:rPr lang="en-IN" sz="2800" baseline="30000" dirty="0"/>
              <a:t>$</a:t>
            </a:r>
            <a:r>
              <a:rPr lang="en-IN" baseline="30000" dirty="0" err="1"/>
              <a:t>target_file</a:t>
            </a:r>
            <a:r>
              <a:rPr lang="en-IN" baseline="30000" dirty="0"/>
              <a:t> = $</a:t>
            </a:r>
            <a:r>
              <a:rPr lang="en-IN" baseline="30000" dirty="0" err="1"/>
              <a:t>target_dir</a:t>
            </a:r>
            <a:r>
              <a:rPr lang="en-IN" baseline="30000" dirty="0"/>
              <a:t> . </a:t>
            </a:r>
            <a:r>
              <a:rPr lang="en-IN" baseline="30000" dirty="0" err="1"/>
              <a:t>basename</a:t>
            </a:r>
            <a:r>
              <a:rPr lang="en-IN" baseline="30000" dirty="0"/>
              <a:t>($_FILES["</a:t>
            </a:r>
            <a:r>
              <a:rPr lang="en-IN" baseline="30000" dirty="0" err="1"/>
              <a:t>fileToUpload</a:t>
            </a:r>
            <a:r>
              <a:rPr lang="en-IN" baseline="30000" dirty="0"/>
              <a:t>"]["name"]);</a:t>
            </a:r>
            <a:br>
              <a:rPr lang="en-IN" baseline="30000" dirty="0"/>
            </a:br>
            <a:r>
              <a:rPr lang="en-IN" baseline="30000" dirty="0"/>
              <a:t>$</a:t>
            </a:r>
            <a:r>
              <a:rPr lang="en-IN" baseline="30000" dirty="0" err="1"/>
              <a:t>uploadOk</a:t>
            </a:r>
            <a:r>
              <a:rPr lang="en-IN" baseline="30000" dirty="0"/>
              <a:t> = 1;</a:t>
            </a:r>
            <a:br>
              <a:rPr lang="en-IN" baseline="30000" dirty="0"/>
            </a:br>
            <a:r>
              <a:rPr lang="en-IN" baseline="30000" dirty="0"/>
              <a:t>$</a:t>
            </a:r>
            <a:r>
              <a:rPr lang="en-IN" baseline="30000" dirty="0" err="1"/>
              <a:t>imageFileType</a:t>
            </a:r>
            <a:r>
              <a:rPr lang="en-IN" baseline="30000" dirty="0"/>
              <a:t> = </a:t>
            </a:r>
            <a:r>
              <a:rPr lang="en-IN" baseline="30000" dirty="0" err="1"/>
              <a:t>strtolower</a:t>
            </a:r>
            <a:r>
              <a:rPr lang="en-IN" baseline="30000" dirty="0"/>
              <a:t>(</a:t>
            </a:r>
            <a:r>
              <a:rPr lang="en-IN" baseline="30000" dirty="0" err="1"/>
              <a:t>pathinfo</a:t>
            </a:r>
            <a:r>
              <a:rPr lang="en-IN" baseline="30000" dirty="0"/>
              <a:t>($</a:t>
            </a:r>
            <a:r>
              <a:rPr lang="en-IN" baseline="30000" dirty="0" err="1"/>
              <a:t>target_file,PATHINFO_EXTENSION</a:t>
            </a:r>
            <a:r>
              <a:rPr lang="en-IN" baseline="30000" dirty="0"/>
              <a:t>));</a:t>
            </a:r>
            <a:br>
              <a:rPr lang="en-IN" baseline="30000" dirty="0"/>
            </a:br>
            <a:r>
              <a:rPr lang="en-IN" baseline="30000" dirty="0"/>
              <a:t/>
            </a:r>
            <a:br>
              <a:rPr lang="en-IN" baseline="30000" dirty="0"/>
            </a:br>
            <a:r>
              <a:rPr lang="en-IN" baseline="30000" dirty="0"/>
              <a:t>if(</a:t>
            </a:r>
            <a:r>
              <a:rPr lang="en-IN" baseline="30000" dirty="0" err="1"/>
              <a:t>isset</a:t>
            </a:r>
            <a:r>
              <a:rPr lang="en-IN" baseline="30000" dirty="0"/>
              <a:t>($_POST["submit"])) {</a:t>
            </a:r>
            <a:br>
              <a:rPr lang="en-IN" baseline="30000" dirty="0"/>
            </a:br>
            <a:r>
              <a:rPr lang="en-IN" baseline="30000" dirty="0"/>
              <a:t>  $check = </a:t>
            </a:r>
            <a:r>
              <a:rPr lang="en-IN" baseline="30000" dirty="0" err="1"/>
              <a:t>getimagesize</a:t>
            </a:r>
            <a:r>
              <a:rPr lang="en-IN" baseline="30000" dirty="0"/>
              <a:t>($_FILES["</a:t>
            </a:r>
            <a:r>
              <a:rPr lang="en-IN" baseline="30000" dirty="0" err="1"/>
              <a:t>fileToUpload</a:t>
            </a:r>
            <a:r>
              <a:rPr lang="en-IN" baseline="30000" dirty="0"/>
              <a:t>"]["</a:t>
            </a:r>
            <a:r>
              <a:rPr lang="en-IN" baseline="30000" dirty="0" err="1"/>
              <a:t>tmp_name</a:t>
            </a:r>
            <a:r>
              <a:rPr lang="en-IN" baseline="30000" dirty="0"/>
              <a:t>"]);</a:t>
            </a:r>
            <a:br>
              <a:rPr lang="en-IN" baseline="30000" dirty="0"/>
            </a:br>
            <a:r>
              <a:rPr lang="en-IN" baseline="30000" dirty="0"/>
              <a:t>  if($check !== false) {</a:t>
            </a:r>
            <a:br>
              <a:rPr lang="en-IN" baseline="30000" dirty="0"/>
            </a:br>
            <a:r>
              <a:rPr lang="en-IN" baseline="30000" dirty="0"/>
              <a:t>    echo "File is an image - " . $check["mime"] . ".";</a:t>
            </a:r>
            <a:br>
              <a:rPr lang="en-IN" baseline="30000" dirty="0"/>
            </a:br>
            <a:r>
              <a:rPr lang="en-IN" baseline="30000" dirty="0"/>
              <a:t>    $</a:t>
            </a:r>
            <a:r>
              <a:rPr lang="en-IN" baseline="30000" dirty="0" err="1"/>
              <a:t>uploadOk</a:t>
            </a:r>
            <a:r>
              <a:rPr lang="en-IN" baseline="30000" dirty="0"/>
              <a:t> = 1;</a:t>
            </a:r>
            <a:br>
              <a:rPr lang="en-IN" baseline="30000" dirty="0"/>
            </a:br>
            <a:r>
              <a:rPr lang="en-IN" baseline="30000" dirty="0"/>
              <a:t>  } else {</a:t>
            </a:r>
            <a:br>
              <a:rPr lang="en-IN" baseline="30000" dirty="0"/>
            </a:br>
            <a:r>
              <a:rPr lang="en-IN" baseline="30000" dirty="0"/>
              <a:t>    echo "File is not an image.";</a:t>
            </a:r>
            <a:br>
              <a:rPr lang="en-IN" baseline="30000" dirty="0"/>
            </a:br>
            <a:r>
              <a:rPr lang="en-IN" baseline="30000" dirty="0"/>
              <a:t>    $</a:t>
            </a:r>
            <a:r>
              <a:rPr lang="en-IN" baseline="30000" dirty="0" err="1"/>
              <a:t>uploadOk</a:t>
            </a:r>
            <a:r>
              <a:rPr lang="en-IN" baseline="30000" dirty="0"/>
              <a:t> = 0;</a:t>
            </a:r>
            <a:br>
              <a:rPr lang="en-IN" baseline="30000" dirty="0"/>
            </a:br>
            <a:r>
              <a:rPr lang="en-IN" baseline="30000" dirty="0"/>
              <a:t>  }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}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8350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r>
              <a:rPr lang="en-IN" sz="2000" dirty="0"/>
              <a:t/>
            </a:r>
            <a:br>
              <a:rPr lang="en-IN" sz="2000" dirty="0"/>
            </a:br>
            <a:r>
              <a:rPr lang="en-IN" sz="2400" dirty="0"/>
              <a:t>if (</a:t>
            </a:r>
            <a:r>
              <a:rPr lang="en-IN" sz="2400" dirty="0" err="1"/>
              <a:t>file_exists</a:t>
            </a:r>
            <a:r>
              <a:rPr lang="en-IN" sz="2400" dirty="0"/>
              <a:t>($</a:t>
            </a:r>
            <a:r>
              <a:rPr lang="en-IN" sz="2400" dirty="0" err="1"/>
              <a:t>target_file</a:t>
            </a:r>
            <a:r>
              <a:rPr lang="en-IN" sz="2400" dirty="0"/>
              <a:t>)) {</a:t>
            </a:r>
            <a:br>
              <a:rPr lang="en-IN" sz="2400" dirty="0"/>
            </a:br>
            <a:r>
              <a:rPr lang="en-IN" sz="2400" dirty="0"/>
              <a:t>  echo "Sorry, file already exists.";</a:t>
            </a:r>
            <a:br>
              <a:rPr lang="en-IN" sz="2400" dirty="0"/>
            </a:br>
            <a:r>
              <a:rPr lang="en-IN" sz="2400" dirty="0"/>
              <a:t>  $</a:t>
            </a:r>
            <a:r>
              <a:rPr lang="en-IN" sz="2400" dirty="0" err="1"/>
              <a:t>uploadOk</a:t>
            </a:r>
            <a:r>
              <a:rPr lang="en-IN" sz="2400" dirty="0"/>
              <a:t> = 0;</a:t>
            </a:r>
            <a:br>
              <a:rPr lang="en-IN" sz="2400" dirty="0"/>
            </a:br>
            <a:r>
              <a:rPr lang="en-IN" sz="2400" dirty="0"/>
              <a:t>}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if ($_FILES["</a:t>
            </a:r>
            <a:r>
              <a:rPr lang="en-IN" sz="2400" dirty="0" err="1"/>
              <a:t>fileToUpload</a:t>
            </a:r>
            <a:r>
              <a:rPr lang="en-IN" sz="2400" dirty="0"/>
              <a:t>"]["size"] &gt; 500000) {</a:t>
            </a:r>
            <a:br>
              <a:rPr lang="en-IN" sz="2400" dirty="0"/>
            </a:br>
            <a:r>
              <a:rPr lang="en-IN" sz="2400" dirty="0"/>
              <a:t>  echo "Sorry, your file is too large.";</a:t>
            </a:r>
            <a:br>
              <a:rPr lang="en-IN" sz="2400" dirty="0"/>
            </a:br>
            <a:r>
              <a:rPr lang="en-IN" sz="2400" dirty="0"/>
              <a:t>  $</a:t>
            </a:r>
            <a:r>
              <a:rPr lang="en-IN" sz="2400" dirty="0" err="1"/>
              <a:t>uploadOk</a:t>
            </a:r>
            <a:r>
              <a:rPr lang="en-IN" sz="2400" dirty="0"/>
              <a:t> = 0;</a:t>
            </a:r>
            <a:br>
              <a:rPr lang="en-IN" sz="2400" dirty="0"/>
            </a:br>
            <a:r>
              <a:rPr lang="en-IN" sz="2400" dirty="0" smtClean="0"/>
              <a:t>}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if($</a:t>
            </a:r>
            <a:r>
              <a:rPr lang="en-IN" sz="2400" dirty="0" err="1"/>
              <a:t>imageFileType</a:t>
            </a:r>
            <a:r>
              <a:rPr lang="en-IN" sz="2400" dirty="0"/>
              <a:t> != "jpg" &amp;&amp; $</a:t>
            </a:r>
            <a:r>
              <a:rPr lang="en-IN" sz="2400" dirty="0" err="1"/>
              <a:t>imageFileType</a:t>
            </a:r>
            <a:r>
              <a:rPr lang="en-IN" sz="2400" dirty="0"/>
              <a:t> != "</a:t>
            </a:r>
            <a:r>
              <a:rPr lang="en-IN" sz="2400" dirty="0" err="1"/>
              <a:t>png</a:t>
            </a:r>
            <a:r>
              <a:rPr lang="en-IN" sz="2400" dirty="0"/>
              <a:t>" &amp;&amp; $</a:t>
            </a:r>
            <a:r>
              <a:rPr lang="en-IN" sz="2400" dirty="0" err="1"/>
              <a:t>imageFileType</a:t>
            </a:r>
            <a:r>
              <a:rPr lang="en-IN" sz="2400" dirty="0"/>
              <a:t> != "jpeg"</a:t>
            </a:r>
            <a:br>
              <a:rPr lang="en-IN" sz="2400" dirty="0"/>
            </a:br>
            <a:r>
              <a:rPr lang="en-IN" sz="2400" dirty="0"/>
              <a:t>&amp;&amp; $</a:t>
            </a:r>
            <a:r>
              <a:rPr lang="en-IN" sz="2400" dirty="0" err="1"/>
              <a:t>imageFileType</a:t>
            </a:r>
            <a:r>
              <a:rPr lang="en-IN" sz="2400" dirty="0"/>
              <a:t> != "gif" ) {</a:t>
            </a:r>
            <a:br>
              <a:rPr lang="en-IN" sz="2400" dirty="0"/>
            </a:br>
            <a:r>
              <a:rPr lang="en-IN" sz="2400" dirty="0"/>
              <a:t>  echo "Sorry, only JPG, JPEG, PNG &amp; GIF files are allowed.";</a:t>
            </a:r>
            <a:br>
              <a:rPr lang="en-IN" sz="2400" dirty="0"/>
            </a:br>
            <a:r>
              <a:rPr lang="en-IN" sz="2400" dirty="0"/>
              <a:t>  $</a:t>
            </a:r>
            <a:r>
              <a:rPr lang="en-IN" sz="2400" dirty="0" err="1"/>
              <a:t>uploadOk</a:t>
            </a:r>
            <a:r>
              <a:rPr lang="en-IN" sz="2400" dirty="0"/>
              <a:t> = 0;</a:t>
            </a:r>
            <a:br>
              <a:rPr lang="en-IN" sz="2400" dirty="0"/>
            </a:br>
            <a:r>
              <a:rPr lang="en-IN" sz="2400" dirty="0"/>
              <a:t>}</a:t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6959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 Check if $</a:t>
            </a:r>
            <a:r>
              <a:rPr lang="en-IN" dirty="0" err="1"/>
              <a:t>uploadOk</a:t>
            </a:r>
            <a:r>
              <a:rPr lang="en-IN" dirty="0"/>
              <a:t> is set to 0 by an error</a:t>
            </a:r>
            <a:br>
              <a:rPr lang="en-IN" dirty="0"/>
            </a:br>
            <a:r>
              <a:rPr lang="en-IN" dirty="0"/>
              <a:t>if ($</a:t>
            </a:r>
            <a:r>
              <a:rPr lang="en-IN" dirty="0" err="1"/>
              <a:t>uploadOk</a:t>
            </a:r>
            <a:r>
              <a:rPr lang="en-IN" dirty="0"/>
              <a:t> == 0) {</a:t>
            </a:r>
            <a:br>
              <a:rPr lang="en-IN" dirty="0"/>
            </a:br>
            <a:r>
              <a:rPr lang="en-IN" dirty="0"/>
              <a:t>  echo "Sorry, your file was not uploaded.";</a:t>
            </a:r>
            <a:br>
              <a:rPr lang="en-IN" dirty="0"/>
            </a:br>
            <a:r>
              <a:rPr lang="en-IN" dirty="0"/>
              <a:t>// if everything is ok, try to upload file</a:t>
            </a:r>
            <a:br>
              <a:rPr lang="en-IN" dirty="0"/>
            </a:br>
            <a:r>
              <a:rPr lang="en-IN" dirty="0"/>
              <a:t>} else {</a:t>
            </a:r>
            <a:br>
              <a:rPr lang="en-IN" dirty="0"/>
            </a:br>
            <a:r>
              <a:rPr lang="en-IN" dirty="0"/>
              <a:t>  if (</a:t>
            </a:r>
            <a:r>
              <a:rPr lang="en-IN" dirty="0" err="1"/>
              <a:t>move_uploaded_file</a:t>
            </a:r>
            <a:r>
              <a:rPr lang="en-IN" dirty="0"/>
              <a:t>($_FILES["</a:t>
            </a:r>
            <a:r>
              <a:rPr lang="en-IN" dirty="0" err="1"/>
              <a:t>fileToUpload</a:t>
            </a:r>
            <a:r>
              <a:rPr lang="en-IN" dirty="0"/>
              <a:t>"]["</a:t>
            </a:r>
            <a:r>
              <a:rPr lang="en-IN" dirty="0" err="1"/>
              <a:t>tmp_name</a:t>
            </a:r>
            <a:r>
              <a:rPr lang="en-IN" dirty="0"/>
              <a:t>"], $</a:t>
            </a:r>
            <a:r>
              <a:rPr lang="en-IN" dirty="0" err="1"/>
              <a:t>target_file</a:t>
            </a:r>
            <a:r>
              <a:rPr lang="en-IN" dirty="0"/>
              <a:t>)) {</a:t>
            </a:r>
            <a:br>
              <a:rPr lang="en-IN" dirty="0"/>
            </a:br>
            <a:r>
              <a:rPr lang="en-IN" dirty="0"/>
              <a:t>    echo "The file ". </a:t>
            </a:r>
            <a:r>
              <a:rPr lang="en-IN" dirty="0" err="1"/>
              <a:t>htmlspecialchars</a:t>
            </a:r>
            <a:r>
              <a:rPr lang="en-IN" dirty="0"/>
              <a:t>( </a:t>
            </a:r>
            <a:r>
              <a:rPr lang="en-IN" dirty="0" err="1"/>
              <a:t>basename</a:t>
            </a:r>
            <a:r>
              <a:rPr lang="en-IN" dirty="0"/>
              <a:t>( $_FILES["</a:t>
            </a:r>
            <a:r>
              <a:rPr lang="en-IN" dirty="0" err="1"/>
              <a:t>fileToUpload</a:t>
            </a:r>
            <a:r>
              <a:rPr lang="en-IN" dirty="0"/>
              <a:t>"]["name"])). " has been uploaded.";</a:t>
            </a:r>
            <a:br>
              <a:rPr lang="en-IN" dirty="0"/>
            </a:br>
            <a:r>
              <a:rPr lang="en-IN" dirty="0"/>
              <a:t>  } else {</a:t>
            </a:r>
            <a:br>
              <a:rPr lang="en-IN" dirty="0"/>
            </a:br>
            <a:r>
              <a:rPr lang="en-IN" dirty="0"/>
              <a:t>    echo "Sorry, there was an error uploading your file.";</a:t>
            </a:r>
            <a:br>
              <a:rPr lang="en-IN" dirty="0"/>
            </a:br>
            <a:r>
              <a:rPr lang="en-IN" dirty="0"/>
              <a:t>  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27272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Php</a:t>
            </a:r>
            <a:r>
              <a:rPr lang="en-IN" dirty="0"/>
              <a:t> sending E-mails()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mail() function allows you to send emails directly from a 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554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mail(</a:t>
            </a:r>
            <a:r>
              <a:rPr lang="en-IN" i="1" dirty="0" err="1"/>
              <a:t>to,subject,message,headers,parameters</a:t>
            </a:r>
            <a:r>
              <a:rPr lang="en-IN" dirty="0"/>
              <a:t>);</a:t>
            </a:r>
          </a:p>
          <a:p>
            <a:pPr marL="0" indent="0" fontAlgn="t">
              <a:buNone/>
            </a:pPr>
            <a:r>
              <a:rPr lang="en-IN" i="1" dirty="0"/>
              <a:t>To:</a:t>
            </a:r>
            <a:r>
              <a:rPr lang="en-IN" dirty="0"/>
              <a:t> Required. Specifies the receiver / receivers of the email</a:t>
            </a:r>
          </a:p>
          <a:p>
            <a:pPr marL="0" indent="0" fontAlgn="t">
              <a:buNone/>
            </a:pPr>
            <a:r>
              <a:rPr lang="en-IN" i="1" dirty="0"/>
              <a:t>Subject:</a:t>
            </a:r>
            <a:r>
              <a:rPr lang="en-IN" dirty="0"/>
              <a:t> Specifies the subject of the email.</a:t>
            </a:r>
          </a:p>
          <a:p>
            <a:pPr marL="0" indent="0" fontAlgn="t">
              <a:buNone/>
            </a:pPr>
            <a:r>
              <a:rPr lang="en-IN" dirty="0"/>
              <a:t>Message: Defines the message to be sent. Each line should be separated with a LF (\n). Lines should not exceed 70 characters.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329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Headers</a:t>
            </a:r>
            <a:r>
              <a:rPr lang="en-IN" dirty="0"/>
              <a:t>: Optional. Specifies additional headers, like From, Cc, and Bcc. The additional headers should be separated with a CRLF (\r\n).</a:t>
            </a:r>
          </a:p>
          <a:p>
            <a:pPr fontAlgn="t"/>
            <a:r>
              <a:rPr lang="en-IN" i="1" dirty="0"/>
              <a:t>Parameters</a:t>
            </a:r>
            <a:r>
              <a:rPr lang="en-IN" dirty="0"/>
              <a:t>: Optional. Specifies an additional parameter to the </a:t>
            </a:r>
            <a:r>
              <a:rPr lang="en-IN" dirty="0" err="1"/>
              <a:t>sendmail</a:t>
            </a:r>
            <a:r>
              <a:rPr lang="en-IN" dirty="0"/>
              <a:t> program (the one defined in the </a:t>
            </a:r>
            <a:r>
              <a:rPr lang="en-IN" dirty="0" err="1"/>
              <a:t>sendmail_path</a:t>
            </a:r>
            <a:r>
              <a:rPr lang="en-IN" dirty="0"/>
              <a:t> configuration setting).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08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$_FILES is a super global variable which can be used to upload files. Here we will see an example in which our </a:t>
            </a:r>
            <a:r>
              <a:rPr lang="en-US" dirty="0" err="1"/>
              <a:t>php</a:t>
            </a:r>
            <a:r>
              <a:rPr lang="en-US" dirty="0"/>
              <a:t>  script checks if the form to upload the file is being submitted and generates a message if true.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977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msg</a:t>
            </a:r>
            <a:r>
              <a:rPr lang="en-IN" dirty="0"/>
              <a:t> = "First line of text\</a:t>
            </a:r>
            <a:r>
              <a:rPr lang="en-IN" dirty="0" err="1"/>
              <a:t>nSecond</a:t>
            </a:r>
            <a:r>
              <a:rPr lang="en-IN" dirty="0"/>
              <a:t> line of text";</a:t>
            </a:r>
            <a:br>
              <a:rPr lang="en-IN" dirty="0"/>
            </a:br>
            <a:r>
              <a:rPr lang="en-IN" dirty="0"/>
              <a:t>$</a:t>
            </a:r>
            <a:r>
              <a:rPr lang="en-IN" dirty="0" err="1"/>
              <a:t>msg</a:t>
            </a:r>
            <a:r>
              <a:rPr lang="en-IN" dirty="0"/>
              <a:t> = </a:t>
            </a:r>
            <a:r>
              <a:rPr lang="en-IN" dirty="0" err="1"/>
              <a:t>wordwrap</a:t>
            </a:r>
            <a:r>
              <a:rPr lang="en-IN" dirty="0"/>
              <a:t>($msg,70);</a:t>
            </a:r>
            <a:br>
              <a:rPr lang="en-IN" dirty="0"/>
            </a:br>
            <a:r>
              <a:rPr lang="en-IN" dirty="0"/>
              <a:t>mail("</a:t>
            </a:r>
            <a:r>
              <a:rPr lang="en-IN" dirty="0" err="1"/>
              <a:t>someone@example.com","My</a:t>
            </a:r>
            <a:r>
              <a:rPr lang="en-IN" dirty="0"/>
              <a:t> subject",$</a:t>
            </a:r>
            <a:r>
              <a:rPr lang="en-IN" dirty="0" err="1"/>
              <a:t>msg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729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IN" dirty="0" smtClean="0"/>
              <a:t>The mail() function allows you to send email directly from a script.</a:t>
            </a:r>
          </a:p>
          <a:p>
            <a:r>
              <a:rPr lang="en-IN" dirty="0" smtClean="0">
                <a:hlinkClick r:id="rId2"/>
              </a:rPr>
              <a:t>https://github.com/mailhog/MailHog/releases</a:t>
            </a:r>
            <a:endParaRPr lang="en-IN" dirty="0" smtClean="0"/>
          </a:p>
          <a:p>
            <a:r>
              <a:rPr lang="en-IN" dirty="0" smtClean="0"/>
              <a:t>Accessing the </a:t>
            </a:r>
            <a:r>
              <a:rPr lang="en-IN" dirty="0" err="1" smtClean="0"/>
              <a:t>mailhog</a:t>
            </a:r>
            <a:endParaRPr lang="en-IN" dirty="0" smtClean="0"/>
          </a:p>
          <a:p>
            <a:r>
              <a:rPr lang="en-IN" dirty="0" smtClean="0"/>
              <a:t>http://localhost:8025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996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Configure PHP to use </a:t>
            </a:r>
            <a:r>
              <a:rPr lang="en-IN" dirty="0" err="1" smtClean="0"/>
              <a:t>MailHog</a:t>
            </a:r>
            <a:r>
              <a:rPr lang="en-IN" dirty="0" smtClean="0"/>
              <a:t>:</a:t>
            </a:r>
          </a:p>
          <a:p>
            <a:r>
              <a:rPr lang="en-IN" dirty="0" smtClean="0"/>
              <a:t>Open PHP.ini</a:t>
            </a:r>
          </a:p>
          <a:p>
            <a:r>
              <a:rPr lang="en-IN" dirty="0" smtClean="0"/>
              <a:t>Search mail function and replace</a:t>
            </a:r>
          </a:p>
          <a:p>
            <a:r>
              <a:rPr lang="en-IN" dirty="0" smtClean="0"/>
              <a:t>Localhost:25 with Localhost:1025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755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&lt;?</a:t>
            </a:r>
            <a:r>
              <a:rPr lang="en-IN" sz="2400" dirty="0" err="1" smtClean="0"/>
              <a:t>php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>
                <a:hlinkClick r:id="rId2"/>
              </a:rPr>
              <a:t>$to=‘abc.123@gmail.com</a:t>
            </a:r>
            <a:r>
              <a:rPr lang="en-IN" sz="2400" dirty="0" smtClean="0"/>
              <a:t>’;</a:t>
            </a:r>
          </a:p>
          <a:p>
            <a:pPr marL="0" indent="0">
              <a:buNone/>
            </a:pPr>
            <a:r>
              <a:rPr lang="en-IN" sz="2400" dirty="0" smtClean="0"/>
              <a:t>$subject=‘test Email’;</a:t>
            </a:r>
          </a:p>
          <a:p>
            <a:pPr marL="0" indent="0">
              <a:buNone/>
            </a:pPr>
            <a:r>
              <a:rPr lang="en-IN" sz="2400" dirty="0" smtClean="0"/>
              <a:t>$message=‘this is a test email using </a:t>
            </a:r>
            <a:r>
              <a:rPr lang="en-IN" sz="2400" dirty="0" err="1" smtClean="0"/>
              <a:t>MailHog</a:t>
            </a:r>
            <a:r>
              <a:rPr lang="en-IN" sz="2400" dirty="0" smtClean="0"/>
              <a:t> on Windows’;</a:t>
            </a:r>
          </a:p>
          <a:p>
            <a:pPr marL="0" indent="0">
              <a:buNone/>
            </a:pPr>
            <a:r>
              <a:rPr lang="en-IN" sz="2400" dirty="0" smtClean="0"/>
              <a:t>$headers=‘From: </a:t>
            </a:r>
            <a:r>
              <a:rPr lang="en-IN" sz="2400" dirty="0" smtClean="0">
                <a:hlinkClick r:id="rId3"/>
              </a:rPr>
              <a:t>webmaster@example.com.’”\r\n</a:t>
            </a:r>
            <a:r>
              <a:rPr lang="en-IN" sz="2400" dirty="0" smtClean="0"/>
              <a:t>”;</a:t>
            </a:r>
          </a:p>
          <a:p>
            <a:pPr marL="0" indent="0">
              <a:buNone/>
            </a:pPr>
            <a:r>
              <a:rPr lang="en-IN" sz="2400" dirty="0" smtClean="0"/>
              <a:t>‘Reply –To: </a:t>
            </a:r>
            <a:r>
              <a:rPr lang="en-IN" sz="2400" dirty="0" smtClean="0">
                <a:hlinkClick r:id="rId4"/>
              </a:rPr>
              <a:t>webmaster@example.com’.”\r\n</a:t>
            </a:r>
            <a:r>
              <a:rPr lang="en-IN" sz="2400" dirty="0" smtClean="0"/>
              <a:t>.</a:t>
            </a:r>
          </a:p>
          <a:p>
            <a:pPr marL="0" indent="0">
              <a:buNone/>
            </a:pPr>
            <a:r>
              <a:rPr lang="en-IN" sz="2400" dirty="0" smtClean="0"/>
              <a:t>‘</a:t>
            </a:r>
            <a:r>
              <a:rPr lang="en-IN" sz="2400" dirty="0" err="1" smtClean="0"/>
              <a:t>X-Mailer:PHP</a:t>
            </a:r>
            <a:r>
              <a:rPr lang="en-IN" sz="2400" dirty="0" smtClean="0"/>
              <a:t>/’.</a:t>
            </a:r>
            <a:r>
              <a:rPr lang="en-IN" sz="2400" dirty="0" err="1" smtClean="0"/>
              <a:t>phpversion</a:t>
            </a:r>
            <a:r>
              <a:rPr lang="en-IN" sz="2400" dirty="0" smtClean="0"/>
              <a:t>();</a:t>
            </a:r>
          </a:p>
          <a:p>
            <a:pPr marL="0" indent="0">
              <a:buNone/>
            </a:pPr>
            <a:r>
              <a:rPr lang="en-IN" sz="2400" dirty="0" smtClean="0"/>
              <a:t>If (mail($</a:t>
            </a:r>
            <a:r>
              <a:rPr lang="en-IN" sz="2400" dirty="0" err="1" smtClean="0"/>
              <a:t>to,$subject,$message,$headers</a:t>
            </a:r>
            <a:r>
              <a:rPr lang="en-IN" sz="2400" dirty="0" smtClean="0"/>
              <a:t>))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e</a:t>
            </a:r>
            <a:r>
              <a:rPr lang="en-IN" sz="2400" dirty="0" smtClean="0"/>
              <a:t>cho </a:t>
            </a:r>
            <a:r>
              <a:rPr lang="en-IN" sz="2400" dirty="0"/>
              <a:t>‘Email sent successfully!’;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Else</a:t>
            </a:r>
          </a:p>
          <a:p>
            <a:pPr marL="0" indent="0">
              <a:buNone/>
            </a:pP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/>
              <a:t>e</a:t>
            </a:r>
            <a:r>
              <a:rPr lang="en-IN" sz="2400" dirty="0" smtClean="0"/>
              <a:t>cho ‘Failed to send email.’;</a:t>
            </a:r>
          </a:p>
          <a:p>
            <a:pPr marL="0" indent="0">
              <a:buNone/>
            </a:pPr>
            <a:r>
              <a:rPr lang="en-IN" sz="2400" dirty="0" smtClean="0"/>
              <a:t>}</a:t>
            </a:r>
          </a:p>
          <a:p>
            <a:pPr marL="0" indent="0">
              <a:buNone/>
            </a:pPr>
            <a:r>
              <a:rPr lang="en-IN" sz="2400" dirty="0" smtClean="0"/>
              <a:t>?&gt;</a:t>
            </a:r>
            <a:endParaRPr lang="en-IN" sz="24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6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Create a simple image gallery system in PHP where users can upload images. </a:t>
            </a:r>
          </a:p>
          <a:p>
            <a:r>
              <a:rPr lang="en-IN" dirty="0"/>
              <a:t>a).Once uploaded, the images should be stored on the server and displayed in a grid format on the webpage. </a:t>
            </a:r>
          </a:p>
          <a:p>
            <a:r>
              <a:rPr lang="en-IN" dirty="0"/>
              <a:t>b).Ensure that only images of type JPEG, PNG, and GIF are accepted, and enforce a maximum file size of 3MB.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59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$_FILES </a:t>
            </a:r>
            <a:r>
              <a:rPr lang="en-IN" dirty="0" err="1"/>
              <a:t>superglobal</a:t>
            </a:r>
            <a:r>
              <a:rPr lang="en-IN" dirty="0"/>
              <a:t> in PHP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$_FILES </a:t>
            </a:r>
            <a:r>
              <a:rPr lang="en-US" dirty="0" err="1"/>
              <a:t>superglobal</a:t>
            </a:r>
            <a:r>
              <a:rPr lang="en-US" dirty="0"/>
              <a:t> in PHP is used to handle file uploads through an HTML form</a:t>
            </a:r>
          </a:p>
          <a:p>
            <a:r>
              <a:rPr lang="en-US" dirty="0"/>
              <a:t>You need an HTML form to allow users to choose and upload files.</a:t>
            </a:r>
          </a:p>
          <a:p>
            <a:r>
              <a:rPr lang="en-US" dirty="0"/>
              <a:t>The form should use the POST method with </a:t>
            </a:r>
            <a:r>
              <a:rPr lang="en-US" dirty="0" err="1"/>
              <a:t>enctype</a:t>
            </a:r>
            <a:r>
              <a:rPr lang="en-US" dirty="0"/>
              <a:t>="multipart/form-data" to properly handle file uploads.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35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enctype</a:t>
            </a:r>
            <a:r>
              <a:rPr lang="en-US" dirty="0"/>
              <a:t>="multipart/form-data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enctype</a:t>
            </a:r>
            <a:r>
              <a:rPr lang="en-US" dirty="0"/>
              <a:t> attribute specifies how the form-data should be encoded when submitting it to the server.</a:t>
            </a:r>
          </a:p>
          <a:p>
            <a:pPr algn="just"/>
            <a:r>
              <a:rPr lang="en-US" dirty="0" smtClean="0"/>
              <a:t>Note</a:t>
            </a:r>
            <a:r>
              <a:rPr lang="en-US" dirty="0"/>
              <a:t>: The </a:t>
            </a:r>
            <a:r>
              <a:rPr lang="en-US" dirty="0" err="1"/>
              <a:t>enctype</a:t>
            </a:r>
            <a:r>
              <a:rPr lang="en-US" dirty="0"/>
              <a:t> attribute can be used only if method="post".</a:t>
            </a:r>
          </a:p>
          <a:p>
            <a:pPr algn="just"/>
            <a:r>
              <a:rPr lang="en-US" dirty="0"/>
              <a:t>use multipart/form-data when your form includes any &lt;input type="file"&gt; elements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49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enctype</a:t>
            </a:r>
            <a:r>
              <a:rPr lang="en-US" dirty="0"/>
              <a:t>="multipart/form-data"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03136"/>
            <a:ext cx="8229600" cy="252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7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$files[] in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PHP, $files[] typically refers to an array that holds multiple file data, such as those uploaded via an HTML form using the $_FILES </a:t>
            </a:r>
            <a:r>
              <a:rPr lang="en-US" dirty="0" err="1"/>
              <a:t>superglobal</a:t>
            </a:r>
            <a:r>
              <a:rPr lang="en-US" dirty="0"/>
              <a:t>. The $_FILES array contains information about uploaded files and allows you to manage them effectively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2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$_FILES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file is uploaded using an HTML form with </a:t>
            </a:r>
            <a:r>
              <a:rPr lang="en-US" dirty="0" err="1"/>
              <a:t>enctype</a:t>
            </a:r>
            <a:r>
              <a:rPr lang="en-US" dirty="0"/>
              <a:t>="multipart/form-data", PHP populates the $_FILES array. The structure looks like this for a single file:</a:t>
            </a:r>
            <a:endParaRPr lang="en-IN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04552"/>
            <a:ext cx="7812795" cy="229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15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1425</Words>
  <Application>Microsoft Office PowerPoint</Application>
  <PresentationFormat>On-screen Show (4:3)</PresentationFormat>
  <Paragraphs>221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File upload in PHP</vt:lpstr>
      <vt:lpstr> How to Configure PHP Settings to Ensure Smooth File Upload in PHP? </vt:lpstr>
      <vt:lpstr> The primary settings along with recommended values are: </vt:lpstr>
      <vt:lpstr>$_FILES</vt:lpstr>
      <vt:lpstr>$_FILES superglobal in PHP </vt:lpstr>
      <vt:lpstr>enctype="multipart/form-data</vt:lpstr>
      <vt:lpstr>enctype="multipart/form-data"</vt:lpstr>
      <vt:lpstr>$files[] in PHP</vt:lpstr>
      <vt:lpstr>Structure of $_FILES</vt:lpstr>
      <vt:lpstr>PowerPoint Presentation</vt:lpstr>
      <vt:lpstr>'tmp_name'</vt:lpstr>
      <vt:lpstr> $fileName = $_FILES["fileUpload"]["name"]; </vt:lpstr>
      <vt:lpstr>$fileTmpName = $_FILES["fileUpload"]["tmp_name"];</vt:lpstr>
      <vt:lpstr>$fileSize = $_FILES["fileUpload"]["size"];</vt:lpstr>
      <vt:lpstr>$fileType = $_FILES["fileUpload"]["type"];</vt:lpstr>
      <vt:lpstr> $fileError = $_FILES["fileUpload"]["error"]; </vt:lpstr>
      <vt:lpstr>  PHP uses specific error codes to indicate what went wrong (if anything)   </vt:lpstr>
      <vt:lpstr>mkdir()</vt:lpstr>
      <vt:lpstr>The mkdir() function creates a directory specified by a pathname.</vt:lpstr>
      <vt:lpstr>Permission Breakdown</vt:lpstr>
      <vt:lpstr>pathinfo(path, options)</vt:lpstr>
      <vt:lpstr>Creating the HTML Form for File Upload in PHP </vt:lpstr>
      <vt:lpstr>Creating the Upload Logic for File Upload in PHP </vt:lpstr>
      <vt:lpstr>PowerPoint Presentation</vt:lpstr>
      <vt:lpstr> Resolving the Common Errors That May Be Encountered While a File Upload in PHP </vt:lpstr>
      <vt:lpstr>PowerPoint Presentation</vt:lpstr>
      <vt:lpstr>Creating an html form</vt:lpstr>
      <vt:lpstr>Upload.php</vt:lpstr>
      <vt:lpstr>PowerPoint Presentation</vt:lpstr>
      <vt:lpstr>Check if File Already Exist </vt:lpstr>
      <vt:lpstr>Limit File Size </vt:lpstr>
      <vt:lpstr>PowerPoint Presentation</vt:lpstr>
      <vt:lpstr>Limit File Type </vt:lpstr>
      <vt:lpstr>Now complete it </vt:lpstr>
      <vt:lpstr>PowerPoint Presentation</vt:lpstr>
      <vt:lpstr>PowerPoint Presentation</vt:lpstr>
      <vt:lpstr>Php sending E-mails()</vt:lpstr>
      <vt:lpstr>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upload</dc:title>
  <dc:creator>Shrikant Sharma</dc:creator>
  <cp:lastModifiedBy>SukhSahib</cp:lastModifiedBy>
  <cp:revision>34</cp:revision>
  <dcterms:created xsi:type="dcterms:W3CDTF">2006-08-16T00:00:00Z</dcterms:created>
  <dcterms:modified xsi:type="dcterms:W3CDTF">2024-10-07T09:02:40Z</dcterms:modified>
</cp:coreProperties>
</file>