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2"/>
  </p:notesMasterIdLst>
  <p:handoutMasterIdLst>
    <p:handoutMasterId r:id="rId23"/>
  </p:handoutMasterIdLst>
  <p:sldIdLst>
    <p:sldId id="420" r:id="rId4"/>
    <p:sldId id="419" r:id="rId5"/>
    <p:sldId id="399" r:id="rId6"/>
    <p:sldId id="400" r:id="rId7"/>
    <p:sldId id="408" r:id="rId8"/>
    <p:sldId id="401" r:id="rId9"/>
    <p:sldId id="409" r:id="rId10"/>
    <p:sldId id="402" r:id="rId11"/>
    <p:sldId id="410" r:id="rId12"/>
    <p:sldId id="411" r:id="rId13"/>
    <p:sldId id="412" r:id="rId14"/>
    <p:sldId id="413" r:id="rId15"/>
    <p:sldId id="414" r:id="rId16"/>
    <p:sldId id="415" r:id="rId17"/>
    <p:sldId id="416" r:id="rId18"/>
    <p:sldId id="417" r:id="rId19"/>
    <p:sldId id="418" r:id="rId20"/>
    <p:sldId id="4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4AB"/>
    <a:srgbClr val="1A50C8"/>
    <a:srgbClr val="6E95EC"/>
    <a:srgbClr val="7BC9F9"/>
    <a:srgbClr val="46B3F6"/>
    <a:srgbClr val="48CAE4"/>
    <a:srgbClr val="006591"/>
    <a:srgbClr val="CAF0F8"/>
    <a:srgbClr val="ADE8F4"/>
    <a:srgbClr val="90E0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autoAdjust="0"/>
  </p:normalViewPr>
  <p:slideViewPr>
    <p:cSldViewPr snapToGrid="0">
      <p:cViewPr varScale="1">
        <p:scale>
          <a:sx n="86" d="100"/>
          <a:sy n="86" d="100"/>
        </p:scale>
        <p:origin x="42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24000"/>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Oval 6">
            <a:extLst>
              <a:ext uri="{FF2B5EF4-FFF2-40B4-BE49-F238E27FC236}">
                <a16:creationId xmlns:a16="http://schemas.microsoft.com/office/drawing/2014/main" id="{111D1732-8205-43B8-ABC9-C024B81FE158}"/>
              </a:ext>
            </a:extLst>
          </p:cNvPr>
          <p:cNvSpPr/>
          <p:nvPr userDrawn="1"/>
        </p:nvSpPr>
        <p:spPr>
          <a:xfrm rot="16200000">
            <a:off x="11353193" y="6057906"/>
            <a:ext cx="434969" cy="434969"/>
          </a:xfrm>
          <a:prstGeom prst="ellipse">
            <a:avLst/>
          </a:prstGeom>
          <a:gradFill>
            <a:gsLst>
              <a:gs pos="100000">
                <a:srgbClr val="E5B9B8"/>
              </a:gs>
              <a:gs pos="0">
                <a:srgbClr val="4361E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lide Number Placeholder 5">
            <a:extLst>
              <a:ext uri="{FF2B5EF4-FFF2-40B4-BE49-F238E27FC236}">
                <a16:creationId xmlns:a16="http://schemas.microsoft.com/office/drawing/2014/main" id="{45628E42-48AC-4908-B3B1-BD4F34F1B41D}"/>
              </a:ext>
            </a:extLst>
          </p:cNvPr>
          <p:cNvSpPr txBox="1">
            <a:spLocks/>
          </p:cNvSpPr>
          <p:nvPr userDrawn="1"/>
        </p:nvSpPr>
        <p:spPr>
          <a:xfrm>
            <a:off x="11353800" y="6092828"/>
            <a:ext cx="43375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CDBBEF-AA6C-4BA6-85B2-A17D7F280E38}" type="slidenum">
              <a:rPr lang="en-US" sz="1600" smtClean="0">
                <a:solidFill>
                  <a:schemeClr val="bg1"/>
                </a:solidFill>
                <a:latin typeface="Arial Rounded MT Bold" panose="020F0704030504030204" pitchFamily="34" charset="0"/>
              </a:rPr>
              <a:pPr algn="ctr"/>
              <a:t>‹#›</a:t>
            </a:fld>
            <a:endParaRPr lang="en-US" sz="1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alphaModFix amt="24000"/>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Oval 6">
            <a:extLst>
              <a:ext uri="{FF2B5EF4-FFF2-40B4-BE49-F238E27FC236}">
                <a16:creationId xmlns:a16="http://schemas.microsoft.com/office/drawing/2014/main" id="{CDD9EB92-A47F-4A0D-8E1A-F0191BA15C47}"/>
              </a:ext>
            </a:extLst>
          </p:cNvPr>
          <p:cNvSpPr/>
          <p:nvPr userDrawn="1"/>
        </p:nvSpPr>
        <p:spPr>
          <a:xfrm rot="16200000">
            <a:off x="10937630" y="6149981"/>
            <a:ext cx="434969" cy="434969"/>
          </a:xfrm>
          <a:prstGeom prst="ellipse">
            <a:avLst/>
          </a:prstGeom>
          <a:gradFill>
            <a:gsLst>
              <a:gs pos="100000">
                <a:srgbClr val="E5B9B8"/>
              </a:gs>
              <a:gs pos="0">
                <a:srgbClr val="4361E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alphaModFix amt="24000"/>
            <a:lum/>
          </a:blip>
          <a:srcRect/>
          <a:stretch>
            <a:fillRect l="10000" r="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20FF22-0B94-496C-9376-A564DD24C22D}"/>
              </a:ext>
            </a:extLst>
          </p:cNvPr>
          <p:cNvPicPr>
            <a:picLocks noChangeAspect="1"/>
          </p:cNvPicPr>
          <p:nvPr/>
        </p:nvPicPr>
        <p:blipFill rotWithShape="1">
          <a:blip r:embed="rId2">
            <a:extLst>
              <a:ext uri="{28A0092B-C50C-407E-A947-70E740481C1C}">
                <a14:useLocalDpi xmlns:a14="http://schemas.microsoft.com/office/drawing/2010/main" val="0"/>
              </a:ext>
            </a:extLst>
          </a:blip>
          <a:srcRect t="17087" b="42654"/>
          <a:stretch/>
        </p:blipFill>
        <p:spPr>
          <a:xfrm>
            <a:off x="0" y="0"/>
            <a:ext cx="12192000" cy="2760956"/>
          </a:xfrm>
          <a:prstGeom prst="rect">
            <a:avLst/>
          </a:prstGeom>
          <a:ln>
            <a:noFill/>
          </a:ln>
        </p:spPr>
      </p:pic>
      <p:sp>
        <p:nvSpPr>
          <p:cNvPr id="9" name="Freeform: Shape 8">
            <a:extLst>
              <a:ext uri="{FF2B5EF4-FFF2-40B4-BE49-F238E27FC236}">
                <a16:creationId xmlns:a16="http://schemas.microsoft.com/office/drawing/2014/main" id="{118F8F2E-40A2-43BA-B386-28ADDF96B84A}"/>
              </a:ext>
            </a:extLst>
          </p:cNvPr>
          <p:cNvSpPr/>
          <p:nvPr/>
        </p:nvSpPr>
        <p:spPr>
          <a:xfrm>
            <a:off x="0" y="287173"/>
            <a:ext cx="6096000" cy="2186610"/>
          </a:xfrm>
          <a:custGeom>
            <a:avLst/>
            <a:gdLst>
              <a:gd name="connsiteX0" fmla="*/ 0 w 6096000"/>
              <a:gd name="connsiteY0" fmla="*/ 0 h 2186610"/>
              <a:gd name="connsiteX1" fmla="*/ 5002695 w 6096000"/>
              <a:gd name="connsiteY1" fmla="*/ 0 h 2186610"/>
              <a:gd name="connsiteX2" fmla="*/ 6096000 w 6096000"/>
              <a:gd name="connsiteY2" fmla="*/ 1093305 h 2186610"/>
              <a:gd name="connsiteX3" fmla="*/ 6095999 w 6096000"/>
              <a:gd name="connsiteY3" fmla="*/ 1093305 h 2186610"/>
              <a:gd name="connsiteX4" fmla="*/ 5002694 w 6096000"/>
              <a:gd name="connsiteY4" fmla="*/ 2186610 h 2186610"/>
              <a:gd name="connsiteX5" fmla="*/ 0 w 6096000"/>
              <a:gd name="connsiteY5" fmla="*/ 2186609 h 218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2186610">
                <a:moveTo>
                  <a:pt x="0" y="0"/>
                </a:moveTo>
                <a:lnTo>
                  <a:pt x="5002695" y="0"/>
                </a:lnTo>
                <a:cubicBezTo>
                  <a:pt x="5606511" y="0"/>
                  <a:pt x="6096000" y="489489"/>
                  <a:pt x="6096000" y="1093305"/>
                </a:cubicBezTo>
                <a:lnTo>
                  <a:pt x="6095999" y="1093305"/>
                </a:lnTo>
                <a:cubicBezTo>
                  <a:pt x="6095999" y="1697121"/>
                  <a:pt x="5606510" y="2186610"/>
                  <a:pt x="5002694" y="2186610"/>
                </a:cubicBezTo>
                <a:lnTo>
                  <a:pt x="0" y="2186609"/>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11" name="Picture 10">
            <a:extLst>
              <a:ext uri="{FF2B5EF4-FFF2-40B4-BE49-F238E27FC236}">
                <a16:creationId xmlns:a16="http://schemas.microsoft.com/office/drawing/2014/main" id="{F3956BC3-B4D8-43C0-BB2D-39A71401F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86" y="524732"/>
            <a:ext cx="4731428" cy="1711492"/>
          </a:xfrm>
          <a:prstGeom prst="rect">
            <a:avLst/>
          </a:prstGeom>
        </p:spPr>
      </p:pic>
      <p:sp>
        <p:nvSpPr>
          <p:cNvPr id="12" name="Rectangle 11">
            <a:extLst>
              <a:ext uri="{FF2B5EF4-FFF2-40B4-BE49-F238E27FC236}">
                <a16:creationId xmlns:a16="http://schemas.microsoft.com/office/drawing/2014/main" id="{E76312CD-29EC-4FD5-964C-746B9D46E335}"/>
              </a:ext>
            </a:extLst>
          </p:cNvPr>
          <p:cNvSpPr/>
          <p:nvPr/>
        </p:nvSpPr>
        <p:spPr>
          <a:xfrm>
            <a:off x="2809336" y="3117191"/>
            <a:ext cx="6573328" cy="1789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Bahnschrift SemiCondensed" panose="020B0502040204020203" pitchFamily="34" charset="0"/>
              </a:rPr>
              <a:t>Submitted in the partial fulfillment for the award of the degree of</a:t>
            </a:r>
          </a:p>
          <a:p>
            <a:pPr algn="ctr"/>
            <a:r>
              <a:rPr lang="en-US" sz="2000" b="1" dirty="0">
                <a:solidFill>
                  <a:srgbClr val="5BACD9"/>
                </a:solidFill>
                <a:latin typeface="Bahnschrift SemiCondensed" panose="020B0502040204020203" pitchFamily="34" charset="0"/>
              </a:rPr>
              <a:t>BACHELOR OF ENGINEERING</a:t>
            </a:r>
            <a:r>
              <a:rPr lang="en-US" sz="2000" b="1" dirty="0">
                <a:solidFill>
                  <a:srgbClr val="0077AC"/>
                </a:solidFill>
                <a:latin typeface="Bahnschrift SemiCondensed" panose="020B0502040204020203" pitchFamily="34" charset="0"/>
              </a:rPr>
              <a:t> </a:t>
            </a:r>
          </a:p>
          <a:p>
            <a:pPr algn="ctr"/>
            <a:r>
              <a:rPr lang="en-US" sz="2000" b="1" i="1" dirty="0">
                <a:solidFill>
                  <a:schemeClr val="tx1">
                    <a:lumMod val="50000"/>
                    <a:lumOff val="50000"/>
                  </a:schemeClr>
                </a:solidFill>
                <a:latin typeface="Bahnschrift SemiCondensed" panose="020B0502040204020203" pitchFamily="34" charset="0"/>
              </a:rPr>
              <a:t> </a:t>
            </a:r>
            <a:r>
              <a:rPr lang="en-US" sz="2000" b="1" dirty="0">
                <a:solidFill>
                  <a:schemeClr val="tx1"/>
                </a:solidFill>
                <a:latin typeface="Bahnschrift SemiCondensed" panose="020B0502040204020203" pitchFamily="34" charset="0"/>
              </a:rPr>
              <a:t>IN</a:t>
            </a:r>
          </a:p>
          <a:p>
            <a:pPr algn="ctr"/>
            <a:r>
              <a:rPr lang="en-US" sz="2000" b="1" dirty="0">
                <a:solidFill>
                  <a:srgbClr val="5BACD9"/>
                </a:solidFill>
                <a:latin typeface="Bahnschrift SemiCondensed" panose="020B0502040204020203" pitchFamily="34" charset="0"/>
              </a:rPr>
              <a:t>CSE-BIG DATA ANALYTICS </a:t>
            </a:r>
          </a:p>
        </p:txBody>
      </p:sp>
      <p:sp>
        <p:nvSpPr>
          <p:cNvPr id="13" name="TextBox 12">
            <a:extLst>
              <a:ext uri="{FF2B5EF4-FFF2-40B4-BE49-F238E27FC236}">
                <a16:creationId xmlns:a16="http://schemas.microsoft.com/office/drawing/2014/main" id="{EE4FD732-A6AD-41ED-A279-437E44DA853B}"/>
              </a:ext>
            </a:extLst>
          </p:cNvPr>
          <p:cNvSpPr txBox="1"/>
          <p:nvPr/>
        </p:nvSpPr>
        <p:spPr>
          <a:xfrm>
            <a:off x="503381" y="5183469"/>
            <a:ext cx="2905740" cy="1384995"/>
          </a:xfrm>
          <a:prstGeom prst="rect">
            <a:avLst/>
          </a:prstGeom>
          <a:noFill/>
        </p:spPr>
        <p:txBody>
          <a:bodyPr wrap="square" rtlCol="0">
            <a:spAutoFit/>
          </a:bodyPr>
          <a:lstStyle/>
          <a:p>
            <a:r>
              <a:rPr lang="en-US" sz="2000" b="1" dirty="0">
                <a:solidFill>
                  <a:srgbClr val="5BACD9"/>
                </a:solidFill>
                <a:latin typeface="Bahnschrift SemiCondensed" panose="020B0502040204020203" pitchFamily="34" charset="0"/>
              </a:rPr>
              <a:t>Submitted by: </a:t>
            </a:r>
          </a:p>
          <a:p>
            <a:r>
              <a:rPr lang="en-US" sz="1600" dirty="0">
                <a:latin typeface="Bahnschrift SemiCondensed" panose="020B0502040204020203" pitchFamily="34" charset="0"/>
              </a:rPr>
              <a:t>STUTI SRIVASTAVA - 19BCS3834</a:t>
            </a:r>
          </a:p>
          <a:p>
            <a:r>
              <a:rPr lang="en-US" sz="1600" dirty="0">
                <a:latin typeface="Bahnschrift SemiCondensed" panose="020B0502040204020203" pitchFamily="34" charset="0"/>
              </a:rPr>
              <a:t>SHIVANI KUMARI - 19BCS3839</a:t>
            </a:r>
          </a:p>
          <a:p>
            <a:r>
              <a:rPr lang="en-US" sz="1600" dirty="0">
                <a:latin typeface="Bahnschrift SemiCondensed" panose="020B0502040204020203" pitchFamily="34" charset="0"/>
              </a:rPr>
              <a:t>AMAN SHARMA - 19BCS3859</a:t>
            </a:r>
          </a:p>
          <a:p>
            <a:r>
              <a:rPr lang="en-US" sz="1600" dirty="0">
                <a:latin typeface="Bahnschrift SemiCondensed" panose="020B0502040204020203" pitchFamily="34" charset="0"/>
              </a:rPr>
              <a:t>PRERNA KHANDWAL - 19BCS3860</a:t>
            </a:r>
          </a:p>
        </p:txBody>
      </p:sp>
      <p:sp>
        <p:nvSpPr>
          <p:cNvPr id="14" name="TextBox 13">
            <a:extLst>
              <a:ext uri="{FF2B5EF4-FFF2-40B4-BE49-F238E27FC236}">
                <a16:creationId xmlns:a16="http://schemas.microsoft.com/office/drawing/2014/main" id="{F17B9321-17A1-4622-A960-CA7A5E29E15F}"/>
              </a:ext>
            </a:extLst>
          </p:cNvPr>
          <p:cNvSpPr txBox="1"/>
          <p:nvPr/>
        </p:nvSpPr>
        <p:spPr>
          <a:xfrm>
            <a:off x="9064286" y="5193408"/>
            <a:ext cx="2756653" cy="707886"/>
          </a:xfrm>
          <a:prstGeom prst="rect">
            <a:avLst/>
          </a:prstGeom>
          <a:noFill/>
        </p:spPr>
        <p:txBody>
          <a:bodyPr wrap="square" rtlCol="0">
            <a:spAutoFit/>
          </a:bodyPr>
          <a:lstStyle/>
          <a:p>
            <a:pPr algn="r"/>
            <a:r>
              <a:rPr lang="en-US" sz="2000" b="1" dirty="0">
                <a:solidFill>
                  <a:srgbClr val="5BACD9"/>
                </a:solidFill>
                <a:latin typeface="Bahnschrift SemiCondensed" panose="020B0502040204020203" pitchFamily="34" charset="0"/>
              </a:rPr>
              <a:t>Under the supervision of: </a:t>
            </a:r>
          </a:p>
          <a:p>
            <a:pPr algn="r"/>
            <a:r>
              <a:rPr lang="en-US" sz="2000" b="1" dirty="0">
                <a:latin typeface="Bahnschrift SemiCondensed" panose="020B0502040204020203" pitchFamily="34" charset="0"/>
              </a:rPr>
              <a:t>Dr. Shikha Gupta</a:t>
            </a:r>
          </a:p>
        </p:txBody>
      </p:sp>
    </p:spTree>
    <p:extLst>
      <p:ext uri="{BB962C8B-B14F-4D97-AF65-F5344CB8AC3E}">
        <p14:creationId xmlns:p14="http://schemas.microsoft.com/office/powerpoint/2010/main" val="41841763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6000">
              <a:srgbClr val="7BC9F9"/>
            </a:gs>
            <a:gs pos="71000">
              <a:srgbClr val="1A50C8"/>
            </a:gs>
          </a:gsLst>
          <a:lin ang="189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800" y="1253331"/>
            <a:ext cx="7036591" cy="4760843"/>
          </a:xfrm>
          <a:noFill/>
        </p:spPr>
        <p:txBody>
          <a:bodyPr>
            <a:noAutofit/>
          </a:bodyPr>
          <a:lstStyle/>
          <a:p>
            <a:r>
              <a:rPr lang="en-US" sz="2400" dirty="0">
                <a:solidFill>
                  <a:schemeClr val="bg1"/>
                </a:solidFill>
                <a:latin typeface="Bahnschrift SemiCondensed" panose="020B0502040204020203" pitchFamily="34" charset="0"/>
              </a:rPr>
              <a:t>Various modules like results, </a:t>
            </a:r>
            <a:r>
              <a:rPr lang="en-US" sz="2400" dirty="0" err="1">
                <a:solidFill>
                  <a:schemeClr val="bg1"/>
                </a:solidFill>
                <a:latin typeface="Bahnschrift SemiCondensed" panose="020B0502040204020203" pitchFamily="34" charset="0"/>
              </a:rPr>
              <a:t>plyer</a:t>
            </a:r>
            <a:r>
              <a:rPr lang="en-US" sz="2400" dirty="0">
                <a:solidFill>
                  <a:schemeClr val="bg1"/>
                </a:solidFill>
                <a:latin typeface="Bahnschrift SemiCondensed" panose="020B0502040204020203" pitchFamily="34" charset="0"/>
              </a:rPr>
              <a:t>, time, bs4 are being used.</a:t>
            </a:r>
          </a:p>
          <a:p>
            <a:r>
              <a:rPr lang="en-US" sz="2400" dirty="0">
                <a:solidFill>
                  <a:schemeClr val="bg1"/>
                </a:solidFill>
                <a:latin typeface="Bahnschrift SemiCondensed" panose="020B0502040204020203" pitchFamily="34" charset="0"/>
              </a:rPr>
              <a:t>The above mentioned modules do not come built-in with python. To install it externally, we need to write the following command in our terminal:</a:t>
            </a:r>
          </a:p>
          <a:p>
            <a:pPr>
              <a:buNone/>
            </a:pPr>
            <a:r>
              <a:rPr lang="en-US" sz="2400" dirty="0">
                <a:solidFill>
                  <a:schemeClr val="bg1"/>
                </a:solidFill>
                <a:latin typeface="Bahnschrift SemiCondensed" panose="020B0502040204020203" pitchFamily="34" charset="0"/>
              </a:rPr>
              <a:t>pip install ‘</a:t>
            </a:r>
            <a:r>
              <a:rPr lang="en-US" sz="2400" dirty="0" err="1">
                <a:solidFill>
                  <a:schemeClr val="bg1"/>
                </a:solidFill>
                <a:latin typeface="Bahnschrift SemiCondensed" panose="020B0502040204020203" pitchFamily="34" charset="0"/>
              </a:rPr>
              <a:t>module_name</a:t>
            </a:r>
            <a:r>
              <a:rPr lang="en-US" sz="2400" dirty="0">
                <a:solidFill>
                  <a:schemeClr val="bg1"/>
                </a:solidFill>
                <a:latin typeface="Bahnschrift SemiCondensed" panose="020B0502040204020203" pitchFamily="34" charset="0"/>
              </a:rPr>
              <a:t>’     example: pip install </a:t>
            </a:r>
            <a:r>
              <a:rPr lang="en-US" sz="2400" dirty="0" err="1">
                <a:solidFill>
                  <a:schemeClr val="bg1"/>
                </a:solidFill>
                <a:latin typeface="Bahnschrift SemiCondensed" panose="020B0502040204020203" pitchFamily="34" charset="0"/>
              </a:rPr>
              <a:t>plyer</a:t>
            </a:r>
            <a:r>
              <a:rPr lang="en-US" sz="2400" dirty="0">
                <a:solidFill>
                  <a:schemeClr val="bg1"/>
                </a:solidFill>
                <a:latin typeface="Bahnschrift SemiCondensed" panose="020B0502040204020203" pitchFamily="34" charset="0"/>
              </a:rPr>
              <a:t>.</a:t>
            </a:r>
          </a:p>
          <a:p>
            <a:pPr lvl="0" fontAlgn="base"/>
            <a:r>
              <a:rPr lang="en-US" sz="2400" dirty="0">
                <a:solidFill>
                  <a:schemeClr val="bg1"/>
                </a:solidFill>
                <a:latin typeface="Bahnschrift SemiCondensed" panose="020B0502040204020203" pitchFamily="34" charset="0"/>
              </a:rPr>
              <a:t>Various parameters will be identified to evaluate the proposed system.</a:t>
            </a:r>
          </a:p>
          <a:p>
            <a:r>
              <a:rPr lang="en-US" sz="2400" dirty="0">
                <a:solidFill>
                  <a:schemeClr val="bg1"/>
                </a:solidFill>
                <a:latin typeface="Bahnschrift SemiCondensed" panose="020B0502040204020203" pitchFamily="34" charset="0"/>
              </a:rPr>
              <a:t>Comparison of new implemented approach with exiting approaches will be done.</a:t>
            </a:r>
          </a:p>
        </p:txBody>
      </p:sp>
      <p:sp>
        <p:nvSpPr>
          <p:cNvPr id="5" name="Freeform: Shape 4">
            <a:extLst>
              <a:ext uri="{FF2B5EF4-FFF2-40B4-BE49-F238E27FC236}">
                <a16:creationId xmlns:a16="http://schemas.microsoft.com/office/drawing/2014/main" id="{EBD6F5AC-BFF0-4AA7-BB8B-C2490B42EA6D}"/>
              </a:ext>
            </a:extLst>
          </p:cNvPr>
          <p:cNvSpPr/>
          <p:nvPr/>
        </p:nvSpPr>
        <p:spPr>
          <a:xfrm flipH="1">
            <a:off x="7848912" y="-2"/>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2"/>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6000">
              <a:srgbClr val="7BC9F9"/>
            </a:gs>
            <a:gs pos="71000">
              <a:srgbClr val="1A50C8"/>
            </a:gs>
          </a:gsLst>
          <a:lin ang="18900000" scaled="1"/>
        </a:gra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5B045C3-E90B-4D4C-80E7-CB64A779C88B}"/>
              </a:ext>
            </a:extLst>
          </p:cNvPr>
          <p:cNvSpPr/>
          <p:nvPr/>
        </p:nvSpPr>
        <p:spPr>
          <a:xfrm flipH="1">
            <a:off x="7848913" y="0"/>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2"/>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 name="Freeform: Shape 4">
            <a:extLst>
              <a:ext uri="{FF2B5EF4-FFF2-40B4-BE49-F238E27FC236}">
                <a16:creationId xmlns:a16="http://schemas.microsoft.com/office/drawing/2014/main" id="{9850A24C-FAE2-48E3-AE8B-6749CECE9911}"/>
              </a:ext>
            </a:extLst>
          </p:cNvPr>
          <p:cNvSpPr/>
          <p:nvPr/>
        </p:nvSpPr>
        <p:spPr>
          <a:xfrm>
            <a:off x="0" y="107300"/>
            <a:ext cx="6096000" cy="2186610"/>
          </a:xfrm>
          <a:custGeom>
            <a:avLst/>
            <a:gdLst>
              <a:gd name="connsiteX0" fmla="*/ 0 w 6096000"/>
              <a:gd name="connsiteY0" fmla="*/ 0 h 2186610"/>
              <a:gd name="connsiteX1" fmla="*/ 5002695 w 6096000"/>
              <a:gd name="connsiteY1" fmla="*/ 0 h 2186610"/>
              <a:gd name="connsiteX2" fmla="*/ 6096000 w 6096000"/>
              <a:gd name="connsiteY2" fmla="*/ 1093305 h 2186610"/>
              <a:gd name="connsiteX3" fmla="*/ 6095999 w 6096000"/>
              <a:gd name="connsiteY3" fmla="*/ 1093305 h 2186610"/>
              <a:gd name="connsiteX4" fmla="*/ 5002694 w 6096000"/>
              <a:gd name="connsiteY4" fmla="*/ 2186610 h 2186610"/>
              <a:gd name="connsiteX5" fmla="*/ 0 w 6096000"/>
              <a:gd name="connsiteY5" fmla="*/ 2186609 h 218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2186610">
                <a:moveTo>
                  <a:pt x="0" y="0"/>
                </a:moveTo>
                <a:lnTo>
                  <a:pt x="5002695" y="0"/>
                </a:lnTo>
                <a:cubicBezTo>
                  <a:pt x="5606511" y="0"/>
                  <a:pt x="6096000" y="489489"/>
                  <a:pt x="6096000" y="1093305"/>
                </a:cubicBezTo>
                <a:lnTo>
                  <a:pt x="6095999" y="1093305"/>
                </a:lnTo>
                <a:cubicBezTo>
                  <a:pt x="6095999" y="1697121"/>
                  <a:pt x="5606510" y="2186610"/>
                  <a:pt x="5002694" y="2186610"/>
                </a:cubicBezTo>
                <a:lnTo>
                  <a:pt x="0" y="2186609"/>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 name="Picture 2"/>
          <p:cNvPicPr>
            <a:picLocks noChangeAspect="1" noChangeArrowheads="1"/>
          </p:cNvPicPr>
          <p:nvPr/>
        </p:nvPicPr>
        <p:blipFill rotWithShape="1">
          <a:blip r:embed="rId3" cstate="print"/>
          <a:srcRect l="1782" r="22378" b="7327"/>
          <a:stretch/>
        </p:blipFill>
        <p:spPr bwMode="auto">
          <a:xfrm>
            <a:off x="327990" y="1786543"/>
            <a:ext cx="8169967" cy="4784284"/>
          </a:xfrm>
          <a:prstGeom prst="rect">
            <a:avLst/>
          </a:prstGeom>
          <a:noFill/>
          <a:ln w="9525">
            <a:noFill/>
            <a:miter lim="800000"/>
            <a:headEnd/>
            <a:tailEnd/>
          </a:ln>
        </p:spPr>
      </p:pic>
      <p:sp>
        <p:nvSpPr>
          <p:cNvPr id="2" name="Title 1"/>
          <p:cNvSpPr>
            <a:spLocks noGrp="1"/>
          </p:cNvSpPr>
          <p:nvPr>
            <p:ph type="title"/>
          </p:nvPr>
        </p:nvSpPr>
        <p:spPr>
          <a:xfrm>
            <a:off x="2105815" y="743688"/>
            <a:ext cx="1844615" cy="1092740"/>
          </a:xfrm>
          <a:noFill/>
        </p:spPr>
        <p:txBody>
          <a:bodyPr>
            <a:normAutofit/>
          </a:bodyPr>
          <a:lstStyle/>
          <a:p>
            <a:r>
              <a:rPr lang="en-US" sz="4900" b="1" dirty="0">
                <a:solidFill>
                  <a:srgbClr val="1744AB"/>
                </a:solidFill>
                <a:latin typeface="Bahnschrift SemiCondensed" panose="020B0502040204020203" pitchFamily="34" charset="0"/>
              </a:rPr>
              <a:t>CODE</a:t>
            </a:r>
          </a:p>
        </p:txBody>
      </p:sp>
    </p:spTree>
    <p:extLst>
      <p:ext uri="{BB962C8B-B14F-4D97-AF65-F5344CB8AC3E}">
        <p14:creationId xmlns:p14="http://schemas.microsoft.com/office/powerpoint/2010/main" val="40036627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6000">
              <a:srgbClr val="7BC9F9"/>
            </a:gs>
            <a:gs pos="71000">
              <a:srgbClr val="1A50C8"/>
            </a:gs>
          </a:gsLst>
          <a:lin ang="18900000" scaled="1"/>
        </a:gra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ED9F3CB4-D3D0-4E1D-8FC2-4BF396B408D2}"/>
              </a:ext>
            </a:extLst>
          </p:cNvPr>
          <p:cNvSpPr/>
          <p:nvPr/>
        </p:nvSpPr>
        <p:spPr>
          <a:xfrm flipH="1">
            <a:off x="7848912" y="-2"/>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2"/>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2" name="Picture 2"/>
          <p:cNvPicPr>
            <a:picLocks noChangeAspect="1" noChangeArrowheads="1"/>
          </p:cNvPicPr>
          <p:nvPr/>
        </p:nvPicPr>
        <p:blipFill rotWithShape="1">
          <a:blip r:embed="rId3" cstate="print"/>
          <a:srcRect l="1306" t="6052" r="3193" b="12161"/>
          <a:stretch/>
        </p:blipFill>
        <p:spPr bwMode="auto">
          <a:xfrm>
            <a:off x="327600" y="1555474"/>
            <a:ext cx="10863470" cy="374705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6000">
              <a:srgbClr val="7BC9F9"/>
            </a:gs>
            <a:gs pos="71000">
              <a:srgbClr val="1A50C8"/>
            </a:gs>
          </a:gsLst>
          <a:lin ang="18900000" scaled="1"/>
        </a:gra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53F8A55-4A09-47B7-BE50-E6383826AD33}"/>
              </a:ext>
            </a:extLst>
          </p:cNvPr>
          <p:cNvSpPr/>
          <p:nvPr/>
        </p:nvSpPr>
        <p:spPr>
          <a:xfrm>
            <a:off x="0" y="107300"/>
            <a:ext cx="6096000" cy="2186610"/>
          </a:xfrm>
          <a:custGeom>
            <a:avLst/>
            <a:gdLst>
              <a:gd name="connsiteX0" fmla="*/ 0 w 6096000"/>
              <a:gd name="connsiteY0" fmla="*/ 0 h 2186610"/>
              <a:gd name="connsiteX1" fmla="*/ 5002695 w 6096000"/>
              <a:gd name="connsiteY1" fmla="*/ 0 h 2186610"/>
              <a:gd name="connsiteX2" fmla="*/ 6096000 w 6096000"/>
              <a:gd name="connsiteY2" fmla="*/ 1093305 h 2186610"/>
              <a:gd name="connsiteX3" fmla="*/ 6095999 w 6096000"/>
              <a:gd name="connsiteY3" fmla="*/ 1093305 h 2186610"/>
              <a:gd name="connsiteX4" fmla="*/ 5002694 w 6096000"/>
              <a:gd name="connsiteY4" fmla="*/ 2186610 h 2186610"/>
              <a:gd name="connsiteX5" fmla="*/ 0 w 6096000"/>
              <a:gd name="connsiteY5" fmla="*/ 2186609 h 218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2186610">
                <a:moveTo>
                  <a:pt x="0" y="0"/>
                </a:moveTo>
                <a:lnTo>
                  <a:pt x="5002695" y="0"/>
                </a:lnTo>
                <a:cubicBezTo>
                  <a:pt x="5606511" y="0"/>
                  <a:pt x="6096000" y="489489"/>
                  <a:pt x="6096000" y="1093305"/>
                </a:cubicBezTo>
                <a:lnTo>
                  <a:pt x="6095999" y="1093305"/>
                </a:lnTo>
                <a:cubicBezTo>
                  <a:pt x="6095999" y="1697121"/>
                  <a:pt x="5606510" y="2186610"/>
                  <a:pt x="5002694" y="2186610"/>
                </a:cubicBezTo>
                <a:lnTo>
                  <a:pt x="0" y="2186609"/>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1744AB"/>
              </a:solidFill>
              <a:latin typeface="Bahnschrift SemiCondensed" panose="020B0502040204020203" pitchFamily="34" charset="0"/>
            </a:endParaRPr>
          </a:p>
        </p:txBody>
      </p:sp>
      <p:sp>
        <p:nvSpPr>
          <p:cNvPr id="2" name="Title 1"/>
          <p:cNvSpPr>
            <a:spLocks noGrp="1"/>
          </p:cNvSpPr>
          <p:nvPr>
            <p:ph type="title"/>
          </p:nvPr>
        </p:nvSpPr>
        <p:spPr>
          <a:xfrm>
            <a:off x="716775" y="693055"/>
            <a:ext cx="4423913" cy="1015101"/>
          </a:xfrm>
          <a:noFill/>
        </p:spPr>
        <p:txBody>
          <a:bodyPr>
            <a:normAutofit/>
          </a:bodyPr>
          <a:lstStyle/>
          <a:p>
            <a:r>
              <a:rPr lang="en-US" sz="4900" b="1" dirty="0">
                <a:solidFill>
                  <a:srgbClr val="1744AB"/>
                </a:solidFill>
                <a:latin typeface="Bahnschrift SemiCondensed" panose="020B0502040204020203" pitchFamily="34" charset="0"/>
              </a:rPr>
              <a:t>RESULT/OUTPUT</a:t>
            </a:r>
          </a:p>
        </p:txBody>
      </p:sp>
      <p:pic>
        <p:nvPicPr>
          <p:cNvPr id="3075" name="Picture 3"/>
          <p:cNvPicPr>
            <a:picLocks noChangeAspect="1" noChangeArrowheads="1"/>
          </p:cNvPicPr>
          <p:nvPr/>
        </p:nvPicPr>
        <p:blipFill>
          <a:blip r:embed="rId2" cstate="print"/>
          <a:srcRect/>
          <a:stretch>
            <a:fillRect/>
          </a:stretch>
        </p:blipFill>
        <p:spPr bwMode="auto">
          <a:xfrm>
            <a:off x="879895" y="2863275"/>
            <a:ext cx="5366672" cy="3301670"/>
          </a:xfrm>
          <a:prstGeom prst="rect">
            <a:avLst/>
          </a:prstGeom>
          <a:noFill/>
          <a:ln w="9525">
            <a:noFill/>
            <a:miter lim="800000"/>
            <a:headEnd/>
            <a:tailEnd/>
          </a:ln>
        </p:spPr>
      </p:pic>
      <p:sp>
        <p:nvSpPr>
          <p:cNvPr id="6" name="TextBox 5"/>
          <p:cNvSpPr txBox="1"/>
          <p:nvPr/>
        </p:nvSpPr>
        <p:spPr>
          <a:xfrm>
            <a:off x="879895" y="2290966"/>
            <a:ext cx="3597214" cy="461665"/>
          </a:xfrm>
          <a:prstGeom prst="rect">
            <a:avLst/>
          </a:prstGeom>
          <a:noFill/>
        </p:spPr>
        <p:txBody>
          <a:bodyPr wrap="square" rtlCol="0">
            <a:spAutoFit/>
          </a:bodyPr>
          <a:lstStyle/>
          <a:p>
            <a:r>
              <a:rPr lang="en-US" sz="2400" b="1" dirty="0">
                <a:solidFill>
                  <a:schemeClr val="bg1"/>
                </a:solidFill>
                <a:latin typeface="Bahnschrift SemiCondensed" panose="020B0502040204020203" pitchFamily="34" charset="0"/>
              </a:rPr>
              <a:t>1. Status of Uttar Pradesh</a:t>
            </a:r>
          </a:p>
        </p:txBody>
      </p:sp>
      <p:sp>
        <p:nvSpPr>
          <p:cNvPr id="7" name="Freeform: Shape 6">
            <a:extLst>
              <a:ext uri="{FF2B5EF4-FFF2-40B4-BE49-F238E27FC236}">
                <a16:creationId xmlns:a16="http://schemas.microsoft.com/office/drawing/2014/main" id="{5A6A3721-700D-4F50-8A8C-4741EC71E3B3}"/>
              </a:ext>
            </a:extLst>
          </p:cNvPr>
          <p:cNvSpPr/>
          <p:nvPr/>
        </p:nvSpPr>
        <p:spPr>
          <a:xfrm flipH="1">
            <a:off x="7848913" y="0"/>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3"/>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6000">
              <a:srgbClr val="7BC9F9"/>
            </a:gs>
            <a:gs pos="71000">
              <a:srgbClr val="1A50C8"/>
            </a:gs>
          </a:gsLst>
          <a:lin ang="18900000" scaled="1"/>
        </a:grad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878400" y="2862000"/>
            <a:ext cx="5740252" cy="3124591"/>
          </a:xfrm>
          <a:prstGeom prst="rect">
            <a:avLst/>
          </a:prstGeom>
          <a:noFill/>
          <a:ln w="9525">
            <a:noFill/>
            <a:miter lim="800000"/>
            <a:headEnd/>
            <a:tailEnd/>
          </a:ln>
        </p:spPr>
      </p:pic>
      <p:sp>
        <p:nvSpPr>
          <p:cNvPr id="5" name="TextBox 4"/>
          <p:cNvSpPr txBox="1"/>
          <p:nvPr/>
        </p:nvSpPr>
        <p:spPr>
          <a:xfrm>
            <a:off x="878400" y="2289600"/>
            <a:ext cx="3143809" cy="461665"/>
          </a:xfrm>
          <a:prstGeom prst="rect">
            <a:avLst/>
          </a:prstGeom>
          <a:noFill/>
        </p:spPr>
        <p:txBody>
          <a:bodyPr wrap="none" rtlCol="0">
            <a:spAutoFit/>
          </a:bodyPr>
          <a:lstStyle/>
          <a:p>
            <a:r>
              <a:rPr lang="en-US" sz="2400" b="1" dirty="0">
                <a:solidFill>
                  <a:schemeClr val="bg1"/>
                </a:solidFill>
                <a:latin typeface="Bahnschrift SemiCondensed" panose="020B0502040204020203" pitchFamily="34" charset="0"/>
              </a:rPr>
              <a:t>2. Status of Maharashtra</a:t>
            </a:r>
          </a:p>
        </p:txBody>
      </p:sp>
      <p:sp>
        <p:nvSpPr>
          <p:cNvPr id="6" name="Freeform: Shape 5">
            <a:extLst>
              <a:ext uri="{FF2B5EF4-FFF2-40B4-BE49-F238E27FC236}">
                <a16:creationId xmlns:a16="http://schemas.microsoft.com/office/drawing/2014/main" id="{57B6F8DB-B941-480B-98EE-154DA97F4374}"/>
              </a:ext>
            </a:extLst>
          </p:cNvPr>
          <p:cNvSpPr/>
          <p:nvPr/>
        </p:nvSpPr>
        <p:spPr>
          <a:xfrm flipH="1">
            <a:off x="7848913" y="0"/>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3"/>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6000">
              <a:srgbClr val="7BC9F9"/>
            </a:gs>
            <a:gs pos="71000">
              <a:srgbClr val="1A50C8"/>
            </a:gs>
          </a:gsLst>
          <a:lin ang="18900000" scaled="1"/>
        </a:gra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5E5CFDF8-C301-4375-BFE5-F9B616EFFE90}"/>
              </a:ext>
            </a:extLst>
          </p:cNvPr>
          <p:cNvSpPr/>
          <p:nvPr/>
        </p:nvSpPr>
        <p:spPr>
          <a:xfrm flipH="1">
            <a:off x="7848913" y="0"/>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2"/>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 name="Freeform: Shape 5">
            <a:extLst>
              <a:ext uri="{FF2B5EF4-FFF2-40B4-BE49-F238E27FC236}">
                <a16:creationId xmlns:a16="http://schemas.microsoft.com/office/drawing/2014/main" id="{8BE82EAB-A144-4FBE-AB52-58B989F2848D}"/>
              </a:ext>
            </a:extLst>
          </p:cNvPr>
          <p:cNvSpPr/>
          <p:nvPr/>
        </p:nvSpPr>
        <p:spPr>
          <a:xfrm>
            <a:off x="0" y="123102"/>
            <a:ext cx="6096000" cy="2186610"/>
          </a:xfrm>
          <a:custGeom>
            <a:avLst/>
            <a:gdLst>
              <a:gd name="connsiteX0" fmla="*/ 0 w 6096000"/>
              <a:gd name="connsiteY0" fmla="*/ 0 h 2186610"/>
              <a:gd name="connsiteX1" fmla="*/ 5002695 w 6096000"/>
              <a:gd name="connsiteY1" fmla="*/ 0 h 2186610"/>
              <a:gd name="connsiteX2" fmla="*/ 6096000 w 6096000"/>
              <a:gd name="connsiteY2" fmla="*/ 1093305 h 2186610"/>
              <a:gd name="connsiteX3" fmla="*/ 6095999 w 6096000"/>
              <a:gd name="connsiteY3" fmla="*/ 1093305 h 2186610"/>
              <a:gd name="connsiteX4" fmla="*/ 5002694 w 6096000"/>
              <a:gd name="connsiteY4" fmla="*/ 2186610 h 2186610"/>
              <a:gd name="connsiteX5" fmla="*/ 0 w 6096000"/>
              <a:gd name="connsiteY5" fmla="*/ 2186609 h 218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2186610">
                <a:moveTo>
                  <a:pt x="0" y="0"/>
                </a:moveTo>
                <a:lnTo>
                  <a:pt x="5002695" y="0"/>
                </a:lnTo>
                <a:cubicBezTo>
                  <a:pt x="5606511" y="0"/>
                  <a:pt x="6096000" y="489489"/>
                  <a:pt x="6096000" y="1093305"/>
                </a:cubicBezTo>
                <a:lnTo>
                  <a:pt x="6095999" y="1093305"/>
                </a:lnTo>
                <a:cubicBezTo>
                  <a:pt x="6095999" y="1697121"/>
                  <a:pt x="5606510" y="2186610"/>
                  <a:pt x="5002694" y="2186610"/>
                </a:cubicBezTo>
                <a:lnTo>
                  <a:pt x="0" y="2186609"/>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p:cNvSpPr>
            <a:spLocks noGrp="1"/>
          </p:cNvSpPr>
          <p:nvPr>
            <p:ph type="title"/>
          </p:nvPr>
        </p:nvSpPr>
        <p:spPr>
          <a:xfrm>
            <a:off x="1528971" y="675802"/>
            <a:ext cx="2918791" cy="1049607"/>
          </a:xfrm>
          <a:noFill/>
        </p:spPr>
        <p:txBody>
          <a:bodyPr>
            <a:noAutofit/>
          </a:bodyPr>
          <a:lstStyle/>
          <a:p>
            <a:r>
              <a:rPr lang="en-US" sz="4900" b="1" dirty="0">
                <a:solidFill>
                  <a:srgbClr val="1744AB"/>
                </a:solidFill>
                <a:latin typeface="Bahnschrift SemiCondensed" panose="020B0502040204020203" pitchFamily="34" charset="0"/>
              </a:rPr>
              <a:t>Conclusion</a:t>
            </a:r>
          </a:p>
        </p:txBody>
      </p:sp>
      <p:sp>
        <p:nvSpPr>
          <p:cNvPr id="3" name="Content Placeholder 2"/>
          <p:cNvSpPr>
            <a:spLocks noGrp="1"/>
          </p:cNvSpPr>
          <p:nvPr>
            <p:ph idx="1"/>
          </p:nvPr>
        </p:nvSpPr>
        <p:spPr>
          <a:xfrm>
            <a:off x="280800" y="2426532"/>
            <a:ext cx="7568113" cy="3755666"/>
          </a:xfrm>
          <a:noFill/>
        </p:spPr>
        <p:txBody>
          <a:bodyPr>
            <a:normAutofit/>
          </a:bodyPr>
          <a:lstStyle/>
          <a:p>
            <a:r>
              <a:rPr lang="en-US" dirty="0">
                <a:solidFill>
                  <a:schemeClr val="bg1"/>
                </a:solidFill>
                <a:latin typeface="Bahnschrift SemiCondensed" panose="020B0502040204020203" pitchFamily="34" charset="0"/>
              </a:rPr>
              <a:t>Our project is about getting a notification after a particular time interval about active, positive and cured COVID-19 patients.</a:t>
            </a:r>
          </a:p>
          <a:p>
            <a:r>
              <a:rPr lang="en-US" dirty="0">
                <a:solidFill>
                  <a:schemeClr val="bg1"/>
                </a:solidFill>
                <a:latin typeface="Bahnschrift SemiCondensed" panose="020B0502040204020203" pitchFamily="34" charset="0"/>
              </a:rPr>
              <a:t>As we know Python is a script-based programming language. If we want to run our program, we can’t do it directly. We have to copy paste source code every single time we want to run our program. In order to overcome this drawback user, need to download one module name “</a:t>
            </a:r>
            <a:r>
              <a:rPr lang="en-US" dirty="0" err="1">
                <a:solidFill>
                  <a:schemeClr val="bg1"/>
                </a:solidFill>
                <a:latin typeface="Bahnschrift SemiCondensed" panose="020B0502040204020203" pitchFamily="34" charset="0"/>
              </a:rPr>
              <a:t>pyinsataller</a:t>
            </a:r>
            <a:r>
              <a:rPr lang="en-US" dirty="0">
                <a:solidFill>
                  <a:schemeClr val="bg1"/>
                </a:solidFill>
                <a:latin typeface="Bahnschrift SemiCondensed" panose="020B0502040204020203" pitchFamily="34" charset="0"/>
              </a:rPr>
              <a:t>”.</a:t>
            </a:r>
          </a:p>
        </p:txBody>
      </p:sp>
    </p:spTree>
    <p:extLst>
      <p:ext uri="{BB962C8B-B14F-4D97-AF65-F5344CB8AC3E}">
        <p14:creationId xmlns:p14="http://schemas.microsoft.com/office/powerpoint/2010/main" val="8804656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6000">
              <a:srgbClr val="7BC9F9"/>
            </a:gs>
            <a:gs pos="71000">
              <a:srgbClr val="1A50C8"/>
            </a:gs>
          </a:gsLst>
          <a:lin ang="18900000" scaled="1"/>
        </a:gra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D76310E-5525-416B-994D-BA09DFEB1989}"/>
              </a:ext>
            </a:extLst>
          </p:cNvPr>
          <p:cNvSpPr/>
          <p:nvPr/>
        </p:nvSpPr>
        <p:spPr>
          <a:xfrm>
            <a:off x="0" y="107300"/>
            <a:ext cx="6096000" cy="2186610"/>
          </a:xfrm>
          <a:custGeom>
            <a:avLst/>
            <a:gdLst>
              <a:gd name="connsiteX0" fmla="*/ 0 w 6096000"/>
              <a:gd name="connsiteY0" fmla="*/ 0 h 2186610"/>
              <a:gd name="connsiteX1" fmla="*/ 5002695 w 6096000"/>
              <a:gd name="connsiteY1" fmla="*/ 0 h 2186610"/>
              <a:gd name="connsiteX2" fmla="*/ 6096000 w 6096000"/>
              <a:gd name="connsiteY2" fmla="*/ 1093305 h 2186610"/>
              <a:gd name="connsiteX3" fmla="*/ 6095999 w 6096000"/>
              <a:gd name="connsiteY3" fmla="*/ 1093305 h 2186610"/>
              <a:gd name="connsiteX4" fmla="*/ 5002694 w 6096000"/>
              <a:gd name="connsiteY4" fmla="*/ 2186610 h 2186610"/>
              <a:gd name="connsiteX5" fmla="*/ 0 w 6096000"/>
              <a:gd name="connsiteY5" fmla="*/ 2186609 h 218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2186610">
                <a:moveTo>
                  <a:pt x="0" y="0"/>
                </a:moveTo>
                <a:lnTo>
                  <a:pt x="5002695" y="0"/>
                </a:lnTo>
                <a:cubicBezTo>
                  <a:pt x="5606511" y="0"/>
                  <a:pt x="6096000" y="489489"/>
                  <a:pt x="6096000" y="1093305"/>
                </a:cubicBezTo>
                <a:lnTo>
                  <a:pt x="6095999" y="1093305"/>
                </a:lnTo>
                <a:cubicBezTo>
                  <a:pt x="6095999" y="1697121"/>
                  <a:pt x="5606510" y="2186610"/>
                  <a:pt x="5002694" y="2186610"/>
                </a:cubicBezTo>
                <a:lnTo>
                  <a:pt x="0" y="2186609"/>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p:cNvSpPr>
            <a:spLocks noGrp="1"/>
          </p:cNvSpPr>
          <p:nvPr>
            <p:ph type="title"/>
          </p:nvPr>
        </p:nvSpPr>
        <p:spPr>
          <a:xfrm>
            <a:off x="1280492" y="680115"/>
            <a:ext cx="3415748" cy="1040981"/>
          </a:xfrm>
          <a:noFill/>
        </p:spPr>
        <p:txBody>
          <a:bodyPr>
            <a:noAutofit/>
          </a:bodyPr>
          <a:lstStyle/>
          <a:p>
            <a:r>
              <a:rPr lang="en-US" sz="4900" b="1" dirty="0">
                <a:solidFill>
                  <a:srgbClr val="1744AB"/>
                </a:solidFill>
                <a:latin typeface="Bahnschrift SemiCondensed" panose="020B0502040204020203" pitchFamily="34" charset="0"/>
              </a:rPr>
              <a:t>Future Scope</a:t>
            </a:r>
          </a:p>
        </p:txBody>
      </p:sp>
      <p:sp>
        <p:nvSpPr>
          <p:cNvPr id="3" name="Content Placeholder 2"/>
          <p:cNvSpPr>
            <a:spLocks noGrp="1"/>
          </p:cNvSpPr>
          <p:nvPr>
            <p:ph idx="1"/>
          </p:nvPr>
        </p:nvSpPr>
        <p:spPr>
          <a:xfrm>
            <a:off x="280800" y="2501486"/>
            <a:ext cx="7438096" cy="3581262"/>
          </a:xfrm>
          <a:noFill/>
        </p:spPr>
        <p:txBody>
          <a:bodyPr>
            <a:normAutofit fontScale="92500"/>
          </a:bodyPr>
          <a:lstStyle/>
          <a:p>
            <a:r>
              <a:rPr lang="en-US" dirty="0">
                <a:solidFill>
                  <a:schemeClr val="bg1"/>
                </a:solidFill>
                <a:latin typeface="Bahnschrift SemiCondensed" panose="020B0502040204020203" pitchFamily="34" charset="0"/>
              </a:rPr>
              <a:t>In the code we need to mention the particular state to fetch the data. But it won’t be same in future. This project will prove to be a life saver for those who are always running short of time and need to get update quickly.</a:t>
            </a:r>
          </a:p>
          <a:p>
            <a:r>
              <a:rPr lang="en-US" dirty="0">
                <a:solidFill>
                  <a:schemeClr val="bg1"/>
                </a:solidFill>
                <a:latin typeface="Bahnschrift SemiCondensed" panose="020B0502040204020203" pitchFamily="34" charset="0"/>
              </a:rPr>
              <a:t>Little modification in this would be really beneficial.</a:t>
            </a:r>
          </a:p>
          <a:p>
            <a:r>
              <a:rPr lang="en-US" dirty="0">
                <a:solidFill>
                  <a:schemeClr val="bg1"/>
                </a:solidFill>
                <a:latin typeface="Bahnschrift SemiCondensed" panose="020B0502040204020203" pitchFamily="34" charset="0"/>
              </a:rPr>
              <a:t>And not just for corona, rather we can use this system to view updates of any disease or something by linking it with a different website.</a:t>
            </a:r>
          </a:p>
        </p:txBody>
      </p:sp>
      <p:sp>
        <p:nvSpPr>
          <p:cNvPr id="5" name="Freeform: Shape 4">
            <a:extLst>
              <a:ext uri="{FF2B5EF4-FFF2-40B4-BE49-F238E27FC236}">
                <a16:creationId xmlns:a16="http://schemas.microsoft.com/office/drawing/2014/main" id="{EB81367C-48C8-4224-9794-DE6A888C2428}"/>
              </a:ext>
            </a:extLst>
          </p:cNvPr>
          <p:cNvSpPr/>
          <p:nvPr/>
        </p:nvSpPr>
        <p:spPr>
          <a:xfrm flipH="1">
            <a:off x="7848913" y="0"/>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2"/>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9524283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6000">
              <a:srgbClr val="7BC9F9"/>
            </a:gs>
            <a:gs pos="71000">
              <a:srgbClr val="1A50C8"/>
            </a:gs>
          </a:gsLst>
          <a:lin ang="18900000" scaled="1"/>
        </a:gra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E8C4A3DB-9DD7-4E19-9210-14855CF53BF1}"/>
              </a:ext>
            </a:extLst>
          </p:cNvPr>
          <p:cNvSpPr/>
          <p:nvPr/>
        </p:nvSpPr>
        <p:spPr>
          <a:xfrm flipH="1">
            <a:off x="7848913" y="0"/>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2"/>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 name="Freeform: Shape 5">
            <a:extLst>
              <a:ext uri="{FF2B5EF4-FFF2-40B4-BE49-F238E27FC236}">
                <a16:creationId xmlns:a16="http://schemas.microsoft.com/office/drawing/2014/main" id="{4EC2A699-83BC-426C-AC57-440E35068BB1}"/>
              </a:ext>
            </a:extLst>
          </p:cNvPr>
          <p:cNvSpPr/>
          <p:nvPr/>
        </p:nvSpPr>
        <p:spPr>
          <a:xfrm>
            <a:off x="0" y="107300"/>
            <a:ext cx="6096000" cy="2186610"/>
          </a:xfrm>
          <a:custGeom>
            <a:avLst/>
            <a:gdLst>
              <a:gd name="connsiteX0" fmla="*/ 0 w 6096000"/>
              <a:gd name="connsiteY0" fmla="*/ 0 h 2186610"/>
              <a:gd name="connsiteX1" fmla="*/ 5002695 w 6096000"/>
              <a:gd name="connsiteY1" fmla="*/ 0 h 2186610"/>
              <a:gd name="connsiteX2" fmla="*/ 6096000 w 6096000"/>
              <a:gd name="connsiteY2" fmla="*/ 1093305 h 2186610"/>
              <a:gd name="connsiteX3" fmla="*/ 6095999 w 6096000"/>
              <a:gd name="connsiteY3" fmla="*/ 1093305 h 2186610"/>
              <a:gd name="connsiteX4" fmla="*/ 5002694 w 6096000"/>
              <a:gd name="connsiteY4" fmla="*/ 2186610 h 2186610"/>
              <a:gd name="connsiteX5" fmla="*/ 0 w 6096000"/>
              <a:gd name="connsiteY5" fmla="*/ 2186609 h 218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2186610">
                <a:moveTo>
                  <a:pt x="0" y="0"/>
                </a:moveTo>
                <a:lnTo>
                  <a:pt x="5002695" y="0"/>
                </a:lnTo>
                <a:cubicBezTo>
                  <a:pt x="5606511" y="0"/>
                  <a:pt x="6096000" y="489489"/>
                  <a:pt x="6096000" y="1093305"/>
                </a:cubicBezTo>
                <a:lnTo>
                  <a:pt x="6095999" y="1093305"/>
                </a:lnTo>
                <a:cubicBezTo>
                  <a:pt x="6095999" y="1697121"/>
                  <a:pt x="5606510" y="2186610"/>
                  <a:pt x="5002694" y="2186610"/>
                </a:cubicBezTo>
                <a:lnTo>
                  <a:pt x="0" y="2186609"/>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p:cNvSpPr>
            <a:spLocks noGrp="1"/>
          </p:cNvSpPr>
          <p:nvPr>
            <p:ph type="title"/>
          </p:nvPr>
        </p:nvSpPr>
        <p:spPr>
          <a:xfrm>
            <a:off x="1514062" y="697368"/>
            <a:ext cx="2948609" cy="1006475"/>
          </a:xfrm>
          <a:noFill/>
        </p:spPr>
        <p:txBody>
          <a:bodyPr>
            <a:noAutofit/>
          </a:bodyPr>
          <a:lstStyle/>
          <a:p>
            <a:r>
              <a:rPr lang="en-US" sz="4900" b="1" dirty="0">
                <a:solidFill>
                  <a:srgbClr val="1744AB"/>
                </a:solidFill>
                <a:latin typeface="Bahnschrift SemiCondensed" panose="020B0502040204020203" pitchFamily="34" charset="0"/>
              </a:rPr>
              <a:t>References</a:t>
            </a:r>
          </a:p>
        </p:txBody>
      </p:sp>
      <p:sp>
        <p:nvSpPr>
          <p:cNvPr id="3" name="Content Placeholder 2"/>
          <p:cNvSpPr>
            <a:spLocks noGrp="1"/>
          </p:cNvSpPr>
          <p:nvPr>
            <p:ph idx="1"/>
          </p:nvPr>
        </p:nvSpPr>
        <p:spPr>
          <a:xfrm>
            <a:off x="280800" y="2293910"/>
            <a:ext cx="7568113" cy="4456790"/>
          </a:xfrm>
          <a:noFill/>
        </p:spPr>
        <p:txBody>
          <a:bodyPr>
            <a:normAutofit fontScale="92500" lnSpcReduction="10000"/>
          </a:bodyPr>
          <a:lstStyle/>
          <a:p>
            <a:pPr>
              <a:lnSpc>
                <a:spcPct val="150000"/>
              </a:lnSpc>
            </a:pPr>
            <a:r>
              <a:rPr lang="en-US" sz="2400" dirty="0">
                <a:solidFill>
                  <a:schemeClr val="bg1"/>
                </a:solidFill>
                <a:latin typeface="Bahnschrift SemiCondensed" panose="020B0502040204020203" pitchFamily="34" charset="0"/>
                <a:cs typeface="Times New Roman" pitchFamily="18" charset="0"/>
              </a:rPr>
              <a:t>https://www.worldometers.info/coronavirus/country/india/</a:t>
            </a:r>
          </a:p>
          <a:p>
            <a:pPr>
              <a:lnSpc>
                <a:spcPct val="150000"/>
              </a:lnSpc>
            </a:pPr>
            <a:r>
              <a:rPr lang="en-US" sz="2400" b="1" dirty="0">
                <a:solidFill>
                  <a:schemeClr val="bg1"/>
                </a:solidFill>
                <a:latin typeface="Bahnschrift SemiCondensed" panose="020B0502040204020203" pitchFamily="34" charset="0"/>
                <a:cs typeface="Times New Roman" pitchFamily="18" charset="0"/>
              </a:rPr>
              <a:t>https://www.mohfw.gov.in/</a:t>
            </a:r>
          </a:p>
          <a:p>
            <a:pPr>
              <a:lnSpc>
                <a:spcPct val="150000"/>
              </a:lnSpc>
            </a:pPr>
            <a:r>
              <a:rPr lang="en-US" sz="2400" dirty="0">
                <a:solidFill>
                  <a:schemeClr val="bg1"/>
                </a:solidFill>
                <a:latin typeface="Bahnschrift SemiCondensed" panose="020B0502040204020203" pitchFamily="34" charset="0"/>
                <a:cs typeface="Times New Roman" pitchFamily="18" charset="0"/>
              </a:rPr>
              <a:t>https://healthitanalytics.com/news/understanding-the-covid-19-pandemic-as-a-big-data-analytics-issue</a:t>
            </a:r>
          </a:p>
          <a:p>
            <a:pPr>
              <a:lnSpc>
                <a:spcPct val="150000"/>
              </a:lnSpc>
            </a:pPr>
            <a:r>
              <a:rPr lang="en-US" sz="2400" dirty="0">
                <a:solidFill>
                  <a:schemeClr val="bg1"/>
                </a:solidFill>
                <a:latin typeface="Bahnschrift SemiCondensed" panose="020B0502040204020203" pitchFamily="34" charset="0"/>
                <a:cs typeface="Times New Roman" pitchFamily="18" charset="0"/>
              </a:rPr>
              <a:t>https://www.who.int/data/data-collection-tools</a:t>
            </a:r>
          </a:p>
          <a:p>
            <a:pPr>
              <a:lnSpc>
                <a:spcPct val="150000"/>
              </a:lnSpc>
            </a:pPr>
            <a:r>
              <a:rPr lang="en-US" sz="2400" dirty="0">
                <a:solidFill>
                  <a:schemeClr val="bg1"/>
                </a:solidFill>
                <a:latin typeface="Bahnschrift SemiCondensed" panose="020B0502040204020203" pitchFamily="34" charset="0"/>
                <a:cs typeface="Times New Roman" pitchFamily="18" charset="0"/>
              </a:rPr>
              <a:t>https://www.biomedcentral.com/collections/COVID19-research-methodology</a:t>
            </a:r>
          </a:p>
          <a:p>
            <a:pPr>
              <a:lnSpc>
                <a:spcPct val="150000"/>
              </a:lnSpc>
            </a:pPr>
            <a:r>
              <a:rPr lang="en-US" sz="2400" dirty="0">
                <a:solidFill>
                  <a:schemeClr val="bg1"/>
                </a:solidFill>
                <a:latin typeface="Bahnschrift SemiCondensed" panose="020B0502040204020203" pitchFamily="34" charset="0"/>
                <a:cs typeface="Times New Roman" pitchFamily="18" charset="0"/>
              </a:rPr>
              <a:t>https://ourworldindata.org/coronavirus-source-data</a:t>
            </a:r>
          </a:p>
        </p:txBody>
      </p:sp>
    </p:spTree>
    <p:extLst>
      <p:ext uri="{BB962C8B-B14F-4D97-AF65-F5344CB8AC3E}">
        <p14:creationId xmlns:p14="http://schemas.microsoft.com/office/powerpoint/2010/main" val="1912258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9703D9C-E714-4EA8-904B-A9A3FB985843}"/>
              </a:ext>
            </a:extLst>
          </p:cNvPr>
          <p:cNvGrpSpPr/>
          <p:nvPr/>
        </p:nvGrpSpPr>
        <p:grpSpPr>
          <a:xfrm>
            <a:off x="604631" y="0"/>
            <a:ext cx="10982738" cy="6858000"/>
            <a:chOff x="1013791" y="0"/>
            <a:chExt cx="10982738" cy="6858000"/>
          </a:xfrm>
          <a:blipFill dpi="0" rotWithShape="1">
            <a:blip r:embed="rId2" cstate="screen">
              <a:extLst>
                <a:ext uri="{BEBA8EAE-BF5A-486C-A8C5-ECC9F3942E4B}">
                  <a14:imgProps xmlns:a14="http://schemas.microsoft.com/office/drawing/2010/main">
                    <a14:imgLayer r:embed="rId3">
                      <a14:imgEffect>
                        <a14:brightnessContrast bright="-10000" contrast="10000"/>
                      </a14:imgEffect>
                    </a14:imgLayer>
                  </a14:imgProps>
                </a:ext>
                <a:ext uri="{28A0092B-C50C-407E-A947-70E740481C1C}">
                  <a14:useLocalDpi xmlns:a14="http://schemas.microsoft.com/office/drawing/2010/main"/>
                </a:ext>
              </a:extLst>
            </a:blip>
            <a:srcRect/>
            <a:stretch>
              <a:fillRect/>
            </a:stretch>
          </a:blipFill>
        </p:grpSpPr>
        <p:sp>
          <p:nvSpPr>
            <p:cNvPr id="4" name="Rectangle: Rounded Corners 3">
              <a:extLst>
                <a:ext uri="{FF2B5EF4-FFF2-40B4-BE49-F238E27FC236}">
                  <a16:creationId xmlns:a16="http://schemas.microsoft.com/office/drawing/2014/main" id="{D292F868-4063-41F7-A957-88BCC616EFCA}"/>
                </a:ext>
              </a:extLst>
            </p:cNvPr>
            <p:cNvSpPr/>
            <p:nvPr/>
          </p:nvSpPr>
          <p:spPr>
            <a:xfrm>
              <a:off x="1013791" y="1928192"/>
              <a:ext cx="844826" cy="353833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05E0091-3BE2-4AA8-8CE6-0BDC9053923C}"/>
                </a:ext>
              </a:extLst>
            </p:cNvPr>
            <p:cNvSpPr/>
            <p:nvPr/>
          </p:nvSpPr>
          <p:spPr>
            <a:xfrm>
              <a:off x="1858617" y="1446144"/>
              <a:ext cx="844826" cy="450242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A7A1476A-D374-4297-9D01-38B56EB26986}"/>
                </a:ext>
              </a:extLst>
            </p:cNvPr>
            <p:cNvSpPr/>
            <p:nvPr/>
          </p:nvSpPr>
          <p:spPr>
            <a:xfrm>
              <a:off x="2703443" y="837372"/>
              <a:ext cx="844826" cy="57199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74F48F7-A0D8-4CEE-B51E-49B947E3F801}"/>
                </a:ext>
              </a:extLst>
            </p:cNvPr>
            <p:cNvSpPr/>
            <p:nvPr/>
          </p:nvSpPr>
          <p:spPr>
            <a:xfrm>
              <a:off x="3548269" y="0"/>
              <a:ext cx="844826" cy="6858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17B6FF0-B3EC-418C-8652-6A68AA0CC84E}"/>
                </a:ext>
              </a:extLst>
            </p:cNvPr>
            <p:cNvSpPr/>
            <p:nvPr/>
          </p:nvSpPr>
          <p:spPr>
            <a:xfrm flipH="1" flipV="1">
              <a:off x="6927573" y="1177787"/>
              <a:ext cx="844826" cy="450242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EE12CB4E-FEBC-46E6-A4F2-27EB3EF369F4}"/>
                </a:ext>
              </a:extLst>
            </p:cNvPr>
            <p:cNvSpPr/>
            <p:nvPr/>
          </p:nvSpPr>
          <p:spPr>
            <a:xfrm flipH="1" flipV="1">
              <a:off x="6082747" y="1177787"/>
              <a:ext cx="844826" cy="450242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397A5AB2-5225-43CD-9670-8194A04782B6}"/>
                </a:ext>
              </a:extLst>
            </p:cNvPr>
            <p:cNvSpPr/>
            <p:nvPr/>
          </p:nvSpPr>
          <p:spPr>
            <a:xfrm flipH="1" flipV="1">
              <a:off x="5237921" y="569015"/>
              <a:ext cx="844826" cy="57199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8F9FCA4-41D2-4A06-A7CE-CA40A921ECE4}"/>
                </a:ext>
              </a:extLst>
            </p:cNvPr>
            <p:cNvSpPr/>
            <p:nvPr/>
          </p:nvSpPr>
          <p:spPr>
            <a:xfrm flipH="1" flipV="1">
              <a:off x="4393095" y="203752"/>
              <a:ext cx="844826" cy="645049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80254A95-8561-4F5A-823B-90F96002055C}"/>
                </a:ext>
              </a:extLst>
            </p:cNvPr>
            <p:cNvSpPr/>
            <p:nvPr/>
          </p:nvSpPr>
          <p:spPr>
            <a:xfrm>
              <a:off x="7772399" y="1757984"/>
              <a:ext cx="844826" cy="38787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4818BF66-E936-4D3F-AC90-495EE47596E5}"/>
                </a:ext>
              </a:extLst>
            </p:cNvPr>
            <p:cNvSpPr/>
            <p:nvPr/>
          </p:nvSpPr>
          <p:spPr>
            <a:xfrm>
              <a:off x="8617225" y="1446144"/>
              <a:ext cx="844826" cy="450242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FDACFA92-ACA8-471B-9B27-FE9DF2CE92C5}"/>
                </a:ext>
              </a:extLst>
            </p:cNvPr>
            <p:cNvSpPr/>
            <p:nvPr/>
          </p:nvSpPr>
          <p:spPr>
            <a:xfrm>
              <a:off x="9462051" y="837372"/>
              <a:ext cx="844826" cy="57199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1124BB9E-9A8C-47D4-858C-20921F3B72E9}"/>
                </a:ext>
              </a:extLst>
            </p:cNvPr>
            <p:cNvSpPr/>
            <p:nvPr/>
          </p:nvSpPr>
          <p:spPr>
            <a:xfrm>
              <a:off x="10306877" y="0"/>
              <a:ext cx="844826" cy="6858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C1DC2591-47FF-4005-A3A3-3A061B7CDCAF}"/>
                </a:ext>
              </a:extLst>
            </p:cNvPr>
            <p:cNvSpPr/>
            <p:nvPr/>
          </p:nvSpPr>
          <p:spPr>
            <a:xfrm>
              <a:off x="11151703" y="1134303"/>
              <a:ext cx="844826" cy="450242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itle 1">
            <a:extLst>
              <a:ext uri="{FF2B5EF4-FFF2-40B4-BE49-F238E27FC236}">
                <a16:creationId xmlns:a16="http://schemas.microsoft.com/office/drawing/2014/main" id="{9B726A8E-0D7B-4B4E-8944-027F947E6438}"/>
              </a:ext>
            </a:extLst>
          </p:cNvPr>
          <p:cNvSpPr>
            <a:spLocks noGrp="1"/>
          </p:cNvSpPr>
          <p:nvPr>
            <p:ph type="title"/>
          </p:nvPr>
        </p:nvSpPr>
        <p:spPr>
          <a:xfrm>
            <a:off x="4021206" y="2766219"/>
            <a:ext cx="4186859" cy="1862274"/>
          </a:xfrm>
          <a:noFill/>
        </p:spPr>
        <p:txBody>
          <a:bodyPr>
            <a:noAutofit/>
          </a:bodyPr>
          <a:lstStyle/>
          <a:p>
            <a:r>
              <a:rPr lang="en-US" sz="8000" b="1" dirty="0">
                <a:solidFill>
                  <a:schemeClr val="bg1"/>
                </a:solidFill>
                <a:latin typeface="Bahnschrift SemiCondensed" panose="020B0502040204020203" pitchFamily="34" charset="0"/>
              </a:rPr>
              <a:t>Thank You</a:t>
            </a:r>
          </a:p>
        </p:txBody>
      </p:sp>
    </p:spTree>
    <p:extLst>
      <p:ext uri="{BB962C8B-B14F-4D97-AF65-F5344CB8AC3E}">
        <p14:creationId xmlns:p14="http://schemas.microsoft.com/office/powerpoint/2010/main" val="4435553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209B7"/>
            </a:gs>
            <a:gs pos="0">
              <a:srgbClr val="4361EE"/>
            </a:gs>
            <a:gs pos="27000">
              <a:srgbClr val="4CC9F0"/>
            </a:gs>
            <a:gs pos="76000">
              <a:srgbClr val="F72585">
                <a:alpha val="60000"/>
                <a:lumMod val="100000"/>
              </a:srgbClr>
            </a:gs>
          </a:gsLst>
          <a:lin ang="189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8B2925-F28D-40C5-8759-50E54A58B8C4}"/>
              </a:ext>
            </a:extLst>
          </p:cNvPr>
          <p:cNvSpPr/>
          <p:nvPr/>
        </p:nvSpPr>
        <p:spPr>
          <a:xfrm>
            <a:off x="2190000" y="2205000"/>
            <a:ext cx="7812000" cy="2448000"/>
          </a:xfrm>
          <a:prstGeom prst="rect">
            <a:avLst/>
          </a:prstGeom>
          <a:noFill/>
          <a:ln w="139700">
            <a:solidFill>
              <a:srgbClr val="F7FFF7"/>
            </a:solidFill>
          </a:ln>
          <a:effectLst>
            <a:outerShdw blurRad="101600" dist="304800" dir="84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Freeform: Shape 14">
            <a:extLst>
              <a:ext uri="{FF2B5EF4-FFF2-40B4-BE49-F238E27FC236}">
                <a16:creationId xmlns:a16="http://schemas.microsoft.com/office/drawing/2014/main" id="{FC22B435-5C09-411C-A7F3-29A990EE2911}"/>
              </a:ext>
            </a:extLst>
          </p:cNvPr>
          <p:cNvSpPr/>
          <p:nvPr/>
        </p:nvSpPr>
        <p:spPr>
          <a:xfrm>
            <a:off x="0" y="4213715"/>
            <a:ext cx="3060358" cy="2662040"/>
          </a:xfrm>
          <a:custGeom>
            <a:avLst/>
            <a:gdLst>
              <a:gd name="connsiteX0" fmla="*/ 0 w 3060358"/>
              <a:gd name="connsiteY0" fmla="*/ 0 h 2662040"/>
              <a:gd name="connsiteX1" fmla="*/ 173644 w 3060358"/>
              <a:gd name="connsiteY1" fmla="*/ 41002 h 2662040"/>
              <a:gd name="connsiteX2" fmla="*/ 1226769 w 3060358"/>
              <a:gd name="connsiteY2" fmla="*/ 1935421 h 2662040"/>
              <a:gd name="connsiteX3" fmla="*/ 3028692 w 3060358"/>
              <a:gd name="connsiteY3" fmla="*/ 2590216 h 2662040"/>
              <a:gd name="connsiteX4" fmla="*/ 3060358 w 3060358"/>
              <a:gd name="connsiteY4" fmla="*/ 2662040 h 2662040"/>
              <a:gd name="connsiteX5" fmla="*/ 0 w 3060358"/>
              <a:gd name="connsiteY5" fmla="*/ 2662040 h 266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0358" h="2662040">
                <a:moveTo>
                  <a:pt x="0" y="0"/>
                </a:moveTo>
                <a:lnTo>
                  <a:pt x="173644" y="41002"/>
                </a:lnTo>
                <a:cubicBezTo>
                  <a:pt x="1238262" y="372679"/>
                  <a:pt x="733850" y="1492224"/>
                  <a:pt x="1226769" y="1935421"/>
                </a:cubicBezTo>
                <a:cubicBezTo>
                  <a:pt x="1686827" y="2349071"/>
                  <a:pt x="2754175" y="2149300"/>
                  <a:pt x="3028692" y="2590216"/>
                </a:cubicBezTo>
                <a:lnTo>
                  <a:pt x="3060358" y="2662040"/>
                </a:lnTo>
                <a:lnTo>
                  <a:pt x="0" y="2662040"/>
                </a:lnTo>
                <a:close/>
              </a:path>
            </a:pathLst>
          </a:custGeom>
          <a:solidFill>
            <a:srgbClr val="EC84C2"/>
          </a:solidFill>
          <a:ln>
            <a:noFill/>
          </a:ln>
          <a:effectLst>
            <a:innerShdw blurRad="241300" dist="762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baseline="-25000"/>
          </a:p>
        </p:txBody>
      </p:sp>
      <p:sp>
        <p:nvSpPr>
          <p:cNvPr id="7" name="TextBox 6">
            <a:extLst>
              <a:ext uri="{FF2B5EF4-FFF2-40B4-BE49-F238E27FC236}">
                <a16:creationId xmlns:a16="http://schemas.microsoft.com/office/drawing/2014/main" id="{436A7D3D-83B6-46C5-B3FD-49DD19978FE8}"/>
              </a:ext>
            </a:extLst>
          </p:cNvPr>
          <p:cNvSpPr txBox="1"/>
          <p:nvPr/>
        </p:nvSpPr>
        <p:spPr>
          <a:xfrm>
            <a:off x="2675506" y="2828835"/>
            <a:ext cx="6840985" cy="1200329"/>
          </a:xfrm>
          <a:prstGeom prst="rect">
            <a:avLst/>
          </a:prstGeom>
          <a:noFill/>
        </p:spPr>
        <p:txBody>
          <a:bodyPr wrap="square">
            <a:spAutoFit/>
          </a:bodyPr>
          <a:lstStyle/>
          <a:p>
            <a:pPr algn="ctr"/>
            <a:r>
              <a:rPr lang="en-US" sz="3600" b="1" dirty="0">
                <a:solidFill>
                  <a:schemeClr val="bg1"/>
                </a:solidFill>
                <a:latin typeface="Bahnschrift SemiCondensed" panose="020B0502040204020203" pitchFamily="34" charset="0"/>
              </a:rPr>
              <a:t>CORONA VIRUS OUTBREAK</a:t>
            </a:r>
          </a:p>
          <a:p>
            <a:pPr algn="ctr"/>
            <a:r>
              <a:rPr lang="en-US" sz="3600" b="1" dirty="0">
                <a:solidFill>
                  <a:schemeClr val="bg1"/>
                </a:solidFill>
                <a:latin typeface="Bahnschrift SemiCondensed" panose="020B0502040204020203" pitchFamily="34" charset="0"/>
              </a:rPr>
              <a:t>NOTIFICATION SYSTEM</a:t>
            </a:r>
          </a:p>
        </p:txBody>
      </p:sp>
      <p:sp>
        <p:nvSpPr>
          <p:cNvPr id="16" name="Freeform: Shape 15">
            <a:extLst>
              <a:ext uri="{FF2B5EF4-FFF2-40B4-BE49-F238E27FC236}">
                <a16:creationId xmlns:a16="http://schemas.microsoft.com/office/drawing/2014/main" id="{425E6427-C40A-48B3-ACE8-7D00544EE662}"/>
              </a:ext>
            </a:extLst>
          </p:cNvPr>
          <p:cNvSpPr/>
          <p:nvPr/>
        </p:nvSpPr>
        <p:spPr>
          <a:xfrm rot="10800000">
            <a:off x="9131642" y="-35510"/>
            <a:ext cx="3060358" cy="3421138"/>
          </a:xfrm>
          <a:custGeom>
            <a:avLst/>
            <a:gdLst>
              <a:gd name="connsiteX0" fmla="*/ 0 w 3060358"/>
              <a:gd name="connsiteY0" fmla="*/ 0 h 2662040"/>
              <a:gd name="connsiteX1" fmla="*/ 173644 w 3060358"/>
              <a:gd name="connsiteY1" fmla="*/ 41002 h 2662040"/>
              <a:gd name="connsiteX2" fmla="*/ 1226769 w 3060358"/>
              <a:gd name="connsiteY2" fmla="*/ 1935421 h 2662040"/>
              <a:gd name="connsiteX3" fmla="*/ 3028692 w 3060358"/>
              <a:gd name="connsiteY3" fmla="*/ 2590216 h 2662040"/>
              <a:gd name="connsiteX4" fmla="*/ 3060358 w 3060358"/>
              <a:gd name="connsiteY4" fmla="*/ 2662040 h 2662040"/>
              <a:gd name="connsiteX5" fmla="*/ 0 w 3060358"/>
              <a:gd name="connsiteY5" fmla="*/ 2662040 h 2662040"/>
              <a:gd name="connsiteX0" fmla="*/ 0 w 3060358"/>
              <a:gd name="connsiteY0" fmla="*/ 0 h 2662040"/>
              <a:gd name="connsiteX1" fmla="*/ 173644 w 3060358"/>
              <a:gd name="connsiteY1" fmla="*/ 41002 h 2662040"/>
              <a:gd name="connsiteX2" fmla="*/ 1226769 w 3060358"/>
              <a:gd name="connsiteY2" fmla="*/ 1935421 h 2662040"/>
              <a:gd name="connsiteX3" fmla="*/ 3028692 w 3060358"/>
              <a:gd name="connsiteY3" fmla="*/ 2590216 h 2662040"/>
              <a:gd name="connsiteX4" fmla="*/ 3060358 w 3060358"/>
              <a:gd name="connsiteY4" fmla="*/ 2662040 h 2662040"/>
              <a:gd name="connsiteX5" fmla="*/ 0 w 3060358"/>
              <a:gd name="connsiteY5" fmla="*/ 2662040 h 2662040"/>
              <a:gd name="connsiteX6" fmla="*/ 0 w 3060358"/>
              <a:gd name="connsiteY6" fmla="*/ 0 h 2662040"/>
              <a:gd name="connsiteX0" fmla="*/ 0 w 3060358"/>
              <a:gd name="connsiteY0" fmla="*/ 0 h 3401180"/>
              <a:gd name="connsiteX1" fmla="*/ 173644 w 3060358"/>
              <a:gd name="connsiteY1" fmla="*/ 780142 h 3401180"/>
              <a:gd name="connsiteX2" fmla="*/ 1226769 w 3060358"/>
              <a:gd name="connsiteY2" fmla="*/ 2674561 h 3401180"/>
              <a:gd name="connsiteX3" fmla="*/ 3028692 w 3060358"/>
              <a:gd name="connsiteY3" fmla="*/ 3329356 h 3401180"/>
              <a:gd name="connsiteX4" fmla="*/ 3060358 w 3060358"/>
              <a:gd name="connsiteY4" fmla="*/ 3401180 h 3401180"/>
              <a:gd name="connsiteX5" fmla="*/ 0 w 3060358"/>
              <a:gd name="connsiteY5" fmla="*/ 3401180 h 3401180"/>
              <a:gd name="connsiteX6" fmla="*/ 0 w 3060358"/>
              <a:gd name="connsiteY6" fmla="*/ 0 h 3401180"/>
              <a:gd name="connsiteX0" fmla="*/ 0 w 3060358"/>
              <a:gd name="connsiteY0" fmla="*/ 19958 h 3421138"/>
              <a:gd name="connsiteX1" fmla="*/ 13624 w 3060358"/>
              <a:gd name="connsiteY1" fmla="*/ 0 h 3421138"/>
              <a:gd name="connsiteX2" fmla="*/ 1226769 w 3060358"/>
              <a:gd name="connsiteY2" fmla="*/ 2694519 h 3421138"/>
              <a:gd name="connsiteX3" fmla="*/ 3028692 w 3060358"/>
              <a:gd name="connsiteY3" fmla="*/ 3349314 h 3421138"/>
              <a:gd name="connsiteX4" fmla="*/ 3060358 w 3060358"/>
              <a:gd name="connsiteY4" fmla="*/ 3421138 h 3421138"/>
              <a:gd name="connsiteX5" fmla="*/ 0 w 3060358"/>
              <a:gd name="connsiteY5" fmla="*/ 3421138 h 3421138"/>
              <a:gd name="connsiteX6" fmla="*/ 0 w 3060358"/>
              <a:gd name="connsiteY6" fmla="*/ 19958 h 3421138"/>
              <a:gd name="connsiteX0" fmla="*/ 0 w 3060358"/>
              <a:gd name="connsiteY0" fmla="*/ 3421138 h 3421138"/>
              <a:gd name="connsiteX1" fmla="*/ 13624 w 3060358"/>
              <a:gd name="connsiteY1" fmla="*/ 0 h 3421138"/>
              <a:gd name="connsiteX2" fmla="*/ 1226769 w 3060358"/>
              <a:gd name="connsiteY2" fmla="*/ 2694519 h 3421138"/>
              <a:gd name="connsiteX3" fmla="*/ 3028692 w 3060358"/>
              <a:gd name="connsiteY3" fmla="*/ 3349314 h 3421138"/>
              <a:gd name="connsiteX4" fmla="*/ 3060358 w 3060358"/>
              <a:gd name="connsiteY4" fmla="*/ 3421138 h 3421138"/>
              <a:gd name="connsiteX5" fmla="*/ 0 w 3060358"/>
              <a:gd name="connsiteY5" fmla="*/ 3421138 h 3421138"/>
              <a:gd name="connsiteX0" fmla="*/ 0 w 3060358"/>
              <a:gd name="connsiteY0" fmla="*/ 3421138 h 3421138"/>
              <a:gd name="connsiteX1" fmla="*/ 13624 w 3060358"/>
              <a:gd name="connsiteY1" fmla="*/ 0 h 3421138"/>
              <a:gd name="connsiteX2" fmla="*/ 1043889 w 3060358"/>
              <a:gd name="connsiteY2" fmla="*/ 2587839 h 3421138"/>
              <a:gd name="connsiteX3" fmla="*/ 3028692 w 3060358"/>
              <a:gd name="connsiteY3" fmla="*/ 3349314 h 3421138"/>
              <a:gd name="connsiteX4" fmla="*/ 3060358 w 3060358"/>
              <a:gd name="connsiteY4" fmla="*/ 3421138 h 3421138"/>
              <a:gd name="connsiteX5" fmla="*/ 0 w 3060358"/>
              <a:gd name="connsiteY5" fmla="*/ 3421138 h 342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0358" h="3421138">
                <a:moveTo>
                  <a:pt x="0" y="3421138"/>
                </a:moveTo>
                <a:cubicBezTo>
                  <a:pt x="4541" y="2280759"/>
                  <a:pt x="9083" y="1140379"/>
                  <a:pt x="13624" y="0"/>
                </a:cubicBezTo>
                <a:cubicBezTo>
                  <a:pt x="1078242" y="331677"/>
                  <a:pt x="541378" y="2029620"/>
                  <a:pt x="1043889" y="2587839"/>
                </a:cubicBezTo>
                <a:cubicBezTo>
                  <a:pt x="1546400" y="3146058"/>
                  <a:pt x="2754175" y="2908398"/>
                  <a:pt x="3028692" y="3349314"/>
                </a:cubicBezTo>
                <a:lnTo>
                  <a:pt x="3060358" y="3421138"/>
                </a:lnTo>
                <a:lnTo>
                  <a:pt x="0" y="3421138"/>
                </a:lnTo>
                <a:close/>
              </a:path>
            </a:pathLst>
          </a:custGeom>
          <a:solidFill>
            <a:srgbClr val="00C6EE"/>
          </a:solidFill>
          <a:ln>
            <a:noFill/>
          </a:ln>
          <a:effectLst>
            <a:innerShdw blurRad="241300" dist="762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baseline="-25000"/>
          </a:p>
        </p:txBody>
      </p:sp>
      <p:sp>
        <p:nvSpPr>
          <p:cNvPr id="43" name="TextBox 42">
            <a:extLst>
              <a:ext uri="{FF2B5EF4-FFF2-40B4-BE49-F238E27FC236}">
                <a16:creationId xmlns:a16="http://schemas.microsoft.com/office/drawing/2014/main" id="{975D7FB9-6CD4-4929-81B2-49148C8618B3}"/>
              </a:ext>
            </a:extLst>
          </p:cNvPr>
          <p:cNvSpPr txBox="1"/>
          <p:nvPr/>
        </p:nvSpPr>
        <p:spPr>
          <a:xfrm rot="2723040">
            <a:off x="4310916" y="-1287840"/>
            <a:ext cx="2772113" cy="2706785"/>
          </a:xfrm>
          <a:custGeom>
            <a:avLst/>
            <a:gdLst>
              <a:gd name="connsiteX0" fmla="*/ 2587615 w 2772113"/>
              <a:gd name="connsiteY0" fmla="*/ 2566938 h 2706785"/>
              <a:gd name="connsiteX1" fmla="*/ 2613734 w 2772113"/>
              <a:gd name="connsiteY1" fmla="*/ 2548980 h 2706785"/>
              <a:gd name="connsiteX2" fmla="*/ 2645295 w 2772113"/>
              <a:gd name="connsiteY2" fmla="*/ 2542994 h 2706785"/>
              <a:gd name="connsiteX3" fmla="*/ 2703791 w 2772113"/>
              <a:gd name="connsiteY3" fmla="*/ 2566666 h 2706785"/>
              <a:gd name="connsiteX4" fmla="*/ 2728006 w 2772113"/>
              <a:gd name="connsiteY4" fmla="*/ 2624074 h 2706785"/>
              <a:gd name="connsiteX5" fmla="*/ 2703791 w 2772113"/>
              <a:gd name="connsiteY5" fmla="*/ 2684746 h 2706785"/>
              <a:gd name="connsiteX6" fmla="*/ 2646927 w 2772113"/>
              <a:gd name="connsiteY6" fmla="*/ 2706784 h 2706785"/>
              <a:gd name="connsiteX7" fmla="*/ 2588703 w 2772113"/>
              <a:gd name="connsiteY7" fmla="*/ 2685018 h 2706785"/>
              <a:gd name="connsiteX8" fmla="*/ 2564216 w 2772113"/>
              <a:gd name="connsiteY8" fmla="*/ 2624074 h 2706785"/>
              <a:gd name="connsiteX9" fmla="*/ 2587615 w 2772113"/>
              <a:gd name="connsiteY9" fmla="*/ 2566938 h 2706785"/>
              <a:gd name="connsiteX10" fmla="*/ 2587615 w 2772113"/>
              <a:gd name="connsiteY10" fmla="*/ 2283975 h 2706785"/>
              <a:gd name="connsiteX11" fmla="*/ 2613735 w 2772113"/>
              <a:gd name="connsiteY11" fmla="*/ 2266018 h 2706785"/>
              <a:gd name="connsiteX12" fmla="*/ 2645295 w 2772113"/>
              <a:gd name="connsiteY12" fmla="*/ 2260032 h 2706785"/>
              <a:gd name="connsiteX13" fmla="*/ 2703791 w 2772113"/>
              <a:gd name="connsiteY13" fmla="*/ 2283703 h 2706785"/>
              <a:gd name="connsiteX14" fmla="*/ 2728006 w 2772113"/>
              <a:gd name="connsiteY14" fmla="*/ 2341111 h 2706785"/>
              <a:gd name="connsiteX15" fmla="*/ 2703791 w 2772113"/>
              <a:gd name="connsiteY15" fmla="*/ 2401784 h 2706785"/>
              <a:gd name="connsiteX16" fmla="*/ 2646927 w 2772113"/>
              <a:gd name="connsiteY16" fmla="*/ 2423823 h 2706785"/>
              <a:gd name="connsiteX17" fmla="*/ 2588703 w 2772113"/>
              <a:gd name="connsiteY17" fmla="*/ 2402056 h 2706785"/>
              <a:gd name="connsiteX18" fmla="*/ 2564216 w 2772113"/>
              <a:gd name="connsiteY18" fmla="*/ 2341111 h 2706785"/>
              <a:gd name="connsiteX19" fmla="*/ 2587615 w 2772113"/>
              <a:gd name="connsiteY19" fmla="*/ 2283975 h 2706785"/>
              <a:gd name="connsiteX20" fmla="*/ 2235190 w 2772113"/>
              <a:gd name="connsiteY20" fmla="*/ 2566937 h 2706785"/>
              <a:gd name="connsiteX21" fmla="*/ 2261309 w 2772113"/>
              <a:gd name="connsiteY21" fmla="*/ 2548980 h 2706785"/>
              <a:gd name="connsiteX22" fmla="*/ 2292870 w 2772113"/>
              <a:gd name="connsiteY22" fmla="*/ 2542994 h 2706785"/>
              <a:gd name="connsiteX23" fmla="*/ 2351366 w 2772113"/>
              <a:gd name="connsiteY23" fmla="*/ 2566665 h 2706785"/>
              <a:gd name="connsiteX24" fmla="*/ 2375581 w 2772113"/>
              <a:gd name="connsiteY24" fmla="*/ 2624074 h 2706785"/>
              <a:gd name="connsiteX25" fmla="*/ 2351366 w 2772113"/>
              <a:gd name="connsiteY25" fmla="*/ 2684746 h 2706785"/>
              <a:gd name="connsiteX26" fmla="*/ 2294502 w 2772113"/>
              <a:gd name="connsiteY26" fmla="*/ 2706785 h 2706785"/>
              <a:gd name="connsiteX27" fmla="*/ 2236278 w 2772113"/>
              <a:gd name="connsiteY27" fmla="*/ 2685019 h 2706785"/>
              <a:gd name="connsiteX28" fmla="*/ 2211791 w 2772113"/>
              <a:gd name="connsiteY28" fmla="*/ 2624074 h 2706785"/>
              <a:gd name="connsiteX29" fmla="*/ 2235190 w 2772113"/>
              <a:gd name="connsiteY29" fmla="*/ 2566937 h 2706785"/>
              <a:gd name="connsiteX30" fmla="*/ 2587615 w 2772113"/>
              <a:gd name="connsiteY30" fmla="*/ 2001013 h 2706785"/>
              <a:gd name="connsiteX31" fmla="*/ 2613734 w 2772113"/>
              <a:gd name="connsiteY31" fmla="*/ 1983056 h 2706785"/>
              <a:gd name="connsiteX32" fmla="*/ 2645295 w 2772113"/>
              <a:gd name="connsiteY32" fmla="*/ 1977070 h 2706785"/>
              <a:gd name="connsiteX33" fmla="*/ 2703791 w 2772113"/>
              <a:gd name="connsiteY33" fmla="*/ 2000742 h 2706785"/>
              <a:gd name="connsiteX34" fmla="*/ 2728006 w 2772113"/>
              <a:gd name="connsiteY34" fmla="*/ 2058150 h 2706785"/>
              <a:gd name="connsiteX35" fmla="*/ 2703791 w 2772113"/>
              <a:gd name="connsiteY35" fmla="*/ 2118822 h 2706785"/>
              <a:gd name="connsiteX36" fmla="*/ 2646927 w 2772113"/>
              <a:gd name="connsiteY36" fmla="*/ 2140860 h 2706785"/>
              <a:gd name="connsiteX37" fmla="*/ 2588703 w 2772113"/>
              <a:gd name="connsiteY37" fmla="*/ 2119094 h 2706785"/>
              <a:gd name="connsiteX38" fmla="*/ 2564216 w 2772113"/>
              <a:gd name="connsiteY38" fmla="*/ 2058149 h 2706785"/>
              <a:gd name="connsiteX39" fmla="*/ 2587615 w 2772113"/>
              <a:gd name="connsiteY39" fmla="*/ 2001013 h 2706785"/>
              <a:gd name="connsiteX40" fmla="*/ 2235190 w 2772113"/>
              <a:gd name="connsiteY40" fmla="*/ 2283976 h 2706785"/>
              <a:gd name="connsiteX41" fmla="*/ 2261309 w 2772113"/>
              <a:gd name="connsiteY41" fmla="*/ 2266018 h 2706785"/>
              <a:gd name="connsiteX42" fmla="*/ 2292870 w 2772113"/>
              <a:gd name="connsiteY42" fmla="*/ 2260033 h 2706785"/>
              <a:gd name="connsiteX43" fmla="*/ 2351366 w 2772113"/>
              <a:gd name="connsiteY43" fmla="*/ 2283703 h 2706785"/>
              <a:gd name="connsiteX44" fmla="*/ 2375581 w 2772113"/>
              <a:gd name="connsiteY44" fmla="*/ 2341111 h 2706785"/>
              <a:gd name="connsiteX45" fmla="*/ 2351366 w 2772113"/>
              <a:gd name="connsiteY45" fmla="*/ 2401784 h 2706785"/>
              <a:gd name="connsiteX46" fmla="*/ 2294502 w 2772113"/>
              <a:gd name="connsiteY46" fmla="*/ 2423822 h 2706785"/>
              <a:gd name="connsiteX47" fmla="*/ 2236278 w 2772113"/>
              <a:gd name="connsiteY47" fmla="*/ 2402056 h 2706785"/>
              <a:gd name="connsiteX48" fmla="*/ 2211791 w 2772113"/>
              <a:gd name="connsiteY48" fmla="*/ 2341111 h 2706785"/>
              <a:gd name="connsiteX49" fmla="*/ 2235190 w 2772113"/>
              <a:gd name="connsiteY49" fmla="*/ 2283976 h 2706785"/>
              <a:gd name="connsiteX50" fmla="*/ 1875233 w 2772113"/>
              <a:gd name="connsiteY50" fmla="*/ 2566665 h 2706785"/>
              <a:gd name="connsiteX51" fmla="*/ 1901556 w 2772113"/>
              <a:gd name="connsiteY51" fmla="*/ 2548912 h 2706785"/>
              <a:gd name="connsiteX52" fmla="*/ 1933185 w 2772113"/>
              <a:gd name="connsiteY52" fmla="*/ 2542994 h 2706785"/>
              <a:gd name="connsiteX53" fmla="*/ 1991681 w 2772113"/>
              <a:gd name="connsiteY53" fmla="*/ 2566665 h 2706785"/>
              <a:gd name="connsiteX54" fmla="*/ 2015896 w 2772113"/>
              <a:gd name="connsiteY54" fmla="*/ 2624074 h 2706785"/>
              <a:gd name="connsiteX55" fmla="*/ 1991137 w 2772113"/>
              <a:gd name="connsiteY55" fmla="*/ 2683930 h 2706785"/>
              <a:gd name="connsiteX56" fmla="*/ 1933185 w 2772113"/>
              <a:gd name="connsiteY56" fmla="*/ 2705696 h 2706785"/>
              <a:gd name="connsiteX57" fmla="*/ 1876321 w 2772113"/>
              <a:gd name="connsiteY57" fmla="*/ 2683930 h 2706785"/>
              <a:gd name="connsiteX58" fmla="*/ 1851562 w 2772113"/>
              <a:gd name="connsiteY58" fmla="*/ 2624074 h 2706785"/>
              <a:gd name="connsiteX59" fmla="*/ 1875233 w 2772113"/>
              <a:gd name="connsiteY59" fmla="*/ 2566665 h 2706785"/>
              <a:gd name="connsiteX60" fmla="*/ 2587615 w 2772113"/>
              <a:gd name="connsiteY60" fmla="*/ 1718051 h 2706785"/>
              <a:gd name="connsiteX61" fmla="*/ 2613735 w 2772113"/>
              <a:gd name="connsiteY61" fmla="*/ 1700094 h 2706785"/>
              <a:gd name="connsiteX62" fmla="*/ 2645295 w 2772113"/>
              <a:gd name="connsiteY62" fmla="*/ 1694108 h 2706785"/>
              <a:gd name="connsiteX63" fmla="*/ 2703791 w 2772113"/>
              <a:gd name="connsiteY63" fmla="*/ 1717779 h 2706785"/>
              <a:gd name="connsiteX64" fmla="*/ 2728006 w 2772113"/>
              <a:gd name="connsiteY64" fmla="*/ 1775187 h 2706785"/>
              <a:gd name="connsiteX65" fmla="*/ 2703791 w 2772113"/>
              <a:gd name="connsiteY65" fmla="*/ 1835861 h 2706785"/>
              <a:gd name="connsiteX66" fmla="*/ 2646927 w 2772113"/>
              <a:gd name="connsiteY66" fmla="*/ 1857898 h 2706785"/>
              <a:gd name="connsiteX67" fmla="*/ 2588703 w 2772113"/>
              <a:gd name="connsiteY67" fmla="*/ 1836133 h 2706785"/>
              <a:gd name="connsiteX68" fmla="*/ 2564216 w 2772113"/>
              <a:gd name="connsiteY68" fmla="*/ 1775187 h 2706785"/>
              <a:gd name="connsiteX69" fmla="*/ 2587615 w 2772113"/>
              <a:gd name="connsiteY69" fmla="*/ 1718051 h 2706785"/>
              <a:gd name="connsiteX70" fmla="*/ 2235190 w 2772113"/>
              <a:gd name="connsiteY70" fmla="*/ 2001013 h 2706785"/>
              <a:gd name="connsiteX71" fmla="*/ 2261309 w 2772113"/>
              <a:gd name="connsiteY71" fmla="*/ 1983056 h 2706785"/>
              <a:gd name="connsiteX72" fmla="*/ 2292870 w 2772113"/>
              <a:gd name="connsiteY72" fmla="*/ 1977070 h 2706785"/>
              <a:gd name="connsiteX73" fmla="*/ 2351366 w 2772113"/>
              <a:gd name="connsiteY73" fmla="*/ 2000741 h 2706785"/>
              <a:gd name="connsiteX74" fmla="*/ 2375581 w 2772113"/>
              <a:gd name="connsiteY74" fmla="*/ 2058149 h 2706785"/>
              <a:gd name="connsiteX75" fmla="*/ 2351366 w 2772113"/>
              <a:gd name="connsiteY75" fmla="*/ 2118823 h 2706785"/>
              <a:gd name="connsiteX76" fmla="*/ 2294502 w 2772113"/>
              <a:gd name="connsiteY76" fmla="*/ 2140861 h 2706785"/>
              <a:gd name="connsiteX77" fmla="*/ 2236278 w 2772113"/>
              <a:gd name="connsiteY77" fmla="*/ 2119095 h 2706785"/>
              <a:gd name="connsiteX78" fmla="*/ 2211791 w 2772113"/>
              <a:gd name="connsiteY78" fmla="*/ 2058150 h 2706785"/>
              <a:gd name="connsiteX79" fmla="*/ 2235190 w 2772113"/>
              <a:gd name="connsiteY79" fmla="*/ 2001013 h 2706785"/>
              <a:gd name="connsiteX80" fmla="*/ 1875233 w 2772113"/>
              <a:gd name="connsiteY80" fmla="*/ 2283703 h 2706785"/>
              <a:gd name="connsiteX81" fmla="*/ 1901556 w 2772113"/>
              <a:gd name="connsiteY81" fmla="*/ 2265950 h 2706785"/>
              <a:gd name="connsiteX82" fmla="*/ 1933185 w 2772113"/>
              <a:gd name="connsiteY82" fmla="*/ 2260032 h 2706785"/>
              <a:gd name="connsiteX83" fmla="*/ 1991681 w 2772113"/>
              <a:gd name="connsiteY83" fmla="*/ 2283703 h 2706785"/>
              <a:gd name="connsiteX84" fmla="*/ 2015896 w 2772113"/>
              <a:gd name="connsiteY84" fmla="*/ 2341111 h 2706785"/>
              <a:gd name="connsiteX85" fmla="*/ 1991137 w 2772113"/>
              <a:gd name="connsiteY85" fmla="*/ 2400967 h 2706785"/>
              <a:gd name="connsiteX86" fmla="*/ 1933185 w 2772113"/>
              <a:gd name="connsiteY86" fmla="*/ 2422735 h 2706785"/>
              <a:gd name="connsiteX87" fmla="*/ 1876321 w 2772113"/>
              <a:gd name="connsiteY87" fmla="*/ 2400967 h 2706785"/>
              <a:gd name="connsiteX88" fmla="*/ 1851562 w 2772113"/>
              <a:gd name="connsiteY88" fmla="*/ 2341111 h 2706785"/>
              <a:gd name="connsiteX89" fmla="*/ 1875233 w 2772113"/>
              <a:gd name="connsiteY89" fmla="*/ 2283703 h 2706785"/>
              <a:gd name="connsiteX90" fmla="*/ 1504120 w 2772113"/>
              <a:gd name="connsiteY90" fmla="*/ 2566665 h 2706785"/>
              <a:gd name="connsiteX91" fmla="*/ 1530444 w 2772113"/>
              <a:gd name="connsiteY91" fmla="*/ 2548912 h 2706785"/>
              <a:gd name="connsiteX92" fmla="*/ 1562073 w 2772113"/>
              <a:gd name="connsiteY92" fmla="*/ 2542994 h 2706785"/>
              <a:gd name="connsiteX93" fmla="*/ 1620569 w 2772113"/>
              <a:gd name="connsiteY93" fmla="*/ 2566665 h 2706785"/>
              <a:gd name="connsiteX94" fmla="*/ 1644784 w 2772113"/>
              <a:gd name="connsiteY94" fmla="*/ 2624073 h 2706785"/>
              <a:gd name="connsiteX95" fmla="*/ 1619753 w 2772113"/>
              <a:gd name="connsiteY95" fmla="*/ 2684202 h 2706785"/>
              <a:gd name="connsiteX96" fmla="*/ 1562073 w 2772113"/>
              <a:gd name="connsiteY96" fmla="*/ 2705696 h 2706785"/>
              <a:gd name="connsiteX97" fmla="*/ 1504937 w 2772113"/>
              <a:gd name="connsiteY97" fmla="*/ 2683929 h 2706785"/>
              <a:gd name="connsiteX98" fmla="*/ 1480450 w 2772113"/>
              <a:gd name="connsiteY98" fmla="*/ 2624073 h 2706785"/>
              <a:gd name="connsiteX99" fmla="*/ 1504120 w 2772113"/>
              <a:gd name="connsiteY99" fmla="*/ 2566665 h 2706785"/>
              <a:gd name="connsiteX100" fmla="*/ 2587615 w 2772113"/>
              <a:gd name="connsiteY100" fmla="*/ 1435089 h 2706785"/>
              <a:gd name="connsiteX101" fmla="*/ 2613734 w 2772113"/>
              <a:gd name="connsiteY101" fmla="*/ 1417132 h 2706785"/>
              <a:gd name="connsiteX102" fmla="*/ 2645295 w 2772113"/>
              <a:gd name="connsiteY102" fmla="*/ 1411147 h 2706785"/>
              <a:gd name="connsiteX103" fmla="*/ 2703791 w 2772113"/>
              <a:gd name="connsiteY103" fmla="*/ 1434818 h 2706785"/>
              <a:gd name="connsiteX104" fmla="*/ 2728006 w 2772113"/>
              <a:gd name="connsiteY104" fmla="*/ 1492225 h 2706785"/>
              <a:gd name="connsiteX105" fmla="*/ 2703791 w 2772113"/>
              <a:gd name="connsiteY105" fmla="*/ 1552898 h 2706785"/>
              <a:gd name="connsiteX106" fmla="*/ 2646927 w 2772113"/>
              <a:gd name="connsiteY106" fmla="*/ 1574936 h 2706785"/>
              <a:gd name="connsiteX107" fmla="*/ 2588703 w 2772113"/>
              <a:gd name="connsiteY107" fmla="*/ 1553170 h 2706785"/>
              <a:gd name="connsiteX108" fmla="*/ 2564216 w 2772113"/>
              <a:gd name="connsiteY108" fmla="*/ 1492225 h 2706785"/>
              <a:gd name="connsiteX109" fmla="*/ 2587615 w 2772113"/>
              <a:gd name="connsiteY109" fmla="*/ 1435089 h 2706785"/>
              <a:gd name="connsiteX110" fmla="*/ 2235190 w 2772113"/>
              <a:gd name="connsiteY110" fmla="*/ 1718051 h 2706785"/>
              <a:gd name="connsiteX111" fmla="*/ 2261309 w 2772113"/>
              <a:gd name="connsiteY111" fmla="*/ 1700094 h 2706785"/>
              <a:gd name="connsiteX112" fmla="*/ 2292870 w 2772113"/>
              <a:gd name="connsiteY112" fmla="*/ 1694108 h 2706785"/>
              <a:gd name="connsiteX113" fmla="*/ 2351366 w 2772113"/>
              <a:gd name="connsiteY113" fmla="*/ 1717779 h 2706785"/>
              <a:gd name="connsiteX114" fmla="*/ 2375581 w 2772113"/>
              <a:gd name="connsiteY114" fmla="*/ 1775187 h 2706785"/>
              <a:gd name="connsiteX115" fmla="*/ 2351366 w 2772113"/>
              <a:gd name="connsiteY115" fmla="*/ 1835860 h 2706785"/>
              <a:gd name="connsiteX116" fmla="*/ 2294502 w 2772113"/>
              <a:gd name="connsiteY116" fmla="*/ 1857898 h 2706785"/>
              <a:gd name="connsiteX117" fmla="*/ 2236278 w 2772113"/>
              <a:gd name="connsiteY117" fmla="*/ 1836132 h 2706785"/>
              <a:gd name="connsiteX118" fmla="*/ 2211791 w 2772113"/>
              <a:gd name="connsiteY118" fmla="*/ 1775187 h 2706785"/>
              <a:gd name="connsiteX119" fmla="*/ 2235190 w 2772113"/>
              <a:gd name="connsiteY119" fmla="*/ 1718051 h 2706785"/>
              <a:gd name="connsiteX120" fmla="*/ 1875233 w 2772113"/>
              <a:gd name="connsiteY120" fmla="*/ 2000741 h 2706785"/>
              <a:gd name="connsiteX121" fmla="*/ 1901556 w 2772113"/>
              <a:gd name="connsiteY121" fmla="*/ 1982988 h 2706785"/>
              <a:gd name="connsiteX122" fmla="*/ 1933185 w 2772113"/>
              <a:gd name="connsiteY122" fmla="*/ 1977070 h 2706785"/>
              <a:gd name="connsiteX123" fmla="*/ 1991681 w 2772113"/>
              <a:gd name="connsiteY123" fmla="*/ 2000742 h 2706785"/>
              <a:gd name="connsiteX124" fmla="*/ 2015896 w 2772113"/>
              <a:gd name="connsiteY124" fmla="*/ 2058150 h 2706785"/>
              <a:gd name="connsiteX125" fmla="*/ 1991137 w 2772113"/>
              <a:gd name="connsiteY125" fmla="*/ 2118005 h 2706785"/>
              <a:gd name="connsiteX126" fmla="*/ 1933185 w 2772113"/>
              <a:gd name="connsiteY126" fmla="*/ 2139772 h 2706785"/>
              <a:gd name="connsiteX127" fmla="*/ 1876321 w 2772113"/>
              <a:gd name="connsiteY127" fmla="*/ 2118005 h 2706785"/>
              <a:gd name="connsiteX128" fmla="*/ 1851562 w 2772113"/>
              <a:gd name="connsiteY128" fmla="*/ 2058150 h 2706785"/>
              <a:gd name="connsiteX129" fmla="*/ 1875233 w 2772113"/>
              <a:gd name="connsiteY129" fmla="*/ 2000741 h 2706785"/>
              <a:gd name="connsiteX130" fmla="*/ 1504120 w 2772113"/>
              <a:gd name="connsiteY130" fmla="*/ 2283704 h 2706785"/>
              <a:gd name="connsiteX131" fmla="*/ 1530444 w 2772113"/>
              <a:gd name="connsiteY131" fmla="*/ 2265950 h 2706785"/>
              <a:gd name="connsiteX132" fmla="*/ 1562073 w 2772113"/>
              <a:gd name="connsiteY132" fmla="*/ 2260033 h 2706785"/>
              <a:gd name="connsiteX133" fmla="*/ 1620569 w 2772113"/>
              <a:gd name="connsiteY133" fmla="*/ 2283704 h 2706785"/>
              <a:gd name="connsiteX134" fmla="*/ 1644784 w 2772113"/>
              <a:gd name="connsiteY134" fmla="*/ 2341111 h 2706785"/>
              <a:gd name="connsiteX135" fmla="*/ 1619753 w 2772113"/>
              <a:gd name="connsiteY135" fmla="*/ 2401240 h 2706785"/>
              <a:gd name="connsiteX136" fmla="*/ 1562073 w 2772113"/>
              <a:gd name="connsiteY136" fmla="*/ 2422734 h 2706785"/>
              <a:gd name="connsiteX137" fmla="*/ 1504937 w 2772113"/>
              <a:gd name="connsiteY137" fmla="*/ 2400967 h 2706785"/>
              <a:gd name="connsiteX138" fmla="*/ 1480450 w 2772113"/>
              <a:gd name="connsiteY138" fmla="*/ 2341111 h 2706785"/>
              <a:gd name="connsiteX139" fmla="*/ 1504120 w 2772113"/>
              <a:gd name="connsiteY139" fmla="*/ 2283704 h 2706785"/>
              <a:gd name="connsiteX140" fmla="*/ 2587614 w 2772113"/>
              <a:gd name="connsiteY140" fmla="*/ 1152127 h 2706785"/>
              <a:gd name="connsiteX141" fmla="*/ 2613733 w 2772113"/>
              <a:gd name="connsiteY141" fmla="*/ 1134170 h 2706785"/>
              <a:gd name="connsiteX142" fmla="*/ 2645294 w 2772113"/>
              <a:gd name="connsiteY142" fmla="*/ 1128184 h 2706785"/>
              <a:gd name="connsiteX143" fmla="*/ 2703790 w 2772113"/>
              <a:gd name="connsiteY143" fmla="*/ 1151855 h 2706785"/>
              <a:gd name="connsiteX144" fmla="*/ 2728005 w 2772113"/>
              <a:gd name="connsiteY144" fmla="*/ 1209264 h 2706785"/>
              <a:gd name="connsiteX145" fmla="*/ 2703790 w 2772113"/>
              <a:gd name="connsiteY145" fmla="*/ 1269937 h 2706785"/>
              <a:gd name="connsiteX146" fmla="*/ 2646926 w 2772113"/>
              <a:gd name="connsiteY146" fmla="*/ 1291975 h 2706785"/>
              <a:gd name="connsiteX147" fmla="*/ 2588702 w 2772113"/>
              <a:gd name="connsiteY147" fmla="*/ 1270209 h 2706785"/>
              <a:gd name="connsiteX148" fmla="*/ 2564215 w 2772113"/>
              <a:gd name="connsiteY148" fmla="*/ 1209264 h 2706785"/>
              <a:gd name="connsiteX149" fmla="*/ 2587614 w 2772113"/>
              <a:gd name="connsiteY149" fmla="*/ 1152127 h 2706785"/>
              <a:gd name="connsiteX150" fmla="*/ 1133280 w 2772113"/>
              <a:gd name="connsiteY150" fmla="*/ 2566394 h 2706785"/>
              <a:gd name="connsiteX151" fmla="*/ 1159400 w 2772113"/>
              <a:gd name="connsiteY151" fmla="*/ 2548844 h 2706785"/>
              <a:gd name="connsiteX152" fmla="*/ 1190961 w 2772113"/>
              <a:gd name="connsiteY152" fmla="*/ 2542994 h 2706785"/>
              <a:gd name="connsiteX153" fmla="*/ 1249457 w 2772113"/>
              <a:gd name="connsiteY153" fmla="*/ 2566665 h 2706785"/>
              <a:gd name="connsiteX154" fmla="*/ 1273672 w 2772113"/>
              <a:gd name="connsiteY154" fmla="*/ 2624073 h 2706785"/>
              <a:gd name="connsiteX155" fmla="*/ 1248641 w 2772113"/>
              <a:gd name="connsiteY155" fmla="*/ 2684202 h 2706785"/>
              <a:gd name="connsiteX156" fmla="*/ 1190961 w 2772113"/>
              <a:gd name="connsiteY156" fmla="*/ 2705697 h 2706785"/>
              <a:gd name="connsiteX157" fmla="*/ 1134097 w 2772113"/>
              <a:gd name="connsiteY157" fmla="*/ 2684202 h 2706785"/>
              <a:gd name="connsiteX158" fmla="*/ 1109882 w 2772113"/>
              <a:gd name="connsiteY158" fmla="*/ 2624073 h 2706785"/>
              <a:gd name="connsiteX159" fmla="*/ 1133280 w 2772113"/>
              <a:gd name="connsiteY159" fmla="*/ 2566394 h 2706785"/>
              <a:gd name="connsiteX160" fmla="*/ 2235190 w 2772113"/>
              <a:gd name="connsiteY160" fmla="*/ 1435089 h 2706785"/>
              <a:gd name="connsiteX161" fmla="*/ 2261309 w 2772113"/>
              <a:gd name="connsiteY161" fmla="*/ 1417132 h 2706785"/>
              <a:gd name="connsiteX162" fmla="*/ 2292870 w 2772113"/>
              <a:gd name="connsiteY162" fmla="*/ 1411146 h 2706785"/>
              <a:gd name="connsiteX163" fmla="*/ 2351366 w 2772113"/>
              <a:gd name="connsiteY163" fmla="*/ 1434818 h 2706785"/>
              <a:gd name="connsiteX164" fmla="*/ 2375581 w 2772113"/>
              <a:gd name="connsiteY164" fmla="*/ 1492225 h 2706785"/>
              <a:gd name="connsiteX165" fmla="*/ 2351366 w 2772113"/>
              <a:gd name="connsiteY165" fmla="*/ 1552898 h 2706785"/>
              <a:gd name="connsiteX166" fmla="*/ 2294502 w 2772113"/>
              <a:gd name="connsiteY166" fmla="*/ 1574937 h 2706785"/>
              <a:gd name="connsiteX167" fmla="*/ 2236278 w 2772113"/>
              <a:gd name="connsiteY167" fmla="*/ 1553171 h 2706785"/>
              <a:gd name="connsiteX168" fmla="*/ 2211791 w 2772113"/>
              <a:gd name="connsiteY168" fmla="*/ 1492226 h 2706785"/>
              <a:gd name="connsiteX169" fmla="*/ 2235190 w 2772113"/>
              <a:gd name="connsiteY169" fmla="*/ 1435089 h 2706785"/>
              <a:gd name="connsiteX170" fmla="*/ 1875233 w 2772113"/>
              <a:gd name="connsiteY170" fmla="*/ 1717779 h 2706785"/>
              <a:gd name="connsiteX171" fmla="*/ 1901556 w 2772113"/>
              <a:gd name="connsiteY171" fmla="*/ 1700026 h 2706785"/>
              <a:gd name="connsiteX172" fmla="*/ 1933185 w 2772113"/>
              <a:gd name="connsiteY172" fmla="*/ 1694108 h 2706785"/>
              <a:gd name="connsiteX173" fmla="*/ 1991681 w 2772113"/>
              <a:gd name="connsiteY173" fmla="*/ 1717779 h 2706785"/>
              <a:gd name="connsiteX174" fmla="*/ 2015896 w 2772113"/>
              <a:gd name="connsiteY174" fmla="*/ 1775187 h 2706785"/>
              <a:gd name="connsiteX175" fmla="*/ 1991137 w 2772113"/>
              <a:gd name="connsiteY175" fmla="*/ 1835043 h 2706785"/>
              <a:gd name="connsiteX176" fmla="*/ 1933185 w 2772113"/>
              <a:gd name="connsiteY176" fmla="*/ 1856811 h 2706785"/>
              <a:gd name="connsiteX177" fmla="*/ 1876321 w 2772113"/>
              <a:gd name="connsiteY177" fmla="*/ 1835043 h 2706785"/>
              <a:gd name="connsiteX178" fmla="*/ 1851562 w 2772113"/>
              <a:gd name="connsiteY178" fmla="*/ 1775187 h 2706785"/>
              <a:gd name="connsiteX179" fmla="*/ 1875233 w 2772113"/>
              <a:gd name="connsiteY179" fmla="*/ 1717779 h 2706785"/>
              <a:gd name="connsiteX180" fmla="*/ 1504120 w 2772113"/>
              <a:gd name="connsiteY180" fmla="*/ 2000741 h 2706785"/>
              <a:gd name="connsiteX181" fmla="*/ 1530444 w 2772113"/>
              <a:gd name="connsiteY181" fmla="*/ 1982988 h 2706785"/>
              <a:gd name="connsiteX182" fmla="*/ 1562073 w 2772113"/>
              <a:gd name="connsiteY182" fmla="*/ 1977070 h 2706785"/>
              <a:gd name="connsiteX183" fmla="*/ 1620569 w 2772113"/>
              <a:gd name="connsiteY183" fmla="*/ 2000741 h 2706785"/>
              <a:gd name="connsiteX184" fmla="*/ 1644784 w 2772113"/>
              <a:gd name="connsiteY184" fmla="*/ 2058149 h 2706785"/>
              <a:gd name="connsiteX185" fmla="*/ 1619753 w 2772113"/>
              <a:gd name="connsiteY185" fmla="*/ 2118279 h 2706785"/>
              <a:gd name="connsiteX186" fmla="*/ 1562073 w 2772113"/>
              <a:gd name="connsiteY186" fmla="*/ 2139772 h 2706785"/>
              <a:gd name="connsiteX187" fmla="*/ 1504937 w 2772113"/>
              <a:gd name="connsiteY187" fmla="*/ 2118005 h 2706785"/>
              <a:gd name="connsiteX188" fmla="*/ 1480450 w 2772113"/>
              <a:gd name="connsiteY188" fmla="*/ 2058149 h 2706785"/>
              <a:gd name="connsiteX189" fmla="*/ 1504120 w 2772113"/>
              <a:gd name="connsiteY189" fmla="*/ 2000741 h 2706785"/>
              <a:gd name="connsiteX190" fmla="*/ 2587614 w 2772113"/>
              <a:gd name="connsiteY190" fmla="*/ 869165 h 2706785"/>
              <a:gd name="connsiteX191" fmla="*/ 2613734 w 2772113"/>
              <a:gd name="connsiteY191" fmla="*/ 851208 h 2706785"/>
              <a:gd name="connsiteX192" fmla="*/ 2645294 w 2772113"/>
              <a:gd name="connsiteY192" fmla="*/ 845222 h 2706785"/>
              <a:gd name="connsiteX193" fmla="*/ 2703790 w 2772113"/>
              <a:gd name="connsiteY193" fmla="*/ 868893 h 2706785"/>
              <a:gd name="connsiteX194" fmla="*/ 2728005 w 2772113"/>
              <a:gd name="connsiteY194" fmla="*/ 926301 h 2706785"/>
              <a:gd name="connsiteX195" fmla="*/ 2703790 w 2772113"/>
              <a:gd name="connsiteY195" fmla="*/ 986974 h 2706785"/>
              <a:gd name="connsiteX196" fmla="*/ 2646926 w 2772113"/>
              <a:gd name="connsiteY196" fmla="*/ 1009012 h 2706785"/>
              <a:gd name="connsiteX197" fmla="*/ 2588702 w 2772113"/>
              <a:gd name="connsiteY197" fmla="*/ 987246 h 2706785"/>
              <a:gd name="connsiteX198" fmla="*/ 2564215 w 2772113"/>
              <a:gd name="connsiteY198" fmla="*/ 926301 h 2706785"/>
              <a:gd name="connsiteX199" fmla="*/ 2587614 w 2772113"/>
              <a:gd name="connsiteY199" fmla="*/ 869165 h 2706785"/>
              <a:gd name="connsiteX200" fmla="*/ 1133280 w 2772113"/>
              <a:gd name="connsiteY200" fmla="*/ 2283431 h 2706785"/>
              <a:gd name="connsiteX201" fmla="*/ 1159400 w 2772113"/>
              <a:gd name="connsiteY201" fmla="*/ 2265882 h 2706785"/>
              <a:gd name="connsiteX202" fmla="*/ 1190961 w 2772113"/>
              <a:gd name="connsiteY202" fmla="*/ 2260032 h 2706785"/>
              <a:gd name="connsiteX203" fmla="*/ 1249457 w 2772113"/>
              <a:gd name="connsiteY203" fmla="*/ 2283704 h 2706785"/>
              <a:gd name="connsiteX204" fmla="*/ 1273672 w 2772113"/>
              <a:gd name="connsiteY204" fmla="*/ 2341112 h 2706785"/>
              <a:gd name="connsiteX205" fmla="*/ 1248641 w 2772113"/>
              <a:gd name="connsiteY205" fmla="*/ 2401240 h 2706785"/>
              <a:gd name="connsiteX206" fmla="*/ 1190961 w 2772113"/>
              <a:gd name="connsiteY206" fmla="*/ 2422734 h 2706785"/>
              <a:gd name="connsiteX207" fmla="*/ 1134097 w 2772113"/>
              <a:gd name="connsiteY207" fmla="*/ 2401240 h 2706785"/>
              <a:gd name="connsiteX208" fmla="*/ 1109882 w 2772113"/>
              <a:gd name="connsiteY208" fmla="*/ 2341112 h 2706785"/>
              <a:gd name="connsiteX209" fmla="*/ 1133280 w 2772113"/>
              <a:gd name="connsiteY209" fmla="*/ 2283431 h 2706785"/>
              <a:gd name="connsiteX210" fmla="*/ 2235189 w 2772113"/>
              <a:gd name="connsiteY210" fmla="*/ 1152127 h 2706785"/>
              <a:gd name="connsiteX211" fmla="*/ 2261308 w 2772113"/>
              <a:gd name="connsiteY211" fmla="*/ 1134170 h 2706785"/>
              <a:gd name="connsiteX212" fmla="*/ 2292869 w 2772113"/>
              <a:gd name="connsiteY212" fmla="*/ 1128184 h 2706785"/>
              <a:gd name="connsiteX213" fmla="*/ 2351365 w 2772113"/>
              <a:gd name="connsiteY213" fmla="*/ 1151855 h 2706785"/>
              <a:gd name="connsiteX214" fmla="*/ 2375580 w 2772113"/>
              <a:gd name="connsiteY214" fmla="*/ 1209263 h 2706785"/>
              <a:gd name="connsiteX215" fmla="*/ 2351365 w 2772113"/>
              <a:gd name="connsiteY215" fmla="*/ 1269937 h 2706785"/>
              <a:gd name="connsiteX216" fmla="*/ 2294501 w 2772113"/>
              <a:gd name="connsiteY216" fmla="*/ 1291974 h 2706785"/>
              <a:gd name="connsiteX217" fmla="*/ 2236277 w 2772113"/>
              <a:gd name="connsiteY217" fmla="*/ 1270208 h 2706785"/>
              <a:gd name="connsiteX218" fmla="*/ 2211790 w 2772113"/>
              <a:gd name="connsiteY218" fmla="*/ 1209263 h 2706785"/>
              <a:gd name="connsiteX219" fmla="*/ 2235189 w 2772113"/>
              <a:gd name="connsiteY219" fmla="*/ 1152127 h 2706785"/>
              <a:gd name="connsiteX220" fmla="*/ 760808 w 2772113"/>
              <a:gd name="connsiteY220" fmla="*/ 2566665 h 2706785"/>
              <a:gd name="connsiteX221" fmla="*/ 787131 w 2772113"/>
              <a:gd name="connsiteY221" fmla="*/ 2548912 h 2706785"/>
              <a:gd name="connsiteX222" fmla="*/ 818760 w 2772113"/>
              <a:gd name="connsiteY222" fmla="*/ 2542995 h 2706785"/>
              <a:gd name="connsiteX223" fmla="*/ 877256 w 2772113"/>
              <a:gd name="connsiteY223" fmla="*/ 2566666 h 2706785"/>
              <a:gd name="connsiteX224" fmla="*/ 901471 w 2772113"/>
              <a:gd name="connsiteY224" fmla="*/ 2624073 h 2706785"/>
              <a:gd name="connsiteX225" fmla="*/ 876712 w 2772113"/>
              <a:gd name="connsiteY225" fmla="*/ 2683929 h 2706785"/>
              <a:gd name="connsiteX226" fmla="*/ 818760 w 2772113"/>
              <a:gd name="connsiteY226" fmla="*/ 2705696 h 2706785"/>
              <a:gd name="connsiteX227" fmla="*/ 761896 w 2772113"/>
              <a:gd name="connsiteY227" fmla="*/ 2683929 h 2706785"/>
              <a:gd name="connsiteX228" fmla="*/ 737137 w 2772113"/>
              <a:gd name="connsiteY228" fmla="*/ 2624073 h 2706785"/>
              <a:gd name="connsiteX229" fmla="*/ 760808 w 2772113"/>
              <a:gd name="connsiteY229" fmla="*/ 2566665 h 2706785"/>
              <a:gd name="connsiteX230" fmla="*/ 1875233 w 2772113"/>
              <a:gd name="connsiteY230" fmla="*/ 1434817 h 2706785"/>
              <a:gd name="connsiteX231" fmla="*/ 1901556 w 2772113"/>
              <a:gd name="connsiteY231" fmla="*/ 1417064 h 2706785"/>
              <a:gd name="connsiteX232" fmla="*/ 1933185 w 2772113"/>
              <a:gd name="connsiteY232" fmla="*/ 1411147 h 2706785"/>
              <a:gd name="connsiteX233" fmla="*/ 1991681 w 2772113"/>
              <a:gd name="connsiteY233" fmla="*/ 1434818 h 2706785"/>
              <a:gd name="connsiteX234" fmla="*/ 2015896 w 2772113"/>
              <a:gd name="connsiteY234" fmla="*/ 1492226 h 2706785"/>
              <a:gd name="connsiteX235" fmla="*/ 1991137 w 2772113"/>
              <a:gd name="connsiteY235" fmla="*/ 1552081 h 2706785"/>
              <a:gd name="connsiteX236" fmla="*/ 1933185 w 2772113"/>
              <a:gd name="connsiteY236" fmla="*/ 1573848 h 2706785"/>
              <a:gd name="connsiteX237" fmla="*/ 1876321 w 2772113"/>
              <a:gd name="connsiteY237" fmla="*/ 1552082 h 2706785"/>
              <a:gd name="connsiteX238" fmla="*/ 1851562 w 2772113"/>
              <a:gd name="connsiteY238" fmla="*/ 1492225 h 2706785"/>
              <a:gd name="connsiteX239" fmla="*/ 1875233 w 2772113"/>
              <a:gd name="connsiteY239" fmla="*/ 1434817 h 2706785"/>
              <a:gd name="connsiteX240" fmla="*/ 2631722 w 2772113"/>
              <a:gd name="connsiteY240" fmla="*/ 589867 h 2706785"/>
              <a:gd name="connsiteX241" fmla="*/ 2657841 w 2772113"/>
              <a:gd name="connsiteY241" fmla="*/ 571910 h 2706785"/>
              <a:gd name="connsiteX242" fmla="*/ 2689402 w 2772113"/>
              <a:gd name="connsiteY242" fmla="*/ 565924 h 2706785"/>
              <a:gd name="connsiteX243" fmla="*/ 2747898 w 2772113"/>
              <a:gd name="connsiteY243" fmla="*/ 589595 h 2706785"/>
              <a:gd name="connsiteX244" fmla="*/ 2772113 w 2772113"/>
              <a:gd name="connsiteY244" fmla="*/ 647003 h 2706785"/>
              <a:gd name="connsiteX245" fmla="*/ 2747898 w 2772113"/>
              <a:gd name="connsiteY245" fmla="*/ 707676 h 2706785"/>
              <a:gd name="connsiteX246" fmla="*/ 2691034 w 2772113"/>
              <a:gd name="connsiteY246" fmla="*/ 729714 h 2706785"/>
              <a:gd name="connsiteX247" fmla="*/ 2632810 w 2772113"/>
              <a:gd name="connsiteY247" fmla="*/ 707948 h 2706785"/>
              <a:gd name="connsiteX248" fmla="*/ 2608323 w 2772113"/>
              <a:gd name="connsiteY248" fmla="*/ 647003 h 2706785"/>
              <a:gd name="connsiteX249" fmla="*/ 2631722 w 2772113"/>
              <a:gd name="connsiteY249" fmla="*/ 589867 h 2706785"/>
              <a:gd name="connsiteX250" fmla="*/ 1504120 w 2772113"/>
              <a:gd name="connsiteY250" fmla="*/ 1717780 h 2706785"/>
              <a:gd name="connsiteX251" fmla="*/ 1530444 w 2772113"/>
              <a:gd name="connsiteY251" fmla="*/ 1700026 h 2706785"/>
              <a:gd name="connsiteX252" fmla="*/ 1562073 w 2772113"/>
              <a:gd name="connsiteY252" fmla="*/ 1694109 h 2706785"/>
              <a:gd name="connsiteX253" fmla="*/ 1620569 w 2772113"/>
              <a:gd name="connsiteY253" fmla="*/ 1717779 h 2706785"/>
              <a:gd name="connsiteX254" fmla="*/ 1644784 w 2772113"/>
              <a:gd name="connsiteY254" fmla="*/ 1775187 h 2706785"/>
              <a:gd name="connsiteX255" fmla="*/ 1619753 w 2772113"/>
              <a:gd name="connsiteY255" fmla="*/ 1835316 h 2706785"/>
              <a:gd name="connsiteX256" fmla="*/ 1562073 w 2772113"/>
              <a:gd name="connsiteY256" fmla="*/ 1856810 h 2706785"/>
              <a:gd name="connsiteX257" fmla="*/ 1504937 w 2772113"/>
              <a:gd name="connsiteY257" fmla="*/ 1835043 h 2706785"/>
              <a:gd name="connsiteX258" fmla="*/ 1480450 w 2772113"/>
              <a:gd name="connsiteY258" fmla="*/ 1775187 h 2706785"/>
              <a:gd name="connsiteX259" fmla="*/ 1504120 w 2772113"/>
              <a:gd name="connsiteY259" fmla="*/ 1717780 h 2706785"/>
              <a:gd name="connsiteX260" fmla="*/ 1133280 w 2772113"/>
              <a:gd name="connsiteY260" fmla="*/ 2000469 h 2706785"/>
              <a:gd name="connsiteX261" fmla="*/ 1159399 w 2772113"/>
              <a:gd name="connsiteY261" fmla="*/ 1982920 h 2706785"/>
              <a:gd name="connsiteX262" fmla="*/ 1190961 w 2772113"/>
              <a:gd name="connsiteY262" fmla="*/ 1977070 h 2706785"/>
              <a:gd name="connsiteX263" fmla="*/ 1249457 w 2772113"/>
              <a:gd name="connsiteY263" fmla="*/ 2000741 h 2706785"/>
              <a:gd name="connsiteX264" fmla="*/ 1273672 w 2772113"/>
              <a:gd name="connsiteY264" fmla="*/ 2058149 h 2706785"/>
              <a:gd name="connsiteX265" fmla="*/ 1248641 w 2772113"/>
              <a:gd name="connsiteY265" fmla="*/ 2118278 h 2706785"/>
              <a:gd name="connsiteX266" fmla="*/ 1190961 w 2772113"/>
              <a:gd name="connsiteY266" fmla="*/ 2139773 h 2706785"/>
              <a:gd name="connsiteX267" fmla="*/ 1134097 w 2772113"/>
              <a:gd name="connsiteY267" fmla="*/ 2118278 h 2706785"/>
              <a:gd name="connsiteX268" fmla="*/ 1109882 w 2772113"/>
              <a:gd name="connsiteY268" fmla="*/ 2058149 h 2706785"/>
              <a:gd name="connsiteX269" fmla="*/ 1133280 w 2772113"/>
              <a:gd name="connsiteY269" fmla="*/ 2000469 h 2706785"/>
              <a:gd name="connsiteX270" fmla="*/ 2235189 w 2772113"/>
              <a:gd name="connsiteY270" fmla="*/ 869166 h 2706785"/>
              <a:gd name="connsiteX271" fmla="*/ 2261308 w 2772113"/>
              <a:gd name="connsiteY271" fmla="*/ 851208 h 2706785"/>
              <a:gd name="connsiteX272" fmla="*/ 2292869 w 2772113"/>
              <a:gd name="connsiteY272" fmla="*/ 845223 h 2706785"/>
              <a:gd name="connsiteX273" fmla="*/ 2351365 w 2772113"/>
              <a:gd name="connsiteY273" fmla="*/ 868894 h 2706785"/>
              <a:gd name="connsiteX274" fmla="*/ 2375580 w 2772113"/>
              <a:gd name="connsiteY274" fmla="*/ 926301 h 2706785"/>
              <a:gd name="connsiteX275" fmla="*/ 2351365 w 2772113"/>
              <a:gd name="connsiteY275" fmla="*/ 986974 h 2706785"/>
              <a:gd name="connsiteX276" fmla="*/ 2294501 w 2772113"/>
              <a:gd name="connsiteY276" fmla="*/ 1009012 h 2706785"/>
              <a:gd name="connsiteX277" fmla="*/ 2236277 w 2772113"/>
              <a:gd name="connsiteY277" fmla="*/ 987246 h 2706785"/>
              <a:gd name="connsiteX278" fmla="*/ 2211790 w 2772113"/>
              <a:gd name="connsiteY278" fmla="*/ 926301 h 2706785"/>
              <a:gd name="connsiteX279" fmla="*/ 2235189 w 2772113"/>
              <a:gd name="connsiteY279" fmla="*/ 869166 h 2706785"/>
              <a:gd name="connsiteX280" fmla="*/ 760808 w 2772113"/>
              <a:gd name="connsiteY280" fmla="*/ 2283703 h 2706785"/>
              <a:gd name="connsiteX281" fmla="*/ 787131 w 2772113"/>
              <a:gd name="connsiteY281" fmla="*/ 2265950 h 2706785"/>
              <a:gd name="connsiteX282" fmla="*/ 818760 w 2772113"/>
              <a:gd name="connsiteY282" fmla="*/ 2260032 h 2706785"/>
              <a:gd name="connsiteX283" fmla="*/ 877256 w 2772113"/>
              <a:gd name="connsiteY283" fmla="*/ 2283703 h 2706785"/>
              <a:gd name="connsiteX284" fmla="*/ 901471 w 2772113"/>
              <a:gd name="connsiteY284" fmla="*/ 2341111 h 2706785"/>
              <a:gd name="connsiteX285" fmla="*/ 876712 w 2772113"/>
              <a:gd name="connsiteY285" fmla="*/ 2400968 h 2706785"/>
              <a:gd name="connsiteX286" fmla="*/ 818760 w 2772113"/>
              <a:gd name="connsiteY286" fmla="*/ 2422734 h 2706785"/>
              <a:gd name="connsiteX287" fmla="*/ 761896 w 2772113"/>
              <a:gd name="connsiteY287" fmla="*/ 2400967 h 2706785"/>
              <a:gd name="connsiteX288" fmla="*/ 737137 w 2772113"/>
              <a:gd name="connsiteY288" fmla="*/ 2341112 h 2706785"/>
              <a:gd name="connsiteX289" fmla="*/ 760808 w 2772113"/>
              <a:gd name="connsiteY289" fmla="*/ 2283703 h 2706785"/>
              <a:gd name="connsiteX290" fmla="*/ 1875232 w 2772113"/>
              <a:gd name="connsiteY290" fmla="*/ 1151855 h 2706785"/>
              <a:gd name="connsiteX291" fmla="*/ 1901555 w 2772113"/>
              <a:gd name="connsiteY291" fmla="*/ 1134102 h 2706785"/>
              <a:gd name="connsiteX292" fmla="*/ 1933184 w 2772113"/>
              <a:gd name="connsiteY292" fmla="*/ 1128184 h 2706785"/>
              <a:gd name="connsiteX293" fmla="*/ 1991680 w 2772113"/>
              <a:gd name="connsiteY293" fmla="*/ 1151856 h 2706785"/>
              <a:gd name="connsiteX294" fmla="*/ 2015895 w 2772113"/>
              <a:gd name="connsiteY294" fmla="*/ 1209264 h 2706785"/>
              <a:gd name="connsiteX295" fmla="*/ 1991136 w 2772113"/>
              <a:gd name="connsiteY295" fmla="*/ 1269119 h 2706785"/>
              <a:gd name="connsiteX296" fmla="*/ 1933184 w 2772113"/>
              <a:gd name="connsiteY296" fmla="*/ 1290886 h 2706785"/>
              <a:gd name="connsiteX297" fmla="*/ 1876320 w 2772113"/>
              <a:gd name="connsiteY297" fmla="*/ 1269120 h 2706785"/>
              <a:gd name="connsiteX298" fmla="*/ 1851561 w 2772113"/>
              <a:gd name="connsiteY298" fmla="*/ 1209264 h 2706785"/>
              <a:gd name="connsiteX299" fmla="*/ 1875232 w 2772113"/>
              <a:gd name="connsiteY299" fmla="*/ 1151855 h 2706785"/>
              <a:gd name="connsiteX300" fmla="*/ 389695 w 2772113"/>
              <a:gd name="connsiteY300" fmla="*/ 2566665 h 2706785"/>
              <a:gd name="connsiteX301" fmla="*/ 416019 w 2772113"/>
              <a:gd name="connsiteY301" fmla="*/ 2548912 h 2706785"/>
              <a:gd name="connsiteX302" fmla="*/ 447648 w 2772113"/>
              <a:gd name="connsiteY302" fmla="*/ 2542994 h 2706785"/>
              <a:gd name="connsiteX303" fmla="*/ 506144 w 2772113"/>
              <a:gd name="connsiteY303" fmla="*/ 2566666 h 2706785"/>
              <a:gd name="connsiteX304" fmla="*/ 530359 w 2772113"/>
              <a:gd name="connsiteY304" fmla="*/ 2624073 h 2706785"/>
              <a:gd name="connsiteX305" fmla="*/ 505328 w 2772113"/>
              <a:gd name="connsiteY305" fmla="*/ 2684202 h 2706785"/>
              <a:gd name="connsiteX306" fmla="*/ 447648 w 2772113"/>
              <a:gd name="connsiteY306" fmla="*/ 2705696 h 2706785"/>
              <a:gd name="connsiteX307" fmla="*/ 390512 w 2772113"/>
              <a:gd name="connsiteY307" fmla="*/ 2683929 h 2706785"/>
              <a:gd name="connsiteX308" fmla="*/ 366025 w 2772113"/>
              <a:gd name="connsiteY308" fmla="*/ 2624074 h 2706785"/>
              <a:gd name="connsiteX309" fmla="*/ 389695 w 2772113"/>
              <a:gd name="connsiteY309" fmla="*/ 2566665 h 2706785"/>
              <a:gd name="connsiteX310" fmla="*/ 2631722 w 2772113"/>
              <a:gd name="connsiteY310" fmla="*/ 306905 h 2706785"/>
              <a:gd name="connsiteX311" fmla="*/ 2657841 w 2772113"/>
              <a:gd name="connsiteY311" fmla="*/ 288948 h 2706785"/>
              <a:gd name="connsiteX312" fmla="*/ 2689402 w 2772113"/>
              <a:gd name="connsiteY312" fmla="*/ 282962 h 2706785"/>
              <a:gd name="connsiteX313" fmla="*/ 2747898 w 2772113"/>
              <a:gd name="connsiteY313" fmla="*/ 306633 h 2706785"/>
              <a:gd name="connsiteX314" fmla="*/ 2772113 w 2772113"/>
              <a:gd name="connsiteY314" fmla="*/ 364041 h 2706785"/>
              <a:gd name="connsiteX315" fmla="*/ 2747898 w 2772113"/>
              <a:gd name="connsiteY315" fmla="*/ 424714 h 2706785"/>
              <a:gd name="connsiteX316" fmla="*/ 2691034 w 2772113"/>
              <a:gd name="connsiteY316" fmla="*/ 446752 h 2706785"/>
              <a:gd name="connsiteX317" fmla="*/ 2632810 w 2772113"/>
              <a:gd name="connsiteY317" fmla="*/ 424986 h 2706785"/>
              <a:gd name="connsiteX318" fmla="*/ 2608323 w 2772113"/>
              <a:gd name="connsiteY318" fmla="*/ 364041 h 2706785"/>
              <a:gd name="connsiteX319" fmla="*/ 2631722 w 2772113"/>
              <a:gd name="connsiteY319" fmla="*/ 306905 h 2706785"/>
              <a:gd name="connsiteX320" fmla="*/ 1504120 w 2772113"/>
              <a:gd name="connsiteY320" fmla="*/ 1434817 h 2706785"/>
              <a:gd name="connsiteX321" fmla="*/ 1530444 w 2772113"/>
              <a:gd name="connsiteY321" fmla="*/ 1417064 h 2706785"/>
              <a:gd name="connsiteX322" fmla="*/ 1562073 w 2772113"/>
              <a:gd name="connsiteY322" fmla="*/ 1411146 h 2706785"/>
              <a:gd name="connsiteX323" fmla="*/ 1620569 w 2772113"/>
              <a:gd name="connsiteY323" fmla="*/ 1434817 h 2706785"/>
              <a:gd name="connsiteX324" fmla="*/ 1644784 w 2772113"/>
              <a:gd name="connsiteY324" fmla="*/ 1492225 h 2706785"/>
              <a:gd name="connsiteX325" fmla="*/ 1619753 w 2772113"/>
              <a:gd name="connsiteY325" fmla="*/ 1552354 h 2706785"/>
              <a:gd name="connsiteX326" fmla="*/ 1562073 w 2772113"/>
              <a:gd name="connsiteY326" fmla="*/ 1573848 h 2706785"/>
              <a:gd name="connsiteX327" fmla="*/ 1504937 w 2772113"/>
              <a:gd name="connsiteY327" fmla="*/ 1552081 h 2706785"/>
              <a:gd name="connsiteX328" fmla="*/ 1480450 w 2772113"/>
              <a:gd name="connsiteY328" fmla="*/ 1492226 h 2706785"/>
              <a:gd name="connsiteX329" fmla="*/ 1504120 w 2772113"/>
              <a:gd name="connsiteY329" fmla="*/ 1434817 h 2706785"/>
              <a:gd name="connsiteX330" fmla="*/ 2279297 w 2772113"/>
              <a:gd name="connsiteY330" fmla="*/ 589867 h 2706785"/>
              <a:gd name="connsiteX331" fmla="*/ 2305416 w 2772113"/>
              <a:gd name="connsiteY331" fmla="*/ 571910 h 2706785"/>
              <a:gd name="connsiteX332" fmla="*/ 2336977 w 2772113"/>
              <a:gd name="connsiteY332" fmla="*/ 565924 h 2706785"/>
              <a:gd name="connsiteX333" fmla="*/ 2395473 w 2772113"/>
              <a:gd name="connsiteY333" fmla="*/ 589595 h 2706785"/>
              <a:gd name="connsiteX334" fmla="*/ 2419688 w 2772113"/>
              <a:gd name="connsiteY334" fmla="*/ 647003 h 2706785"/>
              <a:gd name="connsiteX335" fmla="*/ 2395473 w 2772113"/>
              <a:gd name="connsiteY335" fmla="*/ 707676 h 2706785"/>
              <a:gd name="connsiteX336" fmla="*/ 2338609 w 2772113"/>
              <a:gd name="connsiteY336" fmla="*/ 729714 h 2706785"/>
              <a:gd name="connsiteX337" fmla="*/ 2280385 w 2772113"/>
              <a:gd name="connsiteY337" fmla="*/ 707948 h 2706785"/>
              <a:gd name="connsiteX338" fmla="*/ 2255898 w 2772113"/>
              <a:gd name="connsiteY338" fmla="*/ 647003 h 2706785"/>
              <a:gd name="connsiteX339" fmla="*/ 2279297 w 2772113"/>
              <a:gd name="connsiteY339" fmla="*/ 589867 h 2706785"/>
              <a:gd name="connsiteX340" fmla="*/ 1133280 w 2772113"/>
              <a:gd name="connsiteY340" fmla="*/ 1717506 h 2706785"/>
              <a:gd name="connsiteX341" fmla="*/ 1159400 w 2772113"/>
              <a:gd name="connsiteY341" fmla="*/ 1699958 h 2706785"/>
              <a:gd name="connsiteX342" fmla="*/ 1190961 w 2772113"/>
              <a:gd name="connsiteY342" fmla="*/ 1694108 h 2706785"/>
              <a:gd name="connsiteX343" fmla="*/ 1249457 w 2772113"/>
              <a:gd name="connsiteY343" fmla="*/ 1717780 h 2706785"/>
              <a:gd name="connsiteX344" fmla="*/ 1273672 w 2772113"/>
              <a:gd name="connsiteY344" fmla="*/ 1775188 h 2706785"/>
              <a:gd name="connsiteX345" fmla="*/ 1248641 w 2772113"/>
              <a:gd name="connsiteY345" fmla="*/ 1835316 h 2706785"/>
              <a:gd name="connsiteX346" fmla="*/ 1190961 w 2772113"/>
              <a:gd name="connsiteY346" fmla="*/ 1856810 h 2706785"/>
              <a:gd name="connsiteX347" fmla="*/ 1134097 w 2772113"/>
              <a:gd name="connsiteY347" fmla="*/ 1835316 h 2706785"/>
              <a:gd name="connsiteX348" fmla="*/ 1109882 w 2772113"/>
              <a:gd name="connsiteY348" fmla="*/ 1775187 h 2706785"/>
              <a:gd name="connsiteX349" fmla="*/ 1133280 w 2772113"/>
              <a:gd name="connsiteY349" fmla="*/ 1717506 h 2706785"/>
              <a:gd name="connsiteX350" fmla="*/ 760808 w 2772113"/>
              <a:gd name="connsiteY350" fmla="*/ 2000742 h 2706785"/>
              <a:gd name="connsiteX351" fmla="*/ 787131 w 2772113"/>
              <a:gd name="connsiteY351" fmla="*/ 1982988 h 2706785"/>
              <a:gd name="connsiteX352" fmla="*/ 818760 w 2772113"/>
              <a:gd name="connsiteY352" fmla="*/ 1977071 h 2706785"/>
              <a:gd name="connsiteX353" fmla="*/ 877256 w 2772113"/>
              <a:gd name="connsiteY353" fmla="*/ 2000741 h 2706785"/>
              <a:gd name="connsiteX354" fmla="*/ 901471 w 2772113"/>
              <a:gd name="connsiteY354" fmla="*/ 2058149 h 2706785"/>
              <a:gd name="connsiteX355" fmla="*/ 876712 w 2772113"/>
              <a:gd name="connsiteY355" fmla="*/ 2118005 h 2706785"/>
              <a:gd name="connsiteX356" fmla="*/ 818760 w 2772113"/>
              <a:gd name="connsiteY356" fmla="*/ 2139772 h 2706785"/>
              <a:gd name="connsiteX357" fmla="*/ 761896 w 2772113"/>
              <a:gd name="connsiteY357" fmla="*/ 2118005 h 2706785"/>
              <a:gd name="connsiteX358" fmla="*/ 737137 w 2772113"/>
              <a:gd name="connsiteY358" fmla="*/ 2058149 h 2706785"/>
              <a:gd name="connsiteX359" fmla="*/ 760808 w 2772113"/>
              <a:gd name="connsiteY359" fmla="*/ 2000742 h 2706785"/>
              <a:gd name="connsiteX360" fmla="*/ 1875232 w 2772113"/>
              <a:gd name="connsiteY360" fmla="*/ 868894 h 2706785"/>
              <a:gd name="connsiteX361" fmla="*/ 1901555 w 2772113"/>
              <a:gd name="connsiteY361" fmla="*/ 851140 h 2706785"/>
              <a:gd name="connsiteX362" fmla="*/ 1933184 w 2772113"/>
              <a:gd name="connsiteY362" fmla="*/ 845222 h 2706785"/>
              <a:gd name="connsiteX363" fmla="*/ 1991680 w 2772113"/>
              <a:gd name="connsiteY363" fmla="*/ 868893 h 2706785"/>
              <a:gd name="connsiteX364" fmla="*/ 2015895 w 2772113"/>
              <a:gd name="connsiteY364" fmla="*/ 926301 h 2706785"/>
              <a:gd name="connsiteX365" fmla="*/ 1991136 w 2772113"/>
              <a:gd name="connsiteY365" fmla="*/ 986157 h 2706785"/>
              <a:gd name="connsiteX366" fmla="*/ 1933184 w 2772113"/>
              <a:gd name="connsiteY366" fmla="*/ 1007924 h 2706785"/>
              <a:gd name="connsiteX367" fmla="*/ 1876320 w 2772113"/>
              <a:gd name="connsiteY367" fmla="*/ 986157 h 2706785"/>
              <a:gd name="connsiteX368" fmla="*/ 1851561 w 2772113"/>
              <a:gd name="connsiteY368" fmla="*/ 926301 h 2706785"/>
              <a:gd name="connsiteX369" fmla="*/ 1875232 w 2772113"/>
              <a:gd name="connsiteY369" fmla="*/ 868894 h 2706785"/>
              <a:gd name="connsiteX370" fmla="*/ 389695 w 2772113"/>
              <a:gd name="connsiteY370" fmla="*/ 2283703 h 2706785"/>
              <a:gd name="connsiteX371" fmla="*/ 416019 w 2772113"/>
              <a:gd name="connsiteY371" fmla="*/ 2265950 h 2706785"/>
              <a:gd name="connsiteX372" fmla="*/ 447648 w 2772113"/>
              <a:gd name="connsiteY372" fmla="*/ 2260032 h 2706785"/>
              <a:gd name="connsiteX373" fmla="*/ 506144 w 2772113"/>
              <a:gd name="connsiteY373" fmla="*/ 2283703 h 2706785"/>
              <a:gd name="connsiteX374" fmla="*/ 530359 w 2772113"/>
              <a:gd name="connsiteY374" fmla="*/ 2341111 h 2706785"/>
              <a:gd name="connsiteX375" fmla="*/ 505328 w 2772113"/>
              <a:gd name="connsiteY375" fmla="*/ 2401240 h 2706785"/>
              <a:gd name="connsiteX376" fmla="*/ 447648 w 2772113"/>
              <a:gd name="connsiteY376" fmla="*/ 2422734 h 2706785"/>
              <a:gd name="connsiteX377" fmla="*/ 390512 w 2772113"/>
              <a:gd name="connsiteY377" fmla="*/ 2400968 h 2706785"/>
              <a:gd name="connsiteX378" fmla="*/ 366025 w 2772113"/>
              <a:gd name="connsiteY378" fmla="*/ 2341111 h 2706785"/>
              <a:gd name="connsiteX379" fmla="*/ 389695 w 2772113"/>
              <a:gd name="connsiteY379" fmla="*/ 2283703 h 2706785"/>
              <a:gd name="connsiteX380" fmla="*/ 2631722 w 2772113"/>
              <a:gd name="connsiteY380" fmla="*/ 23943 h 2706785"/>
              <a:gd name="connsiteX381" fmla="*/ 2657841 w 2772113"/>
              <a:gd name="connsiteY381" fmla="*/ 5986 h 2706785"/>
              <a:gd name="connsiteX382" fmla="*/ 2689402 w 2772113"/>
              <a:gd name="connsiteY382" fmla="*/ 0 h 2706785"/>
              <a:gd name="connsiteX383" fmla="*/ 2747898 w 2772113"/>
              <a:gd name="connsiteY383" fmla="*/ 23671 h 2706785"/>
              <a:gd name="connsiteX384" fmla="*/ 2772113 w 2772113"/>
              <a:gd name="connsiteY384" fmla="*/ 81079 h 2706785"/>
              <a:gd name="connsiteX385" fmla="*/ 2747898 w 2772113"/>
              <a:gd name="connsiteY385" fmla="*/ 141752 h 2706785"/>
              <a:gd name="connsiteX386" fmla="*/ 2691034 w 2772113"/>
              <a:gd name="connsiteY386" fmla="*/ 163790 h 2706785"/>
              <a:gd name="connsiteX387" fmla="*/ 2632810 w 2772113"/>
              <a:gd name="connsiteY387" fmla="*/ 142024 h 2706785"/>
              <a:gd name="connsiteX388" fmla="*/ 2608323 w 2772113"/>
              <a:gd name="connsiteY388" fmla="*/ 81079 h 2706785"/>
              <a:gd name="connsiteX389" fmla="*/ 2631722 w 2772113"/>
              <a:gd name="connsiteY389" fmla="*/ 23943 h 2706785"/>
              <a:gd name="connsiteX390" fmla="*/ 1504119 w 2772113"/>
              <a:gd name="connsiteY390" fmla="*/ 1151855 h 2706785"/>
              <a:gd name="connsiteX391" fmla="*/ 1530443 w 2772113"/>
              <a:gd name="connsiteY391" fmla="*/ 1134102 h 2706785"/>
              <a:gd name="connsiteX392" fmla="*/ 1562072 w 2772113"/>
              <a:gd name="connsiteY392" fmla="*/ 1128184 h 2706785"/>
              <a:gd name="connsiteX393" fmla="*/ 1620568 w 2772113"/>
              <a:gd name="connsiteY393" fmla="*/ 1151855 h 2706785"/>
              <a:gd name="connsiteX394" fmla="*/ 1644783 w 2772113"/>
              <a:gd name="connsiteY394" fmla="*/ 1209263 h 2706785"/>
              <a:gd name="connsiteX395" fmla="*/ 1619752 w 2772113"/>
              <a:gd name="connsiteY395" fmla="*/ 1269393 h 2706785"/>
              <a:gd name="connsiteX396" fmla="*/ 1562072 w 2772113"/>
              <a:gd name="connsiteY396" fmla="*/ 1290887 h 2706785"/>
              <a:gd name="connsiteX397" fmla="*/ 1504936 w 2772113"/>
              <a:gd name="connsiteY397" fmla="*/ 1269120 h 2706785"/>
              <a:gd name="connsiteX398" fmla="*/ 1480449 w 2772113"/>
              <a:gd name="connsiteY398" fmla="*/ 1209263 h 2706785"/>
              <a:gd name="connsiteX399" fmla="*/ 1504119 w 2772113"/>
              <a:gd name="connsiteY399" fmla="*/ 1151855 h 2706785"/>
              <a:gd name="connsiteX400" fmla="*/ 2259586 w 2772113"/>
              <a:gd name="connsiteY400" fmla="*/ 385023 h 2706785"/>
              <a:gd name="connsiteX401" fmla="*/ 2357582 w 2772113"/>
              <a:gd name="connsiteY401" fmla="*/ 286800 h 2706785"/>
              <a:gd name="connsiteX402" fmla="*/ 2368742 w 2772113"/>
              <a:gd name="connsiteY402" fmla="*/ 288879 h 2706785"/>
              <a:gd name="connsiteX403" fmla="*/ 2395473 w 2772113"/>
              <a:gd name="connsiteY403" fmla="*/ 306633 h 2706785"/>
              <a:gd name="connsiteX404" fmla="*/ 2419688 w 2772113"/>
              <a:gd name="connsiteY404" fmla="*/ 364041 h 2706785"/>
              <a:gd name="connsiteX405" fmla="*/ 2395473 w 2772113"/>
              <a:gd name="connsiteY405" fmla="*/ 424714 h 2706785"/>
              <a:gd name="connsiteX406" fmla="*/ 2338609 w 2772113"/>
              <a:gd name="connsiteY406" fmla="*/ 446752 h 2706785"/>
              <a:gd name="connsiteX407" fmla="*/ 2280385 w 2772113"/>
              <a:gd name="connsiteY407" fmla="*/ 424986 h 2706785"/>
              <a:gd name="connsiteX408" fmla="*/ 2262020 w 2772113"/>
              <a:gd name="connsiteY408" fmla="*/ 398866 h 2706785"/>
              <a:gd name="connsiteX409" fmla="*/ 1931633 w 2772113"/>
              <a:gd name="connsiteY409" fmla="*/ 713737 h 2706785"/>
              <a:gd name="connsiteX410" fmla="*/ 2043866 w 2772113"/>
              <a:gd name="connsiteY410" fmla="*/ 601243 h 2706785"/>
              <a:gd name="connsiteX411" fmla="*/ 2053949 w 2772113"/>
              <a:gd name="connsiteY411" fmla="*/ 615782 h 2706785"/>
              <a:gd name="connsiteX412" fmla="*/ 2060003 w 2772113"/>
              <a:gd name="connsiteY412" fmla="*/ 647003 h 2706785"/>
              <a:gd name="connsiteX413" fmla="*/ 2035244 w 2772113"/>
              <a:gd name="connsiteY413" fmla="*/ 706859 h 2706785"/>
              <a:gd name="connsiteX414" fmla="*/ 1977292 w 2772113"/>
              <a:gd name="connsiteY414" fmla="*/ 728626 h 2706785"/>
              <a:gd name="connsiteX415" fmla="*/ 1947023 w 2772113"/>
              <a:gd name="connsiteY415" fmla="*/ 723184 h 2706785"/>
              <a:gd name="connsiteX416" fmla="*/ 1117897 w 2772113"/>
              <a:gd name="connsiteY416" fmla="*/ 1529360 h 2706785"/>
              <a:gd name="connsiteX417" fmla="*/ 1227061 w 2772113"/>
              <a:gd name="connsiteY417" fmla="*/ 1419943 h 2706785"/>
              <a:gd name="connsiteX418" fmla="*/ 1249457 w 2772113"/>
              <a:gd name="connsiteY418" fmla="*/ 1434817 h 2706785"/>
              <a:gd name="connsiteX419" fmla="*/ 1273672 w 2772113"/>
              <a:gd name="connsiteY419" fmla="*/ 1492225 h 2706785"/>
              <a:gd name="connsiteX420" fmla="*/ 1248641 w 2772113"/>
              <a:gd name="connsiteY420" fmla="*/ 1552355 h 2706785"/>
              <a:gd name="connsiteX421" fmla="*/ 1190961 w 2772113"/>
              <a:gd name="connsiteY421" fmla="*/ 1573849 h 2706785"/>
              <a:gd name="connsiteX422" fmla="*/ 1134097 w 2772113"/>
              <a:gd name="connsiteY422" fmla="*/ 1552354 h 2706785"/>
              <a:gd name="connsiteX423" fmla="*/ 795396 w 2772113"/>
              <a:gd name="connsiteY423" fmla="*/ 1852609 h 2706785"/>
              <a:gd name="connsiteX424" fmla="*/ 896780 w 2772113"/>
              <a:gd name="connsiteY424" fmla="*/ 1750990 h 2706785"/>
              <a:gd name="connsiteX425" fmla="*/ 901471 w 2772113"/>
              <a:gd name="connsiteY425" fmla="*/ 1775188 h 2706785"/>
              <a:gd name="connsiteX426" fmla="*/ 876712 w 2772113"/>
              <a:gd name="connsiteY426" fmla="*/ 1835044 h 2706785"/>
              <a:gd name="connsiteX427" fmla="*/ 818760 w 2772113"/>
              <a:gd name="connsiteY427" fmla="*/ 1856810 h 2706785"/>
              <a:gd name="connsiteX428" fmla="*/ 0 w 2772113"/>
              <a:gd name="connsiteY428" fmla="*/ 2649850 h 2706785"/>
              <a:gd name="connsiteX429" fmla="*/ 101895 w 2772113"/>
              <a:gd name="connsiteY429" fmla="*/ 2547718 h 2706785"/>
              <a:gd name="connsiteX430" fmla="*/ 108300 w 2772113"/>
              <a:gd name="connsiteY430" fmla="*/ 2548912 h 2706785"/>
              <a:gd name="connsiteX431" fmla="*/ 135032 w 2772113"/>
              <a:gd name="connsiteY431" fmla="*/ 2566665 h 2706785"/>
              <a:gd name="connsiteX432" fmla="*/ 159247 w 2772113"/>
              <a:gd name="connsiteY432" fmla="*/ 2624073 h 2706785"/>
              <a:gd name="connsiteX433" fmla="*/ 134216 w 2772113"/>
              <a:gd name="connsiteY433" fmla="*/ 2684202 h 2706785"/>
              <a:gd name="connsiteX434" fmla="*/ 76535 w 2772113"/>
              <a:gd name="connsiteY434" fmla="*/ 2705696 h 2706785"/>
              <a:gd name="connsiteX435" fmla="*/ 19671 w 2772113"/>
              <a:gd name="connsiteY435" fmla="*/ 2684202 h 2706785"/>
              <a:gd name="connsiteX436" fmla="*/ 1510 w 2772113"/>
              <a:gd name="connsiteY436" fmla="*/ 2658422 h 270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Lst>
            <a:rect l="l" t="t" r="r" b="b"/>
            <a:pathLst>
              <a:path w="2772113" h="2706785">
                <a:moveTo>
                  <a:pt x="2587615" y="2566938"/>
                </a:moveTo>
                <a:cubicBezTo>
                  <a:pt x="2595414" y="2558957"/>
                  <a:pt x="2604121" y="2552971"/>
                  <a:pt x="2613734" y="2548980"/>
                </a:cubicBezTo>
                <a:cubicBezTo>
                  <a:pt x="2623348" y="2544990"/>
                  <a:pt x="2633868" y="2542994"/>
                  <a:pt x="2645295" y="2542994"/>
                </a:cubicBezTo>
                <a:cubicBezTo>
                  <a:pt x="2668149" y="2542994"/>
                  <a:pt x="2687648" y="2550885"/>
                  <a:pt x="2703791" y="2566666"/>
                </a:cubicBezTo>
                <a:cubicBezTo>
                  <a:pt x="2719935" y="2582445"/>
                  <a:pt x="2728006" y="2601581"/>
                  <a:pt x="2728006" y="2624074"/>
                </a:cubicBezTo>
                <a:cubicBezTo>
                  <a:pt x="2728006" y="2649829"/>
                  <a:pt x="2719935" y="2670054"/>
                  <a:pt x="2703791" y="2684746"/>
                </a:cubicBezTo>
                <a:cubicBezTo>
                  <a:pt x="2687648" y="2699439"/>
                  <a:pt x="2668694" y="2706784"/>
                  <a:pt x="2646927" y="2706784"/>
                </a:cubicBezTo>
                <a:cubicBezTo>
                  <a:pt x="2624436" y="2706785"/>
                  <a:pt x="2605028" y="2699529"/>
                  <a:pt x="2588703" y="2685018"/>
                </a:cubicBezTo>
                <a:cubicBezTo>
                  <a:pt x="2572378" y="2670508"/>
                  <a:pt x="2564216" y="2650192"/>
                  <a:pt x="2564216" y="2624074"/>
                </a:cubicBezTo>
                <a:cubicBezTo>
                  <a:pt x="2564216" y="2601944"/>
                  <a:pt x="2572016" y="2582898"/>
                  <a:pt x="2587615" y="2566938"/>
                </a:cubicBezTo>
                <a:close/>
                <a:moveTo>
                  <a:pt x="2587615" y="2283975"/>
                </a:moveTo>
                <a:cubicBezTo>
                  <a:pt x="2595414" y="2275994"/>
                  <a:pt x="2604121" y="2270009"/>
                  <a:pt x="2613735" y="2266018"/>
                </a:cubicBezTo>
                <a:cubicBezTo>
                  <a:pt x="2623348" y="2262028"/>
                  <a:pt x="2633868" y="2260033"/>
                  <a:pt x="2645295" y="2260032"/>
                </a:cubicBezTo>
                <a:cubicBezTo>
                  <a:pt x="2668149" y="2260032"/>
                  <a:pt x="2687648" y="2267922"/>
                  <a:pt x="2703791" y="2283703"/>
                </a:cubicBezTo>
                <a:cubicBezTo>
                  <a:pt x="2719935" y="2299484"/>
                  <a:pt x="2728006" y="2318620"/>
                  <a:pt x="2728006" y="2341111"/>
                </a:cubicBezTo>
                <a:cubicBezTo>
                  <a:pt x="2728006" y="2366867"/>
                  <a:pt x="2719935" y="2387092"/>
                  <a:pt x="2703791" y="2401784"/>
                </a:cubicBezTo>
                <a:cubicBezTo>
                  <a:pt x="2687648" y="2416476"/>
                  <a:pt x="2668694" y="2423822"/>
                  <a:pt x="2646927" y="2423823"/>
                </a:cubicBezTo>
                <a:cubicBezTo>
                  <a:pt x="2624436" y="2423822"/>
                  <a:pt x="2605028" y="2416567"/>
                  <a:pt x="2588703" y="2402056"/>
                </a:cubicBezTo>
                <a:cubicBezTo>
                  <a:pt x="2572378" y="2387545"/>
                  <a:pt x="2564216" y="2367231"/>
                  <a:pt x="2564216" y="2341111"/>
                </a:cubicBezTo>
                <a:cubicBezTo>
                  <a:pt x="2564216" y="2318983"/>
                  <a:pt x="2572016" y="2299936"/>
                  <a:pt x="2587615" y="2283975"/>
                </a:cubicBezTo>
                <a:close/>
                <a:moveTo>
                  <a:pt x="2235190" y="2566937"/>
                </a:moveTo>
                <a:cubicBezTo>
                  <a:pt x="2242989" y="2558956"/>
                  <a:pt x="2251695" y="2552971"/>
                  <a:pt x="2261309" y="2548980"/>
                </a:cubicBezTo>
                <a:cubicBezTo>
                  <a:pt x="2270922" y="2544990"/>
                  <a:pt x="2281443" y="2542994"/>
                  <a:pt x="2292870" y="2542994"/>
                </a:cubicBezTo>
                <a:cubicBezTo>
                  <a:pt x="2315724" y="2542994"/>
                  <a:pt x="2335223" y="2550884"/>
                  <a:pt x="2351366" y="2566665"/>
                </a:cubicBezTo>
                <a:cubicBezTo>
                  <a:pt x="2367510" y="2582445"/>
                  <a:pt x="2375581" y="2601582"/>
                  <a:pt x="2375581" y="2624074"/>
                </a:cubicBezTo>
                <a:cubicBezTo>
                  <a:pt x="2375581" y="2649830"/>
                  <a:pt x="2367510" y="2670055"/>
                  <a:pt x="2351366" y="2684746"/>
                </a:cubicBezTo>
                <a:cubicBezTo>
                  <a:pt x="2335223" y="2699438"/>
                  <a:pt x="2316269" y="2706784"/>
                  <a:pt x="2294502" y="2706785"/>
                </a:cubicBezTo>
                <a:cubicBezTo>
                  <a:pt x="2272010" y="2706785"/>
                  <a:pt x="2252603" y="2699530"/>
                  <a:pt x="2236278" y="2685019"/>
                </a:cubicBezTo>
                <a:cubicBezTo>
                  <a:pt x="2219953" y="2670507"/>
                  <a:pt x="2211791" y="2650193"/>
                  <a:pt x="2211791" y="2624074"/>
                </a:cubicBezTo>
                <a:cubicBezTo>
                  <a:pt x="2211791" y="2601944"/>
                  <a:pt x="2219591" y="2582898"/>
                  <a:pt x="2235190" y="2566937"/>
                </a:cubicBezTo>
                <a:close/>
                <a:moveTo>
                  <a:pt x="2587615" y="2001013"/>
                </a:moveTo>
                <a:cubicBezTo>
                  <a:pt x="2595414" y="1993033"/>
                  <a:pt x="2604121" y="1987047"/>
                  <a:pt x="2613734" y="1983056"/>
                </a:cubicBezTo>
                <a:cubicBezTo>
                  <a:pt x="2623348" y="1979066"/>
                  <a:pt x="2633868" y="1977070"/>
                  <a:pt x="2645295" y="1977070"/>
                </a:cubicBezTo>
                <a:cubicBezTo>
                  <a:pt x="2668149" y="1977071"/>
                  <a:pt x="2687648" y="1984961"/>
                  <a:pt x="2703791" y="2000742"/>
                </a:cubicBezTo>
                <a:cubicBezTo>
                  <a:pt x="2719935" y="2016521"/>
                  <a:pt x="2728006" y="2035657"/>
                  <a:pt x="2728006" y="2058150"/>
                </a:cubicBezTo>
                <a:cubicBezTo>
                  <a:pt x="2728006" y="2083905"/>
                  <a:pt x="2719935" y="2104130"/>
                  <a:pt x="2703791" y="2118822"/>
                </a:cubicBezTo>
                <a:cubicBezTo>
                  <a:pt x="2687648" y="2133515"/>
                  <a:pt x="2668694" y="2140861"/>
                  <a:pt x="2646927" y="2140860"/>
                </a:cubicBezTo>
                <a:cubicBezTo>
                  <a:pt x="2624436" y="2140860"/>
                  <a:pt x="2605028" y="2133605"/>
                  <a:pt x="2588703" y="2119094"/>
                </a:cubicBezTo>
                <a:cubicBezTo>
                  <a:pt x="2572378" y="2104583"/>
                  <a:pt x="2564216" y="2084268"/>
                  <a:pt x="2564216" y="2058149"/>
                </a:cubicBezTo>
                <a:cubicBezTo>
                  <a:pt x="2564216" y="2036020"/>
                  <a:pt x="2572016" y="2016974"/>
                  <a:pt x="2587615" y="2001013"/>
                </a:cubicBezTo>
                <a:close/>
                <a:moveTo>
                  <a:pt x="2235190" y="2283976"/>
                </a:moveTo>
                <a:cubicBezTo>
                  <a:pt x="2242989" y="2275994"/>
                  <a:pt x="2251696" y="2270009"/>
                  <a:pt x="2261309" y="2266018"/>
                </a:cubicBezTo>
                <a:cubicBezTo>
                  <a:pt x="2270923" y="2262028"/>
                  <a:pt x="2281443" y="2260032"/>
                  <a:pt x="2292870" y="2260033"/>
                </a:cubicBezTo>
                <a:cubicBezTo>
                  <a:pt x="2315724" y="2260033"/>
                  <a:pt x="2335223" y="2267922"/>
                  <a:pt x="2351366" y="2283703"/>
                </a:cubicBezTo>
                <a:cubicBezTo>
                  <a:pt x="2367510" y="2299483"/>
                  <a:pt x="2375581" y="2318619"/>
                  <a:pt x="2375581" y="2341111"/>
                </a:cubicBezTo>
                <a:cubicBezTo>
                  <a:pt x="2375581" y="2366867"/>
                  <a:pt x="2367510" y="2387092"/>
                  <a:pt x="2351366" y="2401784"/>
                </a:cubicBezTo>
                <a:cubicBezTo>
                  <a:pt x="2335223" y="2416476"/>
                  <a:pt x="2316269" y="2423823"/>
                  <a:pt x="2294502" y="2423822"/>
                </a:cubicBezTo>
                <a:cubicBezTo>
                  <a:pt x="2272010" y="2423822"/>
                  <a:pt x="2252603" y="2416567"/>
                  <a:pt x="2236278" y="2402056"/>
                </a:cubicBezTo>
                <a:cubicBezTo>
                  <a:pt x="2219953" y="2387545"/>
                  <a:pt x="2211791" y="2367230"/>
                  <a:pt x="2211791" y="2341111"/>
                </a:cubicBezTo>
                <a:cubicBezTo>
                  <a:pt x="2211791" y="2318982"/>
                  <a:pt x="2219591" y="2299936"/>
                  <a:pt x="2235190" y="2283976"/>
                </a:cubicBezTo>
                <a:close/>
                <a:moveTo>
                  <a:pt x="1875233" y="2566665"/>
                </a:moveTo>
                <a:cubicBezTo>
                  <a:pt x="1883123" y="2558775"/>
                  <a:pt x="1891897" y="2552857"/>
                  <a:pt x="1901556" y="2548912"/>
                </a:cubicBezTo>
                <a:cubicBezTo>
                  <a:pt x="1911214" y="2544967"/>
                  <a:pt x="1921758" y="2542994"/>
                  <a:pt x="1933185" y="2542994"/>
                </a:cubicBezTo>
                <a:cubicBezTo>
                  <a:pt x="1956039" y="2542994"/>
                  <a:pt x="1975538" y="2550884"/>
                  <a:pt x="1991681" y="2566665"/>
                </a:cubicBezTo>
                <a:cubicBezTo>
                  <a:pt x="2007824" y="2582445"/>
                  <a:pt x="2015896" y="2601581"/>
                  <a:pt x="2015896" y="2624074"/>
                </a:cubicBezTo>
                <a:cubicBezTo>
                  <a:pt x="2015896" y="2649466"/>
                  <a:pt x="2007643" y="2669419"/>
                  <a:pt x="1991137" y="2683930"/>
                </a:cubicBezTo>
                <a:cubicBezTo>
                  <a:pt x="1974631" y="2698441"/>
                  <a:pt x="1955314" y="2705696"/>
                  <a:pt x="1933185" y="2705696"/>
                </a:cubicBezTo>
                <a:cubicBezTo>
                  <a:pt x="1911781" y="2705696"/>
                  <a:pt x="1892827" y="2698440"/>
                  <a:pt x="1876321" y="2683930"/>
                </a:cubicBezTo>
                <a:cubicBezTo>
                  <a:pt x="1859815" y="2669419"/>
                  <a:pt x="1851562" y="2649466"/>
                  <a:pt x="1851562" y="2624074"/>
                </a:cubicBezTo>
                <a:cubicBezTo>
                  <a:pt x="1851562" y="2601581"/>
                  <a:pt x="1859452" y="2582445"/>
                  <a:pt x="1875233" y="2566665"/>
                </a:cubicBezTo>
                <a:close/>
                <a:moveTo>
                  <a:pt x="2587615" y="1718051"/>
                </a:moveTo>
                <a:cubicBezTo>
                  <a:pt x="2595414" y="1710071"/>
                  <a:pt x="2604121" y="1704085"/>
                  <a:pt x="2613735" y="1700094"/>
                </a:cubicBezTo>
                <a:cubicBezTo>
                  <a:pt x="2623348" y="1696104"/>
                  <a:pt x="2633868" y="1694108"/>
                  <a:pt x="2645295" y="1694108"/>
                </a:cubicBezTo>
                <a:cubicBezTo>
                  <a:pt x="2668149" y="1694108"/>
                  <a:pt x="2687648" y="1701998"/>
                  <a:pt x="2703791" y="1717779"/>
                </a:cubicBezTo>
                <a:cubicBezTo>
                  <a:pt x="2719935" y="1733560"/>
                  <a:pt x="2728006" y="1752696"/>
                  <a:pt x="2728006" y="1775187"/>
                </a:cubicBezTo>
                <a:cubicBezTo>
                  <a:pt x="2728006" y="1800944"/>
                  <a:pt x="2719935" y="1821168"/>
                  <a:pt x="2703791" y="1835861"/>
                </a:cubicBezTo>
                <a:cubicBezTo>
                  <a:pt x="2687648" y="1850552"/>
                  <a:pt x="2668694" y="1857898"/>
                  <a:pt x="2646927" y="1857898"/>
                </a:cubicBezTo>
                <a:cubicBezTo>
                  <a:pt x="2624436" y="1857898"/>
                  <a:pt x="2605028" y="1850643"/>
                  <a:pt x="2588703" y="1836133"/>
                </a:cubicBezTo>
                <a:cubicBezTo>
                  <a:pt x="2572378" y="1821621"/>
                  <a:pt x="2564216" y="1801306"/>
                  <a:pt x="2564216" y="1775187"/>
                </a:cubicBezTo>
                <a:cubicBezTo>
                  <a:pt x="2564216" y="1753059"/>
                  <a:pt x="2572016" y="1734013"/>
                  <a:pt x="2587615" y="1718051"/>
                </a:cubicBezTo>
                <a:close/>
                <a:moveTo>
                  <a:pt x="2235190" y="2001013"/>
                </a:moveTo>
                <a:cubicBezTo>
                  <a:pt x="2242989" y="1993032"/>
                  <a:pt x="2251695" y="1987047"/>
                  <a:pt x="2261309" y="1983056"/>
                </a:cubicBezTo>
                <a:cubicBezTo>
                  <a:pt x="2270922" y="1979066"/>
                  <a:pt x="2281443" y="1977071"/>
                  <a:pt x="2292870" y="1977070"/>
                </a:cubicBezTo>
                <a:cubicBezTo>
                  <a:pt x="2315724" y="1977070"/>
                  <a:pt x="2335223" y="1984961"/>
                  <a:pt x="2351366" y="2000741"/>
                </a:cubicBezTo>
                <a:cubicBezTo>
                  <a:pt x="2367510" y="2016521"/>
                  <a:pt x="2375581" y="2035657"/>
                  <a:pt x="2375581" y="2058149"/>
                </a:cubicBezTo>
                <a:cubicBezTo>
                  <a:pt x="2375581" y="2083905"/>
                  <a:pt x="2367510" y="2104130"/>
                  <a:pt x="2351366" y="2118823"/>
                </a:cubicBezTo>
                <a:cubicBezTo>
                  <a:pt x="2335223" y="2133515"/>
                  <a:pt x="2316269" y="2140860"/>
                  <a:pt x="2294502" y="2140861"/>
                </a:cubicBezTo>
                <a:cubicBezTo>
                  <a:pt x="2272010" y="2140861"/>
                  <a:pt x="2252603" y="2133605"/>
                  <a:pt x="2236278" y="2119095"/>
                </a:cubicBezTo>
                <a:cubicBezTo>
                  <a:pt x="2219953" y="2104584"/>
                  <a:pt x="2211791" y="2084268"/>
                  <a:pt x="2211791" y="2058150"/>
                </a:cubicBezTo>
                <a:cubicBezTo>
                  <a:pt x="2211791" y="2036020"/>
                  <a:pt x="2219591" y="2016974"/>
                  <a:pt x="2235190" y="2001013"/>
                </a:cubicBezTo>
                <a:close/>
                <a:moveTo>
                  <a:pt x="1875233" y="2283703"/>
                </a:moveTo>
                <a:cubicBezTo>
                  <a:pt x="1883123" y="2275813"/>
                  <a:pt x="1891897" y="2269895"/>
                  <a:pt x="1901556" y="2265950"/>
                </a:cubicBezTo>
                <a:cubicBezTo>
                  <a:pt x="1911215" y="2262005"/>
                  <a:pt x="1921758" y="2260032"/>
                  <a:pt x="1933185" y="2260032"/>
                </a:cubicBezTo>
                <a:cubicBezTo>
                  <a:pt x="1956039" y="2260032"/>
                  <a:pt x="1975538" y="2267922"/>
                  <a:pt x="1991681" y="2283703"/>
                </a:cubicBezTo>
                <a:cubicBezTo>
                  <a:pt x="2007824" y="2299483"/>
                  <a:pt x="2015896" y="2318619"/>
                  <a:pt x="2015896" y="2341111"/>
                </a:cubicBezTo>
                <a:cubicBezTo>
                  <a:pt x="2015896" y="2366504"/>
                  <a:pt x="2007643" y="2386458"/>
                  <a:pt x="1991137" y="2400967"/>
                </a:cubicBezTo>
                <a:cubicBezTo>
                  <a:pt x="1974631" y="2415478"/>
                  <a:pt x="1955314" y="2422734"/>
                  <a:pt x="1933185" y="2422735"/>
                </a:cubicBezTo>
                <a:cubicBezTo>
                  <a:pt x="1911781" y="2422734"/>
                  <a:pt x="1892827" y="2415479"/>
                  <a:pt x="1876321" y="2400967"/>
                </a:cubicBezTo>
                <a:cubicBezTo>
                  <a:pt x="1859815" y="2386458"/>
                  <a:pt x="1851562" y="2366504"/>
                  <a:pt x="1851562" y="2341111"/>
                </a:cubicBezTo>
                <a:cubicBezTo>
                  <a:pt x="1851562" y="2318619"/>
                  <a:pt x="1859452" y="2299483"/>
                  <a:pt x="1875233" y="2283703"/>
                </a:cubicBezTo>
                <a:close/>
                <a:moveTo>
                  <a:pt x="1504120" y="2566665"/>
                </a:moveTo>
                <a:cubicBezTo>
                  <a:pt x="1512011" y="2558775"/>
                  <a:pt x="1520785" y="2552857"/>
                  <a:pt x="1530444" y="2548912"/>
                </a:cubicBezTo>
                <a:cubicBezTo>
                  <a:pt x="1540102" y="2544967"/>
                  <a:pt x="1550646" y="2542994"/>
                  <a:pt x="1562073" y="2542994"/>
                </a:cubicBezTo>
                <a:cubicBezTo>
                  <a:pt x="1584927" y="2542994"/>
                  <a:pt x="1604426" y="2550884"/>
                  <a:pt x="1620569" y="2566665"/>
                </a:cubicBezTo>
                <a:cubicBezTo>
                  <a:pt x="1636712" y="2582445"/>
                  <a:pt x="1644784" y="2601582"/>
                  <a:pt x="1644784" y="2624073"/>
                </a:cubicBezTo>
                <a:cubicBezTo>
                  <a:pt x="1644784" y="2649830"/>
                  <a:pt x="1636440" y="2669872"/>
                  <a:pt x="1619753" y="2684202"/>
                </a:cubicBezTo>
                <a:cubicBezTo>
                  <a:pt x="1603066" y="2698531"/>
                  <a:pt x="1583839" y="2705697"/>
                  <a:pt x="1562073" y="2705696"/>
                </a:cubicBezTo>
                <a:cubicBezTo>
                  <a:pt x="1540307" y="2705696"/>
                  <a:pt x="1521261" y="2698440"/>
                  <a:pt x="1504937" y="2683929"/>
                </a:cubicBezTo>
                <a:cubicBezTo>
                  <a:pt x="1488612" y="2669419"/>
                  <a:pt x="1480450" y="2649466"/>
                  <a:pt x="1480450" y="2624073"/>
                </a:cubicBezTo>
                <a:cubicBezTo>
                  <a:pt x="1480450" y="2601581"/>
                  <a:pt x="1488340" y="2582445"/>
                  <a:pt x="1504120" y="2566665"/>
                </a:cubicBezTo>
                <a:close/>
                <a:moveTo>
                  <a:pt x="2587615" y="1435089"/>
                </a:moveTo>
                <a:cubicBezTo>
                  <a:pt x="2595415" y="1427108"/>
                  <a:pt x="2604121" y="1421123"/>
                  <a:pt x="2613734" y="1417132"/>
                </a:cubicBezTo>
                <a:cubicBezTo>
                  <a:pt x="2623348" y="1413142"/>
                  <a:pt x="2633868" y="1411146"/>
                  <a:pt x="2645295" y="1411147"/>
                </a:cubicBezTo>
                <a:cubicBezTo>
                  <a:pt x="2668149" y="1411146"/>
                  <a:pt x="2687648" y="1419037"/>
                  <a:pt x="2703791" y="1434818"/>
                </a:cubicBezTo>
                <a:cubicBezTo>
                  <a:pt x="2719935" y="1450597"/>
                  <a:pt x="2728006" y="1469733"/>
                  <a:pt x="2728006" y="1492225"/>
                </a:cubicBezTo>
                <a:cubicBezTo>
                  <a:pt x="2728006" y="1517981"/>
                  <a:pt x="2719935" y="1538206"/>
                  <a:pt x="2703791" y="1552898"/>
                </a:cubicBezTo>
                <a:cubicBezTo>
                  <a:pt x="2687648" y="1567591"/>
                  <a:pt x="2668694" y="1574937"/>
                  <a:pt x="2646927" y="1574936"/>
                </a:cubicBezTo>
                <a:cubicBezTo>
                  <a:pt x="2624436" y="1574937"/>
                  <a:pt x="2605028" y="1567681"/>
                  <a:pt x="2588703" y="1553170"/>
                </a:cubicBezTo>
                <a:cubicBezTo>
                  <a:pt x="2572378" y="1538659"/>
                  <a:pt x="2564216" y="1518344"/>
                  <a:pt x="2564216" y="1492225"/>
                </a:cubicBezTo>
                <a:cubicBezTo>
                  <a:pt x="2564216" y="1470096"/>
                  <a:pt x="2572016" y="1451050"/>
                  <a:pt x="2587615" y="1435089"/>
                </a:cubicBezTo>
                <a:close/>
                <a:moveTo>
                  <a:pt x="2235190" y="1718051"/>
                </a:moveTo>
                <a:cubicBezTo>
                  <a:pt x="2242989" y="1710070"/>
                  <a:pt x="2251696" y="1704085"/>
                  <a:pt x="2261309" y="1700094"/>
                </a:cubicBezTo>
                <a:cubicBezTo>
                  <a:pt x="2270923" y="1696104"/>
                  <a:pt x="2281443" y="1694108"/>
                  <a:pt x="2292870" y="1694108"/>
                </a:cubicBezTo>
                <a:cubicBezTo>
                  <a:pt x="2315724" y="1694109"/>
                  <a:pt x="2335223" y="1701998"/>
                  <a:pt x="2351366" y="1717779"/>
                </a:cubicBezTo>
                <a:cubicBezTo>
                  <a:pt x="2367510" y="1733560"/>
                  <a:pt x="2375581" y="1752695"/>
                  <a:pt x="2375581" y="1775187"/>
                </a:cubicBezTo>
                <a:cubicBezTo>
                  <a:pt x="2375581" y="1800943"/>
                  <a:pt x="2367510" y="1821168"/>
                  <a:pt x="2351366" y="1835860"/>
                </a:cubicBezTo>
                <a:cubicBezTo>
                  <a:pt x="2335223" y="1850552"/>
                  <a:pt x="2316269" y="1857898"/>
                  <a:pt x="2294502" y="1857898"/>
                </a:cubicBezTo>
                <a:cubicBezTo>
                  <a:pt x="2272010" y="1857898"/>
                  <a:pt x="2252603" y="1850643"/>
                  <a:pt x="2236278" y="1836132"/>
                </a:cubicBezTo>
                <a:cubicBezTo>
                  <a:pt x="2219953" y="1821621"/>
                  <a:pt x="2211791" y="1801306"/>
                  <a:pt x="2211791" y="1775187"/>
                </a:cubicBezTo>
                <a:cubicBezTo>
                  <a:pt x="2211791" y="1753059"/>
                  <a:pt x="2219591" y="1734012"/>
                  <a:pt x="2235190" y="1718051"/>
                </a:cubicBezTo>
                <a:close/>
                <a:moveTo>
                  <a:pt x="1875233" y="2000741"/>
                </a:moveTo>
                <a:cubicBezTo>
                  <a:pt x="1883123" y="1992851"/>
                  <a:pt x="1891897" y="1986933"/>
                  <a:pt x="1901556" y="1982988"/>
                </a:cubicBezTo>
                <a:cubicBezTo>
                  <a:pt x="1911214" y="1979043"/>
                  <a:pt x="1921758" y="1977070"/>
                  <a:pt x="1933185" y="1977070"/>
                </a:cubicBezTo>
                <a:cubicBezTo>
                  <a:pt x="1956039" y="1977070"/>
                  <a:pt x="1975538" y="1984961"/>
                  <a:pt x="1991681" y="2000742"/>
                </a:cubicBezTo>
                <a:cubicBezTo>
                  <a:pt x="2007824" y="2016522"/>
                  <a:pt x="2015896" y="2035657"/>
                  <a:pt x="2015896" y="2058150"/>
                </a:cubicBezTo>
                <a:cubicBezTo>
                  <a:pt x="2015896" y="2083542"/>
                  <a:pt x="2007643" y="2103495"/>
                  <a:pt x="1991137" y="2118005"/>
                </a:cubicBezTo>
                <a:cubicBezTo>
                  <a:pt x="1974631" y="2132516"/>
                  <a:pt x="1955314" y="2139773"/>
                  <a:pt x="1933185" y="2139772"/>
                </a:cubicBezTo>
                <a:cubicBezTo>
                  <a:pt x="1911781" y="2139772"/>
                  <a:pt x="1892827" y="2132516"/>
                  <a:pt x="1876321" y="2118005"/>
                </a:cubicBezTo>
                <a:cubicBezTo>
                  <a:pt x="1859815" y="2103495"/>
                  <a:pt x="1851562" y="2083542"/>
                  <a:pt x="1851562" y="2058150"/>
                </a:cubicBezTo>
                <a:cubicBezTo>
                  <a:pt x="1851562" y="2035657"/>
                  <a:pt x="1859452" y="2016521"/>
                  <a:pt x="1875233" y="2000741"/>
                </a:cubicBezTo>
                <a:close/>
                <a:moveTo>
                  <a:pt x="1504120" y="2283704"/>
                </a:moveTo>
                <a:cubicBezTo>
                  <a:pt x="1512011" y="2275813"/>
                  <a:pt x="1520785" y="2269895"/>
                  <a:pt x="1530444" y="2265950"/>
                </a:cubicBezTo>
                <a:cubicBezTo>
                  <a:pt x="1540103" y="2262005"/>
                  <a:pt x="1550646" y="2260032"/>
                  <a:pt x="1562073" y="2260033"/>
                </a:cubicBezTo>
                <a:cubicBezTo>
                  <a:pt x="1584927" y="2260032"/>
                  <a:pt x="1604426" y="2267922"/>
                  <a:pt x="1620569" y="2283704"/>
                </a:cubicBezTo>
                <a:cubicBezTo>
                  <a:pt x="1636712" y="2299484"/>
                  <a:pt x="1644784" y="2318619"/>
                  <a:pt x="1644784" y="2341111"/>
                </a:cubicBezTo>
                <a:cubicBezTo>
                  <a:pt x="1644784" y="2366867"/>
                  <a:pt x="1636440" y="2386910"/>
                  <a:pt x="1619753" y="2401240"/>
                </a:cubicBezTo>
                <a:cubicBezTo>
                  <a:pt x="1603066" y="2415569"/>
                  <a:pt x="1583839" y="2422734"/>
                  <a:pt x="1562073" y="2422734"/>
                </a:cubicBezTo>
                <a:cubicBezTo>
                  <a:pt x="1540307" y="2422734"/>
                  <a:pt x="1521261" y="2415479"/>
                  <a:pt x="1504937" y="2400967"/>
                </a:cubicBezTo>
                <a:cubicBezTo>
                  <a:pt x="1488612" y="2386457"/>
                  <a:pt x="1480450" y="2366504"/>
                  <a:pt x="1480450" y="2341111"/>
                </a:cubicBezTo>
                <a:cubicBezTo>
                  <a:pt x="1480450" y="2318619"/>
                  <a:pt x="1488340" y="2299483"/>
                  <a:pt x="1504120" y="2283704"/>
                </a:cubicBezTo>
                <a:close/>
                <a:moveTo>
                  <a:pt x="2587614" y="1152127"/>
                </a:moveTo>
                <a:cubicBezTo>
                  <a:pt x="2595413" y="1144147"/>
                  <a:pt x="2604120" y="1138161"/>
                  <a:pt x="2613733" y="1134170"/>
                </a:cubicBezTo>
                <a:cubicBezTo>
                  <a:pt x="2623347" y="1130180"/>
                  <a:pt x="2633867" y="1128184"/>
                  <a:pt x="2645294" y="1128184"/>
                </a:cubicBezTo>
                <a:cubicBezTo>
                  <a:pt x="2668148" y="1128184"/>
                  <a:pt x="2687647" y="1136075"/>
                  <a:pt x="2703790" y="1151855"/>
                </a:cubicBezTo>
                <a:cubicBezTo>
                  <a:pt x="2719934" y="1167635"/>
                  <a:pt x="2728005" y="1186771"/>
                  <a:pt x="2728005" y="1209264"/>
                </a:cubicBezTo>
                <a:cubicBezTo>
                  <a:pt x="2728005" y="1235019"/>
                  <a:pt x="2719934" y="1255244"/>
                  <a:pt x="2703790" y="1269937"/>
                </a:cubicBezTo>
                <a:cubicBezTo>
                  <a:pt x="2687647" y="1284629"/>
                  <a:pt x="2668693" y="1291974"/>
                  <a:pt x="2646926" y="1291975"/>
                </a:cubicBezTo>
                <a:cubicBezTo>
                  <a:pt x="2624435" y="1291974"/>
                  <a:pt x="2605027" y="1284719"/>
                  <a:pt x="2588702" y="1270209"/>
                </a:cubicBezTo>
                <a:cubicBezTo>
                  <a:pt x="2572377" y="1255698"/>
                  <a:pt x="2564215" y="1235382"/>
                  <a:pt x="2564215" y="1209264"/>
                </a:cubicBezTo>
                <a:cubicBezTo>
                  <a:pt x="2564215" y="1187134"/>
                  <a:pt x="2572015" y="1168088"/>
                  <a:pt x="2587614" y="1152127"/>
                </a:cubicBezTo>
                <a:close/>
                <a:moveTo>
                  <a:pt x="1133280" y="2566394"/>
                </a:moveTo>
                <a:cubicBezTo>
                  <a:pt x="1141079" y="2558594"/>
                  <a:pt x="1149786" y="2552744"/>
                  <a:pt x="1159400" y="2548844"/>
                </a:cubicBezTo>
                <a:cubicBezTo>
                  <a:pt x="1169013" y="2544944"/>
                  <a:pt x="1179534" y="2542994"/>
                  <a:pt x="1190961" y="2542994"/>
                </a:cubicBezTo>
                <a:cubicBezTo>
                  <a:pt x="1213815" y="2542995"/>
                  <a:pt x="1233314" y="2550884"/>
                  <a:pt x="1249457" y="2566665"/>
                </a:cubicBezTo>
                <a:cubicBezTo>
                  <a:pt x="1265600" y="2582446"/>
                  <a:pt x="1273672" y="2601581"/>
                  <a:pt x="1273672" y="2624073"/>
                </a:cubicBezTo>
                <a:cubicBezTo>
                  <a:pt x="1273672" y="2649830"/>
                  <a:pt x="1265328" y="2669872"/>
                  <a:pt x="1248641" y="2684202"/>
                </a:cubicBezTo>
                <a:cubicBezTo>
                  <a:pt x="1231953" y="2698531"/>
                  <a:pt x="1212727" y="2705696"/>
                  <a:pt x="1190961" y="2705697"/>
                </a:cubicBezTo>
                <a:cubicBezTo>
                  <a:pt x="1169194" y="2705696"/>
                  <a:pt x="1150240" y="2698531"/>
                  <a:pt x="1134097" y="2684202"/>
                </a:cubicBezTo>
                <a:cubicBezTo>
                  <a:pt x="1117953" y="2669872"/>
                  <a:pt x="1109882" y="2649830"/>
                  <a:pt x="1109882" y="2624073"/>
                </a:cubicBezTo>
                <a:cubicBezTo>
                  <a:pt x="1109882" y="2601219"/>
                  <a:pt x="1117681" y="2581993"/>
                  <a:pt x="1133280" y="2566394"/>
                </a:cubicBezTo>
                <a:close/>
                <a:moveTo>
                  <a:pt x="2235190" y="1435089"/>
                </a:moveTo>
                <a:cubicBezTo>
                  <a:pt x="2242989" y="1427108"/>
                  <a:pt x="2251695" y="1421123"/>
                  <a:pt x="2261309" y="1417132"/>
                </a:cubicBezTo>
                <a:cubicBezTo>
                  <a:pt x="2270922" y="1413142"/>
                  <a:pt x="2281443" y="1411146"/>
                  <a:pt x="2292870" y="1411146"/>
                </a:cubicBezTo>
                <a:cubicBezTo>
                  <a:pt x="2315724" y="1411146"/>
                  <a:pt x="2335223" y="1419037"/>
                  <a:pt x="2351366" y="1434818"/>
                </a:cubicBezTo>
                <a:cubicBezTo>
                  <a:pt x="2367510" y="1450597"/>
                  <a:pt x="2375581" y="1469733"/>
                  <a:pt x="2375581" y="1492225"/>
                </a:cubicBezTo>
                <a:cubicBezTo>
                  <a:pt x="2375581" y="1517981"/>
                  <a:pt x="2367510" y="1538206"/>
                  <a:pt x="2351366" y="1552898"/>
                </a:cubicBezTo>
                <a:cubicBezTo>
                  <a:pt x="2335223" y="1567590"/>
                  <a:pt x="2316269" y="1574936"/>
                  <a:pt x="2294502" y="1574937"/>
                </a:cubicBezTo>
                <a:cubicBezTo>
                  <a:pt x="2272010" y="1574937"/>
                  <a:pt x="2252603" y="1567681"/>
                  <a:pt x="2236278" y="1553171"/>
                </a:cubicBezTo>
                <a:cubicBezTo>
                  <a:pt x="2219953" y="1538660"/>
                  <a:pt x="2211791" y="1518344"/>
                  <a:pt x="2211791" y="1492226"/>
                </a:cubicBezTo>
                <a:cubicBezTo>
                  <a:pt x="2211791" y="1470096"/>
                  <a:pt x="2219591" y="1451050"/>
                  <a:pt x="2235190" y="1435089"/>
                </a:cubicBezTo>
                <a:close/>
                <a:moveTo>
                  <a:pt x="1875233" y="1717779"/>
                </a:moveTo>
                <a:cubicBezTo>
                  <a:pt x="1883123" y="1709889"/>
                  <a:pt x="1891897" y="1703971"/>
                  <a:pt x="1901556" y="1700026"/>
                </a:cubicBezTo>
                <a:cubicBezTo>
                  <a:pt x="1911215" y="1696081"/>
                  <a:pt x="1921757" y="1694109"/>
                  <a:pt x="1933185" y="1694108"/>
                </a:cubicBezTo>
                <a:cubicBezTo>
                  <a:pt x="1956039" y="1694108"/>
                  <a:pt x="1975538" y="1701998"/>
                  <a:pt x="1991681" y="1717779"/>
                </a:cubicBezTo>
                <a:cubicBezTo>
                  <a:pt x="2007824" y="1733559"/>
                  <a:pt x="2015896" y="1752695"/>
                  <a:pt x="2015896" y="1775187"/>
                </a:cubicBezTo>
                <a:cubicBezTo>
                  <a:pt x="2015896" y="1800581"/>
                  <a:pt x="2007643" y="1820534"/>
                  <a:pt x="1991137" y="1835043"/>
                </a:cubicBezTo>
                <a:cubicBezTo>
                  <a:pt x="1974631" y="1849554"/>
                  <a:pt x="1955314" y="1856810"/>
                  <a:pt x="1933185" y="1856811"/>
                </a:cubicBezTo>
                <a:cubicBezTo>
                  <a:pt x="1911781" y="1856811"/>
                  <a:pt x="1892827" y="1849555"/>
                  <a:pt x="1876321" y="1835043"/>
                </a:cubicBezTo>
                <a:cubicBezTo>
                  <a:pt x="1859815" y="1820533"/>
                  <a:pt x="1851562" y="1800581"/>
                  <a:pt x="1851562" y="1775187"/>
                </a:cubicBezTo>
                <a:cubicBezTo>
                  <a:pt x="1851562" y="1752695"/>
                  <a:pt x="1859452" y="1733559"/>
                  <a:pt x="1875233" y="1717779"/>
                </a:cubicBezTo>
                <a:close/>
                <a:moveTo>
                  <a:pt x="1504120" y="2000741"/>
                </a:moveTo>
                <a:cubicBezTo>
                  <a:pt x="1512011" y="1992851"/>
                  <a:pt x="1520785" y="1986933"/>
                  <a:pt x="1530444" y="1982988"/>
                </a:cubicBezTo>
                <a:cubicBezTo>
                  <a:pt x="1540102" y="1979043"/>
                  <a:pt x="1550646" y="1977070"/>
                  <a:pt x="1562073" y="1977070"/>
                </a:cubicBezTo>
                <a:cubicBezTo>
                  <a:pt x="1584927" y="1977070"/>
                  <a:pt x="1604426" y="1984960"/>
                  <a:pt x="1620569" y="2000741"/>
                </a:cubicBezTo>
                <a:cubicBezTo>
                  <a:pt x="1636712" y="2016521"/>
                  <a:pt x="1644784" y="2035658"/>
                  <a:pt x="1644784" y="2058149"/>
                </a:cubicBezTo>
                <a:cubicBezTo>
                  <a:pt x="1644784" y="2083906"/>
                  <a:pt x="1636440" y="2103948"/>
                  <a:pt x="1619753" y="2118279"/>
                </a:cubicBezTo>
                <a:cubicBezTo>
                  <a:pt x="1603066" y="2132608"/>
                  <a:pt x="1583839" y="2139773"/>
                  <a:pt x="1562073" y="2139772"/>
                </a:cubicBezTo>
                <a:cubicBezTo>
                  <a:pt x="1540307" y="2139772"/>
                  <a:pt x="1521261" y="2132516"/>
                  <a:pt x="1504937" y="2118005"/>
                </a:cubicBezTo>
                <a:cubicBezTo>
                  <a:pt x="1488612" y="2103495"/>
                  <a:pt x="1480450" y="2083542"/>
                  <a:pt x="1480450" y="2058149"/>
                </a:cubicBezTo>
                <a:cubicBezTo>
                  <a:pt x="1480450" y="2035657"/>
                  <a:pt x="1488340" y="2016521"/>
                  <a:pt x="1504120" y="2000741"/>
                </a:cubicBezTo>
                <a:close/>
                <a:moveTo>
                  <a:pt x="2587614" y="869165"/>
                </a:moveTo>
                <a:cubicBezTo>
                  <a:pt x="2595414" y="861184"/>
                  <a:pt x="2604120" y="855199"/>
                  <a:pt x="2613734" y="851208"/>
                </a:cubicBezTo>
                <a:cubicBezTo>
                  <a:pt x="2623347" y="847218"/>
                  <a:pt x="2633867" y="845222"/>
                  <a:pt x="2645294" y="845222"/>
                </a:cubicBezTo>
                <a:cubicBezTo>
                  <a:pt x="2668148" y="845223"/>
                  <a:pt x="2687647" y="853112"/>
                  <a:pt x="2703790" y="868893"/>
                </a:cubicBezTo>
                <a:cubicBezTo>
                  <a:pt x="2719934" y="884674"/>
                  <a:pt x="2728005" y="903809"/>
                  <a:pt x="2728005" y="926301"/>
                </a:cubicBezTo>
                <a:cubicBezTo>
                  <a:pt x="2728005" y="952057"/>
                  <a:pt x="2719934" y="972283"/>
                  <a:pt x="2703790" y="986974"/>
                </a:cubicBezTo>
                <a:cubicBezTo>
                  <a:pt x="2687647" y="1001666"/>
                  <a:pt x="2668693" y="1009012"/>
                  <a:pt x="2646926" y="1009012"/>
                </a:cubicBezTo>
                <a:cubicBezTo>
                  <a:pt x="2624435" y="1009012"/>
                  <a:pt x="2605027" y="1001757"/>
                  <a:pt x="2588702" y="987246"/>
                </a:cubicBezTo>
                <a:cubicBezTo>
                  <a:pt x="2572377" y="972735"/>
                  <a:pt x="2564215" y="952421"/>
                  <a:pt x="2564215" y="926301"/>
                </a:cubicBezTo>
                <a:cubicBezTo>
                  <a:pt x="2564215" y="904172"/>
                  <a:pt x="2572015" y="885126"/>
                  <a:pt x="2587614" y="869165"/>
                </a:cubicBezTo>
                <a:close/>
                <a:moveTo>
                  <a:pt x="1133280" y="2283431"/>
                </a:moveTo>
                <a:cubicBezTo>
                  <a:pt x="1141080" y="2275631"/>
                  <a:pt x="1149786" y="2269782"/>
                  <a:pt x="1159400" y="2265882"/>
                </a:cubicBezTo>
                <a:cubicBezTo>
                  <a:pt x="1169013" y="2261982"/>
                  <a:pt x="1179534" y="2260032"/>
                  <a:pt x="1190961" y="2260032"/>
                </a:cubicBezTo>
                <a:cubicBezTo>
                  <a:pt x="1213815" y="2260032"/>
                  <a:pt x="1233314" y="2267923"/>
                  <a:pt x="1249457" y="2283704"/>
                </a:cubicBezTo>
                <a:cubicBezTo>
                  <a:pt x="1265600" y="2299483"/>
                  <a:pt x="1273672" y="2318619"/>
                  <a:pt x="1273672" y="2341112"/>
                </a:cubicBezTo>
                <a:cubicBezTo>
                  <a:pt x="1273672" y="2366867"/>
                  <a:pt x="1265328" y="2386910"/>
                  <a:pt x="1248641" y="2401240"/>
                </a:cubicBezTo>
                <a:cubicBezTo>
                  <a:pt x="1231953" y="2415569"/>
                  <a:pt x="1212727" y="2422734"/>
                  <a:pt x="1190961" y="2422734"/>
                </a:cubicBezTo>
                <a:cubicBezTo>
                  <a:pt x="1169194" y="2422734"/>
                  <a:pt x="1150240" y="2415570"/>
                  <a:pt x="1134097" y="2401240"/>
                </a:cubicBezTo>
                <a:cubicBezTo>
                  <a:pt x="1117953" y="2386910"/>
                  <a:pt x="1109882" y="2366867"/>
                  <a:pt x="1109882" y="2341112"/>
                </a:cubicBezTo>
                <a:cubicBezTo>
                  <a:pt x="1109882" y="2318256"/>
                  <a:pt x="1117681" y="2299030"/>
                  <a:pt x="1133280" y="2283431"/>
                </a:cubicBezTo>
                <a:close/>
                <a:moveTo>
                  <a:pt x="2235189" y="1152127"/>
                </a:moveTo>
                <a:cubicBezTo>
                  <a:pt x="2242988" y="1144146"/>
                  <a:pt x="2251694" y="1138161"/>
                  <a:pt x="2261308" y="1134170"/>
                </a:cubicBezTo>
                <a:cubicBezTo>
                  <a:pt x="2270921" y="1130180"/>
                  <a:pt x="2281442" y="1128184"/>
                  <a:pt x="2292869" y="1128184"/>
                </a:cubicBezTo>
                <a:cubicBezTo>
                  <a:pt x="2315723" y="1128184"/>
                  <a:pt x="2335222" y="1136074"/>
                  <a:pt x="2351365" y="1151855"/>
                </a:cubicBezTo>
                <a:cubicBezTo>
                  <a:pt x="2367509" y="1167635"/>
                  <a:pt x="2375580" y="1186772"/>
                  <a:pt x="2375580" y="1209263"/>
                </a:cubicBezTo>
                <a:cubicBezTo>
                  <a:pt x="2375580" y="1235020"/>
                  <a:pt x="2367509" y="1255245"/>
                  <a:pt x="2351365" y="1269937"/>
                </a:cubicBezTo>
                <a:cubicBezTo>
                  <a:pt x="2335222" y="1284628"/>
                  <a:pt x="2316268" y="1291974"/>
                  <a:pt x="2294501" y="1291974"/>
                </a:cubicBezTo>
                <a:cubicBezTo>
                  <a:pt x="2272009" y="1291975"/>
                  <a:pt x="2252602" y="1284720"/>
                  <a:pt x="2236277" y="1270208"/>
                </a:cubicBezTo>
                <a:cubicBezTo>
                  <a:pt x="2219952" y="1255697"/>
                  <a:pt x="2211790" y="1235383"/>
                  <a:pt x="2211790" y="1209263"/>
                </a:cubicBezTo>
                <a:cubicBezTo>
                  <a:pt x="2211790" y="1187135"/>
                  <a:pt x="2219590" y="1168088"/>
                  <a:pt x="2235189" y="1152127"/>
                </a:cubicBezTo>
                <a:close/>
                <a:moveTo>
                  <a:pt x="760808" y="2566665"/>
                </a:moveTo>
                <a:cubicBezTo>
                  <a:pt x="768698" y="2558775"/>
                  <a:pt x="777473" y="2552857"/>
                  <a:pt x="787131" y="2548912"/>
                </a:cubicBezTo>
                <a:cubicBezTo>
                  <a:pt x="796790" y="2544967"/>
                  <a:pt x="807333" y="2542994"/>
                  <a:pt x="818760" y="2542995"/>
                </a:cubicBezTo>
                <a:cubicBezTo>
                  <a:pt x="841614" y="2542995"/>
                  <a:pt x="861113" y="2550884"/>
                  <a:pt x="877256" y="2566666"/>
                </a:cubicBezTo>
                <a:cubicBezTo>
                  <a:pt x="893400" y="2582445"/>
                  <a:pt x="901471" y="2601581"/>
                  <a:pt x="901471" y="2624073"/>
                </a:cubicBezTo>
                <a:cubicBezTo>
                  <a:pt x="901471" y="2649466"/>
                  <a:pt x="893218" y="2669419"/>
                  <a:pt x="876712" y="2683929"/>
                </a:cubicBezTo>
                <a:cubicBezTo>
                  <a:pt x="860206" y="2698441"/>
                  <a:pt x="840889" y="2705697"/>
                  <a:pt x="818760" y="2705696"/>
                </a:cubicBezTo>
                <a:cubicBezTo>
                  <a:pt x="797357" y="2705696"/>
                  <a:pt x="778402" y="2698440"/>
                  <a:pt x="761896" y="2683929"/>
                </a:cubicBezTo>
                <a:cubicBezTo>
                  <a:pt x="745390" y="2669420"/>
                  <a:pt x="737137" y="2649467"/>
                  <a:pt x="737137" y="2624073"/>
                </a:cubicBezTo>
                <a:cubicBezTo>
                  <a:pt x="737137" y="2601581"/>
                  <a:pt x="745027" y="2582446"/>
                  <a:pt x="760808" y="2566665"/>
                </a:cubicBezTo>
                <a:close/>
                <a:moveTo>
                  <a:pt x="1875233" y="1434817"/>
                </a:moveTo>
                <a:cubicBezTo>
                  <a:pt x="1883123" y="1426927"/>
                  <a:pt x="1891897" y="1421009"/>
                  <a:pt x="1901556" y="1417064"/>
                </a:cubicBezTo>
                <a:cubicBezTo>
                  <a:pt x="1911215" y="1413119"/>
                  <a:pt x="1921758" y="1411146"/>
                  <a:pt x="1933185" y="1411147"/>
                </a:cubicBezTo>
                <a:cubicBezTo>
                  <a:pt x="1956039" y="1411147"/>
                  <a:pt x="1975538" y="1419037"/>
                  <a:pt x="1991681" y="1434818"/>
                </a:cubicBezTo>
                <a:cubicBezTo>
                  <a:pt x="2007824" y="1450597"/>
                  <a:pt x="2015896" y="1469733"/>
                  <a:pt x="2015896" y="1492226"/>
                </a:cubicBezTo>
                <a:cubicBezTo>
                  <a:pt x="2015896" y="1517619"/>
                  <a:pt x="2007643" y="1537571"/>
                  <a:pt x="1991137" y="1552081"/>
                </a:cubicBezTo>
                <a:cubicBezTo>
                  <a:pt x="1974631" y="1566592"/>
                  <a:pt x="1955314" y="1573849"/>
                  <a:pt x="1933185" y="1573848"/>
                </a:cubicBezTo>
                <a:cubicBezTo>
                  <a:pt x="1911781" y="1573848"/>
                  <a:pt x="1892827" y="1566592"/>
                  <a:pt x="1876321" y="1552082"/>
                </a:cubicBezTo>
                <a:cubicBezTo>
                  <a:pt x="1859815" y="1537571"/>
                  <a:pt x="1851562" y="1517619"/>
                  <a:pt x="1851562" y="1492225"/>
                </a:cubicBezTo>
                <a:cubicBezTo>
                  <a:pt x="1851562" y="1469733"/>
                  <a:pt x="1859452" y="1450597"/>
                  <a:pt x="1875233" y="1434817"/>
                </a:cubicBezTo>
                <a:close/>
                <a:moveTo>
                  <a:pt x="2631722" y="589867"/>
                </a:moveTo>
                <a:cubicBezTo>
                  <a:pt x="2639522" y="581886"/>
                  <a:pt x="2648228" y="575900"/>
                  <a:pt x="2657841" y="571910"/>
                </a:cubicBezTo>
                <a:cubicBezTo>
                  <a:pt x="2667455" y="567919"/>
                  <a:pt x="2677975" y="565924"/>
                  <a:pt x="2689402" y="565924"/>
                </a:cubicBezTo>
                <a:cubicBezTo>
                  <a:pt x="2712256" y="565924"/>
                  <a:pt x="2731755" y="573814"/>
                  <a:pt x="2747898" y="589595"/>
                </a:cubicBezTo>
                <a:cubicBezTo>
                  <a:pt x="2764042" y="605375"/>
                  <a:pt x="2772113" y="624511"/>
                  <a:pt x="2772113" y="647003"/>
                </a:cubicBezTo>
                <a:cubicBezTo>
                  <a:pt x="2772113" y="672759"/>
                  <a:pt x="2764042" y="692984"/>
                  <a:pt x="2747898" y="707676"/>
                </a:cubicBezTo>
                <a:cubicBezTo>
                  <a:pt x="2731755" y="722368"/>
                  <a:pt x="2712801" y="729714"/>
                  <a:pt x="2691034" y="729714"/>
                </a:cubicBezTo>
                <a:cubicBezTo>
                  <a:pt x="2668543" y="729714"/>
                  <a:pt x="2649135" y="722459"/>
                  <a:pt x="2632810" y="707948"/>
                </a:cubicBezTo>
                <a:cubicBezTo>
                  <a:pt x="2616485" y="693437"/>
                  <a:pt x="2608323" y="673122"/>
                  <a:pt x="2608323" y="647003"/>
                </a:cubicBezTo>
                <a:cubicBezTo>
                  <a:pt x="2608323" y="624874"/>
                  <a:pt x="2616123" y="605828"/>
                  <a:pt x="2631722" y="589867"/>
                </a:cubicBezTo>
                <a:close/>
                <a:moveTo>
                  <a:pt x="1504120" y="1717780"/>
                </a:moveTo>
                <a:cubicBezTo>
                  <a:pt x="1512011" y="1709889"/>
                  <a:pt x="1520785" y="1703971"/>
                  <a:pt x="1530444" y="1700026"/>
                </a:cubicBezTo>
                <a:cubicBezTo>
                  <a:pt x="1540103" y="1696081"/>
                  <a:pt x="1550646" y="1694108"/>
                  <a:pt x="1562073" y="1694109"/>
                </a:cubicBezTo>
                <a:cubicBezTo>
                  <a:pt x="1584927" y="1694109"/>
                  <a:pt x="1604426" y="1701998"/>
                  <a:pt x="1620569" y="1717779"/>
                </a:cubicBezTo>
                <a:cubicBezTo>
                  <a:pt x="1636712" y="1733560"/>
                  <a:pt x="1644784" y="1752696"/>
                  <a:pt x="1644784" y="1775187"/>
                </a:cubicBezTo>
                <a:cubicBezTo>
                  <a:pt x="1644784" y="1800943"/>
                  <a:pt x="1636440" y="1820986"/>
                  <a:pt x="1619753" y="1835316"/>
                </a:cubicBezTo>
                <a:cubicBezTo>
                  <a:pt x="1603066" y="1849645"/>
                  <a:pt x="1583839" y="1856810"/>
                  <a:pt x="1562073" y="1856810"/>
                </a:cubicBezTo>
                <a:cubicBezTo>
                  <a:pt x="1540307" y="1856810"/>
                  <a:pt x="1521261" y="1849555"/>
                  <a:pt x="1504937" y="1835043"/>
                </a:cubicBezTo>
                <a:cubicBezTo>
                  <a:pt x="1488612" y="1820533"/>
                  <a:pt x="1480450" y="1800580"/>
                  <a:pt x="1480450" y="1775187"/>
                </a:cubicBezTo>
                <a:cubicBezTo>
                  <a:pt x="1480450" y="1752695"/>
                  <a:pt x="1488340" y="1733560"/>
                  <a:pt x="1504120" y="1717780"/>
                </a:cubicBezTo>
                <a:close/>
                <a:moveTo>
                  <a:pt x="1133280" y="2000469"/>
                </a:moveTo>
                <a:cubicBezTo>
                  <a:pt x="1141080" y="1992669"/>
                  <a:pt x="1149786" y="1986819"/>
                  <a:pt x="1159399" y="1982920"/>
                </a:cubicBezTo>
                <a:cubicBezTo>
                  <a:pt x="1169013" y="1979020"/>
                  <a:pt x="1179534" y="1977070"/>
                  <a:pt x="1190961" y="1977070"/>
                </a:cubicBezTo>
                <a:cubicBezTo>
                  <a:pt x="1213815" y="1977070"/>
                  <a:pt x="1233314" y="1984960"/>
                  <a:pt x="1249457" y="2000741"/>
                </a:cubicBezTo>
                <a:cubicBezTo>
                  <a:pt x="1265600" y="2016521"/>
                  <a:pt x="1273672" y="2035658"/>
                  <a:pt x="1273672" y="2058149"/>
                </a:cubicBezTo>
                <a:cubicBezTo>
                  <a:pt x="1273672" y="2083906"/>
                  <a:pt x="1265328" y="2103949"/>
                  <a:pt x="1248641" y="2118278"/>
                </a:cubicBezTo>
                <a:cubicBezTo>
                  <a:pt x="1231953" y="2132607"/>
                  <a:pt x="1212727" y="2139772"/>
                  <a:pt x="1190961" y="2139773"/>
                </a:cubicBezTo>
                <a:cubicBezTo>
                  <a:pt x="1169194" y="2139772"/>
                  <a:pt x="1150240" y="2132607"/>
                  <a:pt x="1134097" y="2118278"/>
                </a:cubicBezTo>
                <a:cubicBezTo>
                  <a:pt x="1117953" y="2103949"/>
                  <a:pt x="1109882" y="2083906"/>
                  <a:pt x="1109882" y="2058149"/>
                </a:cubicBezTo>
                <a:cubicBezTo>
                  <a:pt x="1109882" y="2035295"/>
                  <a:pt x="1117681" y="2016068"/>
                  <a:pt x="1133280" y="2000469"/>
                </a:cubicBezTo>
                <a:close/>
                <a:moveTo>
                  <a:pt x="2235189" y="869166"/>
                </a:moveTo>
                <a:cubicBezTo>
                  <a:pt x="2242988" y="861184"/>
                  <a:pt x="2251695" y="855199"/>
                  <a:pt x="2261308" y="851208"/>
                </a:cubicBezTo>
                <a:cubicBezTo>
                  <a:pt x="2270922" y="847218"/>
                  <a:pt x="2281442" y="845222"/>
                  <a:pt x="2292869" y="845223"/>
                </a:cubicBezTo>
                <a:cubicBezTo>
                  <a:pt x="2315723" y="845222"/>
                  <a:pt x="2335222" y="853112"/>
                  <a:pt x="2351365" y="868894"/>
                </a:cubicBezTo>
                <a:cubicBezTo>
                  <a:pt x="2367509" y="884673"/>
                  <a:pt x="2375580" y="903809"/>
                  <a:pt x="2375580" y="926301"/>
                </a:cubicBezTo>
                <a:cubicBezTo>
                  <a:pt x="2375580" y="952057"/>
                  <a:pt x="2367509" y="972282"/>
                  <a:pt x="2351365" y="986974"/>
                </a:cubicBezTo>
                <a:cubicBezTo>
                  <a:pt x="2335222" y="1001666"/>
                  <a:pt x="2316268" y="1009013"/>
                  <a:pt x="2294501" y="1009012"/>
                </a:cubicBezTo>
                <a:cubicBezTo>
                  <a:pt x="2272009" y="1009012"/>
                  <a:pt x="2252602" y="1001757"/>
                  <a:pt x="2236277" y="987246"/>
                </a:cubicBezTo>
                <a:cubicBezTo>
                  <a:pt x="2219952" y="972735"/>
                  <a:pt x="2211790" y="952420"/>
                  <a:pt x="2211790" y="926301"/>
                </a:cubicBezTo>
                <a:cubicBezTo>
                  <a:pt x="2211790" y="904172"/>
                  <a:pt x="2219590" y="885126"/>
                  <a:pt x="2235189" y="869166"/>
                </a:cubicBezTo>
                <a:close/>
                <a:moveTo>
                  <a:pt x="760808" y="2283703"/>
                </a:moveTo>
                <a:cubicBezTo>
                  <a:pt x="768698" y="2275813"/>
                  <a:pt x="777472" y="2269895"/>
                  <a:pt x="787131" y="2265950"/>
                </a:cubicBezTo>
                <a:cubicBezTo>
                  <a:pt x="796789" y="2262005"/>
                  <a:pt x="807333" y="2260032"/>
                  <a:pt x="818760" y="2260032"/>
                </a:cubicBezTo>
                <a:cubicBezTo>
                  <a:pt x="841614" y="2260032"/>
                  <a:pt x="861113" y="2267922"/>
                  <a:pt x="877256" y="2283703"/>
                </a:cubicBezTo>
                <a:cubicBezTo>
                  <a:pt x="893400" y="2299483"/>
                  <a:pt x="901471" y="2318620"/>
                  <a:pt x="901471" y="2341111"/>
                </a:cubicBezTo>
                <a:cubicBezTo>
                  <a:pt x="901471" y="2366504"/>
                  <a:pt x="893218" y="2386457"/>
                  <a:pt x="876712" y="2400968"/>
                </a:cubicBezTo>
                <a:cubicBezTo>
                  <a:pt x="860206" y="2415478"/>
                  <a:pt x="840889" y="2422734"/>
                  <a:pt x="818760" y="2422734"/>
                </a:cubicBezTo>
                <a:cubicBezTo>
                  <a:pt x="797357" y="2422735"/>
                  <a:pt x="778402" y="2415478"/>
                  <a:pt x="761896" y="2400967"/>
                </a:cubicBezTo>
                <a:cubicBezTo>
                  <a:pt x="745390" y="2386457"/>
                  <a:pt x="737137" y="2366504"/>
                  <a:pt x="737137" y="2341112"/>
                </a:cubicBezTo>
                <a:cubicBezTo>
                  <a:pt x="737137" y="2318619"/>
                  <a:pt x="745027" y="2299483"/>
                  <a:pt x="760808" y="2283703"/>
                </a:cubicBezTo>
                <a:close/>
                <a:moveTo>
                  <a:pt x="1875232" y="1151855"/>
                </a:moveTo>
                <a:cubicBezTo>
                  <a:pt x="1883122" y="1143965"/>
                  <a:pt x="1891896" y="1138047"/>
                  <a:pt x="1901555" y="1134102"/>
                </a:cubicBezTo>
                <a:cubicBezTo>
                  <a:pt x="1911213" y="1130157"/>
                  <a:pt x="1921756" y="1128185"/>
                  <a:pt x="1933184" y="1128184"/>
                </a:cubicBezTo>
                <a:cubicBezTo>
                  <a:pt x="1956038" y="1128184"/>
                  <a:pt x="1975537" y="1136074"/>
                  <a:pt x="1991680" y="1151856"/>
                </a:cubicBezTo>
                <a:cubicBezTo>
                  <a:pt x="2007823" y="1167635"/>
                  <a:pt x="2015895" y="1186771"/>
                  <a:pt x="2015895" y="1209264"/>
                </a:cubicBezTo>
                <a:cubicBezTo>
                  <a:pt x="2015895" y="1234656"/>
                  <a:pt x="2007642" y="1254609"/>
                  <a:pt x="1991136" y="1269119"/>
                </a:cubicBezTo>
                <a:cubicBezTo>
                  <a:pt x="1974630" y="1283630"/>
                  <a:pt x="1955313" y="1290886"/>
                  <a:pt x="1933184" y="1290886"/>
                </a:cubicBezTo>
                <a:cubicBezTo>
                  <a:pt x="1911780" y="1290886"/>
                  <a:pt x="1892826" y="1283630"/>
                  <a:pt x="1876320" y="1269120"/>
                </a:cubicBezTo>
                <a:cubicBezTo>
                  <a:pt x="1859814" y="1254609"/>
                  <a:pt x="1851561" y="1234656"/>
                  <a:pt x="1851561" y="1209264"/>
                </a:cubicBezTo>
                <a:cubicBezTo>
                  <a:pt x="1851561" y="1186771"/>
                  <a:pt x="1859451" y="1167635"/>
                  <a:pt x="1875232" y="1151855"/>
                </a:cubicBezTo>
                <a:close/>
                <a:moveTo>
                  <a:pt x="389695" y="2566665"/>
                </a:moveTo>
                <a:cubicBezTo>
                  <a:pt x="397586" y="2558775"/>
                  <a:pt x="406360" y="2552857"/>
                  <a:pt x="416019" y="2548912"/>
                </a:cubicBezTo>
                <a:cubicBezTo>
                  <a:pt x="425677" y="2544967"/>
                  <a:pt x="436221" y="2542994"/>
                  <a:pt x="447648" y="2542994"/>
                </a:cubicBezTo>
                <a:cubicBezTo>
                  <a:pt x="470502" y="2542994"/>
                  <a:pt x="490001" y="2550884"/>
                  <a:pt x="506144" y="2566666"/>
                </a:cubicBezTo>
                <a:cubicBezTo>
                  <a:pt x="522287" y="2582445"/>
                  <a:pt x="530359" y="2601581"/>
                  <a:pt x="530359" y="2624073"/>
                </a:cubicBezTo>
                <a:cubicBezTo>
                  <a:pt x="530359" y="2649829"/>
                  <a:pt x="522015" y="2669872"/>
                  <a:pt x="505328" y="2684202"/>
                </a:cubicBezTo>
                <a:cubicBezTo>
                  <a:pt x="488641" y="2698532"/>
                  <a:pt x="469414" y="2705696"/>
                  <a:pt x="447648" y="2705696"/>
                </a:cubicBezTo>
                <a:cubicBezTo>
                  <a:pt x="425882" y="2705696"/>
                  <a:pt x="406836" y="2698440"/>
                  <a:pt x="390512" y="2683929"/>
                </a:cubicBezTo>
                <a:cubicBezTo>
                  <a:pt x="374187" y="2669419"/>
                  <a:pt x="366025" y="2649466"/>
                  <a:pt x="366025" y="2624074"/>
                </a:cubicBezTo>
                <a:cubicBezTo>
                  <a:pt x="366025" y="2601581"/>
                  <a:pt x="373915" y="2582445"/>
                  <a:pt x="389695" y="2566665"/>
                </a:cubicBezTo>
                <a:close/>
                <a:moveTo>
                  <a:pt x="2631722" y="306905"/>
                </a:moveTo>
                <a:cubicBezTo>
                  <a:pt x="2639522" y="298924"/>
                  <a:pt x="2648228" y="292938"/>
                  <a:pt x="2657841" y="288948"/>
                </a:cubicBezTo>
                <a:cubicBezTo>
                  <a:pt x="2667455" y="284957"/>
                  <a:pt x="2677975" y="282962"/>
                  <a:pt x="2689402" y="282962"/>
                </a:cubicBezTo>
                <a:cubicBezTo>
                  <a:pt x="2712256" y="282962"/>
                  <a:pt x="2731755" y="290852"/>
                  <a:pt x="2747898" y="306633"/>
                </a:cubicBezTo>
                <a:cubicBezTo>
                  <a:pt x="2764042" y="322413"/>
                  <a:pt x="2772113" y="341549"/>
                  <a:pt x="2772113" y="364041"/>
                </a:cubicBezTo>
                <a:cubicBezTo>
                  <a:pt x="2772113" y="389797"/>
                  <a:pt x="2764042" y="410022"/>
                  <a:pt x="2747898" y="424714"/>
                </a:cubicBezTo>
                <a:cubicBezTo>
                  <a:pt x="2731755" y="439406"/>
                  <a:pt x="2712801" y="446752"/>
                  <a:pt x="2691034" y="446752"/>
                </a:cubicBezTo>
                <a:cubicBezTo>
                  <a:pt x="2668543" y="446752"/>
                  <a:pt x="2649135" y="439497"/>
                  <a:pt x="2632810" y="424986"/>
                </a:cubicBezTo>
                <a:cubicBezTo>
                  <a:pt x="2616485" y="410475"/>
                  <a:pt x="2608323" y="390160"/>
                  <a:pt x="2608323" y="364041"/>
                </a:cubicBezTo>
                <a:cubicBezTo>
                  <a:pt x="2608323" y="341912"/>
                  <a:pt x="2616123" y="322866"/>
                  <a:pt x="2631722" y="306905"/>
                </a:cubicBezTo>
                <a:close/>
                <a:moveTo>
                  <a:pt x="1504120" y="1434817"/>
                </a:moveTo>
                <a:cubicBezTo>
                  <a:pt x="1512011" y="1426927"/>
                  <a:pt x="1520785" y="1421009"/>
                  <a:pt x="1530444" y="1417064"/>
                </a:cubicBezTo>
                <a:cubicBezTo>
                  <a:pt x="1540102" y="1413119"/>
                  <a:pt x="1550646" y="1411146"/>
                  <a:pt x="1562073" y="1411146"/>
                </a:cubicBezTo>
                <a:cubicBezTo>
                  <a:pt x="1584927" y="1411146"/>
                  <a:pt x="1604426" y="1419036"/>
                  <a:pt x="1620569" y="1434817"/>
                </a:cubicBezTo>
                <a:cubicBezTo>
                  <a:pt x="1636712" y="1450597"/>
                  <a:pt x="1644784" y="1469733"/>
                  <a:pt x="1644784" y="1492225"/>
                </a:cubicBezTo>
                <a:cubicBezTo>
                  <a:pt x="1644784" y="1517982"/>
                  <a:pt x="1636440" y="1538024"/>
                  <a:pt x="1619753" y="1552354"/>
                </a:cubicBezTo>
                <a:cubicBezTo>
                  <a:pt x="1603066" y="1566683"/>
                  <a:pt x="1583839" y="1573849"/>
                  <a:pt x="1562073" y="1573848"/>
                </a:cubicBezTo>
                <a:cubicBezTo>
                  <a:pt x="1540307" y="1573848"/>
                  <a:pt x="1521261" y="1566592"/>
                  <a:pt x="1504937" y="1552081"/>
                </a:cubicBezTo>
                <a:cubicBezTo>
                  <a:pt x="1488612" y="1537571"/>
                  <a:pt x="1480450" y="1517619"/>
                  <a:pt x="1480450" y="1492226"/>
                </a:cubicBezTo>
                <a:cubicBezTo>
                  <a:pt x="1480450" y="1469733"/>
                  <a:pt x="1488340" y="1450597"/>
                  <a:pt x="1504120" y="1434817"/>
                </a:cubicBezTo>
                <a:close/>
                <a:moveTo>
                  <a:pt x="2279297" y="589867"/>
                </a:moveTo>
                <a:cubicBezTo>
                  <a:pt x="2287096" y="581886"/>
                  <a:pt x="2295802" y="575900"/>
                  <a:pt x="2305416" y="571910"/>
                </a:cubicBezTo>
                <a:cubicBezTo>
                  <a:pt x="2315029" y="567919"/>
                  <a:pt x="2325550" y="565924"/>
                  <a:pt x="2336977" y="565924"/>
                </a:cubicBezTo>
                <a:cubicBezTo>
                  <a:pt x="2359831" y="565924"/>
                  <a:pt x="2379330" y="573814"/>
                  <a:pt x="2395473" y="589595"/>
                </a:cubicBezTo>
                <a:cubicBezTo>
                  <a:pt x="2411617" y="605375"/>
                  <a:pt x="2419688" y="624511"/>
                  <a:pt x="2419688" y="647003"/>
                </a:cubicBezTo>
                <a:cubicBezTo>
                  <a:pt x="2419688" y="672759"/>
                  <a:pt x="2411617" y="692984"/>
                  <a:pt x="2395473" y="707676"/>
                </a:cubicBezTo>
                <a:cubicBezTo>
                  <a:pt x="2379330" y="722368"/>
                  <a:pt x="2360376" y="729714"/>
                  <a:pt x="2338609" y="729714"/>
                </a:cubicBezTo>
                <a:cubicBezTo>
                  <a:pt x="2316117" y="729714"/>
                  <a:pt x="2296710" y="722459"/>
                  <a:pt x="2280385" y="707948"/>
                </a:cubicBezTo>
                <a:cubicBezTo>
                  <a:pt x="2264060" y="693437"/>
                  <a:pt x="2255898" y="673122"/>
                  <a:pt x="2255898" y="647003"/>
                </a:cubicBezTo>
                <a:cubicBezTo>
                  <a:pt x="2255898" y="624874"/>
                  <a:pt x="2263698" y="605828"/>
                  <a:pt x="2279297" y="589867"/>
                </a:cubicBezTo>
                <a:close/>
                <a:moveTo>
                  <a:pt x="1133280" y="1717506"/>
                </a:moveTo>
                <a:cubicBezTo>
                  <a:pt x="1141080" y="1709707"/>
                  <a:pt x="1149786" y="1703858"/>
                  <a:pt x="1159400" y="1699958"/>
                </a:cubicBezTo>
                <a:cubicBezTo>
                  <a:pt x="1169013" y="1696058"/>
                  <a:pt x="1179534" y="1694108"/>
                  <a:pt x="1190961" y="1694108"/>
                </a:cubicBezTo>
                <a:cubicBezTo>
                  <a:pt x="1213815" y="1694108"/>
                  <a:pt x="1233314" y="1701999"/>
                  <a:pt x="1249457" y="1717780"/>
                </a:cubicBezTo>
                <a:cubicBezTo>
                  <a:pt x="1265600" y="1733559"/>
                  <a:pt x="1273672" y="1752695"/>
                  <a:pt x="1273672" y="1775188"/>
                </a:cubicBezTo>
                <a:cubicBezTo>
                  <a:pt x="1273672" y="1800943"/>
                  <a:pt x="1265328" y="1820986"/>
                  <a:pt x="1248641" y="1835316"/>
                </a:cubicBezTo>
                <a:cubicBezTo>
                  <a:pt x="1231953" y="1849645"/>
                  <a:pt x="1212727" y="1856810"/>
                  <a:pt x="1190961" y="1856810"/>
                </a:cubicBezTo>
                <a:cubicBezTo>
                  <a:pt x="1169194" y="1856811"/>
                  <a:pt x="1150240" y="1849645"/>
                  <a:pt x="1134097" y="1835316"/>
                </a:cubicBezTo>
                <a:cubicBezTo>
                  <a:pt x="1117953" y="1820986"/>
                  <a:pt x="1109882" y="1800943"/>
                  <a:pt x="1109882" y="1775187"/>
                </a:cubicBezTo>
                <a:cubicBezTo>
                  <a:pt x="1109882" y="1752332"/>
                  <a:pt x="1117681" y="1733105"/>
                  <a:pt x="1133280" y="1717506"/>
                </a:cubicBezTo>
                <a:close/>
                <a:moveTo>
                  <a:pt x="760808" y="2000742"/>
                </a:moveTo>
                <a:cubicBezTo>
                  <a:pt x="768698" y="1992851"/>
                  <a:pt x="777472" y="1986933"/>
                  <a:pt x="787131" y="1982988"/>
                </a:cubicBezTo>
                <a:cubicBezTo>
                  <a:pt x="796790" y="1979043"/>
                  <a:pt x="807333" y="1977070"/>
                  <a:pt x="818760" y="1977071"/>
                </a:cubicBezTo>
                <a:cubicBezTo>
                  <a:pt x="841614" y="1977071"/>
                  <a:pt x="861113" y="1984960"/>
                  <a:pt x="877256" y="2000741"/>
                </a:cubicBezTo>
                <a:cubicBezTo>
                  <a:pt x="893400" y="2016521"/>
                  <a:pt x="901471" y="2035657"/>
                  <a:pt x="901471" y="2058149"/>
                </a:cubicBezTo>
                <a:cubicBezTo>
                  <a:pt x="901471" y="2083542"/>
                  <a:pt x="893218" y="2103495"/>
                  <a:pt x="876712" y="2118005"/>
                </a:cubicBezTo>
                <a:cubicBezTo>
                  <a:pt x="860206" y="2132517"/>
                  <a:pt x="840889" y="2139772"/>
                  <a:pt x="818760" y="2139772"/>
                </a:cubicBezTo>
                <a:cubicBezTo>
                  <a:pt x="797357" y="2139772"/>
                  <a:pt x="778402" y="2132516"/>
                  <a:pt x="761896" y="2118005"/>
                </a:cubicBezTo>
                <a:cubicBezTo>
                  <a:pt x="745390" y="2103496"/>
                  <a:pt x="737137" y="2083542"/>
                  <a:pt x="737137" y="2058149"/>
                </a:cubicBezTo>
                <a:cubicBezTo>
                  <a:pt x="737137" y="2035657"/>
                  <a:pt x="745027" y="2016522"/>
                  <a:pt x="760808" y="2000742"/>
                </a:cubicBezTo>
                <a:close/>
                <a:moveTo>
                  <a:pt x="1875232" y="868894"/>
                </a:moveTo>
                <a:cubicBezTo>
                  <a:pt x="1883122" y="861003"/>
                  <a:pt x="1891896" y="855085"/>
                  <a:pt x="1901555" y="851140"/>
                </a:cubicBezTo>
                <a:cubicBezTo>
                  <a:pt x="1911214" y="847195"/>
                  <a:pt x="1921757" y="845222"/>
                  <a:pt x="1933184" y="845222"/>
                </a:cubicBezTo>
                <a:cubicBezTo>
                  <a:pt x="1956038" y="845223"/>
                  <a:pt x="1975537" y="853112"/>
                  <a:pt x="1991680" y="868893"/>
                </a:cubicBezTo>
                <a:cubicBezTo>
                  <a:pt x="2007823" y="884674"/>
                  <a:pt x="2015895" y="903809"/>
                  <a:pt x="2015895" y="926301"/>
                </a:cubicBezTo>
                <a:cubicBezTo>
                  <a:pt x="2015895" y="951694"/>
                  <a:pt x="2007642" y="971648"/>
                  <a:pt x="1991136" y="986157"/>
                </a:cubicBezTo>
                <a:cubicBezTo>
                  <a:pt x="1974630" y="1000668"/>
                  <a:pt x="1955313" y="1007924"/>
                  <a:pt x="1933184" y="1007924"/>
                </a:cubicBezTo>
                <a:cubicBezTo>
                  <a:pt x="1911780" y="1007924"/>
                  <a:pt x="1892826" y="1000668"/>
                  <a:pt x="1876320" y="986157"/>
                </a:cubicBezTo>
                <a:cubicBezTo>
                  <a:pt x="1859814" y="971648"/>
                  <a:pt x="1851561" y="951695"/>
                  <a:pt x="1851561" y="926301"/>
                </a:cubicBezTo>
                <a:cubicBezTo>
                  <a:pt x="1851561" y="903809"/>
                  <a:pt x="1859451" y="884674"/>
                  <a:pt x="1875232" y="868894"/>
                </a:cubicBezTo>
                <a:close/>
                <a:moveTo>
                  <a:pt x="389695" y="2283703"/>
                </a:moveTo>
                <a:cubicBezTo>
                  <a:pt x="397586" y="2275813"/>
                  <a:pt x="406360" y="2269895"/>
                  <a:pt x="416019" y="2265950"/>
                </a:cubicBezTo>
                <a:cubicBezTo>
                  <a:pt x="425678" y="2262005"/>
                  <a:pt x="436221" y="2260032"/>
                  <a:pt x="447648" y="2260032"/>
                </a:cubicBezTo>
                <a:cubicBezTo>
                  <a:pt x="470502" y="2260032"/>
                  <a:pt x="490001" y="2267922"/>
                  <a:pt x="506144" y="2283703"/>
                </a:cubicBezTo>
                <a:cubicBezTo>
                  <a:pt x="522287" y="2299483"/>
                  <a:pt x="530359" y="2318619"/>
                  <a:pt x="530359" y="2341111"/>
                </a:cubicBezTo>
                <a:cubicBezTo>
                  <a:pt x="530359" y="2366867"/>
                  <a:pt x="522015" y="2386911"/>
                  <a:pt x="505328" y="2401240"/>
                </a:cubicBezTo>
                <a:cubicBezTo>
                  <a:pt x="488641" y="2415569"/>
                  <a:pt x="469414" y="2422734"/>
                  <a:pt x="447648" y="2422734"/>
                </a:cubicBezTo>
                <a:cubicBezTo>
                  <a:pt x="425882" y="2422734"/>
                  <a:pt x="406836" y="2415478"/>
                  <a:pt x="390512" y="2400968"/>
                </a:cubicBezTo>
                <a:cubicBezTo>
                  <a:pt x="374187" y="2386458"/>
                  <a:pt x="366025" y="2366505"/>
                  <a:pt x="366025" y="2341111"/>
                </a:cubicBezTo>
                <a:cubicBezTo>
                  <a:pt x="366025" y="2318620"/>
                  <a:pt x="373915" y="2299483"/>
                  <a:pt x="389695" y="2283703"/>
                </a:cubicBezTo>
                <a:close/>
                <a:moveTo>
                  <a:pt x="2631722" y="23943"/>
                </a:moveTo>
                <a:cubicBezTo>
                  <a:pt x="2639522" y="15962"/>
                  <a:pt x="2648228" y="9976"/>
                  <a:pt x="2657841" y="5986"/>
                </a:cubicBezTo>
                <a:cubicBezTo>
                  <a:pt x="2667455" y="1995"/>
                  <a:pt x="2677975" y="0"/>
                  <a:pt x="2689402" y="0"/>
                </a:cubicBezTo>
                <a:cubicBezTo>
                  <a:pt x="2712256" y="0"/>
                  <a:pt x="2731755" y="7890"/>
                  <a:pt x="2747898" y="23671"/>
                </a:cubicBezTo>
                <a:cubicBezTo>
                  <a:pt x="2764042" y="39451"/>
                  <a:pt x="2772113" y="58587"/>
                  <a:pt x="2772113" y="81079"/>
                </a:cubicBezTo>
                <a:cubicBezTo>
                  <a:pt x="2772113" y="106835"/>
                  <a:pt x="2764042" y="127060"/>
                  <a:pt x="2747898" y="141752"/>
                </a:cubicBezTo>
                <a:cubicBezTo>
                  <a:pt x="2731755" y="156444"/>
                  <a:pt x="2712801" y="163790"/>
                  <a:pt x="2691034" y="163790"/>
                </a:cubicBezTo>
                <a:cubicBezTo>
                  <a:pt x="2668543" y="163790"/>
                  <a:pt x="2649135" y="156535"/>
                  <a:pt x="2632810" y="142024"/>
                </a:cubicBezTo>
                <a:cubicBezTo>
                  <a:pt x="2616485" y="127513"/>
                  <a:pt x="2608323" y="107198"/>
                  <a:pt x="2608323" y="81079"/>
                </a:cubicBezTo>
                <a:cubicBezTo>
                  <a:pt x="2608323" y="58950"/>
                  <a:pt x="2616123" y="39904"/>
                  <a:pt x="2631722" y="23943"/>
                </a:cubicBezTo>
                <a:close/>
                <a:moveTo>
                  <a:pt x="1504119" y="1151855"/>
                </a:moveTo>
                <a:cubicBezTo>
                  <a:pt x="1512010" y="1143965"/>
                  <a:pt x="1520784" y="1138047"/>
                  <a:pt x="1530443" y="1134102"/>
                </a:cubicBezTo>
                <a:cubicBezTo>
                  <a:pt x="1540102" y="1130157"/>
                  <a:pt x="1550645" y="1128184"/>
                  <a:pt x="1562072" y="1128184"/>
                </a:cubicBezTo>
                <a:cubicBezTo>
                  <a:pt x="1584926" y="1128184"/>
                  <a:pt x="1604425" y="1136074"/>
                  <a:pt x="1620568" y="1151855"/>
                </a:cubicBezTo>
                <a:cubicBezTo>
                  <a:pt x="1636711" y="1167635"/>
                  <a:pt x="1644783" y="1186771"/>
                  <a:pt x="1644783" y="1209263"/>
                </a:cubicBezTo>
                <a:cubicBezTo>
                  <a:pt x="1644783" y="1235020"/>
                  <a:pt x="1636439" y="1255063"/>
                  <a:pt x="1619752" y="1269393"/>
                </a:cubicBezTo>
                <a:cubicBezTo>
                  <a:pt x="1603065" y="1283721"/>
                  <a:pt x="1583838" y="1290886"/>
                  <a:pt x="1562072" y="1290887"/>
                </a:cubicBezTo>
                <a:cubicBezTo>
                  <a:pt x="1540306" y="1290886"/>
                  <a:pt x="1521260" y="1283630"/>
                  <a:pt x="1504936" y="1269120"/>
                </a:cubicBezTo>
                <a:cubicBezTo>
                  <a:pt x="1488611" y="1254610"/>
                  <a:pt x="1480449" y="1234657"/>
                  <a:pt x="1480449" y="1209263"/>
                </a:cubicBezTo>
                <a:cubicBezTo>
                  <a:pt x="1480449" y="1186772"/>
                  <a:pt x="1488339" y="1167635"/>
                  <a:pt x="1504119" y="1151855"/>
                </a:cubicBezTo>
                <a:close/>
                <a:moveTo>
                  <a:pt x="2259586" y="385023"/>
                </a:moveTo>
                <a:lnTo>
                  <a:pt x="2357582" y="286800"/>
                </a:lnTo>
                <a:lnTo>
                  <a:pt x="2368742" y="288879"/>
                </a:lnTo>
                <a:cubicBezTo>
                  <a:pt x="2378491" y="292825"/>
                  <a:pt x="2387401" y="298743"/>
                  <a:pt x="2395473" y="306633"/>
                </a:cubicBezTo>
                <a:cubicBezTo>
                  <a:pt x="2411617" y="322413"/>
                  <a:pt x="2419688" y="341549"/>
                  <a:pt x="2419688" y="364041"/>
                </a:cubicBezTo>
                <a:cubicBezTo>
                  <a:pt x="2419688" y="389797"/>
                  <a:pt x="2411617" y="410022"/>
                  <a:pt x="2395473" y="424714"/>
                </a:cubicBezTo>
                <a:cubicBezTo>
                  <a:pt x="2379330" y="439406"/>
                  <a:pt x="2360376" y="446752"/>
                  <a:pt x="2338609" y="446752"/>
                </a:cubicBezTo>
                <a:cubicBezTo>
                  <a:pt x="2316117" y="446752"/>
                  <a:pt x="2296710" y="439497"/>
                  <a:pt x="2280385" y="424986"/>
                </a:cubicBezTo>
                <a:cubicBezTo>
                  <a:pt x="2272223" y="417730"/>
                  <a:pt x="2266101" y="409024"/>
                  <a:pt x="2262020" y="398866"/>
                </a:cubicBezTo>
                <a:close/>
                <a:moveTo>
                  <a:pt x="1931633" y="713737"/>
                </a:moveTo>
                <a:lnTo>
                  <a:pt x="2043866" y="601243"/>
                </a:lnTo>
                <a:lnTo>
                  <a:pt x="2053949" y="615782"/>
                </a:lnTo>
                <a:cubicBezTo>
                  <a:pt x="2057985" y="625350"/>
                  <a:pt x="2060003" y="635757"/>
                  <a:pt x="2060003" y="647003"/>
                </a:cubicBezTo>
                <a:cubicBezTo>
                  <a:pt x="2060003" y="672396"/>
                  <a:pt x="2051750" y="692349"/>
                  <a:pt x="2035244" y="706859"/>
                </a:cubicBezTo>
                <a:cubicBezTo>
                  <a:pt x="2018738" y="721370"/>
                  <a:pt x="1999421" y="728626"/>
                  <a:pt x="1977292" y="728626"/>
                </a:cubicBezTo>
                <a:cubicBezTo>
                  <a:pt x="1966590" y="728626"/>
                  <a:pt x="1956500" y="726812"/>
                  <a:pt x="1947023" y="723184"/>
                </a:cubicBezTo>
                <a:close/>
                <a:moveTo>
                  <a:pt x="1117897" y="1529360"/>
                </a:moveTo>
                <a:lnTo>
                  <a:pt x="1227061" y="1419943"/>
                </a:lnTo>
                <a:lnTo>
                  <a:pt x="1249457" y="1434817"/>
                </a:lnTo>
                <a:cubicBezTo>
                  <a:pt x="1265600" y="1450597"/>
                  <a:pt x="1273672" y="1469734"/>
                  <a:pt x="1273672" y="1492225"/>
                </a:cubicBezTo>
                <a:cubicBezTo>
                  <a:pt x="1273672" y="1517981"/>
                  <a:pt x="1265328" y="1538025"/>
                  <a:pt x="1248641" y="1552355"/>
                </a:cubicBezTo>
                <a:cubicBezTo>
                  <a:pt x="1231953" y="1566684"/>
                  <a:pt x="1212727" y="1573848"/>
                  <a:pt x="1190961" y="1573849"/>
                </a:cubicBezTo>
                <a:cubicBezTo>
                  <a:pt x="1169194" y="1573848"/>
                  <a:pt x="1150240" y="1566683"/>
                  <a:pt x="1134097" y="1552354"/>
                </a:cubicBezTo>
                <a:close/>
                <a:moveTo>
                  <a:pt x="795396" y="1852609"/>
                </a:moveTo>
                <a:lnTo>
                  <a:pt x="896780" y="1750990"/>
                </a:lnTo>
                <a:lnTo>
                  <a:pt x="901471" y="1775188"/>
                </a:lnTo>
                <a:cubicBezTo>
                  <a:pt x="901471" y="1800580"/>
                  <a:pt x="893218" y="1820533"/>
                  <a:pt x="876712" y="1835044"/>
                </a:cubicBezTo>
                <a:cubicBezTo>
                  <a:pt x="860206" y="1849554"/>
                  <a:pt x="840889" y="1856810"/>
                  <a:pt x="818760" y="1856810"/>
                </a:cubicBezTo>
                <a:close/>
                <a:moveTo>
                  <a:pt x="0" y="2649850"/>
                </a:moveTo>
                <a:lnTo>
                  <a:pt x="101895" y="2547718"/>
                </a:lnTo>
                <a:lnTo>
                  <a:pt x="108300" y="2548912"/>
                </a:lnTo>
                <a:cubicBezTo>
                  <a:pt x="118050" y="2552857"/>
                  <a:pt x="126961" y="2558774"/>
                  <a:pt x="135032" y="2566665"/>
                </a:cubicBezTo>
                <a:cubicBezTo>
                  <a:pt x="151175" y="2582445"/>
                  <a:pt x="159247" y="2601582"/>
                  <a:pt x="159247" y="2624073"/>
                </a:cubicBezTo>
                <a:cubicBezTo>
                  <a:pt x="159247" y="2649830"/>
                  <a:pt x="150903" y="2669872"/>
                  <a:pt x="134216" y="2684202"/>
                </a:cubicBezTo>
                <a:cubicBezTo>
                  <a:pt x="117528" y="2698531"/>
                  <a:pt x="98302" y="2705696"/>
                  <a:pt x="76535" y="2705696"/>
                </a:cubicBezTo>
                <a:cubicBezTo>
                  <a:pt x="54769" y="2705696"/>
                  <a:pt x="35815" y="2698531"/>
                  <a:pt x="19671" y="2684202"/>
                </a:cubicBezTo>
                <a:cubicBezTo>
                  <a:pt x="11600" y="2677037"/>
                  <a:pt x="5546" y="2668444"/>
                  <a:pt x="1510" y="265842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8800" dirty="0">
              <a:latin typeface="Arial Rounded MT Bold" panose="020F0704030504030204" pitchFamily="34" charset="0"/>
            </a:endParaRPr>
          </a:p>
        </p:txBody>
      </p:sp>
      <p:sp>
        <p:nvSpPr>
          <p:cNvPr id="44" name="TextBox 43">
            <a:extLst>
              <a:ext uri="{FF2B5EF4-FFF2-40B4-BE49-F238E27FC236}">
                <a16:creationId xmlns:a16="http://schemas.microsoft.com/office/drawing/2014/main" id="{7ABD17A0-0047-4D4F-9792-81527074557E}"/>
              </a:ext>
            </a:extLst>
          </p:cNvPr>
          <p:cNvSpPr txBox="1"/>
          <p:nvPr/>
        </p:nvSpPr>
        <p:spPr>
          <a:xfrm rot="13503411">
            <a:off x="7559441" y="5439032"/>
            <a:ext cx="2772113" cy="2706785"/>
          </a:xfrm>
          <a:custGeom>
            <a:avLst/>
            <a:gdLst>
              <a:gd name="connsiteX0" fmla="*/ 2587615 w 2772113"/>
              <a:gd name="connsiteY0" fmla="*/ 2566938 h 2706785"/>
              <a:gd name="connsiteX1" fmla="*/ 2613734 w 2772113"/>
              <a:gd name="connsiteY1" fmla="*/ 2548980 h 2706785"/>
              <a:gd name="connsiteX2" fmla="*/ 2645295 w 2772113"/>
              <a:gd name="connsiteY2" fmla="*/ 2542994 h 2706785"/>
              <a:gd name="connsiteX3" fmla="*/ 2703791 w 2772113"/>
              <a:gd name="connsiteY3" fmla="*/ 2566666 h 2706785"/>
              <a:gd name="connsiteX4" fmla="*/ 2728006 w 2772113"/>
              <a:gd name="connsiteY4" fmla="*/ 2624074 h 2706785"/>
              <a:gd name="connsiteX5" fmla="*/ 2703791 w 2772113"/>
              <a:gd name="connsiteY5" fmla="*/ 2684746 h 2706785"/>
              <a:gd name="connsiteX6" fmla="*/ 2646927 w 2772113"/>
              <a:gd name="connsiteY6" fmla="*/ 2706784 h 2706785"/>
              <a:gd name="connsiteX7" fmla="*/ 2588703 w 2772113"/>
              <a:gd name="connsiteY7" fmla="*/ 2685018 h 2706785"/>
              <a:gd name="connsiteX8" fmla="*/ 2564216 w 2772113"/>
              <a:gd name="connsiteY8" fmla="*/ 2624074 h 2706785"/>
              <a:gd name="connsiteX9" fmla="*/ 2587615 w 2772113"/>
              <a:gd name="connsiteY9" fmla="*/ 2566938 h 2706785"/>
              <a:gd name="connsiteX10" fmla="*/ 2587615 w 2772113"/>
              <a:gd name="connsiteY10" fmla="*/ 2283975 h 2706785"/>
              <a:gd name="connsiteX11" fmla="*/ 2613735 w 2772113"/>
              <a:gd name="connsiteY11" fmla="*/ 2266018 h 2706785"/>
              <a:gd name="connsiteX12" fmla="*/ 2645295 w 2772113"/>
              <a:gd name="connsiteY12" fmla="*/ 2260032 h 2706785"/>
              <a:gd name="connsiteX13" fmla="*/ 2703791 w 2772113"/>
              <a:gd name="connsiteY13" fmla="*/ 2283703 h 2706785"/>
              <a:gd name="connsiteX14" fmla="*/ 2728006 w 2772113"/>
              <a:gd name="connsiteY14" fmla="*/ 2341111 h 2706785"/>
              <a:gd name="connsiteX15" fmla="*/ 2703791 w 2772113"/>
              <a:gd name="connsiteY15" fmla="*/ 2401784 h 2706785"/>
              <a:gd name="connsiteX16" fmla="*/ 2646927 w 2772113"/>
              <a:gd name="connsiteY16" fmla="*/ 2423823 h 2706785"/>
              <a:gd name="connsiteX17" fmla="*/ 2588703 w 2772113"/>
              <a:gd name="connsiteY17" fmla="*/ 2402056 h 2706785"/>
              <a:gd name="connsiteX18" fmla="*/ 2564216 w 2772113"/>
              <a:gd name="connsiteY18" fmla="*/ 2341111 h 2706785"/>
              <a:gd name="connsiteX19" fmla="*/ 2587615 w 2772113"/>
              <a:gd name="connsiteY19" fmla="*/ 2283975 h 2706785"/>
              <a:gd name="connsiteX20" fmla="*/ 2235190 w 2772113"/>
              <a:gd name="connsiteY20" fmla="*/ 2566937 h 2706785"/>
              <a:gd name="connsiteX21" fmla="*/ 2261309 w 2772113"/>
              <a:gd name="connsiteY21" fmla="*/ 2548980 h 2706785"/>
              <a:gd name="connsiteX22" fmla="*/ 2292870 w 2772113"/>
              <a:gd name="connsiteY22" fmla="*/ 2542994 h 2706785"/>
              <a:gd name="connsiteX23" fmla="*/ 2351366 w 2772113"/>
              <a:gd name="connsiteY23" fmla="*/ 2566665 h 2706785"/>
              <a:gd name="connsiteX24" fmla="*/ 2375581 w 2772113"/>
              <a:gd name="connsiteY24" fmla="*/ 2624074 h 2706785"/>
              <a:gd name="connsiteX25" fmla="*/ 2351366 w 2772113"/>
              <a:gd name="connsiteY25" fmla="*/ 2684746 h 2706785"/>
              <a:gd name="connsiteX26" fmla="*/ 2294502 w 2772113"/>
              <a:gd name="connsiteY26" fmla="*/ 2706785 h 2706785"/>
              <a:gd name="connsiteX27" fmla="*/ 2236278 w 2772113"/>
              <a:gd name="connsiteY27" fmla="*/ 2685019 h 2706785"/>
              <a:gd name="connsiteX28" fmla="*/ 2211791 w 2772113"/>
              <a:gd name="connsiteY28" fmla="*/ 2624074 h 2706785"/>
              <a:gd name="connsiteX29" fmla="*/ 2235190 w 2772113"/>
              <a:gd name="connsiteY29" fmla="*/ 2566937 h 2706785"/>
              <a:gd name="connsiteX30" fmla="*/ 2587615 w 2772113"/>
              <a:gd name="connsiteY30" fmla="*/ 2001013 h 2706785"/>
              <a:gd name="connsiteX31" fmla="*/ 2613734 w 2772113"/>
              <a:gd name="connsiteY31" fmla="*/ 1983056 h 2706785"/>
              <a:gd name="connsiteX32" fmla="*/ 2645295 w 2772113"/>
              <a:gd name="connsiteY32" fmla="*/ 1977070 h 2706785"/>
              <a:gd name="connsiteX33" fmla="*/ 2703791 w 2772113"/>
              <a:gd name="connsiteY33" fmla="*/ 2000742 h 2706785"/>
              <a:gd name="connsiteX34" fmla="*/ 2728006 w 2772113"/>
              <a:gd name="connsiteY34" fmla="*/ 2058150 h 2706785"/>
              <a:gd name="connsiteX35" fmla="*/ 2703791 w 2772113"/>
              <a:gd name="connsiteY35" fmla="*/ 2118822 h 2706785"/>
              <a:gd name="connsiteX36" fmla="*/ 2646927 w 2772113"/>
              <a:gd name="connsiteY36" fmla="*/ 2140860 h 2706785"/>
              <a:gd name="connsiteX37" fmla="*/ 2588703 w 2772113"/>
              <a:gd name="connsiteY37" fmla="*/ 2119094 h 2706785"/>
              <a:gd name="connsiteX38" fmla="*/ 2564216 w 2772113"/>
              <a:gd name="connsiteY38" fmla="*/ 2058149 h 2706785"/>
              <a:gd name="connsiteX39" fmla="*/ 2587615 w 2772113"/>
              <a:gd name="connsiteY39" fmla="*/ 2001013 h 2706785"/>
              <a:gd name="connsiteX40" fmla="*/ 2235190 w 2772113"/>
              <a:gd name="connsiteY40" fmla="*/ 2283976 h 2706785"/>
              <a:gd name="connsiteX41" fmla="*/ 2261309 w 2772113"/>
              <a:gd name="connsiteY41" fmla="*/ 2266018 h 2706785"/>
              <a:gd name="connsiteX42" fmla="*/ 2292870 w 2772113"/>
              <a:gd name="connsiteY42" fmla="*/ 2260033 h 2706785"/>
              <a:gd name="connsiteX43" fmla="*/ 2351366 w 2772113"/>
              <a:gd name="connsiteY43" fmla="*/ 2283703 h 2706785"/>
              <a:gd name="connsiteX44" fmla="*/ 2375581 w 2772113"/>
              <a:gd name="connsiteY44" fmla="*/ 2341111 h 2706785"/>
              <a:gd name="connsiteX45" fmla="*/ 2351366 w 2772113"/>
              <a:gd name="connsiteY45" fmla="*/ 2401784 h 2706785"/>
              <a:gd name="connsiteX46" fmla="*/ 2294502 w 2772113"/>
              <a:gd name="connsiteY46" fmla="*/ 2423822 h 2706785"/>
              <a:gd name="connsiteX47" fmla="*/ 2236278 w 2772113"/>
              <a:gd name="connsiteY47" fmla="*/ 2402056 h 2706785"/>
              <a:gd name="connsiteX48" fmla="*/ 2211791 w 2772113"/>
              <a:gd name="connsiteY48" fmla="*/ 2341111 h 2706785"/>
              <a:gd name="connsiteX49" fmla="*/ 2235190 w 2772113"/>
              <a:gd name="connsiteY49" fmla="*/ 2283976 h 2706785"/>
              <a:gd name="connsiteX50" fmla="*/ 1875233 w 2772113"/>
              <a:gd name="connsiteY50" fmla="*/ 2566665 h 2706785"/>
              <a:gd name="connsiteX51" fmla="*/ 1901556 w 2772113"/>
              <a:gd name="connsiteY51" fmla="*/ 2548912 h 2706785"/>
              <a:gd name="connsiteX52" fmla="*/ 1933185 w 2772113"/>
              <a:gd name="connsiteY52" fmla="*/ 2542994 h 2706785"/>
              <a:gd name="connsiteX53" fmla="*/ 1991681 w 2772113"/>
              <a:gd name="connsiteY53" fmla="*/ 2566665 h 2706785"/>
              <a:gd name="connsiteX54" fmla="*/ 2015896 w 2772113"/>
              <a:gd name="connsiteY54" fmla="*/ 2624074 h 2706785"/>
              <a:gd name="connsiteX55" fmla="*/ 1991137 w 2772113"/>
              <a:gd name="connsiteY55" fmla="*/ 2683930 h 2706785"/>
              <a:gd name="connsiteX56" fmla="*/ 1933185 w 2772113"/>
              <a:gd name="connsiteY56" fmla="*/ 2705696 h 2706785"/>
              <a:gd name="connsiteX57" fmla="*/ 1876321 w 2772113"/>
              <a:gd name="connsiteY57" fmla="*/ 2683930 h 2706785"/>
              <a:gd name="connsiteX58" fmla="*/ 1851562 w 2772113"/>
              <a:gd name="connsiteY58" fmla="*/ 2624074 h 2706785"/>
              <a:gd name="connsiteX59" fmla="*/ 1875233 w 2772113"/>
              <a:gd name="connsiteY59" fmla="*/ 2566665 h 2706785"/>
              <a:gd name="connsiteX60" fmla="*/ 2587615 w 2772113"/>
              <a:gd name="connsiteY60" fmla="*/ 1718051 h 2706785"/>
              <a:gd name="connsiteX61" fmla="*/ 2613735 w 2772113"/>
              <a:gd name="connsiteY61" fmla="*/ 1700094 h 2706785"/>
              <a:gd name="connsiteX62" fmla="*/ 2645295 w 2772113"/>
              <a:gd name="connsiteY62" fmla="*/ 1694108 h 2706785"/>
              <a:gd name="connsiteX63" fmla="*/ 2703791 w 2772113"/>
              <a:gd name="connsiteY63" fmla="*/ 1717779 h 2706785"/>
              <a:gd name="connsiteX64" fmla="*/ 2728006 w 2772113"/>
              <a:gd name="connsiteY64" fmla="*/ 1775187 h 2706785"/>
              <a:gd name="connsiteX65" fmla="*/ 2703791 w 2772113"/>
              <a:gd name="connsiteY65" fmla="*/ 1835861 h 2706785"/>
              <a:gd name="connsiteX66" fmla="*/ 2646927 w 2772113"/>
              <a:gd name="connsiteY66" fmla="*/ 1857898 h 2706785"/>
              <a:gd name="connsiteX67" fmla="*/ 2588703 w 2772113"/>
              <a:gd name="connsiteY67" fmla="*/ 1836133 h 2706785"/>
              <a:gd name="connsiteX68" fmla="*/ 2564216 w 2772113"/>
              <a:gd name="connsiteY68" fmla="*/ 1775187 h 2706785"/>
              <a:gd name="connsiteX69" fmla="*/ 2587615 w 2772113"/>
              <a:gd name="connsiteY69" fmla="*/ 1718051 h 2706785"/>
              <a:gd name="connsiteX70" fmla="*/ 2235190 w 2772113"/>
              <a:gd name="connsiteY70" fmla="*/ 2001013 h 2706785"/>
              <a:gd name="connsiteX71" fmla="*/ 2261309 w 2772113"/>
              <a:gd name="connsiteY71" fmla="*/ 1983056 h 2706785"/>
              <a:gd name="connsiteX72" fmla="*/ 2292870 w 2772113"/>
              <a:gd name="connsiteY72" fmla="*/ 1977070 h 2706785"/>
              <a:gd name="connsiteX73" fmla="*/ 2351366 w 2772113"/>
              <a:gd name="connsiteY73" fmla="*/ 2000741 h 2706785"/>
              <a:gd name="connsiteX74" fmla="*/ 2375581 w 2772113"/>
              <a:gd name="connsiteY74" fmla="*/ 2058149 h 2706785"/>
              <a:gd name="connsiteX75" fmla="*/ 2351366 w 2772113"/>
              <a:gd name="connsiteY75" fmla="*/ 2118823 h 2706785"/>
              <a:gd name="connsiteX76" fmla="*/ 2294502 w 2772113"/>
              <a:gd name="connsiteY76" fmla="*/ 2140861 h 2706785"/>
              <a:gd name="connsiteX77" fmla="*/ 2236278 w 2772113"/>
              <a:gd name="connsiteY77" fmla="*/ 2119095 h 2706785"/>
              <a:gd name="connsiteX78" fmla="*/ 2211791 w 2772113"/>
              <a:gd name="connsiteY78" fmla="*/ 2058150 h 2706785"/>
              <a:gd name="connsiteX79" fmla="*/ 2235190 w 2772113"/>
              <a:gd name="connsiteY79" fmla="*/ 2001013 h 2706785"/>
              <a:gd name="connsiteX80" fmla="*/ 1875233 w 2772113"/>
              <a:gd name="connsiteY80" fmla="*/ 2283703 h 2706785"/>
              <a:gd name="connsiteX81" fmla="*/ 1901556 w 2772113"/>
              <a:gd name="connsiteY81" fmla="*/ 2265950 h 2706785"/>
              <a:gd name="connsiteX82" fmla="*/ 1933185 w 2772113"/>
              <a:gd name="connsiteY82" fmla="*/ 2260032 h 2706785"/>
              <a:gd name="connsiteX83" fmla="*/ 1991681 w 2772113"/>
              <a:gd name="connsiteY83" fmla="*/ 2283703 h 2706785"/>
              <a:gd name="connsiteX84" fmla="*/ 2015896 w 2772113"/>
              <a:gd name="connsiteY84" fmla="*/ 2341111 h 2706785"/>
              <a:gd name="connsiteX85" fmla="*/ 1991137 w 2772113"/>
              <a:gd name="connsiteY85" fmla="*/ 2400967 h 2706785"/>
              <a:gd name="connsiteX86" fmla="*/ 1933185 w 2772113"/>
              <a:gd name="connsiteY86" fmla="*/ 2422735 h 2706785"/>
              <a:gd name="connsiteX87" fmla="*/ 1876321 w 2772113"/>
              <a:gd name="connsiteY87" fmla="*/ 2400967 h 2706785"/>
              <a:gd name="connsiteX88" fmla="*/ 1851562 w 2772113"/>
              <a:gd name="connsiteY88" fmla="*/ 2341111 h 2706785"/>
              <a:gd name="connsiteX89" fmla="*/ 1875233 w 2772113"/>
              <a:gd name="connsiteY89" fmla="*/ 2283703 h 2706785"/>
              <a:gd name="connsiteX90" fmla="*/ 1504120 w 2772113"/>
              <a:gd name="connsiteY90" fmla="*/ 2566665 h 2706785"/>
              <a:gd name="connsiteX91" fmla="*/ 1530444 w 2772113"/>
              <a:gd name="connsiteY91" fmla="*/ 2548912 h 2706785"/>
              <a:gd name="connsiteX92" fmla="*/ 1562073 w 2772113"/>
              <a:gd name="connsiteY92" fmla="*/ 2542994 h 2706785"/>
              <a:gd name="connsiteX93" fmla="*/ 1620569 w 2772113"/>
              <a:gd name="connsiteY93" fmla="*/ 2566665 h 2706785"/>
              <a:gd name="connsiteX94" fmla="*/ 1644784 w 2772113"/>
              <a:gd name="connsiteY94" fmla="*/ 2624073 h 2706785"/>
              <a:gd name="connsiteX95" fmla="*/ 1619753 w 2772113"/>
              <a:gd name="connsiteY95" fmla="*/ 2684202 h 2706785"/>
              <a:gd name="connsiteX96" fmla="*/ 1562073 w 2772113"/>
              <a:gd name="connsiteY96" fmla="*/ 2705696 h 2706785"/>
              <a:gd name="connsiteX97" fmla="*/ 1504937 w 2772113"/>
              <a:gd name="connsiteY97" fmla="*/ 2683929 h 2706785"/>
              <a:gd name="connsiteX98" fmla="*/ 1480450 w 2772113"/>
              <a:gd name="connsiteY98" fmla="*/ 2624073 h 2706785"/>
              <a:gd name="connsiteX99" fmla="*/ 1504120 w 2772113"/>
              <a:gd name="connsiteY99" fmla="*/ 2566665 h 2706785"/>
              <a:gd name="connsiteX100" fmla="*/ 2587615 w 2772113"/>
              <a:gd name="connsiteY100" fmla="*/ 1435089 h 2706785"/>
              <a:gd name="connsiteX101" fmla="*/ 2613734 w 2772113"/>
              <a:gd name="connsiteY101" fmla="*/ 1417132 h 2706785"/>
              <a:gd name="connsiteX102" fmla="*/ 2645295 w 2772113"/>
              <a:gd name="connsiteY102" fmla="*/ 1411147 h 2706785"/>
              <a:gd name="connsiteX103" fmla="*/ 2703791 w 2772113"/>
              <a:gd name="connsiteY103" fmla="*/ 1434818 h 2706785"/>
              <a:gd name="connsiteX104" fmla="*/ 2728006 w 2772113"/>
              <a:gd name="connsiteY104" fmla="*/ 1492225 h 2706785"/>
              <a:gd name="connsiteX105" fmla="*/ 2703791 w 2772113"/>
              <a:gd name="connsiteY105" fmla="*/ 1552898 h 2706785"/>
              <a:gd name="connsiteX106" fmla="*/ 2646927 w 2772113"/>
              <a:gd name="connsiteY106" fmla="*/ 1574936 h 2706785"/>
              <a:gd name="connsiteX107" fmla="*/ 2588703 w 2772113"/>
              <a:gd name="connsiteY107" fmla="*/ 1553170 h 2706785"/>
              <a:gd name="connsiteX108" fmla="*/ 2564216 w 2772113"/>
              <a:gd name="connsiteY108" fmla="*/ 1492225 h 2706785"/>
              <a:gd name="connsiteX109" fmla="*/ 2587615 w 2772113"/>
              <a:gd name="connsiteY109" fmla="*/ 1435089 h 2706785"/>
              <a:gd name="connsiteX110" fmla="*/ 2235190 w 2772113"/>
              <a:gd name="connsiteY110" fmla="*/ 1718051 h 2706785"/>
              <a:gd name="connsiteX111" fmla="*/ 2261309 w 2772113"/>
              <a:gd name="connsiteY111" fmla="*/ 1700094 h 2706785"/>
              <a:gd name="connsiteX112" fmla="*/ 2292870 w 2772113"/>
              <a:gd name="connsiteY112" fmla="*/ 1694108 h 2706785"/>
              <a:gd name="connsiteX113" fmla="*/ 2351366 w 2772113"/>
              <a:gd name="connsiteY113" fmla="*/ 1717779 h 2706785"/>
              <a:gd name="connsiteX114" fmla="*/ 2375581 w 2772113"/>
              <a:gd name="connsiteY114" fmla="*/ 1775187 h 2706785"/>
              <a:gd name="connsiteX115" fmla="*/ 2351366 w 2772113"/>
              <a:gd name="connsiteY115" fmla="*/ 1835860 h 2706785"/>
              <a:gd name="connsiteX116" fmla="*/ 2294502 w 2772113"/>
              <a:gd name="connsiteY116" fmla="*/ 1857898 h 2706785"/>
              <a:gd name="connsiteX117" fmla="*/ 2236278 w 2772113"/>
              <a:gd name="connsiteY117" fmla="*/ 1836132 h 2706785"/>
              <a:gd name="connsiteX118" fmla="*/ 2211791 w 2772113"/>
              <a:gd name="connsiteY118" fmla="*/ 1775187 h 2706785"/>
              <a:gd name="connsiteX119" fmla="*/ 2235190 w 2772113"/>
              <a:gd name="connsiteY119" fmla="*/ 1718051 h 2706785"/>
              <a:gd name="connsiteX120" fmla="*/ 1875233 w 2772113"/>
              <a:gd name="connsiteY120" fmla="*/ 2000741 h 2706785"/>
              <a:gd name="connsiteX121" fmla="*/ 1901556 w 2772113"/>
              <a:gd name="connsiteY121" fmla="*/ 1982988 h 2706785"/>
              <a:gd name="connsiteX122" fmla="*/ 1933185 w 2772113"/>
              <a:gd name="connsiteY122" fmla="*/ 1977070 h 2706785"/>
              <a:gd name="connsiteX123" fmla="*/ 1991681 w 2772113"/>
              <a:gd name="connsiteY123" fmla="*/ 2000742 h 2706785"/>
              <a:gd name="connsiteX124" fmla="*/ 2015896 w 2772113"/>
              <a:gd name="connsiteY124" fmla="*/ 2058150 h 2706785"/>
              <a:gd name="connsiteX125" fmla="*/ 1991137 w 2772113"/>
              <a:gd name="connsiteY125" fmla="*/ 2118005 h 2706785"/>
              <a:gd name="connsiteX126" fmla="*/ 1933185 w 2772113"/>
              <a:gd name="connsiteY126" fmla="*/ 2139772 h 2706785"/>
              <a:gd name="connsiteX127" fmla="*/ 1876321 w 2772113"/>
              <a:gd name="connsiteY127" fmla="*/ 2118005 h 2706785"/>
              <a:gd name="connsiteX128" fmla="*/ 1851562 w 2772113"/>
              <a:gd name="connsiteY128" fmla="*/ 2058150 h 2706785"/>
              <a:gd name="connsiteX129" fmla="*/ 1875233 w 2772113"/>
              <a:gd name="connsiteY129" fmla="*/ 2000741 h 2706785"/>
              <a:gd name="connsiteX130" fmla="*/ 1504120 w 2772113"/>
              <a:gd name="connsiteY130" fmla="*/ 2283704 h 2706785"/>
              <a:gd name="connsiteX131" fmla="*/ 1530444 w 2772113"/>
              <a:gd name="connsiteY131" fmla="*/ 2265950 h 2706785"/>
              <a:gd name="connsiteX132" fmla="*/ 1562073 w 2772113"/>
              <a:gd name="connsiteY132" fmla="*/ 2260033 h 2706785"/>
              <a:gd name="connsiteX133" fmla="*/ 1620569 w 2772113"/>
              <a:gd name="connsiteY133" fmla="*/ 2283704 h 2706785"/>
              <a:gd name="connsiteX134" fmla="*/ 1644784 w 2772113"/>
              <a:gd name="connsiteY134" fmla="*/ 2341111 h 2706785"/>
              <a:gd name="connsiteX135" fmla="*/ 1619753 w 2772113"/>
              <a:gd name="connsiteY135" fmla="*/ 2401240 h 2706785"/>
              <a:gd name="connsiteX136" fmla="*/ 1562073 w 2772113"/>
              <a:gd name="connsiteY136" fmla="*/ 2422734 h 2706785"/>
              <a:gd name="connsiteX137" fmla="*/ 1504937 w 2772113"/>
              <a:gd name="connsiteY137" fmla="*/ 2400967 h 2706785"/>
              <a:gd name="connsiteX138" fmla="*/ 1480450 w 2772113"/>
              <a:gd name="connsiteY138" fmla="*/ 2341111 h 2706785"/>
              <a:gd name="connsiteX139" fmla="*/ 1504120 w 2772113"/>
              <a:gd name="connsiteY139" fmla="*/ 2283704 h 2706785"/>
              <a:gd name="connsiteX140" fmla="*/ 2587614 w 2772113"/>
              <a:gd name="connsiteY140" fmla="*/ 1152127 h 2706785"/>
              <a:gd name="connsiteX141" fmla="*/ 2613733 w 2772113"/>
              <a:gd name="connsiteY141" fmla="*/ 1134170 h 2706785"/>
              <a:gd name="connsiteX142" fmla="*/ 2645294 w 2772113"/>
              <a:gd name="connsiteY142" fmla="*/ 1128184 h 2706785"/>
              <a:gd name="connsiteX143" fmla="*/ 2703790 w 2772113"/>
              <a:gd name="connsiteY143" fmla="*/ 1151855 h 2706785"/>
              <a:gd name="connsiteX144" fmla="*/ 2728005 w 2772113"/>
              <a:gd name="connsiteY144" fmla="*/ 1209264 h 2706785"/>
              <a:gd name="connsiteX145" fmla="*/ 2703790 w 2772113"/>
              <a:gd name="connsiteY145" fmla="*/ 1269937 h 2706785"/>
              <a:gd name="connsiteX146" fmla="*/ 2646926 w 2772113"/>
              <a:gd name="connsiteY146" fmla="*/ 1291975 h 2706785"/>
              <a:gd name="connsiteX147" fmla="*/ 2588702 w 2772113"/>
              <a:gd name="connsiteY147" fmla="*/ 1270209 h 2706785"/>
              <a:gd name="connsiteX148" fmla="*/ 2564215 w 2772113"/>
              <a:gd name="connsiteY148" fmla="*/ 1209264 h 2706785"/>
              <a:gd name="connsiteX149" fmla="*/ 2587614 w 2772113"/>
              <a:gd name="connsiteY149" fmla="*/ 1152127 h 2706785"/>
              <a:gd name="connsiteX150" fmla="*/ 1133280 w 2772113"/>
              <a:gd name="connsiteY150" fmla="*/ 2566394 h 2706785"/>
              <a:gd name="connsiteX151" fmla="*/ 1159400 w 2772113"/>
              <a:gd name="connsiteY151" fmla="*/ 2548844 h 2706785"/>
              <a:gd name="connsiteX152" fmla="*/ 1190961 w 2772113"/>
              <a:gd name="connsiteY152" fmla="*/ 2542994 h 2706785"/>
              <a:gd name="connsiteX153" fmla="*/ 1249457 w 2772113"/>
              <a:gd name="connsiteY153" fmla="*/ 2566665 h 2706785"/>
              <a:gd name="connsiteX154" fmla="*/ 1273672 w 2772113"/>
              <a:gd name="connsiteY154" fmla="*/ 2624073 h 2706785"/>
              <a:gd name="connsiteX155" fmla="*/ 1248641 w 2772113"/>
              <a:gd name="connsiteY155" fmla="*/ 2684202 h 2706785"/>
              <a:gd name="connsiteX156" fmla="*/ 1190961 w 2772113"/>
              <a:gd name="connsiteY156" fmla="*/ 2705697 h 2706785"/>
              <a:gd name="connsiteX157" fmla="*/ 1134097 w 2772113"/>
              <a:gd name="connsiteY157" fmla="*/ 2684202 h 2706785"/>
              <a:gd name="connsiteX158" fmla="*/ 1109882 w 2772113"/>
              <a:gd name="connsiteY158" fmla="*/ 2624073 h 2706785"/>
              <a:gd name="connsiteX159" fmla="*/ 1133280 w 2772113"/>
              <a:gd name="connsiteY159" fmla="*/ 2566394 h 2706785"/>
              <a:gd name="connsiteX160" fmla="*/ 2235190 w 2772113"/>
              <a:gd name="connsiteY160" fmla="*/ 1435089 h 2706785"/>
              <a:gd name="connsiteX161" fmla="*/ 2261309 w 2772113"/>
              <a:gd name="connsiteY161" fmla="*/ 1417132 h 2706785"/>
              <a:gd name="connsiteX162" fmla="*/ 2292870 w 2772113"/>
              <a:gd name="connsiteY162" fmla="*/ 1411146 h 2706785"/>
              <a:gd name="connsiteX163" fmla="*/ 2351366 w 2772113"/>
              <a:gd name="connsiteY163" fmla="*/ 1434818 h 2706785"/>
              <a:gd name="connsiteX164" fmla="*/ 2375581 w 2772113"/>
              <a:gd name="connsiteY164" fmla="*/ 1492225 h 2706785"/>
              <a:gd name="connsiteX165" fmla="*/ 2351366 w 2772113"/>
              <a:gd name="connsiteY165" fmla="*/ 1552898 h 2706785"/>
              <a:gd name="connsiteX166" fmla="*/ 2294502 w 2772113"/>
              <a:gd name="connsiteY166" fmla="*/ 1574937 h 2706785"/>
              <a:gd name="connsiteX167" fmla="*/ 2236278 w 2772113"/>
              <a:gd name="connsiteY167" fmla="*/ 1553171 h 2706785"/>
              <a:gd name="connsiteX168" fmla="*/ 2211791 w 2772113"/>
              <a:gd name="connsiteY168" fmla="*/ 1492226 h 2706785"/>
              <a:gd name="connsiteX169" fmla="*/ 2235190 w 2772113"/>
              <a:gd name="connsiteY169" fmla="*/ 1435089 h 2706785"/>
              <a:gd name="connsiteX170" fmla="*/ 1875233 w 2772113"/>
              <a:gd name="connsiteY170" fmla="*/ 1717779 h 2706785"/>
              <a:gd name="connsiteX171" fmla="*/ 1901556 w 2772113"/>
              <a:gd name="connsiteY171" fmla="*/ 1700026 h 2706785"/>
              <a:gd name="connsiteX172" fmla="*/ 1933185 w 2772113"/>
              <a:gd name="connsiteY172" fmla="*/ 1694108 h 2706785"/>
              <a:gd name="connsiteX173" fmla="*/ 1991681 w 2772113"/>
              <a:gd name="connsiteY173" fmla="*/ 1717779 h 2706785"/>
              <a:gd name="connsiteX174" fmla="*/ 2015896 w 2772113"/>
              <a:gd name="connsiteY174" fmla="*/ 1775187 h 2706785"/>
              <a:gd name="connsiteX175" fmla="*/ 1991137 w 2772113"/>
              <a:gd name="connsiteY175" fmla="*/ 1835043 h 2706785"/>
              <a:gd name="connsiteX176" fmla="*/ 1933185 w 2772113"/>
              <a:gd name="connsiteY176" fmla="*/ 1856811 h 2706785"/>
              <a:gd name="connsiteX177" fmla="*/ 1876321 w 2772113"/>
              <a:gd name="connsiteY177" fmla="*/ 1835043 h 2706785"/>
              <a:gd name="connsiteX178" fmla="*/ 1851562 w 2772113"/>
              <a:gd name="connsiteY178" fmla="*/ 1775187 h 2706785"/>
              <a:gd name="connsiteX179" fmla="*/ 1875233 w 2772113"/>
              <a:gd name="connsiteY179" fmla="*/ 1717779 h 2706785"/>
              <a:gd name="connsiteX180" fmla="*/ 1504120 w 2772113"/>
              <a:gd name="connsiteY180" fmla="*/ 2000741 h 2706785"/>
              <a:gd name="connsiteX181" fmla="*/ 1530444 w 2772113"/>
              <a:gd name="connsiteY181" fmla="*/ 1982988 h 2706785"/>
              <a:gd name="connsiteX182" fmla="*/ 1562073 w 2772113"/>
              <a:gd name="connsiteY182" fmla="*/ 1977070 h 2706785"/>
              <a:gd name="connsiteX183" fmla="*/ 1620569 w 2772113"/>
              <a:gd name="connsiteY183" fmla="*/ 2000741 h 2706785"/>
              <a:gd name="connsiteX184" fmla="*/ 1644784 w 2772113"/>
              <a:gd name="connsiteY184" fmla="*/ 2058149 h 2706785"/>
              <a:gd name="connsiteX185" fmla="*/ 1619753 w 2772113"/>
              <a:gd name="connsiteY185" fmla="*/ 2118279 h 2706785"/>
              <a:gd name="connsiteX186" fmla="*/ 1562073 w 2772113"/>
              <a:gd name="connsiteY186" fmla="*/ 2139772 h 2706785"/>
              <a:gd name="connsiteX187" fmla="*/ 1504937 w 2772113"/>
              <a:gd name="connsiteY187" fmla="*/ 2118005 h 2706785"/>
              <a:gd name="connsiteX188" fmla="*/ 1480450 w 2772113"/>
              <a:gd name="connsiteY188" fmla="*/ 2058149 h 2706785"/>
              <a:gd name="connsiteX189" fmla="*/ 1504120 w 2772113"/>
              <a:gd name="connsiteY189" fmla="*/ 2000741 h 2706785"/>
              <a:gd name="connsiteX190" fmla="*/ 2587614 w 2772113"/>
              <a:gd name="connsiteY190" fmla="*/ 869165 h 2706785"/>
              <a:gd name="connsiteX191" fmla="*/ 2613734 w 2772113"/>
              <a:gd name="connsiteY191" fmla="*/ 851208 h 2706785"/>
              <a:gd name="connsiteX192" fmla="*/ 2645294 w 2772113"/>
              <a:gd name="connsiteY192" fmla="*/ 845222 h 2706785"/>
              <a:gd name="connsiteX193" fmla="*/ 2703790 w 2772113"/>
              <a:gd name="connsiteY193" fmla="*/ 868893 h 2706785"/>
              <a:gd name="connsiteX194" fmla="*/ 2728005 w 2772113"/>
              <a:gd name="connsiteY194" fmla="*/ 926301 h 2706785"/>
              <a:gd name="connsiteX195" fmla="*/ 2703790 w 2772113"/>
              <a:gd name="connsiteY195" fmla="*/ 986974 h 2706785"/>
              <a:gd name="connsiteX196" fmla="*/ 2646926 w 2772113"/>
              <a:gd name="connsiteY196" fmla="*/ 1009012 h 2706785"/>
              <a:gd name="connsiteX197" fmla="*/ 2588702 w 2772113"/>
              <a:gd name="connsiteY197" fmla="*/ 987246 h 2706785"/>
              <a:gd name="connsiteX198" fmla="*/ 2564215 w 2772113"/>
              <a:gd name="connsiteY198" fmla="*/ 926301 h 2706785"/>
              <a:gd name="connsiteX199" fmla="*/ 2587614 w 2772113"/>
              <a:gd name="connsiteY199" fmla="*/ 869165 h 2706785"/>
              <a:gd name="connsiteX200" fmla="*/ 1133280 w 2772113"/>
              <a:gd name="connsiteY200" fmla="*/ 2283431 h 2706785"/>
              <a:gd name="connsiteX201" fmla="*/ 1159400 w 2772113"/>
              <a:gd name="connsiteY201" fmla="*/ 2265882 h 2706785"/>
              <a:gd name="connsiteX202" fmla="*/ 1190961 w 2772113"/>
              <a:gd name="connsiteY202" fmla="*/ 2260032 h 2706785"/>
              <a:gd name="connsiteX203" fmla="*/ 1249457 w 2772113"/>
              <a:gd name="connsiteY203" fmla="*/ 2283704 h 2706785"/>
              <a:gd name="connsiteX204" fmla="*/ 1273672 w 2772113"/>
              <a:gd name="connsiteY204" fmla="*/ 2341112 h 2706785"/>
              <a:gd name="connsiteX205" fmla="*/ 1248641 w 2772113"/>
              <a:gd name="connsiteY205" fmla="*/ 2401240 h 2706785"/>
              <a:gd name="connsiteX206" fmla="*/ 1190961 w 2772113"/>
              <a:gd name="connsiteY206" fmla="*/ 2422734 h 2706785"/>
              <a:gd name="connsiteX207" fmla="*/ 1134097 w 2772113"/>
              <a:gd name="connsiteY207" fmla="*/ 2401240 h 2706785"/>
              <a:gd name="connsiteX208" fmla="*/ 1109882 w 2772113"/>
              <a:gd name="connsiteY208" fmla="*/ 2341112 h 2706785"/>
              <a:gd name="connsiteX209" fmla="*/ 1133280 w 2772113"/>
              <a:gd name="connsiteY209" fmla="*/ 2283431 h 2706785"/>
              <a:gd name="connsiteX210" fmla="*/ 2235189 w 2772113"/>
              <a:gd name="connsiteY210" fmla="*/ 1152127 h 2706785"/>
              <a:gd name="connsiteX211" fmla="*/ 2261308 w 2772113"/>
              <a:gd name="connsiteY211" fmla="*/ 1134170 h 2706785"/>
              <a:gd name="connsiteX212" fmla="*/ 2292869 w 2772113"/>
              <a:gd name="connsiteY212" fmla="*/ 1128184 h 2706785"/>
              <a:gd name="connsiteX213" fmla="*/ 2351365 w 2772113"/>
              <a:gd name="connsiteY213" fmla="*/ 1151855 h 2706785"/>
              <a:gd name="connsiteX214" fmla="*/ 2375580 w 2772113"/>
              <a:gd name="connsiteY214" fmla="*/ 1209263 h 2706785"/>
              <a:gd name="connsiteX215" fmla="*/ 2351365 w 2772113"/>
              <a:gd name="connsiteY215" fmla="*/ 1269937 h 2706785"/>
              <a:gd name="connsiteX216" fmla="*/ 2294501 w 2772113"/>
              <a:gd name="connsiteY216" fmla="*/ 1291974 h 2706785"/>
              <a:gd name="connsiteX217" fmla="*/ 2236277 w 2772113"/>
              <a:gd name="connsiteY217" fmla="*/ 1270208 h 2706785"/>
              <a:gd name="connsiteX218" fmla="*/ 2211790 w 2772113"/>
              <a:gd name="connsiteY218" fmla="*/ 1209263 h 2706785"/>
              <a:gd name="connsiteX219" fmla="*/ 2235189 w 2772113"/>
              <a:gd name="connsiteY219" fmla="*/ 1152127 h 2706785"/>
              <a:gd name="connsiteX220" fmla="*/ 760808 w 2772113"/>
              <a:gd name="connsiteY220" fmla="*/ 2566665 h 2706785"/>
              <a:gd name="connsiteX221" fmla="*/ 787131 w 2772113"/>
              <a:gd name="connsiteY221" fmla="*/ 2548912 h 2706785"/>
              <a:gd name="connsiteX222" fmla="*/ 818760 w 2772113"/>
              <a:gd name="connsiteY222" fmla="*/ 2542995 h 2706785"/>
              <a:gd name="connsiteX223" fmla="*/ 877256 w 2772113"/>
              <a:gd name="connsiteY223" fmla="*/ 2566666 h 2706785"/>
              <a:gd name="connsiteX224" fmla="*/ 901471 w 2772113"/>
              <a:gd name="connsiteY224" fmla="*/ 2624073 h 2706785"/>
              <a:gd name="connsiteX225" fmla="*/ 876712 w 2772113"/>
              <a:gd name="connsiteY225" fmla="*/ 2683929 h 2706785"/>
              <a:gd name="connsiteX226" fmla="*/ 818760 w 2772113"/>
              <a:gd name="connsiteY226" fmla="*/ 2705696 h 2706785"/>
              <a:gd name="connsiteX227" fmla="*/ 761896 w 2772113"/>
              <a:gd name="connsiteY227" fmla="*/ 2683929 h 2706785"/>
              <a:gd name="connsiteX228" fmla="*/ 737137 w 2772113"/>
              <a:gd name="connsiteY228" fmla="*/ 2624073 h 2706785"/>
              <a:gd name="connsiteX229" fmla="*/ 760808 w 2772113"/>
              <a:gd name="connsiteY229" fmla="*/ 2566665 h 2706785"/>
              <a:gd name="connsiteX230" fmla="*/ 1875233 w 2772113"/>
              <a:gd name="connsiteY230" fmla="*/ 1434817 h 2706785"/>
              <a:gd name="connsiteX231" fmla="*/ 1901556 w 2772113"/>
              <a:gd name="connsiteY231" fmla="*/ 1417064 h 2706785"/>
              <a:gd name="connsiteX232" fmla="*/ 1933185 w 2772113"/>
              <a:gd name="connsiteY232" fmla="*/ 1411147 h 2706785"/>
              <a:gd name="connsiteX233" fmla="*/ 1991681 w 2772113"/>
              <a:gd name="connsiteY233" fmla="*/ 1434818 h 2706785"/>
              <a:gd name="connsiteX234" fmla="*/ 2015896 w 2772113"/>
              <a:gd name="connsiteY234" fmla="*/ 1492226 h 2706785"/>
              <a:gd name="connsiteX235" fmla="*/ 1991137 w 2772113"/>
              <a:gd name="connsiteY235" fmla="*/ 1552081 h 2706785"/>
              <a:gd name="connsiteX236" fmla="*/ 1933185 w 2772113"/>
              <a:gd name="connsiteY236" fmla="*/ 1573848 h 2706785"/>
              <a:gd name="connsiteX237" fmla="*/ 1876321 w 2772113"/>
              <a:gd name="connsiteY237" fmla="*/ 1552082 h 2706785"/>
              <a:gd name="connsiteX238" fmla="*/ 1851562 w 2772113"/>
              <a:gd name="connsiteY238" fmla="*/ 1492225 h 2706785"/>
              <a:gd name="connsiteX239" fmla="*/ 1875233 w 2772113"/>
              <a:gd name="connsiteY239" fmla="*/ 1434817 h 2706785"/>
              <a:gd name="connsiteX240" fmla="*/ 2631722 w 2772113"/>
              <a:gd name="connsiteY240" fmla="*/ 589867 h 2706785"/>
              <a:gd name="connsiteX241" fmla="*/ 2657841 w 2772113"/>
              <a:gd name="connsiteY241" fmla="*/ 571910 h 2706785"/>
              <a:gd name="connsiteX242" fmla="*/ 2689402 w 2772113"/>
              <a:gd name="connsiteY242" fmla="*/ 565924 h 2706785"/>
              <a:gd name="connsiteX243" fmla="*/ 2747898 w 2772113"/>
              <a:gd name="connsiteY243" fmla="*/ 589595 h 2706785"/>
              <a:gd name="connsiteX244" fmla="*/ 2772113 w 2772113"/>
              <a:gd name="connsiteY244" fmla="*/ 647003 h 2706785"/>
              <a:gd name="connsiteX245" fmla="*/ 2747898 w 2772113"/>
              <a:gd name="connsiteY245" fmla="*/ 707676 h 2706785"/>
              <a:gd name="connsiteX246" fmla="*/ 2691034 w 2772113"/>
              <a:gd name="connsiteY246" fmla="*/ 729714 h 2706785"/>
              <a:gd name="connsiteX247" fmla="*/ 2632810 w 2772113"/>
              <a:gd name="connsiteY247" fmla="*/ 707948 h 2706785"/>
              <a:gd name="connsiteX248" fmla="*/ 2608323 w 2772113"/>
              <a:gd name="connsiteY248" fmla="*/ 647003 h 2706785"/>
              <a:gd name="connsiteX249" fmla="*/ 2631722 w 2772113"/>
              <a:gd name="connsiteY249" fmla="*/ 589867 h 2706785"/>
              <a:gd name="connsiteX250" fmla="*/ 1504120 w 2772113"/>
              <a:gd name="connsiteY250" fmla="*/ 1717780 h 2706785"/>
              <a:gd name="connsiteX251" fmla="*/ 1530444 w 2772113"/>
              <a:gd name="connsiteY251" fmla="*/ 1700026 h 2706785"/>
              <a:gd name="connsiteX252" fmla="*/ 1562073 w 2772113"/>
              <a:gd name="connsiteY252" fmla="*/ 1694109 h 2706785"/>
              <a:gd name="connsiteX253" fmla="*/ 1620569 w 2772113"/>
              <a:gd name="connsiteY253" fmla="*/ 1717779 h 2706785"/>
              <a:gd name="connsiteX254" fmla="*/ 1644784 w 2772113"/>
              <a:gd name="connsiteY254" fmla="*/ 1775187 h 2706785"/>
              <a:gd name="connsiteX255" fmla="*/ 1619753 w 2772113"/>
              <a:gd name="connsiteY255" fmla="*/ 1835316 h 2706785"/>
              <a:gd name="connsiteX256" fmla="*/ 1562073 w 2772113"/>
              <a:gd name="connsiteY256" fmla="*/ 1856810 h 2706785"/>
              <a:gd name="connsiteX257" fmla="*/ 1504937 w 2772113"/>
              <a:gd name="connsiteY257" fmla="*/ 1835043 h 2706785"/>
              <a:gd name="connsiteX258" fmla="*/ 1480450 w 2772113"/>
              <a:gd name="connsiteY258" fmla="*/ 1775187 h 2706785"/>
              <a:gd name="connsiteX259" fmla="*/ 1504120 w 2772113"/>
              <a:gd name="connsiteY259" fmla="*/ 1717780 h 2706785"/>
              <a:gd name="connsiteX260" fmla="*/ 1133280 w 2772113"/>
              <a:gd name="connsiteY260" fmla="*/ 2000469 h 2706785"/>
              <a:gd name="connsiteX261" fmla="*/ 1159399 w 2772113"/>
              <a:gd name="connsiteY261" fmla="*/ 1982920 h 2706785"/>
              <a:gd name="connsiteX262" fmla="*/ 1190961 w 2772113"/>
              <a:gd name="connsiteY262" fmla="*/ 1977070 h 2706785"/>
              <a:gd name="connsiteX263" fmla="*/ 1249457 w 2772113"/>
              <a:gd name="connsiteY263" fmla="*/ 2000741 h 2706785"/>
              <a:gd name="connsiteX264" fmla="*/ 1273672 w 2772113"/>
              <a:gd name="connsiteY264" fmla="*/ 2058149 h 2706785"/>
              <a:gd name="connsiteX265" fmla="*/ 1248641 w 2772113"/>
              <a:gd name="connsiteY265" fmla="*/ 2118278 h 2706785"/>
              <a:gd name="connsiteX266" fmla="*/ 1190961 w 2772113"/>
              <a:gd name="connsiteY266" fmla="*/ 2139773 h 2706785"/>
              <a:gd name="connsiteX267" fmla="*/ 1134097 w 2772113"/>
              <a:gd name="connsiteY267" fmla="*/ 2118278 h 2706785"/>
              <a:gd name="connsiteX268" fmla="*/ 1109882 w 2772113"/>
              <a:gd name="connsiteY268" fmla="*/ 2058149 h 2706785"/>
              <a:gd name="connsiteX269" fmla="*/ 1133280 w 2772113"/>
              <a:gd name="connsiteY269" fmla="*/ 2000469 h 2706785"/>
              <a:gd name="connsiteX270" fmla="*/ 2235189 w 2772113"/>
              <a:gd name="connsiteY270" fmla="*/ 869166 h 2706785"/>
              <a:gd name="connsiteX271" fmla="*/ 2261308 w 2772113"/>
              <a:gd name="connsiteY271" fmla="*/ 851208 h 2706785"/>
              <a:gd name="connsiteX272" fmla="*/ 2292869 w 2772113"/>
              <a:gd name="connsiteY272" fmla="*/ 845223 h 2706785"/>
              <a:gd name="connsiteX273" fmla="*/ 2351365 w 2772113"/>
              <a:gd name="connsiteY273" fmla="*/ 868894 h 2706785"/>
              <a:gd name="connsiteX274" fmla="*/ 2375580 w 2772113"/>
              <a:gd name="connsiteY274" fmla="*/ 926301 h 2706785"/>
              <a:gd name="connsiteX275" fmla="*/ 2351365 w 2772113"/>
              <a:gd name="connsiteY275" fmla="*/ 986974 h 2706785"/>
              <a:gd name="connsiteX276" fmla="*/ 2294501 w 2772113"/>
              <a:gd name="connsiteY276" fmla="*/ 1009012 h 2706785"/>
              <a:gd name="connsiteX277" fmla="*/ 2236277 w 2772113"/>
              <a:gd name="connsiteY277" fmla="*/ 987246 h 2706785"/>
              <a:gd name="connsiteX278" fmla="*/ 2211790 w 2772113"/>
              <a:gd name="connsiteY278" fmla="*/ 926301 h 2706785"/>
              <a:gd name="connsiteX279" fmla="*/ 2235189 w 2772113"/>
              <a:gd name="connsiteY279" fmla="*/ 869166 h 2706785"/>
              <a:gd name="connsiteX280" fmla="*/ 760808 w 2772113"/>
              <a:gd name="connsiteY280" fmla="*/ 2283703 h 2706785"/>
              <a:gd name="connsiteX281" fmla="*/ 787131 w 2772113"/>
              <a:gd name="connsiteY281" fmla="*/ 2265950 h 2706785"/>
              <a:gd name="connsiteX282" fmla="*/ 818760 w 2772113"/>
              <a:gd name="connsiteY282" fmla="*/ 2260032 h 2706785"/>
              <a:gd name="connsiteX283" fmla="*/ 877256 w 2772113"/>
              <a:gd name="connsiteY283" fmla="*/ 2283703 h 2706785"/>
              <a:gd name="connsiteX284" fmla="*/ 901471 w 2772113"/>
              <a:gd name="connsiteY284" fmla="*/ 2341111 h 2706785"/>
              <a:gd name="connsiteX285" fmla="*/ 876712 w 2772113"/>
              <a:gd name="connsiteY285" fmla="*/ 2400968 h 2706785"/>
              <a:gd name="connsiteX286" fmla="*/ 818760 w 2772113"/>
              <a:gd name="connsiteY286" fmla="*/ 2422734 h 2706785"/>
              <a:gd name="connsiteX287" fmla="*/ 761896 w 2772113"/>
              <a:gd name="connsiteY287" fmla="*/ 2400967 h 2706785"/>
              <a:gd name="connsiteX288" fmla="*/ 737137 w 2772113"/>
              <a:gd name="connsiteY288" fmla="*/ 2341112 h 2706785"/>
              <a:gd name="connsiteX289" fmla="*/ 760808 w 2772113"/>
              <a:gd name="connsiteY289" fmla="*/ 2283703 h 2706785"/>
              <a:gd name="connsiteX290" fmla="*/ 1875232 w 2772113"/>
              <a:gd name="connsiteY290" fmla="*/ 1151855 h 2706785"/>
              <a:gd name="connsiteX291" fmla="*/ 1901555 w 2772113"/>
              <a:gd name="connsiteY291" fmla="*/ 1134102 h 2706785"/>
              <a:gd name="connsiteX292" fmla="*/ 1933184 w 2772113"/>
              <a:gd name="connsiteY292" fmla="*/ 1128184 h 2706785"/>
              <a:gd name="connsiteX293" fmla="*/ 1991680 w 2772113"/>
              <a:gd name="connsiteY293" fmla="*/ 1151856 h 2706785"/>
              <a:gd name="connsiteX294" fmla="*/ 2015895 w 2772113"/>
              <a:gd name="connsiteY294" fmla="*/ 1209264 h 2706785"/>
              <a:gd name="connsiteX295" fmla="*/ 1991136 w 2772113"/>
              <a:gd name="connsiteY295" fmla="*/ 1269119 h 2706785"/>
              <a:gd name="connsiteX296" fmla="*/ 1933184 w 2772113"/>
              <a:gd name="connsiteY296" fmla="*/ 1290886 h 2706785"/>
              <a:gd name="connsiteX297" fmla="*/ 1876320 w 2772113"/>
              <a:gd name="connsiteY297" fmla="*/ 1269120 h 2706785"/>
              <a:gd name="connsiteX298" fmla="*/ 1851561 w 2772113"/>
              <a:gd name="connsiteY298" fmla="*/ 1209264 h 2706785"/>
              <a:gd name="connsiteX299" fmla="*/ 1875232 w 2772113"/>
              <a:gd name="connsiteY299" fmla="*/ 1151855 h 2706785"/>
              <a:gd name="connsiteX300" fmla="*/ 389695 w 2772113"/>
              <a:gd name="connsiteY300" fmla="*/ 2566665 h 2706785"/>
              <a:gd name="connsiteX301" fmla="*/ 416019 w 2772113"/>
              <a:gd name="connsiteY301" fmla="*/ 2548912 h 2706785"/>
              <a:gd name="connsiteX302" fmla="*/ 447648 w 2772113"/>
              <a:gd name="connsiteY302" fmla="*/ 2542994 h 2706785"/>
              <a:gd name="connsiteX303" fmla="*/ 506144 w 2772113"/>
              <a:gd name="connsiteY303" fmla="*/ 2566666 h 2706785"/>
              <a:gd name="connsiteX304" fmla="*/ 530359 w 2772113"/>
              <a:gd name="connsiteY304" fmla="*/ 2624073 h 2706785"/>
              <a:gd name="connsiteX305" fmla="*/ 505328 w 2772113"/>
              <a:gd name="connsiteY305" fmla="*/ 2684202 h 2706785"/>
              <a:gd name="connsiteX306" fmla="*/ 447648 w 2772113"/>
              <a:gd name="connsiteY306" fmla="*/ 2705696 h 2706785"/>
              <a:gd name="connsiteX307" fmla="*/ 390512 w 2772113"/>
              <a:gd name="connsiteY307" fmla="*/ 2683929 h 2706785"/>
              <a:gd name="connsiteX308" fmla="*/ 366025 w 2772113"/>
              <a:gd name="connsiteY308" fmla="*/ 2624074 h 2706785"/>
              <a:gd name="connsiteX309" fmla="*/ 389695 w 2772113"/>
              <a:gd name="connsiteY309" fmla="*/ 2566665 h 2706785"/>
              <a:gd name="connsiteX310" fmla="*/ 2631722 w 2772113"/>
              <a:gd name="connsiteY310" fmla="*/ 306905 h 2706785"/>
              <a:gd name="connsiteX311" fmla="*/ 2657841 w 2772113"/>
              <a:gd name="connsiteY311" fmla="*/ 288948 h 2706785"/>
              <a:gd name="connsiteX312" fmla="*/ 2689402 w 2772113"/>
              <a:gd name="connsiteY312" fmla="*/ 282962 h 2706785"/>
              <a:gd name="connsiteX313" fmla="*/ 2747898 w 2772113"/>
              <a:gd name="connsiteY313" fmla="*/ 306633 h 2706785"/>
              <a:gd name="connsiteX314" fmla="*/ 2772113 w 2772113"/>
              <a:gd name="connsiteY314" fmla="*/ 364041 h 2706785"/>
              <a:gd name="connsiteX315" fmla="*/ 2747898 w 2772113"/>
              <a:gd name="connsiteY315" fmla="*/ 424714 h 2706785"/>
              <a:gd name="connsiteX316" fmla="*/ 2691034 w 2772113"/>
              <a:gd name="connsiteY316" fmla="*/ 446752 h 2706785"/>
              <a:gd name="connsiteX317" fmla="*/ 2632810 w 2772113"/>
              <a:gd name="connsiteY317" fmla="*/ 424986 h 2706785"/>
              <a:gd name="connsiteX318" fmla="*/ 2608323 w 2772113"/>
              <a:gd name="connsiteY318" fmla="*/ 364041 h 2706785"/>
              <a:gd name="connsiteX319" fmla="*/ 2631722 w 2772113"/>
              <a:gd name="connsiteY319" fmla="*/ 306905 h 2706785"/>
              <a:gd name="connsiteX320" fmla="*/ 1504120 w 2772113"/>
              <a:gd name="connsiteY320" fmla="*/ 1434817 h 2706785"/>
              <a:gd name="connsiteX321" fmla="*/ 1530444 w 2772113"/>
              <a:gd name="connsiteY321" fmla="*/ 1417064 h 2706785"/>
              <a:gd name="connsiteX322" fmla="*/ 1562073 w 2772113"/>
              <a:gd name="connsiteY322" fmla="*/ 1411146 h 2706785"/>
              <a:gd name="connsiteX323" fmla="*/ 1620569 w 2772113"/>
              <a:gd name="connsiteY323" fmla="*/ 1434817 h 2706785"/>
              <a:gd name="connsiteX324" fmla="*/ 1644784 w 2772113"/>
              <a:gd name="connsiteY324" fmla="*/ 1492225 h 2706785"/>
              <a:gd name="connsiteX325" fmla="*/ 1619753 w 2772113"/>
              <a:gd name="connsiteY325" fmla="*/ 1552354 h 2706785"/>
              <a:gd name="connsiteX326" fmla="*/ 1562073 w 2772113"/>
              <a:gd name="connsiteY326" fmla="*/ 1573848 h 2706785"/>
              <a:gd name="connsiteX327" fmla="*/ 1504937 w 2772113"/>
              <a:gd name="connsiteY327" fmla="*/ 1552081 h 2706785"/>
              <a:gd name="connsiteX328" fmla="*/ 1480450 w 2772113"/>
              <a:gd name="connsiteY328" fmla="*/ 1492226 h 2706785"/>
              <a:gd name="connsiteX329" fmla="*/ 1504120 w 2772113"/>
              <a:gd name="connsiteY329" fmla="*/ 1434817 h 2706785"/>
              <a:gd name="connsiteX330" fmla="*/ 2279297 w 2772113"/>
              <a:gd name="connsiteY330" fmla="*/ 589867 h 2706785"/>
              <a:gd name="connsiteX331" fmla="*/ 2305416 w 2772113"/>
              <a:gd name="connsiteY331" fmla="*/ 571910 h 2706785"/>
              <a:gd name="connsiteX332" fmla="*/ 2336977 w 2772113"/>
              <a:gd name="connsiteY332" fmla="*/ 565924 h 2706785"/>
              <a:gd name="connsiteX333" fmla="*/ 2395473 w 2772113"/>
              <a:gd name="connsiteY333" fmla="*/ 589595 h 2706785"/>
              <a:gd name="connsiteX334" fmla="*/ 2419688 w 2772113"/>
              <a:gd name="connsiteY334" fmla="*/ 647003 h 2706785"/>
              <a:gd name="connsiteX335" fmla="*/ 2395473 w 2772113"/>
              <a:gd name="connsiteY335" fmla="*/ 707676 h 2706785"/>
              <a:gd name="connsiteX336" fmla="*/ 2338609 w 2772113"/>
              <a:gd name="connsiteY336" fmla="*/ 729714 h 2706785"/>
              <a:gd name="connsiteX337" fmla="*/ 2280385 w 2772113"/>
              <a:gd name="connsiteY337" fmla="*/ 707948 h 2706785"/>
              <a:gd name="connsiteX338" fmla="*/ 2255898 w 2772113"/>
              <a:gd name="connsiteY338" fmla="*/ 647003 h 2706785"/>
              <a:gd name="connsiteX339" fmla="*/ 2279297 w 2772113"/>
              <a:gd name="connsiteY339" fmla="*/ 589867 h 2706785"/>
              <a:gd name="connsiteX340" fmla="*/ 1133280 w 2772113"/>
              <a:gd name="connsiteY340" fmla="*/ 1717506 h 2706785"/>
              <a:gd name="connsiteX341" fmla="*/ 1159400 w 2772113"/>
              <a:gd name="connsiteY341" fmla="*/ 1699958 h 2706785"/>
              <a:gd name="connsiteX342" fmla="*/ 1190961 w 2772113"/>
              <a:gd name="connsiteY342" fmla="*/ 1694108 h 2706785"/>
              <a:gd name="connsiteX343" fmla="*/ 1249457 w 2772113"/>
              <a:gd name="connsiteY343" fmla="*/ 1717780 h 2706785"/>
              <a:gd name="connsiteX344" fmla="*/ 1273672 w 2772113"/>
              <a:gd name="connsiteY344" fmla="*/ 1775188 h 2706785"/>
              <a:gd name="connsiteX345" fmla="*/ 1248641 w 2772113"/>
              <a:gd name="connsiteY345" fmla="*/ 1835316 h 2706785"/>
              <a:gd name="connsiteX346" fmla="*/ 1190961 w 2772113"/>
              <a:gd name="connsiteY346" fmla="*/ 1856810 h 2706785"/>
              <a:gd name="connsiteX347" fmla="*/ 1134097 w 2772113"/>
              <a:gd name="connsiteY347" fmla="*/ 1835316 h 2706785"/>
              <a:gd name="connsiteX348" fmla="*/ 1109882 w 2772113"/>
              <a:gd name="connsiteY348" fmla="*/ 1775187 h 2706785"/>
              <a:gd name="connsiteX349" fmla="*/ 1133280 w 2772113"/>
              <a:gd name="connsiteY349" fmla="*/ 1717506 h 2706785"/>
              <a:gd name="connsiteX350" fmla="*/ 760808 w 2772113"/>
              <a:gd name="connsiteY350" fmla="*/ 2000742 h 2706785"/>
              <a:gd name="connsiteX351" fmla="*/ 787131 w 2772113"/>
              <a:gd name="connsiteY351" fmla="*/ 1982988 h 2706785"/>
              <a:gd name="connsiteX352" fmla="*/ 818760 w 2772113"/>
              <a:gd name="connsiteY352" fmla="*/ 1977071 h 2706785"/>
              <a:gd name="connsiteX353" fmla="*/ 877256 w 2772113"/>
              <a:gd name="connsiteY353" fmla="*/ 2000741 h 2706785"/>
              <a:gd name="connsiteX354" fmla="*/ 901471 w 2772113"/>
              <a:gd name="connsiteY354" fmla="*/ 2058149 h 2706785"/>
              <a:gd name="connsiteX355" fmla="*/ 876712 w 2772113"/>
              <a:gd name="connsiteY355" fmla="*/ 2118005 h 2706785"/>
              <a:gd name="connsiteX356" fmla="*/ 818760 w 2772113"/>
              <a:gd name="connsiteY356" fmla="*/ 2139772 h 2706785"/>
              <a:gd name="connsiteX357" fmla="*/ 761896 w 2772113"/>
              <a:gd name="connsiteY357" fmla="*/ 2118005 h 2706785"/>
              <a:gd name="connsiteX358" fmla="*/ 737137 w 2772113"/>
              <a:gd name="connsiteY358" fmla="*/ 2058149 h 2706785"/>
              <a:gd name="connsiteX359" fmla="*/ 760808 w 2772113"/>
              <a:gd name="connsiteY359" fmla="*/ 2000742 h 2706785"/>
              <a:gd name="connsiteX360" fmla="*/ 1875232 w 2772113"/>
              <a:gd name="connsiteY360" fmla="*/ 868894 h 2706785"/>
              <a:gd name="connsiteX361" fmla="*/ 1901555 w 2772113"/>
              <a:gd name="connsiteY361" fmla="*/ 851140 h 2706785"/>
              <a:gd name="connsiteX362" fmla="*/ 1933184 w 2772113"/>
              <a:gd name="connsiteY362" fmla="*/ 845222 h 2706785"/>
              <a:gd name="connsiteX363" fmla="*/ 1991680 w 2772113"/>
              <a:gd name="connsiteY363" fmla="*/ 868893 h 2706785"/>
              <a:gd name="connsiteX364" fmla="*/ 2015895 w 2772113"/>
              <a:gd name="connsiteY364" fmla="*/ 926301 h 2706785"/>
              <a:gd name="connsiteX365" fmla="*/ 1991136 w 2772113"/>
              <a:gd name="connsiteY365" fmla="*/ 986157 h 2706785"/>
              <a:gd name="connsiteX366" fmla="*/ 1933184 w 2772113"/>
              <a:gd name="connsiteY366" fmla="*/ 1007924 h 2706785"/>
              <a:gd name="connsiteX367" fmla="*/ 1876320 w 2772113"/>
              <a:gd name="connsiteY367" fmla="*/ 986157 h 2706785"/>
              <a:gd name="connsiteX368" fmla="*/ 1851561 w 2772113"/>
              <a:gd name="connsiteY368" fmla="*/ 926301 h 2706785"/>
              <a:gd name="connsiteX369" fmla="*/ 1875232 w 2772113"/>
              <a:gd name="connsiteY369" fmla="*/ 868894 h 2706785"/>
              <a:gd name="connsiteX370" fmla="*/ 389695 w 2772113"/>
              <a:gd name="connsiteY370" fmla="*/ 2283703 h 2706785"/>
              <a:gd name="connsiteX371" fmla="*/ 416019 w 2772113"/>
              <a:gd name="connsiteY371" fmla="*/ 2265950 h 2706785"/>
              <a:gd name="connsiteX372" fmla="*/ 447648 w 2772113"/>
              <a:gd name="connsiteY372" fmla="*/ 2260032 h 2706785"/>
              <a:gd name="connsiteX373" fmla="*/ 506144 w 2772113"/>
              <a:gd name="connsiteY373" fmla="*/ 2283703 h 2706785"/>
              <a:gd name="connsiteX374" fmla="*/ 530359 w 2772113"/>
              <a:gd name="connsiteY374" fmla="*/ 2341111 h 2706785"/>
              <a:gd name="connsiteX375" fmla="*/ 505328 w 2772113"/>
              <a:gd name="connsiteY375" fmla="*/ 2401240 h 2706785"/>
              <a:gd name="connsiteX376" fmla="*/ 447648 w 2772113"/>
              <a:gd name="connsiteY376" fmla="*/ 2422734 h 2706785"/>
              <a:gd name="connsiteX377" fmla="*/ 390512 w 2772113"/>
              <a:gd name="connsiteY377" fmla="*/ 2400968 h 2706785"/>
              <a:gd name="connsiteX378" fmla="*/ 366025 w 2772113"/>
              <a:gd name="connsiteY378" fmla="*/ 2341111 h 2706785"/>
              <a:gd name="connsiteX379" fmla="*/ 389695 w 2772113"/>
              <a:gd name="connsiteY379" fmla="*/ 2283703 h 2706785"/>
              <a:gd name="connsiteX380" fmla="*/ 2631722 w 2772113"/>
              <a:gd name="connsiteY380" fmla="*/ 23943 h 2706785"/>
              <a:gd name="connsiteX381" fmla="*/ 2657841 w 2772113"/>
              <a:gd name="connsiteY381" fmla="*/ 5986 h 2706785"/>
              <a:gd name="connsiteX382" fmla="*/ 2689402 w 2772113"/>
              <a:gd name="connsiteY382" fmla="*/ 0 h 2706785"/>
              <a:gd name="connsiteX383" fmla="*/ 2747898 w 2772113"/>
              <a:gd name="connsiteY383" fmla="*/ 23671 h 2706785"/>
              <a:gd name="connsiteX384" fmla="*/ 2772113 w 2772113"/>
              <a:gd name="connsiteY384" fmla="*/ 81079 h 2706785"/>
              <a:gd name="connsiteX385" fmla="*/ 2747898 w 2772113"/>
              <a:gd name="connsiteY385" fmla="*/ 141752 h 2706785"/>
              <a:gd name="connsiteX386" fmla="*/ 2691034 w 2772113"/>
              <a:gd name="connsiteY386" fmla="*/ 163790 h 2706785"/>
              <a:gd name="connsiteX387" fmla="*/ 2632810 w 2772113"/>
              <a:gd name="connsiteY387" fmla="*/ 142024 h 2706785"/>
              <a:gd name="connsiteX388" fmla="*/ 2608323 w 2772113"/>
              <a:gd name="connsiteY388" fmla="*/ 81079 h 2706785"/>
              <a:gd name="connsiteX389" fmla="*/ 2631722 w 2772113"/>
              <a:gd name="connsiteY389" fmla="*/ 23943 h 2706785"/>
              <a:gd name="connsiteX390" fmla="*/ 1504119 w 2772113"/>
              <a:gd name="connsiteY390" fmla="*/ 1151855 h 2706785"/>
              <a:gd name="connsiteX391" fmla="*/ 1530443 w 2772113"/>
              <a:gd name="connsiteY391" fmla="*/ 1134102 h 2706785"/>
              <a:gd name="connsiteX392" fmla="*/ 1562072 w 2772113"/>
              <a:gd name="connsiteY392" fmla="*/ 1128184 h 2706785"/>
              <a:gd name="connsiteX393" fmla="*/ 1620568 w 2772113"/>
              <a:gd name="connsiteY393" fmla="*/ 1151855 h 2706785"/>
              <a:gd name="connsiteX394" fmla="*/ 1644783 w 2772113"/>
              <a:gd name="connsiteY394" fmla="*/ 1209263 h 2706785"/>
              <a:gd name="connsiteX395" fmla="*/ 1619752 w 2772113"/>
              <a:gd name="connsiteY395" fmla="*/ 1269393 h 2706785"/>
              <a:gd name="connsiteX396" fmla="*/ 1562072 w 2772113"/>
              <a:gd name="connsiteY396" fmla="*/ 1290887 h 2706785"/>
              <a:gd name="connsiteX397" fmla="*/ 1504936 w 2772113"/>
              <a:gd name="connsiteY397" fmla="*/ 1269120 h 2706785"/>
              <a:gd name="connsiteX398" fmla="*/ 1480449 w 2772113"/>
              <a:gd name="connsiteY398" fmla="*/ 1209263 h 2706785"/>
              <a:gd name="connsiteX399" fmla="*/ 1504119 w 2772113"/>
              <a:gd name="connsiteY399" fmla="*/ 1151855 h 2706785"/>
              <a:gd name="connsiteX400" fmla="*/ 2259586 w 2772113"/>
              <a:gd name="connsiteY400" fmla="*/ 385023 h 2706785"/>
              <a:gd name="connsiteX401" fmla="*/ 2357582 w 2772113"/>
              <a:gd name="connsiteY401" fmla="*/ 286800 h 2706785"/>
              <a:gd name="connsiteX402" fmla="*/ 2368742 w 2772113"/>
              <a:gd name="connsiteY402" fmla="*/ 288879 h 2706785"/>
              <a:gd name="connsiteX403" fmla="*/ 2395473 w 2772113"/>
              <a:gd name="connsiteY403" fmla="*/ 306633 h 2706785"/>
              <a:gd name="connsiteX404" fmla="*/ 2419688 w 2772113"/>
              <a:gd name="connsiteY404" fmla="*/ 364041 h 2706785"/>
              <a:gd name="connsiteX405" fmla="*/ 2395473 w 2772113"/>
              <a:gd name="connsiteY405" fmla="*/ 424714 h 2706785"/>
              <a:gd name="connsiteX406" fmla="*/ 2338609 w 2772113"/>
              <a:gd name="connsiteY406" fmla="*/ 446752 h 2706785"/>
              <a:gd name="connsiteX407" fmla="*/ 2280385 w 2772113"/>
              <a:gd name="connsiteY407" fmla="*/ 424986 h 2706785"/>
              <a:gd name="connsiteX408" fmla="*/ 2262020 w 2772113"/>
              <a:gd name="connsiteY408" fmla="*/ 398866 h 2706785"/>
              <a:gd name="connsiteX409" fmla="*/ 1931633 w 2772113"/>
              <a:gd name="connsiteY409" fmla="*/ 713737 h 2706785"/>
              <a:gd name="connsiteX410" fmla="*/ 2043866 w 2772113"/>
              <a:gd name="connsiteY410" fmla="*/ 601243 h 2706785"/>
              <a:gd name="connsiteX411" fmla="*/ 2053949 w 2772113"/>
              <a:gd name="connsiteY411" fmla="*/ 615782 h 2706785"/>
              <a:gd name="connsiteX412" fmla="*/ 2060003 w 2772113"/>
              <a:gd name="connsiteY412" fmla="*/ 647003 h 2706785"/>
              <a:gd name="connsiteX413" fmla="*/ 2035244 w 2772113"/>
              <a:gd name="connsiteY413" fmla="*/ 706859 h 2706785"/>
              <a:gd name="connsiteX414" fmla="*/ 1977292 w 2772113"/>
              <a:gd name="connsiteY414" fmla="*/ 728626 h 2706785"/>
              <a:gd name="connsiteX415" fmla="*/ 1947023 w 2772113"/>
              <a:gd name="connsiteY415" fmla="*/ 723184 h 2706785"/>
              <a:gd name="connsiteX416" fmla="*/ 1117897 w 2772113"/>
              <a:gd name="connsiteY416" fmla="*/ 1529360 h 2706785"/>
              <a:gd name="connsiteX417" fmla="*/ 1227061 w 2772113"/>
              <a:gd name="connsiteY417" fmla="*/ 1419943 h 2706785"/>
              <a:gd name="connsiteX418" fmla="*/ 1249457 w 2772113"/>
              <a:gd name="connsiteY418" fmla="*/ 1434817 h 2706785"/>
              <a:gd name="connsiteX419" fmla="*/ 1273672 w 2772113"/>
              <a:gd name="connsiteY419" fmla="*/ 1492225 h 2706785"/>
              <a:gd name="connsiteX420" fmla="*/ 1248641 w 2772113"/>
              <a:gd name="connsiteY420" fmla="*/ 1552355 h 2706785"/>
              <a:gd name="connsiteX421" fmla="*/ 1190961 w 2772113"/>
              <a:gd name="connsiteY421" fmla="*/ 1573849 h 2706785"/>
              <a:gd name="connsiteX422" fmla="*/ 1134097 w 2772113"/>
              <a:gd name="connsiteY422" fmla="*/ 1552354 h 2706785"/>
              <a:gd name="connsiteX423" fmla="*/ 795396 w 2772113"/>
              <a:gd name="connsiteY423" fmla="*/ 1852609 h 2706785"/>
              <a:gd name="connsiteX424" fmla="*/ 896780 w 2772113"/>
              <a:gd name="connsiteY424" fmla="*/ 1750990 h 2706785"/>
              <a:gd name="connsiteX425" fmla="*/ 901471 w 2772113"/>
              <a:gd name="connsiteY425" fmla="*/ 1775188 h 2706785"/>
              <a:gd name="connsiteX426" fmla="*/ 876712 w 2772113"/>
              <a:gd name="connsiteY426" fmla="*/ 1835044 h 2706785"/>
              <a:gd name="connsiteX427" fmla="*/ 818760 w 2772113"/>
              <a:gd name="connsiteY427" fmla="*/ 1856810 h 2706785"/>
              <a:gd name="connsiteX428" fmla="*/ 0 w 2772113"/>
              <a:gd name="connsiteY428" fmla="*/ 2649850 h 2706785"/>
              <a:gd name="connsiteX429" fmla="*/ 101895 w 2772113"/>
              <a:gd name="connsiteY429" fmla="*/ 2547718 h 2706785"/>
              <a:gd name="connsiteX430" fmla="*/ 108300 w 2772113"/>
              <a:gd name="connsiteY430" fmla="*/ 2548912 h 2706785"/>
              <a:gd name="connsiteX431" fmla="*/ 135032 w 2772113"/>
              <a:gd name="connsiteY431" fmla="*/ 2566665 h 2706785"/>
              <a:gd name="connsiteX432" fmla="*/ 159247 w 2772113"/>
              <a:gd name="connsiteY432" fmla="*/ 2624073 h 2706785"/>
              <a:gd name="connsiteX433" fmla="*/ 134216 w 2772113"/>
              <a:gd name="connsiteY433" fmla="*/ 2684202 h 2706785"/>
              <a:gd name="connsiteX434" fmla="*/ 76535 w 2772113"/>
              <a:gd name="connsiteY434" fmla="*/ 2705696 h 2706785"/>
              <a:gd name="connsiteX435" fmla="*/ 19671 w 2772113"/>
              <a:gd name="connsiteY435" fmla="*/ 2684202 h 2706785"/>
              <a:gd name="connsiteX436" fmla="*/ 1510 w 2772113"/>
              <a:gd name="connsiteY436" fmla="*/ 2658422 h 270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Lst>
            <a:rect l="l" t="t" r="r" b="b"/>
            <a:pathLst>
              <a:path w="2772113" h="2706785">
                <a:moveTo>
                  <a:pt x="2587615" y="2566938"/>
                </a:moveTo>
                <a:cubicBezTo>
                  <a:pt x="2595414" y="2558957"/>
                  <a:pt x="2604121" y="2552971"/>
                  <a:pt x="2613734" y="2548980"/>
                </a:cubicBezTo>
                <a:cubicBezTo>
                  <a:pt x="2623348" y="2544990"/>
                  <a:pt x="2633868" y="2542994"/>
                  <a:pt x="2645295" y="2542994"/>
                </a:cubicBezTo>
                <a:cubicBezTo>
                  <a:pt x="2668149" y="2542994"/>
                  <a:pt x="2687648" y="2550885"/>
                  <a:pt x="2703791" y="2566666"/>
                </a:cubicBezTo>
                <a:cubicBezTo>
                  <a:pt x="2719935" y="2582445"/>
                  <a:pt x="2728006" y="2601581"/>
                  <a:pt x="2728006" y="2624074"/>
                </a:cubicBezTo>
                <a:cubicBezTo>
                  <a:pt x="2728006" y="2649829"/>
                  <a:pt x="2719935" y="2670054"/>
                  <a:pt x="2703791" y="2684746"/>
                </a:cubicBezTo>
                <a:cubicBezTo>
                  <a:pt x="2687648" y="2699439"/>
                  <a:pt x="2668694" y="2706784"/>
                  <a:pt x="2646927" y="2706784"/>
                </a:cubicBezTo>
                <a:cubicBezTo>
                  <a:pt x="2624436" y="2706785"/>
                  <a:pt x="2605028" y="2699529"/>
                  <a:pt x="2588703" y="2685018"/>
                </a:cubicBezTo>
                <a:cubicBezTo>
                  <a:pt x="2572378" y="2670508"/>
                  <a:pt x="2564216" y="2650192"/>
                  <a:pt x="2564216" y="2624074"/>
                </a:cubicBezTo>
                <a:cubicBezTo>
                  <a:pt x="2564216" y="2601944"/>
                  <a:pt x="2572016" y="2582898"/>
                  <a:pt x="2587615" y="2566938"/>
                </a:cubicBezTo>
                <a:close/>
                <a:moveTo>
                  <a:pt x="2587615" y="2283975"/>
                </a:moveTo>
                <a:cubicBezTo>
                  <a:pt x="2595414" y="2275994"/>
                  <a:pt x="2604121" y="2270009"/>
                  <a:pt x="2613735" y="2266018"/>
                </a:cubicBezTo>
                <a:cubicBezTo>
                  <a:pt x="2623348" y="2262028"/>
                  <a:pt x="2633868" y="2260033"/>
                  <a:pt x="2645295" y="2260032"/>
                </a:cubicBezTo>
                <a:cubicBezTo>
                  <a:pt x="2668149" y="2260032"/>
                  <a:pt x="2687648" y="2267922"/>
                  <a:pt x="2703791" y="2283703"/>
                </a:cubicBezTo>
                <a:cubicBezTo>
                  <a:pt x="2719935" y="2299484"/>
                  <a:pt x="2728006" y="2318620"/>
                  <a:pt x="2728006" y="2341111"/>
                </a:cubicBezTo>
                <a:cubicBezTo>
                  <a:pt x="2728006" y="2366867"/>
                  <a:pt x="2719935" y="2387092"/>
                  <a:pt x="2703791" y="2401784"/>
                </a:cubicBezTo>
                <a:cubicBezTo>
                  <a:pt x="2687648" y="2416476"/>
                  <a:pt x="2668694" y="2423822"/>
                  <a:pt x="2646927" y="2423823"/>
                </a:cubicBezTo>
                <a:cubicBezTo>
                  <a:pt x="2624436" y="2423822"/>
                  <a:pt x="2605028" y="2416567"/>
                  <a:pt x="2588703" y="2402056"/>
                </a:cubicBezTo>
                <a:cubicBezTo>
                  <a:pt x="2572378" y="2387545"/>
                  <a:pt x="2564216" y="2367231"/>
                  <a:pt x="2564216" y="2341111"/>
                </a:cubicBezTo>
                <a:cubicBezTo>
                  <a:pt x="2564216" y="2318983"/>
                  <a:pt x="2572016" y="2299936"/>
                  <a:pt x="2587615" y="2283975"/>
                </a:cubicBezTo>
                <a:close/>
                <a:moveTo>
                  <a:pt x="2235190" y="2566937"/>
                </a:moveTo>
                <a:cubicBezTo>
                  <a:pt x="2242989" y="2558956"/>
                  <a:pt x="2251695" y="2552971"/>
                  <a:pt x="2261309" y="2548980"/>
                </a:cubicBezTo>
                <a:cubicBezTo>
                  <a:pt x="2270922" y="2544990"/>
                  <a:pt x="2281443" y="2542994"/>
                  <a:pt x="2292870" y="2542994"/>
                </a:cubicBezTo>
                <a:cubicBezTo>
                  <a:pt x="2315724" y="2542994"/>
                  <a:pt x="2335223" y="2550884"/>
                  <a:pt x="2351366" y="2566665"/>
                </a:cubicBezTo>
                <a:cubicBezTo>
                  <a:pt x="2367510" y="2582445"/>
                  <a:pt x="2375581" y="2601582"/>
                  <a:pt x="2375581" y="2624074"/>
                </a:cubicBezTo>
                <a:cubicBezTo>
                  <a:pt x="2375581" y="2649830"/>
                  <a:pt x="2367510" y="2670055"/>
                  <a:pt x="2351366" y="2684746"/>
                </a:cubicBezTo>
                <a:cubicBezTo>
                  <a:pt x="2335223" y="2699438"/>
                  <a:pt x="2316269" y="2706784"/>
                  <a:pt x="2294502" y="2706785"/>
                </a:cubicBezTo>
                <a:cubicBezTo>
                  <a:pt x="2272010" y="2706785"/>
                  <a:pt x="2252603" y="2699530"/>
                  <a:pt x="2236278" y="2685019"/>
                </a:cubicBezTo>
                <a:cubicBezTo>
                  <a:pt x="2219953" y="2670507"/>
                  <a:pt x="2211791" y="2650193"/>
                  <a:pt x="2211791" y="2624074"/>
                </a:cubicBezTo>
                <a:cubicBezTo>
                  <a:pt x="2211791" y="2601944"/>
                  <a:pt x="2219591" y="2582898"/>
                  <a:pt x="2235190" y="2566937"/>
                </a:cubicBezTo>
                <a:close/>
                <a:moveTo>
                  <a:pt x="2587615" y="2001013"/>
                </a:moveTo>
                <a:cubicBezTo>
                  <a:pt x="2595414" y="1993033"/>
                  <a:pt x="2604121" y="1987047"/>
                  <a:pt x="2613734" y="1983056"/>
                </a:cubicBezTo>
                <a:cubicBezTo>
                  <a:pt x="2623348" y="1979066"/>
                  <a:pt x="2633868" y="1977070"/>
                  <a:pt x="2645295" y="1977070"/>
                </a:cubicBezTo>
                <a:cubicBezTo>
                  <a:pt x="2668149" y="1977071"/>
                  <a:pt x="2687648" y="1984961"/>
                  <a:pt x="2703791" y="2000742"/>
                </a:cubicBezTo>
                <a:cubicBezTo>
                  <a:pt x="2719935" y="2016521"/>
                  <a:pt x="2728006" y="2035657"/>
                  <a:pt x="2728006" y="2058150"/>
                </a:cubicBezTo>
                <a:cubicBezTo>
                  <a:pt x="2728006" y="2083905"/>
                  <a:pt x="2719935" y="2104130"/>
                  <a:pt x="2703791" y="2118822"/>
                </a:cubicBezTo>
                <a:cubicBezTo>
                  <a:pt x="2687648" y="2133515"/>
                  <a:pt x="2668694" y="2140861"/>
                  <a:pt x="2646927" y="2140860"/>
                </a:cubicBezTo>
                <a:cubicBezTo>
                  <a:pt x="2624436" y="2140860"/>
                  <a:pt x="2605028" y="2133605"/>
                  <a:pt x="2588703" y="2119094"/>
                </a:cubicBezTo>
                <a:cubicBezTo>
                  <a:pt x="2572378" y="2104583"/>
                  <a:pt x="2564216" y="2084268"/>
                  <a:pt x="2564216" y="2058149"/>
                </a:cubicBezTo>
                <a:cubicBezTo>
                  <a:pt x="2564216" y="2036020"/>
                  <a:pt x="2572016" y="2016974"/>
                  <a:pt x="2587615" y="2001013"/>
                </a:cubicBezTo>
                <a:close/>
                <a:moveTo>
                  <a:pt x="2235190" y="2283976"/>
                </a:moveTo>
                <a:cubicBezTo>
                  <a:pt x="2242989" y="2275994"/>
                  <a:pt x="2251696" y="2270009"/>
                  <a:pt x="2261309" y="2266018"/>
                </a:cubicBezTo>
                <a:cubicBezTo>
                  <a:pt x="2270923" y="2262028"/>
                  <a:pt x="2281443" y="2260032"/>
                  <a:pt x="2292870" y="2260033"/>
                </a:cubicBezTo>
                <a:cubicBezTo>
                  <a:pt x="2315724" y="2260033"/>
                  <a:pt x="2335223" y="2267922"/>
                  <a:pt x="2351366" y="2283703"/>
                </a:cubicBezTo>
                <a:cubicBezTo>
                  <a:pt x="2367510" y="2299483"/>
                  <a:pt x="2375581" y="2318619"/>
                  <a:pt x="2375581" y="2341111"/>
                </a:cubicBezTo>
                <a:cubicBezTo>
                  <a:pt x="2375581" y="2366867"/>
                  <a:pt x="2367510" y="2387092"/>
                  <a:pt x="2351366" y="2401784"/>
                </a:cubicBezTo>
                <a:cubicBezTo>
                  <a:pt x="2335223" y="2416476"/>
                  <a:pt x="2316269" y="2423823"/>
                  <a:pt x="2294502" y="2423822"/>
                </a:cubicBezTo>
                <a:cubicBezTo>
                  <a:pt x="2272010" y="2423822"/>
                  <a:pt x="2252603" y="2416567"/>
                  <a:pt x="2236278" y="2402056"/>
                </a:cubicBezTo>
                <a:cubicBezTo>
                  <a:pt x="2219953" y="2387545"/>
                  <a:pt x="2211791" y="2367230"/>
                  <a:pt x="2211791" y="2341111"/>
                </a:cubicBezTo>
                <a:cubicBezTo>
                  <a:pt x="2211791" y="2318982"/>
                  <a:pt x="2219591" y="2299936"/>
                  <a:pt x="2235190" y="2283976"/>
                </a:cubicBezTo>
                <a:close/>
                <a:moveTo>
                  <a:pt x="1875233" y="2566665"/>
                </a:moveTo>
                <a:cubicBezTo>
                  <a:pt x="1883123" y="2558775"/>
                  <a:pt x="1891897" y="2552857"/>
                  <a:pt x="1901556" y="2548912"/>
                </a:cubicBezTo>
                <a:cubicBezTo>
                  <a:pt x="1911214" y="2544967"/>
                  <a:pt x="1921758" y="2542994"/>
                  <a:pt x="1933185" y="2542994"/>
                </a:cubicBezTo>
                <a:cubicBezTo>
                  <a:pt x="1956039" y="2542994"/>
                  <a:pt x="1975538" y="2550884"/>
                  <a:pt x="1991681" y="2566665"/>
                </a:cubicBezTo>
                <a:cubicBezTo>
                  <a:pt x="2007824" y="2582445"/>
                  <a:pt x="2015896" y="2601581"/>
                  <a:pt x="2015896" y="2624074"/>
                </a:cubicBezTo>
                <a:cubicBezTo>
                  <a:pt x="2015896" y="2649466"/>
                  <a:pt x="2007643" y="2669419"/>
                  <a:pt x="1991137" y="2683930"/>
                </a:cubicBezTo>
                <a:cubicBezTo>
                  <a:pt x="1974631" y="2698441"/>
                  <a:pt x="1955314" y="2705696"/>
                  <a:pt x="1933185" y="2705696"/>
                </a:cubicBezTo>
                <a:cubicBezTo>
                  <a:pt x="1911781" y="2705696"/>
                  <a:pt x="1892827" y="2698440"/>
                  <a:pt x="1876321" y="2683930"/>
                </a:cubicBezTo>
                <a:cubicBezTo>
                  <a:pt x="1859815" y="2669419"/>
                  <a:pt x="1851562" y="2649466"/>
                  <a:pt x="1851562" y="2624074"/>
                </a:cubicBezTo>
                <a:cubicBezTo>
                  <a:pt x="1851562" y="2601581"/>
                  <a:pt x="1859452" y="2582445"/>
                  <a:pt x="1875233" y="2566665"/>
                </a:cubicBezTo>
                <a:close/>
                <a:moveTo>
                  <a:pt x="2587615" y="1718051"/>
                </a:moveTo>
                <a:cubicBezTo>
                  <a:pt x="2595414" y="1710071"/>
                  <a:pt x="2604121" y="1704085"/>
                  <a:pt x="2613735" y="1700094"/>
                </a:cubicBezTo>
                <a:cubicBezTo>
                  <a:pt x="2623348" y="1696104"/>
                  <a:pt x="2633868" y="1694108"/>
                  <a:pt x="2645295" y="1694108"/>
                </a:cubicBezTo>
                <a:cubicBezTo>
                  <a:pt x="2668149" y="1694108"/>
                  <a:pt x="2687648" y="1701998"/>
                  <a:pt x="2703791" y="1717779"/>
                </a:cubicBezTo>
                <a:cubicBezTo>
                  <a:pt x="2719935" y="1733560"/>
                  <a:pt x="2728006" y="1752696"/>
                  <a:pt x="2728006" y="1775187"/>
                </a:cubicBezTo>
                <a:cubicBezTo>
                  <a:pt x="2728006" y="1800944"/>
                  <a:pt x="2719935" y="1821168"/>
                  <a:pt x="2703791" y="1835861"/>
                </a:cubicBezTo>
                <a:cubicBezTo>
                  <a:pt x="2687648" y="1850552"/>
                  <a:pt x="2668694" y="1857898"/>
                  <a:pt x="2646927" y="1857898"/>
                </a:cubicBezTo>
                <a:cubicBezTo>
                  <a:pt x="2624436" y="1857898"/>
                  <a:pt x="2605028" y="1850643"/>
                  <a:pt x="2588703" y="1836133"/>
                </a:cubicBezTo>
                <a:cubicBezTo>
                  <a:pt x="2572378" y="1821621"/>
                  <a:pt x="2564216" y="1801306"/>
                  <a:pt x="2564216" y="1775187"/>
                </a:cubicBezTo>
                <a:cubicBezTo>
                  <a:pt x="2564216" y="1753059"/>
                  <a:pt x="2572016" y="1734013"/>
                  <a:pt x="2587615" y="1718051"/>
                </a:cubicBezTo>
                <a:close/>
                <a:moveTo>
                  <a:pt x="2235190" y="2001013"/>
                </a:moveTo>
                <a:cubicBezTo>
                  <a:pt x="2242989" y="1993032"/>
                  <a:pt x="2251695" y="1987047"/>
                  <a:pt x="2261309" y="1983056"/>
                </a:cubicBezTo>
                <a:cubicBezTo>
                  <a:pt x="2270922" y="1979066"/>
                  <a:pt x="2281443" y="1977071"/>
                  <a:pt x="2292870" y="1977070"/>
                </a:cubicBezTo>
                <a:cubicBezTo>
                  <a:pt x="2315724" y="1977070"/>
                  <a:pt x="2335223" y="1984961"/>
                  <a:pt x="2351366" y="2000741"/>
                </a:cubicBezTo>
                <a:cubicBezTo>
                  <a:pt x="2367510" y="2016521"/>
                  <a:pt x="2375581" y="2035657"/>
                  <a:pt x="2375581" y="2058149"/>
                </a:cubicBezTo>
                <a:cubicBezTo>
                  <a:pt x="2375581" y="2083905"/>
                  <a:pt x="2367510" y="2104130"/>
                  <a:pt x="2351366" y="2118823"/>
                </a:cubicBezTo>
                <a:cubicBezTo>
                  <a:pt x="2335223" y="2133515"/>
                  <a:pt x="2316269" y="2140860"/>
                  <a:pt x="2294502" y="2140861"/>
                </a:cubicBezTo>
                <a:cubicBezTo>
                  <a:pt x="2272010" y="2140861"/>
                  <a:pt x="2252603" y="2133605"/>
                  <a:pt x="2236278" y="2119095"/>
                </a:cubicBezTo>
                <a:cubicBezTo>
                  <a:pt x="2219953" y="2104584"/>
                  <a:pt x="2211791" y="2084268"/>
                  <a:pt x="2211791" y="2058150"/>
                </a:cubicBezTo>
                <a:cubicBezTo>
                  <a:pt x="2211791" y="2036020"/>
                  <a:pt x="2219591" y="2016974"/>
                  <a:pt x="2235190" y="2001013"/>
                </a:cubicBezTo>
                <a:close/>
                <a:moveTo>
                  <a:pt x="1875233" y="2283703"/>
                </a:moveTo>
                <a:cubicBezTo>
                  <a:pt x="1883123" y="2275813"/>
                  <a:pt x="1891897" y="2269895"/>
                  <a:pt x="1901556" y="2265950"/>
                </a:cubicBezTo>
                <a:cubicBezTo>
                  <a:pt x="1911215" y="2262005"/>
                  <a:pt x="1921758" y="2260032"/>
                  <a:pt x="1933185" y="2260032"/>
                </a:cubicBezTo>
                <a:cubicBezTo>
                  <a:pt x="1956039" y="2260032"/>
                  <a:pt x="1975538" y="2267922"/>
                  <a:pt x="1991681" y="2283703"/>
                </a:cubicBezTo>
                <a:cubicBezTo>
                  <a:pt x="2007824" y="2299483"/>
                  <a:pt x="2015896" y="2318619"/>
                  <a:pt x="2015896" y="2341111"/>
                </a:cubicBezTo>
                <a:cubicBezTo>
                  <a:pt x="2015896" y="2366504"/>
                  <a:pt x="2007643" y="2386458"/>
                  <a:pt x="1991137" y="2400967"/>
                </a:cubicBezTo>
                <a:cubicBezTo>
                  <a:pt x="1974631" y="2415478"/>
                  <a:pt x="1955314" y="2422734"/>
                  <a:pt x="1933185" y="2422735"/>
                </a:cubicBezTo>
                <a:cubicBezTo>
                  <a:pt x="1911781" y="2422734"/>
                  <a:pt x="1892827" y="2415479"/>
                  <a:pt x="1876321" y="2400967"/>
                </a:cubicBezTo>
                <a:cubicBezTo>
                  <a:pt x="1859815" y="2386458"/>
                  <a:pt x="1851562" y="2366504"/>
                  <a:pt x="1851562" y="2341111"/>
                </a:cubicBezTo>
                <a:cubicBezTo>
                  <a:pt x="1851562" y="2318619"/>
                  <a:pt x="1859452" y="2299483"/>
                  <a:pt x="1875233" y="2283703"/>
                </a:cubicBezTo>
                <a:close/>
                <a:moveTo>
                  <a:pt x="1504120" y="2566665"/>
                </a:moveTo>
                <a:cubicBezTo>
                  <a:pt x="1512011" y="2558775"/>
                  <a:pt x="1520785" y="2552857"/>
                  <a:pt x="1530444" y="2548912"/>
                </a:cubicBezTo>
                <a:cubicBezTo>
                  <a:pt x="1540102" y="2544967"/>
                  <a:pt x="1550646" y="2542994"/>
                  <a:pt x="1562073" y="2542994"/>
                </a:cubicBezTo>
                <a:cubicBezTo>
                  <a:pt x="1584927" y="2542994"/>
                  <a:pt x="1604426" y="2550884"/>
                  <a:pt x="1620569" y="2566665"/>
                </a:cubicBezTo>
                <a:cubicBezTo>
                  <a:pt x="1636712" y="2582445"/>
                  <a:pt x="1644784" y="2601582"/>
                  <a:pt x="1644784" y="2624073"/>
                </a:cubicBezTo>
                <a:cubicBezTo>
                  <a:pt x="1644784" y="2649830"/>
                  <a:pt x="1636440" y="2669872"/>
                  <a:pt x="1619753" y="2684202"/>
                </a:cubicBezTo>
                <a:cubicBezTo>
                  <a:pt x="1603066" y="2698531"/>
                  <a:pt x="1583839" y="2705697"/>
                  <a:pt x="1562073" y="2705696"/>
                </a:cubicBezTo>
                <a:cubicBezTo>
                  <a:pt x="1540307" y="2705696"/>
                  <a:pt x="1521261" y="2698440"/>
                  <a:pt x="1504937" y="2683929"/>
                </a:cubicBezTo>
                <a:cubicBezTo>
                  <a:pt x="1488612" y="2669419"/>
                  <a:pt x="1480450" y="2649466"/>
                  <a:pt x="1480450" y="2624073"/>
                </a:cubicBezTo>
                <a:cubicBezTo>
                  <a:pt x="1480450" y="2601581"/>
                  <a:pt x="1488340" y="2582445"/>
                  <a:pt x="1504120" y="2566665"/>
                </a:cubicBezTo>
                <a:close/>
                <a:moveTo>
                  <a:pt x="2587615" y="1435089"/>
                </a:moveTo>
                <a:cubicBezTo>
                  <a:pt x="2595415" y="1427108"/>
                  <a:pt x="2604121" y="1421123"/>
                  <a:pt x="2613734" y="1417132"/>
                </a:cubicBezTo>
                <a:cubicBezTo>
                  <a:pt x="2623348" y="1413142"/>
                  <a:pt x="2633868" y="1411146"/>
                  <a:pt x="2645295" y="1411147"/>
                </a:cubicBezTo>
                <a:cubicBezTo>
                  <a:pt x="2668149" y="1411146"/>
                  <a:pt x="2687648" y="1419037"/>
                  <a:pt x="2703791" y="1434818"/>
                </a:cubicBezTo>
                <a:cubicBezTo>
                  <a:pt x="2719935" y="1450597"/>
                  <a:pt x="2728006" y="1469733"/>
                  <a:pt x="2728006" y="1492225"/>
                </a:cubicBezTo>
                <a:cubicBezTo>
                  <a:pt x="2728006" y="1517981"/>
                  <a:pt x="2719935" y="1538206"/>
                  <a:pt x="2703791" y="1552898"/>
                </a:cubicBezTo>
                <a:cubicBezTo>
                  <a:pt x="2687648" y="1567591"/>
                  <a:pt x="2668694" y="1574937"/>
                  <a:pt x="2646927" y="1574936"/>
                </a:cubicBezTo>
                <a:cubicBezTo>
                  <a:pt x="2624436" y="1574937"/>
                  <a:pt x="2605028" y="1567681"/>
                  <a:pt x="2588703" y="1553170"/>
                </a:cubicBezTo>
                <a:cubicBezTo>
                  <a:pt x="2572378" y="1538659"/>
                  <a:pt x="2564216" y="1518344"/>
                  <a:pt x="2564216" y="1492225"/>
                </a:cubicBezTo>
                <a:cubicBezTo>
                  <a:pt x="2564216" y="1470096"/>
                  <a:pt x="2572016" y="1451050"/>
                  <a:pt x="2587615" y="1435089"/>
                </a:cubicBezTo>
                <a:close/>
                <a:moveTo>
                  <a:pt x="2235190" y="1718051"/>
                </a:moveTo>
                <a:cubicBezTo>
                  <a:pt x="2242989" y="1710070"/>
                  <a:pt x="2251696" y="1704085"/>
                  <a:pt x="2261309" y="1700094"/>
                </a:cubicBezTo>
                <a:cubicBezTo>
                  <a:pt x="2270923" y="1696104"/>
                  <a:pt x="2281443" y="1694108"/>
                  <a:pt x="2292870" y="1694108"/>
                </a:cubicBezTo>
                <a:cubicBezTo>
                  <a:pt x="2315724" y="1694109"/>
                  <a:pt x="2335223" y="1701998"/>
                  <a:pt x="2351366" y="1717779"/>
                </a:cubicBezTo>
                <a:cubicBezTo>
                  <a:pt x="2367510" y="1733560"/>
                  <a:pt x="2375581" y="1752695"/>
                  <a:pt x="2375581" y="1775187"/>
                </a:cubicBezTo>
                <a:cubicBezTo>
                  <a:pt x="2375581" y="1800943"/>
                  <a:pt x="2367510" y="1821168"/>
                  <a:pt x="2351366" y="1835860"/>
                </a:cubicBezTo>
                <a:cubicBezTo>
                  <a:pt x="2335223" y="1850552"/>
                  <a:pt x="2316269" y="1857898"/>
                  <a:pt x="2294502" y="1857898"/>
                </a:cubicBezTo>
                <a:cubicBezTo>
                  <a:pt x="2272010" y="1857898"/>
                  <a:pt x="2252603" y="1850643"/>
                  <a:pt x="2236278" y="1836132"/>
                </a:cubicBezTo>
                <a:cubicBezTo>
                  <a:pt x="2219953" y="1821621"/>
                  <a:pt x="2211791" y="1801306"/>
                  <a:pt x="2211791" y="1775187"/>
                </a:cubicBezTo>
                <a:cubicBezTo>
                  <a:pt x="2211791" y="1753059"/>
                  <a:pt x="2219591" y="1734012"/>
                  <a:pt x="2235190" y="1718051"/>
                </a:cubicBezTo>
                <a:close/>
                <a:moveTo>
                  <a:pt x="1875233" y="2000741"/>
                </a:moveTo>
                <a:cubicBezTo>
                  <a:pt x="1883123" y="1992851"/>
                  <a:pt x="1891897" y="1986933"/>
                  <a:pt x="1901556" y="1982988"/>
                </a:cubicBezTo>
                <a:cubicBezTo>
                  <a:pt x="1911214" y="1979043"/>
                  <a:pt x="1921758" y="1977070"/>
                  <a:pt x="1933185" y="1977070"/>
                </a:cubicBezTo>
                <a:cubicBezTo>
                  <a:pt x="1956039" y="1977070"/>
                  <a:pt x="1975538" y="1984961"/>
                  <a:pt x="1991681" y="2000742"/>
                </a:cubicBezTo>
                <a:cubicBezTo>
                  <a:pt x="2007824" y="2016522"/>
                  <a:pt x="2015896" y="2035657"/>
                  <a:pt x="2015896" y="2058150"/>
                </a:cubicBezTo>
                <a:cubicBezTo>
                  <a:pt x="2015896" y="2083542"/>
                  <a:pt x="2007643" y="2103495"/>
                  <a:pt x="1991137" y="2118005"/>
                </a:cubicBezTo>
                <a:cubicBezTo>
                  <a:pt x="1974631" y="2132516"/>
                  <a:pt x="1955314" y="2139773"/>
                  <a:pt x="1933185" y="2139772"/>
                </a:cubicBezTo>
                <a:cubicBezTo>
                  <a:pt x="1911781" y="2139772"/>
                  <a:pt x="1892827" y="2132516"/>
                  <a:pt x="1876321" y="2118005"/>
                </a:cubicBezTo>
                <a:cubicBezTo>
                  <a:pt x="1859815" y="2103495"/>
                  <a:pt x="1851562" y="2083542"/>
                  <a:pt x="1851562" y="2058150"/>
                </a:cubicBezTo>
                <a:cubicBezTo>
                  <a:pt x="1851562" y="2035657"/>
                  <a:pt x="1859452" y="2016521"/>
                  <a:pt x="1875233" y="2000741"/>
                </a:cubicBezTo>
                <a:close/>
                <a:moveTo>
                  <a:pt x="1504120" y="2283704"/>
                </a:moveTo>
                <a:cubicBezTo>
                  <a:pt x="1512011" y="2275813"/>
                  <a:pt x="1520785" y="2269895"/>
                  <a:pt x="1530444" y="2265950"/>
                </a:cubicBezTo>
                <a:cubicBezTo>
                  <a:pt x="1540103" y="2262005"/>
                  <a:pt x="1550646" y="2260032"/>
                  <a:pt x="1562073" y="2260033"/>
                </a:cubicBezTo>
                <a:cubicBezTo>
                  <a:pt x="1584927" y="2260032"/>
                  <a:pt x="1604426" y="2267922"/>
                  <a:pt x="1620569" y="2283704"/>
                </a:cubicBezTo>
                <a:cubicBezTo>
                  <a:pt x="1636712" y="2299484"/>
                  <a:pt x="1644784" y="2318619"/>
                  <a:pt x="1644784" y="2341111"/>
                </a:cubicBezTo>
                <a:cubicBezTo>
                  <a:pt x="1644784" y="2366867"/>
                  <a:pt x="1636440" y="2386910"/>
                  <a:pt x="1619753" y="2401240"/>
                </a:cubicBezTo>
                <a:cubicBezTo>
                  <a:pt x="1603066" y="2415569"/>
                  <a:pt x="1583839" y="2422734"/>
                  <a:pt x="1562073" y="2422734"/>
                </a:cubicBezTo>
                <a:cubicBezTo>
                  <a:pt x="1540307" y="2422734"/>
                  <a:pt x="1521261" y="2415479"/>
                  <a:pt x="1504937" y="2400967"/>
                </a:cubicBezTo>
                <a:cubicBezTo>
                  <a:pt x="1488612" y="2386457"/>
                  <a:pt x="1480450" y="2366504"/>
                  <a:pt x="1480450" y="2341111"/>
                </a:cubicBezTo>
                <a:cubicBezTo>
                  <a:pt x="1480450" y="2318619"/>
                  <a:pt x="1488340" y="2299483"/>
                  <a:pt x="1504120" y="2283704"/>
                </a:cubicBezTo>
                <a:close/>
                <a:moveTo>
                  <a:pt x="2587614" y="1152127"/>
                </a:moveTo>
                <a:cubicBezTo>
                  <a:pt x="2595413" y="1144147"/>
                  <a:pt x="2604120" y="1138161"/>
                  <a:pt x="2613733" y="1134170"/>
                </a:cubicBezTo>
                <a:cubicBezTo>
                  <a:pt x="2623347" y="1130180"/>
                  <a:pt x="2633867" y="1128184"/>
                  <a:pt x="2645294" y="1128184"/>
                </a:cubicBezTo>
                <a:cubicBezTo>
                  <a:pt x="2668148" y="1128184"/>
                  <a:pt x="2687647" y="1136075"/>
                  <a:pt x="2703790" y="1151855"/>
                </a:cubicBezTo>
                <a:cubicBezTo>
                  <a:pt x="2719934" y="1167635"/>
                  <a:pt x="2728005" y="1186771"/>
                  <a:pt x="2728005" y="1209264"/>
                </a:cubicBezTo>
                <a:cubicBezTo>
                  <a:pt x="2728005" y="1235019"/>
                  <a:pt x="2719934" y="1255244"/>
                  <a:pt x="2703790" y="1269937"/>
                </a:cubicBezTo>
                <a:cubicBezTo>
                  <a:pt x="2687647" y="1284629"/>
                  <a:pt x="2668693" y="1291974"/>
                  <a:pt x="2646926" y="1291975"/>
                </a:cubicBezTo>
                <a:cubicBezTo>
                  <a:pt x="2624435" y="1291974"/>
                  <a:pt x="2605027" y="1284719"/>
                  <a:pt x="2588702" y="1270209"/>
                </a:cubicBezTo>
                <a:cubicBezTo>
                  <a:pt x="2572377" y="1255698"/>
                  <a:pt x="2564215" y="1235382"/>
                  <a:pt x="2564215" y="1209264"/>
                </a:cubicBezTo>
                <a:cubicBezTo>
                  <a:pt x="2564215" y="1187134"/>
                  <a:pt x="2572015" y="1168088"/>
                  <a:pt x="2587614" y="1152127"/>
                </a:cubicBezTo>
                <a:close/>
                <a:moveTo>
                  <a:pt x="1133280" y="2566394"/>
                </a:moveTo>
                <a:cubicBezTo>
                  <a:pt x="1141079" y="2558594"/>
                  <a:pt x="1149786" y="2552744"/>
                  <a:pt x="1159400" y="2548844"/>
                </a:cubicBezTo>
                <a:cubicBezTo>
                  <a:pt x="1169013" y="2544944"/>
                  <a:pt x="1179534" y="2542994"/>
                  <a:pt x="1190961" y="2542994"/>
                </a:cubicBezTo>
                <a:cubicBezTo>
                  <a:pt x="1213815" y="2542995"/>
                  <a:pt x="1233314" y="2550884"/>
                  <a:pt x="1249457" y="2566665"/>
                </a:cubicBezTo>
                <a:cubicBezTo>
                  <a:pt x="1265600" y="2582446"/>
                  <a:pt x="1273672" y="2601581"/>
                  <a:pt x="1273672" y="2624073"/>
                </a:cubicBezTo>
                <a:cubicBezTo>
                  <a:pt x="1273672" y="2649830"/>
                  <a:pt x="1265328" y="2669872"/>
                  <a:pt x="1248641" y="2684202"/>
                </a:cubicBezTo>
                <a:cubicBezTo>
                  <a:pt x="1231953" y="2698531"/>
                  <a:pt x="1212727" y="2705696"/>
                  <a:pt x="1190961" y="2705697"/>
                </a:cubicBezTo>
                <a:cubicBezTo>
                  <a:pt x="1169194" y="2705696"/>
                  <a:pt x="1150240" y="2698531"/>
                  <a:pt x="1134097" y="2684202"/>
                </a:cubicBezTo>
                <a:cubicBezTo>
                  <a:pt x="1117953" y="2669872"/>
                  <a:pt x="1109882" y="2649830"/>
                  <a:pt x="1109882" y="2624073"/>
                </a:cubicBezTo>
                <a:cubicBezTo>
                  <a:pt x="1109882" y="2601219"/>
                  <a:pt x="1117681" y="2581993"/>
                  <a:pt x="1133280" y="2566394"/>
                </a:cubicBezTo>
                <a:close/>
                <a:moveTo>
                  <a:pt x="2235190" y="1435089"/>
                </a:moveTo>
                <a:cubicBezTo>
                  <a:pt x="2242989" y="1427108"/>
                  <a:pt x="2251695" y="1421123"/>
                  <a:pt x="2261309" y="1417132"/>
                </a:cubicBezTo>
                <a:cubicBezTo>
                  <a:pt x="2270922" y="1413142"/>
                  <a:pt x="2281443" y="1411146"/>
                  <a:pt x="2292870" y="1411146"/>
                </a:cubicBezTo>
                <a:cubicBezTo>
                  <a:pt x="2315724" y="1411146"/>
                  <a:pt x="2335223" y="1419037"/>
                  <a:pt x="2351366" y="1434818"/>
                </a:cubicBezTo>
                <a:cubicBezTo>
                  <a:pt x="2367510" y="1450597"/>
                  <a:pt x="2375581" y="1469733"/>
                  <a:pt x="2375581" y="1492225"/>
                </a:cubicBezTo>
                <a:cubicBezTo>
                  <a:pt x="2375581" y="1517981"/>
                  <a:pt x="2367510" y="1538206"/>
                  <a:pt x="2351366" y="1552898"/>
                </a:cubicBezTo>
                <a:cubicBezTo>
                  <a:pt x="2335223" y="1567590"/>
                  <a:pt x="2316269" y="1574936"/>
                  <a:pt x="2294502" y="1574937"/>
                </a:cubicBezTo>
                <a:cubicBezTo>
                  <a:pt x="2272010" y="1574937"/>
                  <a:pt x="2252603" y="1567681"/>
                  <a:pt x="2236278" y="1553171"/>
                </a:cubicBezTo>
                <a:cubicBezTo>
                  <a:pt x="2219953" y="1538660"/>
                  <a:pt x="2211791" y="1518344"/>
                  <a:pt x="2211791" y="1492226"/>
                </a:cubicBezTo>
                <a:cubicBezTo>
                  <a:pt x="2211791" y="1470096"/>
                  <a:pt x="2219591" y="1451050"/>
                  <a:pt x="2235190" y="1435089"/>
                </a:cubicBezTo>
                <a:close/>
                <a:moveTo>
                  <a:pt x="1875233" y="1717779"/>
                </a:moveTo>
                <a:cubicBezTo>
                  <a:pt x="1883123" y="1709889"/>
                  <a:pt x="1891897" y="1703971"/>
                  <a:pt x="1901556" y="1700026"/>
                </a:cubicBezTo>
                <a:cubicBezTo>
                  <a:pt x="1911215" y="1696081"/>
                  <a:pt x="1921757" y="1694109"/>
                  <a:pt x="1933185" y="1694108"/>
                </a:cubicBezTo>
                <a:cubicBezTo>
                  <a:pt x="1956039" y="1694108"/>
                  <a:pt x="1975538" y="1701998"/>
                  <a:pt x="1991681" y="1717779"/>
                </a:cubicBezTo>
                <a:cubicBezTo>
                  <a:pt x="2007824" y="1733559"/>
                  <a:pt x="2015896" y="1752695"/>
                  <a:pt x="2015896" y="1775187"/>
                </a:cubicBezTo>
                <a:cubicBezTo>
                  <a:pt x="2015896" y="1800581"/>
                  <a:pt x="2007643" y="1820534"/>
                  <a:pt x="1991137" y="1835043"/>
                </a:cubicBezTo>
                <a:cubicBezTo>
                  <a:pt x="1974631" y="1849554"/>
                  <a:pt x="1955314" y="1856810"/>
                  <a:pt x="1933185" y="1856811"/>
                </a:cubicBezTo>
                <a:cubicBezTo>
                  <a:pt x="1911781" y="1856811"/>
                  <a:pt x="1892827" y="1849555"/>
                  <a:pt x="1876321" y="1835043"/>
                </a:cubicBezTo>
                <a:cubicBezTo>
                  <a:pt x="1859815" y="1820533"/>
                  <a:pt x="1851562" y="1800581"/>
                  <a:pt x="1851562" y="1775187"/>
                </a:cubicBezTo>
                <a:cubicBezTo>
                  <a:pt x="1851562" y="1752695"/>
                  <a:pt x="1859452" y="1733559"/>
                  <a:pt x="1875233" y="1717779"/>
                </a:cubicBezTo>
                <a:close/>
                <a:moveTo>
                  <a:pt x="1504120" y="2000741"/>
                </a:moveTo>
                <a:cubicBezTo>
                  <a:pt x="1512011" y="1992851"/>
                  <a:pt x="1520785" y="1986933"/>
                  <a:pt x="1530444" y="1982988"/>
                </a:cubicBezTo>
                <a:cubicBezTo>
                  <a:pt x="1540102" y="1979043"/>
                  <a:pt x="1550646" y="1977070"/>
                  <a:pt x="1562073" y="1977070"/>
                </a:cubicBezTo>
                <a:cubicBezTo>
                  <a:pt x="1584927" y="1977070"/>
                  <a:pt x="1604426" y="1984960"/>
                  <a:pt x="1620569" y="2000741"/>
                </a:cubicBezTo>
                <a:cubicBezTo>
                  <a:pt x="1636712" y="2016521"/>
                  <a:pt x="1644784" y="2035658"/>
                  <a:pt x="1644784" y="2058149"/>
                </a:cubicBezTo>
                <a:cubicBezTo>
                  <a:pt x="1644784" y="2083906"/>
                  <a:pt x="1636440" y="2103948"/>
                  <a:pt x="1619753" y="2118279"/>
                </a:cubicBezTo>
                <a:cubicBezTo>
                  <a:pt x="1603066" y="2132608"/>
                  <a:pt x="1583839" y="2139773"/>
                  <a:pt x="1562073" y="2139772"/>
                </a:cubicBezTo>
                <a:cubicBezTo>
                  <a:pt x="1540307" y="2139772"/>
                  <a:pt x="1521261" y="2132516"/>
                  <a:pt x="1504937" y="2118005"/>
                </a:cubicBezTo>
                <a:cubicBezTo>
                  <a:pt x="1488612" y="2103495"/>
                  <a:pt x="1480450" y="2083542"/>
                  <a:pt x="1480450" y="2058149"/>
                </a:cubicBezTo>
                <a:cubicBezTo>
                  <a:pt x="1480450" y="2035657"/>
                  <a:pt x="1488340" y="2016521"/>
                  <a:pt x="1504120" y="2000741"/>
                </a:cubicBezTo>
                <a:close/>
                <a:moveTo>
                  <a:pt x="2587614" y="869165"/>
                </a:moveTo>
                <a:cubicBezTo>
                  <a:pt x="2595414" y="861184"/>
                  <a:pt x="2604120" y="855199"/>
                  <a:pt x="2613734" y="851208"/>
                </a:cubicBezTo>
                <a:cubicBezTo>
                  <a:pt x="2623347" y="847218"/>
                  <a:pt x="2633867" y="845222"/>
                  <a:pt x="2645294" y="845222"/>
                </a:cubicBezTo>
                <a:cubicBezTo>
                  <a:pt x="2668148" y="845223"/>
                  <a:pt x="2687647" y="853112"/>
                  <a:pt x="2703790" y="868893"/>
                </a:cubicBezTo>
                <a:cubicBezTo>
                  <a:pt x="2719934" y="884674"/>
                  <a:pt x="2728005" y="903809"/>
                  <a:pt x="2728005" y="926301"/>
                </a:cubicBezTo>
                <a:cubicBezTo>
                  <a:pt x="2728005" y="952057"/>
                  <a:pt x="2719934" y="972283"/>
                  <a:pt x="2703790" y="986974"/>
                </a:cubicBezTo>
                <a:cubicBezTo>
                  <a:pt x="2687647" y="1001666"/>
                  <a:pt x="2668693" y="1009012"/>
                  <a:pt x="2646926" y="1009012"/>
                </a:cubicBezTo>
                <a:cubicBezTo>
                  <a:pt x="2624435" y="1009012"/>
                  <a:pt x="2605027" y="1001757"/>
                  <a:pt x="2588702" y="987246"/>
                </a:cubicBezTo>
                <a:cubicBezTo>
                  <a:pt x="2572377" y="972735"/>
                  <a:pt x="2564215" y="952421"/>
                  <a:pt x="2564215" y="926301"/>
                </a:cubicBezTo>
                <a:cubicBezTo>
                  <a:pt x="2564215" y="904172"/>
                  <a:pt x="2572015" y="885126"/>
                  <a:pt x="2587614" y="869165"/>
                </a:cubicBezTo>
                <a:close/>
                <a:moveTo>
                  <a:pt x="1133280" y="2283431"/>
                </a:moveTo>
                <a:cubicBezTo>
                  <a:pt x="1141080" y="2275631"/>
                  <a:pt x="1149786" y="2269782"/>
                  <a:pt x="1159400" y="2265882"/>
                </a:cubicBezTo>
                <a:cubicBezTo>
                  <a:pt x="1169013" y="2261982"/>
                  <a:pt x="1179534" y="2260032"/>
                  <a:pt x="1190961" y="2260032"/>
                </a:cubicBezTo>
                <a:cubicBezTo>
                  <a:pt x="1213815" y="2260032"/>
                  <a:pt x="1233314" y="2267923"/>
                  <a:pt x="1249457" y="2283704"/>
                </a:cubicBezTo>
                <a:cubicBezTo>
                  <a:pt x="1265600" y="2299483"/>
                  <a:pt x="1273672" y="2318619"/>
                  <a:pt x="1273672" y="2341112"/>
                </a:cubicBezTo>
                <a:cubicBezTo>
                  <a:pt x="1273672" y="2366867"/>
                  <a:pt x="1265328" y="2386910"/>
                  <a:pt x="1248641" y="2401240"/>
                </a:cubicBezTo>
                <a:cubicBezTo>
                  <a:pt x="1231953" y="2415569"/>
                  <a:pt x="1212727" y="2422734"/>
                  <a:pt x="1190961" y="2422734"/>
                </a:cubicBezTo>
                <a:cubicBezTo>
                  <a:pt x="1169194" y="2422734"/>
                  <a:pt x="1150240" y="2415570"/>
                  <a:pt x="1134097" y="2401240"/>
                </a:cubicBezTo>
                <a:cubicBezTo>
                  <a:pt x="1117953" y="2386910"/>
                  <a:pt x="1109882" y="2366867"/>
                  <a:pt x="1109882" y="2341112"/>
                </a:cubicBezTo>
                <a:cubicBezTo>
                  <a:pt x="1109882" y="2318256"/>
                  <a:pt x="1117681" y="2299030"/>
                  <a:pt x="1133280" y="2283431"/>
                </a:cubicBezTo>
                <a:close/>
                <a:moveTo>
                  <a:pt x="2235189" y="1152127"/>
                </a:moveTo>
                <a:cubicBezTo>
                  <a:pt x="2242988" y="1144146"/>
                  <a:pt x="2251694" y="1138161"/>
                  <a:pt x="2261308" y="1134170"/>
                </a:cubicBezTo>
                <a:cubicBezTo>
                  <a:pt x="2270921" y="1130180"/>
                  <a:pt x="2281442" y="1128184"/>
                  <a:pt x="2292869" y="1128184"/>
                </a:cubicBezTo>
                <a:cubicBezTo>
                  <a:pt x="2315723" y="1128184"/>
                  <a:pt x="2335222" y="1136074"/>
                  <a:pt x="2351365" y="1151855"/>
                </a:cubicBezTo>
                <a:cubicBezTo>
                  <a:pt x="2367509" y="1167635"/>
                  <a:pt x="2375580" y="1186772"/>
                  <a:pt x="2375580" y="1209263"/>
                </a:cubicBezTo>
                <a:cubicBezTo>
                  <a:pt x="2375580" y="1235020"/>
                  <a:pt x="2367509" y="1255245"/>
                  <a:pt x="2351365" y="1269937"/>
                </a:cubicBezTo>
                <a:cubicBezTo>
                  <a:pt x="2335222" y="1284628"/>
                  <a:pt x="2316268" y="1291974"/>
                  <a:pt x="2294501" y="1291974"/>
                </a:cubicBezTo>
                <a:cubicBezTo>
                  <a:pt x="2272009" y="1291975"/>
                  <a:pt x="2252602" y="1284720"/>
                  <a:pt x="2236277" y="1270208"/>
                </a:cubicBezTo>
                <a:cubicBezTo>
                  <a:pt x="2219952" y="1255697"/>
                  <a:pt x="2211790" y="1235383"/>
                  <a:pt x="2211790" y="1209263"/>
                </a:cubicBezTo>
                <a:cubicBezTo>
                  <a:pt x="2211790" y="1187135"/>
                  <a:pt x="2219590" y="1168088"/>
                  <a:pt x="2235189" y="1152127"/>
                </a:cubicBezTo>
                <a:close/>
                <a:moveTo>
                  <a:pt x="760808" y="2566665"/>
                </a:moveTo>
                <a:cubicBezTo>
                  <a:pt x="768698" y="2558775"/>
                  <a:pt x="777473" y="2552857"/>
                  <a:pt x="787131" y="2548912"/>
                </a:cubicBezTo>
                <a:cubicBezTo>
                  <a:pt x="796790" y="2544967"/>
                  <a:pt x="807333" y="2542994"/>
                  <a:pt x="818760" y="2542995"/>
                </a:cubicBezTo>
                <a:cubicBezTo>
                  <a:pt x="841614" y="2542995"/>
                  <a:pt x="861113" y="2550884"/>
                  <a:pt x="877256" y="2566666"/>
                </a:cubicBezTo>
                <a:cubicBezTo>
                  <a:pt x="893400" y="2582445"/>
                  <a:pt x="901471" y="2601581"/>
                  <a:pt x="901471" y="2624073"/>
                </a:cubicBezTo>
                <a:cubicBezTo>
                  <a:pt x="901471" y="2649466"/>
                  <a:pt x="893218" y="2669419"/>
                  <a:pt x="876712" y="2683929"/>
                </a:cubicBezTo>
                <a:cubicBezTo>
                  <a:pt x="860206" y="2698441"/>
                  <a:pt x="840889" y="2705697"/>
                  <a:pt x="818760" y="2705696"/>
                </a:cubicBezTo>
                <a:cubicBezTo>
                  <a:pt x="797357" y="2705696"/>
                  <a:pt x="778402" y="2698440"/>
                  <a:pt x="761896" y="2683929"/>
                </a:cubicBezTo>
                <a:cubicBezTo>
                  <a:pt x="745390" y="2669420"/>
                  <a:pt x="737137" y="2649467"/>
                  <a:pt x="737137" y="2624073"/>
                </a:cubicBezTo>
                <a:cubicBezTo>
                  <a:pt x="737137" y="2601581"/>
                  <a:pt x="745027" y="2582446"/>
                  <a:pt x="760808" y="2566665"/>
                </a:cubicBezTo>
                <a:close/>
                <a:moveTo>
                  <a:pt x="1875233" y="1434817"/>
                </a:moveTo>
                <a:cubicBezTo>
                  <a:pt x="1883123" y="1426927"/>
                  <a:pt x="1891897" y="1421009"/>
                  <a:pt x="1901556" y="1417064"/>
                </a:cubicBezTo>
                <a:cubicBezTo>
                  <a:pt x="1911215" y="1413119"/>
                  <a:pt x="1921758" y="1411146"/>
                  <a:pt x="1933185" y="1411147"/>
                </a:cubicBezTo>
                <a:cubicBezTo>
                  <a:pt x="1956039" y="1411147"/>
                  <a:pt x="1975538" y="1419037"/>
                  <a:pt x="1991681" y="1434818"/>
                </a:cubicBezTo>
                <a:cubicBezTo>
                  <a:pt x="2007824" y="1450597"/>
                  <a:pt x="2015896" y="1469733"/>
                  <a:pt x="2015896" y="1492226"/>
                </a:cubicBezTo>
                <a:cubicBezTo>
                  <a:pt x="2015896" y="1517619"/>
                  <a:pt x="2007643" y="1537571"/>
                  <a:pt x="1991137" y="1552081"/>
                </a:cubicBezTo>
                <a:cubicBezTo>
                  <a:pt x="1974631" y="1566592"/>
                  <a:pt x="1955314" y="1573849"/>
                  <a:pt x="1933185" y="1573848"/>
                </a:cubicBezTo>
                <a:cubicBezTo>
                  <a:pt x="1911781" y="1573848"/>
                  <a:pt x="1892827" y="1566592"/>
                  <a:pt x="1876321" y="1552082"/>
                </a:cubicBezTo>
                <a:cubicBezTo>
                  <a:pt x="1859815" y="1537571"/>
                  <a:pt x="1851562" y="1517619"/>
                  <a:pt x="1851562" y="1492225"/>
                </a:cubicBezTo>
                <a:cubicBezTo>
                  <a:pt x="1851562" y="1469733"/>
                  <a:pt x="1859452" y="1450597"/>
                  <a:pt x="1875233" y="1434817"/>
                </a:cubicBezTo>
                <a:close/>
                <a:moveTo>
                  <a:pt x="2631722" y="589867"/>
                </a:moveTo>
                <a:cubicBezTo>
                  <a:pt x="2639522" y="581886"/>
                  <a:pt x="2648228" y="575900"/>
                  <a:pt x="2657841" y="571910"/>
                </a:cubicBezTo>
                <a:cubicBezTo>
                  <a:pt x="2667455" y="567919"/>
                  <a:pt x="2677975" y="565924"/>
                  <a:pt x="2689402" y="565924"/>
                </a:cubicBezTo>
                <a:cubicBezTo>
                  <a:pt x="2712256" y="565924"/>
                  <a:pt x="2731755" y="573814"/>
                  <a:pt x="2747898" y="589595"/>
                </a:cubicBezTo>
                <a:cubicBezTo>
                  <a:pt x="2764042" y="605375"/>
                  <a:pt x="2772113" y="624511"/>
                  <a:pt x="2772113" y="647003"/>
                </a:cubicBezTo>
                <a:cubicBezTo>
                  <a:pt x="2772113" y="672759"/>
                  <a:pt x="2764042" y="692984"/>
                  <a:pt x="2747898" y="707676"/>
                </a:cubicBezTo>
                <a:cubicBezTo>
                  <a:pt x="2731755" y="722368"/>
                  <a:pt x="2712801" y="729714"/>
                  <a:pt x="2691034" y="729714"/>
                </a:cubicBezTo>
                <a:cubicBezTo>
                  <a:pt x="2668543" y="729714"/>
                  <a:pt x="2649135" y="722459"/>
                  <a:pt x="2632810" y="707948"/>
                </a:cubicBezTo>
                <a:cubicBezTo>
                  <a:pt x="2616485" y="693437"/>
                  <a:pt x="2608323" y="673122"/>
                  <a:pt x="2608323" y="647003"/>
                </a:cubicBezTo>
                <a:cubicBezTo>
                  <a:pt x="2608323" y="624874"/>
                  <a:pt x="2616123" y="605828"/>
                  <a:pt x="2631722" y="589867"/>
                </a:cubicBezTo>
                <a:close/>
                <a:moveTo>
                  <a:pt x="1504120" y="1717780"/>
                </a:moveTo>
                <a:cubicBezTo>
                  <a:pt x="1512011" y="1709889"/>
                  <a:pt x="1520785" y="1703971"/>
                  <a:pt x="1530444" y="1700026"/>
                </a:cubicBezTo>
                <a:cubicBezTo>
                  <a:pt x="1540103" y="1696081"/>
                  <a:pt x="1550646" y="1694108"/>
                  <a:pt x="1562073" y="1694109"/>
                </a:cubicBezTo>
                <a:cubicBezTo>
                  <a:pt x="1584927" y="1694109"/>
                  <a:pt x="1604426" y="1701998"/>
                  <a:pt x="1620569" y="1717779"/>
                </a:cubicBezTo>
                <a:cubicBezTo>
                  <a:pt x="1636712" y="1733560"/>
                  <a:pt x="1644784" y="1752696"/>
                  <a:pt x="1644784" y="1775187"/>
                </a:cubicBezTo>
                <a:cubicBezTo>
                  <a:pt x="1644784" y="1800943"/>
                  <a:pt x="1636440" y="1820986"/>
                  <a:pt x="1619753" y="1835316"/>
                </a:cubicBezTo>
                <a:cubicBezTo>
                  <a:pt x="1603066" y="1849645"/>
                  <a:pt x="1583839" y="1856810"/>
                  <a:pt x="1562073" y="1856810"/>
                </a:cubicBezTo>
                <a:cubicBezTo>
                  <a:pt x="1540307" y="1856810"/>
                  <a:pt x="1521261" y="1849555"/>
                  <a:pt x="1504937" y="1835043"/>
                </a:cubicBezTo>
                <a:cubicBezTo>
                  <a:pt x="1488612" y="1820533"/>
                  <a:pt x="1480450" y="1800580"/>
                  <a:pt x="1480450" y="1775187"/>
                </a:cubicBezTo>
                <a:cubicBezTo>
                  <a:pt x="1480450" y="1752695"/>
                  <a:pt x="1488340" y="1733560"/>
                  <a:pt x="1504120" y="1717780"/>
                </a:cubicBezTo>
                <a:close/>
                <a:moveTo>
                  <a:pt x="1133280" y="2000469"/>
                </a:moveTo>
                <a:cubicBezTo>
                  <a:pt x="1141080" y="1992669"/>
                  <a:pt x="1149786" y="1986819"/>
                  <a:pt x="1159399" y="1982920"/>
                </a:cubicBezTo>
                <a:cubicBezTo>
                  <a:pt x="1169013" y="1979020"/>
                  <a:pt x="1179534" y="1977070"/>
                  <a:pt x="1190961" y="1977070"/>
                </a:cubicBezTo>
                <a:cubicBezTo>
                  <a:pt x="1213815" y="1977070"/>
                  <a:pt x="1233314" y="1984960"/>
                  <a:pt x="1249457" y="2000741"/>
                </a:cubicBezTo>
                <a:cubicBezTo>
                  <a:pt x="1265600" y="2016521"/>
                  <a:pt x="1273672" y="2035658"/>
                  <a:pt x="1273672" y="2058149"/>
                </a:cubicBezTo>
                <a:cubicBezTo>
                  <a:pt x="1273672" y="2083906"/>
                  <a:pt x="1265328" y="2103949"/>
                  <a:pt x="1248641" y="2118278"/>
                </a:cubicBezTo>
                <a:cubicBezTo>
                  <a:pt x="1231953" y="2132607"/>
                  <a:pt x="1212727" y="2139772"/>
                  <a:pt x="1190961" y="2139773"/>
                </a:cubicBezTo>
                <a:cubicBezTo>
                  <a:pt x="1169194" y="2139772"/>
                  <a:pt x="1150240" y="2132607"/>
                  <a:pt x="1134097" y="2118278"/>
                </a:cubicBezTo>
                <a:cubicBezTo>
                  <a:pt x="1117953" y="2103949"/>
                  <a:pt x="1109882" y="2083906"/>
                  <a:pt x="1109882" y="2058149"/>
                </a:cubicBezTo>
                <a:cubicBezTo>
                  <a:pt x="1109882" y="2035295"/>
                  <a:pt x="1117681" y="2016068"/>
                  <a:pt x="1133280" y="2000469"/>
                </a:cubicBezTo>
                <a:close/>
                <a:moveTo>
                  <a:pt x="2235189" y="869166"/>
                </a:moveTo>
                <a:cubicBezTo>
                  <a:pt x="2242988" y="861184"/>
                  <a:pt x="2251695" y="855199"/>
                  <a:pt x="2261308" y="851208"/>
                </a:cubicBezTo>
                <a:cubicBezTo>
                  <a:pt x="2270922" y="847218"/>
                  <a:pt x="2281442" y="845222"/>
                  <a:pt x="2292869" y="845223"/>
                </a:cubicBezTo>
                <a:cubicBezTo>
                  <a:pt x="2315723" y="845222"/>
                  <a:pt x="2335222" y="853112"/>
                  <a:pt x="2351365" y="868894"/>
                </a:cubicBezTo>
                <a:cubicBezTo>
                  <a:pt x="2367509" y="884673"/>
                  <a:pt x="2375580" y="903809"/>
                  <a:pt x="2375580" y="926301"/>
                </a:cubicBezTo>
                <a:cubicBezTo>
                  <a:pt x="2375580" y="952057"/>
                  <a:pt x="2367509" y="972282"/>
                  <a:pt x="2351365" y="986974"/>
                </a:cubicBezTo>
                <a:cubicBezTo>
                  <a:pt x="2335222" y="1001666"/>
                  <a:pt x="2316268" y="1009013"/>
                  <a:pt x="2294501" y="1009012"/>
                </a:cubicBezTo>
                <a:cubicBezTo>
                  <a:pt x="2272009" y="1009012"/>
                  <a:pt x="2252602" y="1001757"/>
                  <a:pt x="2236277" y="987246"/>
                </a:cubicBezTo>
                <a:cubicBezTo>
                  <a:pt x="2219952" y="972735"/>
                  <a:pt x="2211790" y="952420"/>
                  <a:pt x="2211790" y="926301"/>
                </a:cubicBezTo>
                <a:cubicBezTo>
                  <a:pt x="2211790" y="904172"/>
                  <a:pt x="2219590" y="885126"/>
                  <a:pt x="2235189" y="869166"/>
                </a:cubicBezTo>
                <a:close/>
                <a:moveTo>
                  <a:pt x="760808" y="2283703"/>
                </a:moveTo>
                <a:cubicBezTo>
                  <a:pt x="768698" y="2275813"/>
                  <a:pt x="777472" y="2269895"/>
                  <a:pt x="787131" y="2265950"/>
                </a:cubicBezTo>
                <a:cubicBezTo>
                  <a:pt x="796789" y="2262005"/>
                  <a:pt x="807333" y="2260032"/>
                  <a:pt x="818760" y="2260032"/>
                </a:cubicBezTo>
                <a:cubicBezTo>
                  <a:pt x="841614" y="2260032"/>
                  <a:pt x="861113" y="2267922"/>
                  <a:pt x="877256" y="2283703"/>
                </a:cubicBezTo>
                <a:cubicBezTo>
                  <a:pt x="893400" y="2299483"/>
                  <a:pt x="901471" y="2318620"/>
                  <a:pt x="901471" y="2341111"/>
                </a:cubicBezTo>
                <a:cubicBezTo>
                  <a:pt x="901471" y="2366504"/>
                  <a:pt x="893218" y="2386457"/>
                  <a:pt x="876712" y="2400968"/>
                </a:cubicBezTo>
                <a:cubicBezTo>
                  <a:pt x="860206" y="2415478"/>
                  <a:pt x="840889" y="2422734"/>
                  <a:pt x="818760" y="2422734"/>
                </a:cubicBezTo>
                <a:cubicBezTo>
                  <a:pt x="797357" y="2422735"/>
                  <a:pt x="778402" y="2415478"/>
                  <a:pt x="761896" y="2400967"/>
                </a:cubicBezTo>
                <a:cubicBezTo>
                  <a:pt x="745390" y="2386457"/>
                  <a:pt x="737137" y="2366504"/>
                  <a:pt x="737137" y="2341112"/>
                </a:cubicBezTo>
                <a:cubicBezTo>
                  <a:pt x="737137" y="2318619"/>
                  <a:pt x="745027" y="2299483"/>
                  <a:pt x="760808" y="2283703"/>
                </a:cubicBezTo>
                <a:close/>
                <a:moveTo>
                  <a:pt x="1875232" y="1151855"/>
                </a:moveTo>
                <a:cubicBezTo>
                  <a:pt x="1883122" y="1143965"/>
                  <a:pt x="1891896" y="1138047"/>
                  <a:pt x="1901555" y="1134102"/>
                </a:cubicBezTo>
                <a:cubicBezTo>
                  <a:pt x="1911213" y="1130157"/>
                  <a:pt x="1921756" y="1128185"/>
                  <a:pt x="1933184" y="1128184"/>
                </a:cubicBezTo>
                <a:cubicBezTo>
                  <a:pt x="1956038" y="1128184"/>
                  <a:pt x="1975537" y="1136074"/>
                  <a:pt x="1991680" y="1151856"/>
                </a:cubicBezTo>
                <a:cubicBezTo>
                  <a:pt x="2007823" y="1167635"/>
                  <a:pt x="2015895" y="1186771"/>
                  <a:pt x="2015895" y="1209264"/>
                </a:cubicBezTo>
                <a:cubicBezTo>
                  <a:pt x="2015895" y="1234656"/>
                  <a:pt x="2007642" y="1254609"/>
                  <a:pt x="1991136" y="1269119"/>
                </a:cubicBezTo>
                <a:cubicBezTo>
                  <a:pt x="1974630" y="1283630"/>
                  <a:pt x="1955313" y="1290886"/>
                  <a:pt x="1933184" y="1290886"/>
                </a:cubicBezTo>
                <a:cubicBezTo>
                  <a:pt x="1911780" y="1290886"/>
                  <a:pt x="1892826" y="1283630"/>
                  <a:pt x="1876320" y="1269120"/>
                </a:cubicBezTo>
                <a:cubicBezTo>
                  <a:pt x="1859814" y="1254609"/>
                  <a:pt x="1851561" y="1234656"/>
                  <a:pt x="1851561" y="1209264"/>
                </a:cubicBezTo>
                <a:cubicBezTo>
                  <a:pt x="1851561" y="1186771"/>
                  <a:pt x="1859451" y="1167635"/>
                  <a:pt x="1875232" y="1151855"/>
                </a:cubicBezTo>
                <a:close/>
                <a:moveTo>
                  <a:pt x="389695" y="2566665"/>
                </a:moveTo>
                <a:cubicBezTo>
                  <a:pt x="397586" y="2558775"/>
                  <a:pt x="406360" y="2552857"/>
                  <a:pt x="416019" y="2548912"/>
                </a:cubicBezTo>
                <a:cubicBezTo>
                  <a:pt x="425677" y="2544967"/>
                  <a:pt x="436221" y="2542994"/>
                  <a:pt x="447648" y="2542994"/>
                </a:cubicBezTo>
                <a:cubicBezTo>
                  <a:pt x="470502" y="2542994"/>
                  <a:pt x="490001" y="2550884"/>
                  <a:pt x="506144" y="2566666"/>
                </a:cubicBezTo>
                <a:cubicBezTo>
                  <a:pt x="522287" y="2582445"/>
                  <a:pt x="530359" y="2601581"/>
                  <a:pt x="530359" y="2624073"/>
                </a:cubicBezTo>
                <a:cubicBezTo>
                  <a:pt x="530359" y="2649829"/>
                  <a:pt x="522015" y="2669872"/>
                  <a:pt x="505328" y="2684202"/>
                </a:cubicBezTo>
                <a:cubicBezTo>
                  <a:pt x="488641" y="2698532"/>
                  <a:pt x="469414" y="2705696"/>
                  <a:pt x="447648" y="2705696"/>
                </a:cubicBezTo>
                <a:cubicBezTo>
                  <a:pt x="425882" y="2705696"/>
                  <a:pt x="406836" y="2698440"/>
                  <a:pt x="390512" y="2683929"/>
                </a:cubicBezTo>
                <a:cubicBezTo>
                  <a:pt x="374187" y="2669419"/>
                  <a:pt x="366025" y="2649466"/>
                  <a:pt x="366025" y="2624074"/>
                </a:cubicBezTo>
                <a:cubicBezTo>
                  <a:pt x="366025" y="2601581"/>
                  <a:pt x="373915" y="2582445"/>
                  <a:pt x="389695" y="2566665"/>
                </a:cubicBezTo>
                <a:close/>
                <a:moveTo>
                  <a:pt x="2631722" y="306905"/>
                </a:moveTo>
                <a:cubicBezTo>
                  <a:pt x="2639522" y="298924"/>
                  <a:pt x="2648228" y="292938"/>
                  <a:pt x="2657841" y="288948"/>
                </a:cubicBezTo>
                <a:cubicBezTo>
                  <a:pt x="2667455" y="284957"/>
                  <a:pt x="2677975" y="282962"/>
                  <a:pt x="2689402" y="282962"/>
                </a:cubicBezTo>
                <a:cubicBezTo>
                  <a:pt x="2712256" y="282962"/>
                  <a:pt x="2731755" y="290852"/>
                  <a:pt x="2747898" y="306633"/>
                </a:cubicBezTo>
                <a:cubicBezTo>
                  <a:pt x="2764042" y="322413"/>
                  <a:pt x="2772113" y="341549"/>
                  <a:pt x="2772113" y="364041"/>
                </a:cubicBezTo>
                <a:cubicBezTo>
                  <a:pt x="2772113" y="389797"/>
                  <a:pt x="2764042" y="410022"/>
                  <a:pt x="2747898" y="424714"/>
                </a:cubicBezTo>
                <a:cubicBezTo>
                  <a:pt x="2731755" y="439406"/>
                  <a:pt x="2712801" y="446752"/>
                  <a:pt x="2691034" y="446752"/>
                </a:cubicBezTo>
                <a:cubicBezTo>
                  <a:pt x="2668543" y="446752"/>
                  <a:pt x="2649135" y="439497"/>
                  <a:pt x="2632810" y="424986"/>
                </a:cubicBezTo>
                <a:cubicBezTo>
                  <a:pt x="2616485" y="410475"/>
                  <a:pt x="2608323" y="390160"/>
                  <a:pt x="2608323" y="364041"/>
                </a:cubicBezTo>
                <a:cubicBezTo>
                  <a:pt x="2608323" y="341912"/>
                  <a:pt x="2616123" y="322866"/>
                  <a:pt x="2631722" y="306905"/>
                </a:cubicBezTo>
                <a:close/>
                <a:moveTo>
                  <a:pt x="1504120" y="1434817"/>
                </a:moveTo>
                <a:cubicBezTo>
                  <a:pt x="1512011" y="1426927"/>
                  <a:pt x="1520785" y="1421009"/>
                  <a:pt x="1530444" y="1417064"/>
                </a:cubicBezTo>
                <a:cubicBezTo>
                  <a:pt x="1540102" y="1413119"/>
                  <a:pt x="1550646" y="1411146"/>
                  <a:pt x="1562073" y="1411146"/>
                </a:cubicBezTo>
                <a:cubicBezTo>
                  <a:pt x="1584927" y="1411146"/>
                  <a:pt x="1604426" y="1419036"/>
                  <a:pt x="1620569" y="1434817"/>
                </a:cubicBezTo>
                <a:cubicBezTo>
                  <a:pt x="1636712" y="1450597"/>
                  <a:pt x="1644784" y="1469733"/>
                  <a:pt x="1644784" y="1492225"/>
                </a:cubicBezTo>
                <a:cubicBezTo>
                  <a:pt x="1644784" y="1517982"/>
                  <a:pt x="1636440" y="1538024"/>
                  <a:pt x="1619753" y="1552354"/>
                </a:cubicBezTo>
                <a:cubicBezTo>
                  <a:pt x="1603066" y="1566683"/>
                  <a:pt x="1583839" y="1573849"/>
                  <a:pt x="1562073" y="1573848"/>
                </a:cubicBezTo>
                <a:cubicBezTo>
                  <a:pt x="1540307" y="1573848"/>
                  <a:pt x="1521261" y="1566592"/>
                  <a:pt x="1504937" y="1552081"/>
                </a:cubicBezTo>
                <a:cubicBezTo>
                  <a:pt x="1488612" y="1537571"/>
                  <a:pt x="1480450" y="1517619"/>
                  <a:pt x="1480450" y="1492226"/>
                </a:cubicBezTo>
                <a:cubicBezTo>
                  <a:pt x="1480450" y="1469733"/>
                  <a:pt x="1488340" y="1450597"/>
                  <a:pt x="1504120" y="1434817"/>
                </a:cubicBezTo>
                <a:close/>
                <a:moveTo>
                  <a:pt x="2279297" y="589867"/>
                </a:moveTo>
                <a:cubicBezTo>
                  <a:pt x="2287096" y="581886"/>
                  <a:pt x="2295802" y="575900"/>
                  <a:pt x="2305416" y="571910"/>
                </a:cubicBezTo>
                <a:cubicBezTo>
                  <a:pt x="2315029" y="567919"/>
                  <a:pt x="2325550" y="565924"/>
                  <a:pt x="2336977" y="565924"/>
                </a:cubicBezTo>
                <a:cubicBezTo>
                  <a:pt x="2359831" y="565924"/>
                  <a:pt x="2379330" y="573814"/>
                  <a:pt x="2395473" y="589595"/>
                </a:cubicBezTo>
                <a:cubicBezTo>
                  <a:pt x="2411617" y="605375"/>
                  <a:pt x="2419688" y="624511"/>
                  <a:pt x="2419688" y="647003"/>
                </a:cubicBezTo>
                <a:cubicBezTo>
                  <a:pt x="2419688" y="672759"/>
                  <a:pt x="2411617" y="692984"/>
                  <a:pt x="2395473" y="707676"/>
                </a:cubicBezTo>
                <a:cubicBezTo>
                  <a:pt x="2379330" y="722368"/>
                  <a:pt x="2360376" y="729714"/>
                  <a:pt x="2338609" y="729714"/>
                </a:cubicBezTo>
                <a:cubicBezTo>
                  <a:pt x="2316117" y="729714"/>
                  <a:pt x="2296710" y="722459"/>
                  <a:pt x="2280385" y="707948"/>
                </a:cubicBezTo>
                <a:cubicBezTo>
                  <a:pt x="2264060" y="693437"/>
                  <a:pt x="2255898" y="673122"/>
                  <a:pt x="2255898" y="647003"/>
                </a:cubicBezTo>
                <a:cubicBezTo>
                  <a:pt x="2255898" y="624874"/>
                  <a:pt x="2263698" y="605828"/>
                  <a:pt x="2279297" y="589867"/>
                </a:cubicBezTo>
                <a:close/>
                <a:moveTo>
                  <a:pt x="1133280" y="1717506"/>
                </a:moveTo>
                <a:cubicBezTo>
                  <a:pt x="1141080" y="1709707"/>
                  <a:pt x="1149786" y="1703858"/>
                  <a:pt x="1159400" y="1699958"/>
                </a:cubicBezTo>
                <a:cubicBezTo>
                  <a:pt x="1169013" y="1696058"/>
                  <a:pt x="1179534" y="1694108"/>
                  <a:pt x="1190961" y="1694108"/>
                </a:cubicBezTo>
                <a:cubicBezTo>
                  <a:pt x="1213815" y="1694108"/>
                  <a:pt x="1233314" y="1701999"/>
                  <a:pt x="1249457" y="1717780"/>
                </a:cubicBezTo>
                <a:cubicBezTo>
                  <a:pt x="1265600" y="1733559"/>
                  <a:pt x="1273672" y="1752695"/>
                  <a:pt x="1273672" y="1775188"/>
                </a:cubicBezTo>
                <a:cubicBezTo>
                  <a:pt x="1273672" y="1800943"/>
                  <a:pt x="1265328" y="1820986"/>
                  <a:pt x="1248641" y="1835316"/>
                </a:cubicBezTo>
                <a:cubicBezTo>
                  <a:pt x="1231953" y="1849645"/>
                  <a:pt x="1212727" y="1856810"/>
                  <a:pt x="1190961" y="1856810"/>
                </a:cubicBezTo>
                <a:cubicBezTo>
                  <a:pt x="1169194" y="1856811"/>
                  <a:pt x="1150240" y="1849645"/>
                  <a:pt x="1134097" y="1835316"/>
                </a:cubicBezTo>
                <a:cubicBezTo>
                  <a:pt x="1117953" y="1820986"/>
                  <a:pt x="1109882" y="1800943"/>
                  <a:pt x="1109882" y="1775187"/>
                </a:cubicBezTo>
                <a:cubicBezTo>
                  <a:pt x="1109882" y="1752332"/>
                  <a:pt x="1117681" y="1733105"/>
                  <a:pt x="1133280" y="1717506"/>
                </a:cubicBezTo>
                <a:close/>
                <a:moveTo>
                  <a:pt x="760808" y="2000742"/>
                </a:moveTo>
                <a:cubicBezTo>
                  <a:pt x="768698" y="1992851"/>
                  <a:pt x="777472" y="1986933"/>
                  <a:pt x="787131" y="1982988"/>
                </a:cubicBezTo>
                <a:cubicBezTo>
                  <a:pt x="796790" y="1979043"/>
                  <a:pt x="807333" y="1977070"/>
                  <a:pt x="818760" y="1977071"/>
                </a:cubicBezTo>
                <a:cubicBezTo>
                  <a:pt x="841614" y="1977071"/>
                  <a:pt x="861113" y="1984960"/>
                  <a:pt x="877256" y="2000741"/>
                </a:cubicBezTo>
                <a:cubicBezTo>
                  <a:pt x="893400" y="2016521"/>
                  <a:pt x="901471" y="2035657"/>
                  <a:pt x="901471" y="2058149"/>
                </a:cubicBezTo>
                <a:cubicBezTo>
                  <a:pt x="901471" y="2083542"/>
                  <a:pt x="893218" y="2103495"/>
                  <a:pt x="876712" y="2118005"/>
                </a:cubicBezTo>
                <a:cubicBezTo>
                  <a:pt x="860206" y="2132517"/>
                  <a:pt x="840889" y="2139772"/>
                  <a:pt x="818760" y="2139772"/>
                </a:cubicBezTo>
                <a:cubicBezTo>
                  <a:pt x="797357" y="2139772"/>
                  <a:pt x="778402" y="2132516"/>
                  <a:pt x="761896" y="2118005"/>
                </a:cubicBezTo>
                <a:cubicBezTo>
                  <a:pt x="745390" y="2103496"/>
                  <a:pt x="737137" y="2083542"/>
                  <a:pt x="737137" y="2058149"/>
                </a:cubicBezTo>
                <a:cubicBezTo>
                  <a:pt x="737137" y="2035657"/>
                  <a:pt x="745027" y="2016522"/>
                  <a:pt x="760808" y="2000742"/>
                </a:cubicBezTo>
                <a:close/>
                <a:moveTo>
                  <a:pt x="1875232" y="868894"/>
                </a:moveTo>
                <a:cubicBezTo>
                  <a:pt x="1883122" y="861003"/>
                  <a:pt x="1891896" y="855085"/>
                  <a:pt x="1901555" y="851140"/>
                </a:cubicBezTo>
                <a:cubicBezTo>
                  <a:pt x="1911214" y="847195"/>
                  <a:pt x="1921757" y="845222"/>
                  <a:pt x="1933184" y="845222"/>
                </a:cubicBezTo>
                <a:cubicBezTo>
                  <a:pt x="1956038" y="845223"/>
                  <a:pt x="1975537" y="853112"/>
                  <a:pt x="1991680" y="868893"/>
                </a:cubicBezTo>
                <a:cubicBezTo>
                  <a:pt x="2007823" y="884674"/>
                  <a:pt x="2015895" y="903809"/>
                  <a:pt x="2015895" y="926301"/>
                </a:cubicBezTo>
                <a:cubicBezTo>
                  <a:pt x="2015895" y="951694"/>
                  <a:pt x="2007642" y="971648"/>
                  <a:pt x="1991136" y="986157"/>
                </a:cubicBezTo>
                <a:cubicBezTo>
                  <a:pt x="1974630" y="1000668"/>
                  <a:pt x="1955313" y="1007924"/>
                  <a:pt x="1933184" y="1007924"/>
                </a:cubicBezTo>
                <a:cubicBezTo>
                  <a:pt x="1911780" y="1007924"/>
                  <a:pt x="1892826" y="1000668"/>
                  <a:pt x="1876320" y="986157"/>
                </a:cubicBezTo>
                <a:cubicBezTo>
                  <a:pt x="1859814" y="971648"/>
                  <a:pt x="1851561" y="951695"/>
                  <a:pt x="1851561" y="926301"/>
                </a:cubicBezTo>
                <a:cubicBezTo>
                  <a:pt x="1851561" y="903809"/>
                  <a:pt x="1859451" y="884674"/>
                  <a:pt x="1875232" y="868894"/>
                </a:cubicBezTo>
                <a:close/>
                <a:moveTo>
                  <a:pt x="389695" y="2283703"/>
                </a:moveTo>
                <a:cubicBezTo>
                  <a:pt x="397586" y="2275813"/>
                  <a:pt x="406360" y="2269895"/>
                  <a:pt x="416019" y="2265950"/>
                </a:cubicBezTo>
                <a:cubicBezTo>
                  <a:pt x="425678" y="2262005"/>
                  <a:pt x="436221" y="2260032"/>
                  <a:pt x="447648" y="2260032"/>
                </a:cubicBezTo>
                <a:cubicBezTo>
                  <a:pt x="470502" y="2260032"/>
                  <a:pt x="490001" y="2267922"/>
                  <a:pt x="506144" y="2283703"/>
                </a:cubicBezTo>
                <a:cubicBezTo>
                  <a:pt x="522287" y="2299483"/>
                  <a:pt x="530359" y="2318619"/>
                  <a:pt x="530359" y="2341111"/>
                </a:cubicBezTo>
                <a:cubicBezTo>
                  <a:pt x="530359" y="2366867"/>
                  <a:pt x="522015" y="2386911"/>
                  <a:pt x="505328" y="2401240"/>
                </a:cubicBezTo>
                <a:cubicBezTo>
                  <a:pt x="488641" y="2415569"/>
                  <a:pt x="469414" y="2422734"/>
                  <a:pt x="447648" y="2422734"/>
                </a:cubicBezTo>
                <a:cubicBezTo>
                  <a:pt x="425882" y="2422734"/>
                  <a:pt x="406836" y="2415478"/>
                  <a:pt x="390512" y="2400968"/>
                </a:cubicBezTo>
                <a:cubicBezTo>
                  <a:pt x="374187" y="2386458"/>
                  <a:pt x="366025" y="2366505"/>
                  <a:pt x="366025" y="2341111"/>
                </a:cubicBezTo>
                <a:cubicBezTo>
                  <a:pt x="366025" y="2318620"/>
                  <a:pt x="373915" y="2299483"/>
                  <a:pt x="389695" y="2283703"/>
                </a:cubicBezTo>
                <a:close/>
                <a:moveTo>
                  <a:pt x="2631722" y="23943"/>
                </a:moveTo>
                <a:cubicBezTo>
                  <a:pt x="2639522" y="15962"/>
                  <a:pt x="2648228" y="9976"/>
                  <a:pt x="2657841" y="5986"/>
                </a:cubicBezTo>
                <a:cubicBezTo>
                  <a:pt x="2667455" y="1995"/>
                  <a:pt x="2677975" y="0"/>
                  <a:pt x="2689402" y="0"/>
                </a:cubicBezTo>
                <a:cubicBezTo>
                  <a:pt x="2712256" y="0"/>
                  <a:pt x="2731755" y="7890"/>
                  <a:pt x="2747898" y="23671"/>
                </a:cubicBezTo>
                <a:cubicBezTo>
                  <a:pt x="2764042" y="39451"/>
                  <a:pt x="2772113" y="58587"/>
                  <a:pt x="2772113" y="81079"/>
                </a:cubicBezTo>
                <a:cubicBezTo>
                  <a:pt x="2772113" y="106835"/>
                  <a:pt x="2764042" y="127060"/>
                  <a:pt x="2747898" y="141752"/>
                </a:cubicBezTo>
                <a:cubicBezTo>
                  <a:pt x="2731755" y="156444"/>
                  <a:pt x="2712801" y="163790"/>
                  <a:pt x="2691034" y="163790"/>
                </a:cubicBezTo>
                <a:cubicBezTo>
                  <a:pt x="2668543" y="163790"/>
                  <a:pt x="2649135" y="156535"/>
                  <a:pt x="2632810" y="142024"/>
                </a:cubicBezTo>
                <a:cubicBezTo>
                  <a:pt x="2616485" y="127513"/>
                  <a:pt x="2608323" y="107198"/>
                  <a:pt x="2608323" y="81079"/>
                </a:cubicBezTo>
                <a:cubicBezTo>
                  <a:pt x="2608323" y="58950"/>
                  <a:pt x="2616123" y="39904"/>
                  <a:pt x="2631722" y="23943"/>
                </a:cubicBezTo>
                <a:close/>
                <a:moveTo>
                  <a:pt x="1504119" y="1151855"/>
                </a:moveTo>
                <a:cubicBezTo>
                  <a:pt x="1512010" y="1143965"/>
                  <a:pt x="1520784" y="1138047"/>
                  <a:pt x="1530443" y="1134102"/>
                </a:cubicBezTo>
                <a:cubicBezTo>
                  <a:pt x="1540102" y="1130157"/>
                  <a:pt x="1550645" y="1128184"/>
                  <a:pt x="1562072" y="1128184"/>
                </a:cubicBezTo>
                <a:cubicBezTo>
                  <a:pt x="1584926" y="1128184"/>
                  <a:pt x="1604425" y="1136074"/>
                  <a:pt x="1620568" y="1151855"/>
                </a:cubicBezTo>
                <a:cubicBezTo>
                  <a:pt x="1636711" y="1167635"/>
                  <a:pt x="1644783" y="1186771"/>
                  <a:pt x="1644783" y="1209263"/>
                </a:cubicBezTo>
                <a:cubicBezTo>
                  <a:pt x="1644783" y="1235020"/>
                  <a:pt x="1636439" y="1255063"/>
                  <a:pt x="1619752" y="1269393"/>
                </a:cubicBezTo>
                <a:cubicBezTo>
                  <a:pt x="1603065" y="1283721"/>
                  <a:pt x="1583838" y="1290886"/>
                  <a:pt x="1562072" y="1290887"/>
                </a:cubicBezTo>
                <a:cubicBezTo>
                  <a:pt x="1540306" y="1290886"/>
                  <a:pt x="1521260" y="1283630"/>
                  <a:pt x="1504936" y="1269120"/>
                </a:cubicBezTo>
                <a:cubicBezTo>
                  <a:pt x="1488611" y="1254610"/>
                  <a:pt x="1480449" y="1234657"/>
                  <a:pt x="1480449" y="1209263"/>
                </a:cubicBezTo>
                <a:cubicBezTo>
                  <a:pt x="1480449" y="1186772"/>
                  <a:pt x="1488339" y="1167635"/>
                  <a:pt x="1504119" y="1151855"/>
                </a:cubicBezTo>
                <a:close/>
                <a:moveTo>
                  <a:pt x="2259586" y="385023"/>
                </a:moveTo>
                <a:lnTo>
                  <a:pt x="2357582" y="286800"/>
                </a:lnTo>
                <a:lnTo>
                  <a:pt x="2368742" y="288879"/>
                </a:lnTo>
                <a:cubicBezTo>
                  <a:pt x="2378491" y="292825"/>
                  <a:pt x="2387401" y="298743"/>
                  <a:pt x="2395473" y="306633"/>
                </a:cubicBezTo>
                <a:cubicBezTo>
                  <a:pt x="2411617" y="322413"/>
                  <a:pt x="2419688" y="341549"/>
                  <a:pt x="2419688" y="364041"/>
                </a:cubicBezTo>
                <a:cubicBezTo>
                  <a:pt x="2419688" y="389797"/>
                  <a:pt x="2411617" y="410022"/>
                  <a:pt x="2395473" y="424714"/>
                </a:cubicBezTo>
                <a:cubicBezTo>
                  <a:pt x="2379330" y="439406"/>
                  <a:pt x="2360376" y="446752"/>
                  <a:pt x="2338609" y="446752"/>
                </a:cubicBezTo>
                <a:cubicBezTo>
                  <a:pt x="2316117" y="446752"/>
                  <a:pt x="2296710" y="439497"/>
                  <a:pt x="2280385" y="424986"/>
                </a:cubicBezTo>
                <a:cubicBezTo>
                  <a:pt x="2272223" y="417730"/>
                  <a:pt x="2266101" y="409024"/>
                  <a:pt x="2262020" y="398866"/>
                </a:cubicBezTo>
                <a:close/>
                <a:moveTo>
                  <a:pt x="1931633" y="713737"/>
                </a:moveTo>
                <a:lnTo>
                  <a:pt x="2043866" y="601243"/>
                </a:lnTo>
                <a:lnTo>
                  <a:pt x="2053949" y="615782"/>
                </a:lnTo>
                <a:cubicBezTo>
                  <a:pt x="2057985" y="625350"/>
                  <a:pt x="2060003" y="635757"/>
                  <a:pt x="2060003" y="647003"/>
                </a:cubicBezTo>
                <a:cubicBezTo>
                  <a:pt x="2060003" y="672396"/>
                  <a:pt x="2051750" y="692349"/>
                  <a:pt x="2035244" y="706859"/>
                </a:cubicBezTo>
                <a:cubicBezTo>
                  <a:pt x="2018738" y="721370"/>
                  <a:pt x="1999421" y="728626"/>
                  <a:pt x="1977292" y="728626"/>
                </a:cubicBezTo>
                <a:cubicBezTo>
                  <a:pt x="1966590" y="728626"/>
                  <a:pt x="1956500" y="726812"/>
                  <a:pt x="1947023" y="723184"/>
                </a:cubicBezTo>
                <a:close/>
                <a:moveTo>
                  <a:pt x="1117897" y="1529360"/>
                </a:moveTo>
                <a:lnTo>
                  <a:pt x="1227061" y="1419943"/>
                </a:lnTo>
                <a:lnTo>
                  <a:pt x="1249457" y="1434817"/>
                </a:lnTo>
                <a:cubicBezTo>
                  <a:pt x="1265600" y="1450597"/>
                  <a:pt x="1273672" y="1469734"/>
                  <a:pt x="1273672" y="1492225"/>
                </a:cubicBezTo>
                <a:cubicBezTo>
                  <a:pt x="1273672" y="1517981"/>
                  <a:pt x="1265328" y="1538025"/>
                  <a:pt x="1248641" y="1552355"/>
                </a:cubicBezTo>
                <a:cubicBezTo>
                  <a:pt x="1231953" y="1566684"/>
                  <a:pt x="1212727" y="1573848"/>
                  <a:pt x="1190961" y="1573849"/>
                </a:cubicBezTo>
                <a:cubicBezTo>
                  <a:pt x="1169194" y="1573848"/>
                  <a:pt x="1150240" y="1566683"/>
                  <a:pt x="1134097" y="1552354"/>
                </a:cubicBezTo>
                <a:close/>
                <a:moveTo>
                  <a:pt x="795396" y="1852609"/>
                </a:moveTo>
                <a:lnTo>
                  <a:pt x="896780" y="1750990"/>
                </a:lnTo>
                <a:lnTo>
                  <a:pt x="901471" y="1775188"/>
                </a:lnTo>
                <a:cubicBezTo>
                  <a:pt x="901471" y="1800580"/>
                  <a:pt x="893218" y="1820533"/>
                  <a:pt x="876712" y="1835044"/>
                </a:cubicBezTo>
                <a:cubicBezTo>
                  <a:pt x="860206" y="1849554"/>
                  <a:pt x="840889" y="1856810"/>
                  <a:pt x="818760" y="1856810"/>
                </a:cubicBezTo>
                <a:close/>
                <a:moveTo>
                  <a:pt x="0" y="2649850"/>
                </a:moveTo>
                <a:lnTo>
                  <a:pt x="101895" y="2547718"/>
                </a:lnTo>
                <a:lnTo>
                  <a:pt x="108300" y="2548912"/>
                </a:lnTo>
                <a:cubicBezTo>
                  <a:pt x="118050" y="2552857"/>
                  <a:pt x="126961" y="2558774"/>
                  <a:pt x="135032" y="2566665"/>
                </a:cubicBezTo>
                <a:cubicBezTo>
                  <a:pt x="151175" y="2582445"/>
                  <a:pt x="159247" y="2601582"/>
                  <a:pt x="159247" y="2624073"/>
                </a:cubicBezTo>
                <a:cubicBezTo>
                  <a:pt x="159247" y="2649830"/>
                  <a:pt x="150903" y="2669872"/>
                  <a:pt x="134216" y="2684202"/>
                </a:cubicBezTo>
                <a:cubicBezTo>
                  <a:pt x="117528" y="2698531"/>
                  <a:pt x="98302" y="2705696"/>
                  <a:pt x="76535" y="2705696"/>
                </a:cubicBezTo>
                <a:cubicBezTo>
                  <a:pt x="54769" y="2705696"/>
                  <a:pt x="35815" y="2698531"/>
                  <a:pt x="19671" y="2684202"/>
                </a:cubicBezTo>
                <a:cubicBezTo>
                  <a:pt x="11600" y="2677037"/>
                  <a:pt x="5546" y="2668444"/>
                  <a:pt x="1510" y="265842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8800" dirty="0">
              <a:latin typeface="Arial Rounded MT Bold" panose="020F0704030504030204" pitchFamily="34" charset="0"/>
            </a:endParaRPr>
          </a:p>
        </p:txBody>
      </p:sp>
      <p:sp>
        <p:nvSpPr>
          <p:cNvPr id="45" name="Plus Sign 44">
            <a:extLst>
              <a:ext uri="{FF2B5EF4-FFF2-40B4-BE49-F238E27FC236}">
                <a16:creationId xmlns:a16="http://schemas.microsoft.com/office/drawing/2014/main" id="{57A37F51-8EE0-4817-B717-820AAD72F7DB}"/>
              </a:ext>
            </a:extLst>
          </p:cNvPr>
          <p:cNvSpPr/>
          <p:nvPr/>
        </p:nvSpPr>
        <p:spPr>
          <a:xfrm>
            <a:off x="615288" y="3236536"/>
            <a:ext cx="852268" cy="852268"/>
          </a:xfrm>
          <a:prstGeom prst="mathPlus">
            <a:avLst/>
          </a:prstGeom>
          <a:solidFill>
            <a:srgbClr val="E5B9B8"/>
          </a:solidFill>
          <a:ln>
            <a:noFill/>
          </a:ln>
          <a:effectLst>
            <a:outerShdw blurRad="203200" dist="38100" dir="5400000" algn="t"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Isosceles Triangle 45">
            <a:extLst>
              <a:ext uri="{FF2B5EF4-FFF2-40B4-BE49-F238E27FC236}">
                <a16:creationId xmlns:a16="http://schemas.microsoft.com/office/drawing/2014/main" id="{9A58445F-5BDD-40BA-923C-46041406B440}"/>
              </a:ext>
            </a:extLst>
          </p:cNvPr>
          <p:cNvSpPr/>
          <p:nvPr/>
        </p:nvSpPr>
        <p:spPr>
          <a:xfrm rot="2184316">
            <a:off x="2189998" y="5061715"/>
            <a:ext cx="971015" cy="837082"/>
          </a:xfrm>
          <a:prstGeom prst="triangle">
            <a:avLst/>
          </a:prstGeom>
          <a:solidFill>
            <a:srgbClr val="FB9FC9"/>
          </a:solidFill>
          <a:ln>
            <a:noFill/>
          </a:ln>
          <a:effectLst>
            <a:outerShdw blurRad="165100" dist="508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Connector 47">
            <a:extLst>
              <a:ext uri="{FF2B5EF4-FFF2-40B4-BE49-F238E27FC236}">
                <a16:creationId xmlns:a16="http://schemas.microsoft.com/office/drawing/2014/main" id="{DFA6D582-36A2-44FA-912B-CA26FD881870}"/>
              </a:ext>
            </a:extLst>
          </p:cNvPr>
          <p:cNvCxnSpPr/>
          <p:nvPr/>
        </p:nvCxnSpPr>
        <p:spPr>
          <a:xfrm flipV="1">
            <a:off x="541822" y="4399607"/>
            <a:ext cx="1648178" cy="1705653"/>
          </a:xfrm>
          <a:prstGeom prst="line">
            <a:avLst/>
          </a:prstGeom>
          <a:ln w="76200" cap="rnd">
            <a:gradFill>
              <a:gsLst>
                <a:gs pos="0">
                  <a:schemeClr val="accent1">
                    <a:lumMod val="5000"/>
                    <a:lumOff val="95000"/>
                  </a:schemeClr>
                </a:gs>
                <a:gs pos="100000">
                  <a:schemeClr val="accent1">
                    <a:lumMod val="30000"/>
                    <a:lumOff val="70000"/>
                    <a:alpha val="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B129FA3-6034-4CAD-ABD0-E8F66903B2CB}"/>
              </a:ext>
            </a:extLst>
          </p:cNvPr>
          <p:cNvCxnSpPr/>
          <p:nvPr/>
        </p:nvCxnSpPr>
        <p:spPr>
          <a:xfrm flipV="1">
            <a:off x="1174609" y="4186157"/>
            <a:ext cx="1648178" cy="1705653"/>
          </a:xfrm>
          <a:prstGeom prst="line">
            <a:avLst/>
          </a:prstGeom>
          <a:ln w="76200" cap="rnd">
            <a:gradFill>
              <a:gsLst>
                <a:gs pos="0">
                  <a:schemeClr val="accent1">
                    <a:lumMod val="5000"/>
                    <a:lumOff val="95000"/>
                  </a:schemeClr>
                </a:gs>
                <a:gs pos="100000">
                  <a:schemeClr val="accent1">
                    <a:lumMod val="30000"/>
                    <a:lumOff val="70000"/>
                    <a:alpha val="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2FF020C-A9D1-4B6C-8851-F636C50CEBF4}"/>
              </a:ext>
            </a:extLst>
          </p:cNvPr>
          <p:cNvCxnSpPr>
            <a:cxnSpLocks/>
          </p:cNvCxnSpPr>
          <p:nvPr/>
        </p:nvCxnSpPr>
        <p:spPr>
          <a:xfrm rot="16200000" flipH="1" flipV="1">
            <a:off x="9283742" y="1237484"/>
            <a:ext cx="1648178" cy="1705653"/>
          </a:xfrm>
          <a:prstGeom prst="line">
            <a:avLst/>
          </a:prstGeom>
          <a:ln w="76200" cap="rnd">
            <a:gradFill>
              <a:gsLst>
                <a:gs pos="0">
                  <a:schemeClr val="accent1">
                    <a:lumMod val="5000"/>
                    <a:lumOff val="95000"/>
                  </a:schemeClr>
                </a:gs>
                <a:gs pos="100000">
                  <a:schemeClr val="accent1">
                    <a:lumMod val="30000"/>
                    <a:lumOff val="70000"/>
                    <a:alpha val="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445FFF-E207-4AB0-A134-DBE33A253464}"/>
              </a:ext>
            </a:extLst>
          </p:cNvPr>
          <p:cNvCxnSpPr>
            <a:cxnSpLocks/>
          </p:cNvCxnSpPr>
          <p:nvPr/>
        </p:nvCxnSpPr>
        <p:spPr>
          <a:xfrm rot="16200000" flipH="1" flipV="1">
            <a:off x="9822869" y="1170350"/>
            <a:ext cx="1648178" cy="1705653"/>
          </a:xfrm>
          <a:prstGeom prst="line">
            <a:avLst/>
          </a:prstGeom>
          <a:ln w="76200" cap="rnd">
            <a:gradFill>
              <a:gsLst>
                <a:gs pos="0">
                  <a:schemeClr val="accent1">
                    <a:lumMod val="5000"/>
                    <a:lumOff val="95000"/>
                  </a:schemeClr>
                </a:gs>
                <a:gs pos="100000">
                  <a:schemeClr val="accent1">
                    <a:lumMod val="30000"/>
                    <a:lumOff val="70000"/>
                    <a:alpha val="5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119F31A2-ED80-496B-BF69-0EC7A4F20D72}"/>
              </a:ext>
            </a:extLst>
          </p:cNvPr>
          <p:cNvSpPr/>
          <p:nvPr/>
        </p:nvSpPr>
        <p:spPr>
          <a:xfrm rot="16200000" flipH="1">
            <a:off x="1467556" y="835378"/>
            <a:ext cx="722444" cy="722444"/>
          </a:xfrm>
          <a:prstGeom prst="ellipse">
            <a:avLst/>
          </a:prstGeom>
          <a:gradFill>
            <a:gsLst>
              <a:gs pos="100000">
                <a:srgbClr val="E5B9B8"/>
              </a:gs>
              <a:gs pos="0">
                <a:srgbClr val="4361EE"/>
              </a:gs>
            </a:gsLst>
            <a:lin ang="18900000" scaled="1"/>
          </a:gradFill>
          <a:ln>
            <a:noFill/>
          </a:ln>
          <a:effectLst>
            <a:innerShdw blurRad="127000" dist="12700" dir="54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12E10EC0-66A9-42BD-ABAF-33B885435275}"/>
              </a:ext>
            </a:extLst>
          </p:cNvPr>
          <p:cNvSpPr/>
          <p:nvPr/>
        </p:nvSpPr>
        <p:spPr>
          <a:xfrm rot="16200000">
            <a:off x="6064332" y="5401387"/>
            <a:ext cx="434969" cy="434969"/>
          </a:xfrm>
          <a:prstGeom prst="ellipse">
            <a:avLst/>
          </a:prstGeom>
          <a:gradFill>
            <a:gsLst>
              <a:gs pos="100000">
                <a:srgbClr val="E5B9B8"/>
              </a:gs>
              <a:gs pos="0">
                <a:srgbClr val="4361E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28FC1D3A-605B-40B1-8514-34DC364265A1}"/>
              </a:ext>
            </a:extLst>
          </p:cNvPr>
          <p:cNvSpPr/>
          <p:nvPr/>
        </p:nvSpPr>
        <p:spPr>
          <a:xfrm>
            <a:off x="3297037" y="1557822"/>
            <a:ext cx="376674" cy="376674"/>
          </a:xfrm>
          <a:prstGeom prst="ellipse">
            <a:avLst/>
          </a:prstGeom>
          <a:gradFill>
            <a:gsLst>
              <a:gs pos="100000">
                <a:srgbClr val="E5B9B8"/>
              </a:gs>
              <a:gs pos="0">
                <a:srgbClr val="4361E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512BED9A-25AB-4F3A-8589-C10C4D4BB2B6}"/>
              </a:ext>
            </a:extLst>
          </p:cNvPr>
          <p:cNvSpPr/>
          <p:nvPr/>
        </p:nvSpPr>
        <p:spPr>
          <a:xfrm>
            <a:off x="5183563" y="5916923"/>
            <a:ext cx="376674" cy="376674"/>
          </a:xfrm>
          <a:prstGeom prst="ellipse">
            <a:avLst/>
          </a:prstGeom>
          <a:gradFill>
            <a:gsLst>
              <a:gs pos="100000">
                <a:srgbClr val="E5B9B8"/>
              </a:gs>
              <a:gs pos="0">
                <a:srgbClr val="4361EE"/>
              </a:gs>
            </a:gsLst>
            <a:lin ang="18900000" scaled="1"/>
          </a:gradFill>
          <a:ln>
            <a:noFill/>
          </a:ln>
          <a:effectLst>
            <a:outerShdw blurRad="177800" dist="508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Isosceles Triangle 55">
            <a:extLst>
              <a:ext uri="{FF2B5EF4-FFF2-40B4-BE49-F238E27FC236}">
                <a16:creationId xmlns:a16="http://schemas.microsoft.com/office/drawing/2014/main" id="{2BD87F7D-B755-4F8C-B6BA-BE2D0E04CEC6}"/>
              </a:ext>
            </a:extLst>
          </p:cNvPr>
          <p:cNvSpPr/>
          <p:nvPr/>
        </p:nvSpPr>
        <p:spPr>
          <a:xfrm rot="2184316">
            <a:off x="10766434" y="3891692"/>
            <a:ext cx="501915" cy="432685"/>
          </a:xfrm>
          <a:prstGeom prst="triangle">
            <a:avLst/>
          </a:prstGeom>
          <a:solidFill>
            <a:srgbClr val="FB9F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Plus Sign 56">
            <a:extLst>
              <a:ext uri="{FF2B5EF4-FFF2-40B4-BE49-F238E27FC236}">
                <a16:creationId xmlns:a16="http://schemas.microsoft.com/office/drawing/2014/main" id="{93E22499-DEB8-4F04-A9F3-1F2C1E768F24}"/>
              </a:ext>
            </a:extLst>
          </p:cNvPr>
          <p:cNvSpPr/>
          <p:nvPr/>
        </p:nvSpPr>
        <p:spPr>
          <a:xfrm>
            <a:off x="11061315" y="4958113"/>
            <a:ext cx="660758" cy="660758"/>
          </a:xfrm>
          <a:prstGeom prst="mathPlus">
            <a:avLst/>
          </a:prstGeom>
          <a:solidFill>
            <a:srgbClr val="E5B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D91FE8B5-D4D6-45CF-AE63-98F095CC9DA4}"/>
              </a:ext>
            </a:extLst>
          </p:cNvPr>
          <p:cNvSpPr/>
          <p:nvPr/>
        </p:nvSpPr>
        <p:spPr>
          <a:xfrm>
            <a:off x="9911643" y="1460138"/>
            <a:ext cx="278693" cy="278693"/>
          </a:xfrm>
          <a:prstGeom prst="ellipse">
            <a:avLst/>
          </a:prstGeom>
          <a:gradFill>
            <a:gsLst>
              <a:gs pos="100000">
                <a:srgbClr val="E5B9B8"/>
              </a:gs>
              <a:gs pos="0">
                <a:srgbClr val="4361E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1201F9F1-5055-40DE-A6AD-9F5264C0ED05}"/>
              </a:ext>
            </a:extLst>
          </p:cNvPr>
          <p:cNvSpPr txBox="1"/>
          <p:nvPr/>
        </p:nvSpPr>
        <p:spPr>
          <a:xfrm>
            <a:off x="4565821" y="3935421"/>
            <a:ext cx="3060358" cy="369332"/>
          </a:xfrm>
          <a:prstGeom prst="rect">
            <a:avLst/>
          </a:prstGeom>
          <a:noFill/>
        </p:spPr>
        <p:txBody>
          <a:bodyPr wrap="square">
            <a:spAutoFit/>
          </a:bodyPr>
          <a:lstStyle/>
          <a:p>
            <a:pPr algn="ctr"/>
            <a:r>
              <a:rPr lang="en-US" b="1" dirty="0">
                <a:solidFill>
                  <a:schemeClr val="bg1"/>
                </a:solidFill>
                <a:latin typeface="Bahnschrift SemiCondensed" panose="020B0502040204020203" pitchFamily="34" charset="0"/>
              </a:rPr>
              <a:t>Runtime Terror Group</a:t>
            </a:r>
          </a:p>
        </p:txBody>
      </p:sp>
    </p:spTree>
    <p:extLst>
      <p:ext uri="{BB962C8B-B14F-4D97-AF65-F5344CB8AC3E}">
        <p14:creationId xmlns:p14="http://schemas.microsoft.com/office/powerpoint/2010/main" val="25143568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7CB0C9-4F7F-48F7-8B3D-E0DCFA27771C}"/>
              </a:ext>
            </a:extLst>
          </p:cNvPr>
          <p:cNvPicPr>
            <a:picLocks noChangeAspect="1"/>
          </p:cNvPicPr>
          <p:nvPr/>
        </p:nvPicPr>
        <p:blipFill rotWithShape="1">
          <a:blip r:embed="rId2">
            <a:extLst>
              <a:ext uri="{28A0092B-C50C-407E-A947-70E740481C1C}">
                <a14:useLocalDpi xmlns:a14="http://schemas.microsoft.com/office/drawing/2010/main" val="0"/>
              </a:ext>
            </a:extLst>
          </a:blip>
          <a:srcRect t="17087" b="42654"/>
          <a:stretch/>
        </p:blipFill>
        <p:spPr>
          <a:xfrm>
            <a:off x="0" y="0"/>
            <a:ext cx="12192000" cy="2760956"/>
          </a:xfrm>
          <a:prstGeom prst="rect">
            <a:avLst/>
          </a:prstGeom>
          <a:ln>
            <a:noFill/>
          </a:ln>
        </p:spPr>
      </p:pic>
      <p:sp>
        <p:nvSpPr>
          <p:cNvPr id="6" name="Freeform: Shape 5">
            <a:extLst>
              <a:ext uri="{FF2B5EF4-FFF2-40B4-BE49-F238E27FC236}">
                <a16:creationId xmlns:a16="http://schemas.microsoft.com/office/drawing/2014/main" id="{C16B076F-E606-4EB9-8C36-E39A5E7EDA89}"/>
              </a:ext>
            </a:extLst>
          </p:cNvPr>
          <p:cNvSpPr/>
          <p:nvPr/>
        </p:nvSpPr>
        <p:spPr>
          <a:xfrm>
            <a:off x="-19878" y="287173"/>
            <a:ext cx="6096000" cy="2186610"/>
          </a:xfrm>
          <a:custGeom>
            <a:avLst/>
            <a:gdLst>
              <a:gd name="connsiteX0" fmla="*/ 0 w 6096000"/>
              <a:gd name="connsiteY0" fmla="*/ 0 h 2186610"/>
              <a:gd name="connsiteX1" fmla="*/ 5002695 w 6096000"/>
              <a:gd name="connsiteY1" fmla="*/ 0 h 2186610"/>
              <a:gd name="connsiteX2" fmla="*/ 6096000 w 6096000"/>
              <a:gd name="connsiteY2" fmla="*/ 1093305 h 2186610"/>
              <a:gd name="connsiteX3" fmla="*/ 6095999 w 6096000"/>
              <a:gd name="connsiteY3" fmla="*/ 1093305 h 2186610"/>
              <a:gd name="connsiteX4" fmla="*/ 5002694 w 6096000"/>
              <a:gd name="connsiteY4" fmla="*/ 2186610 h 2186610"/>
              <a:gd name="connsiteX5" fmla="*/ 0 w 6096000"/>
              <a:gd name="connsiteY5" fmla="*/ 2186609 h 218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2186610">
                <a:moveTo>
                  <a:pt x="0" y="0"/>
                </a:moveTo>
                <a:lnTo>
                  <a:pt x="5002695" y="0"/>
                </a:lnTo>
                <a:cubicBezTo>
                  <a:pt x="5606511" y="0"/>
                  <a:pt x="6096000" y="489489"/>
                  <a:pt x="6096000" y="1093305"/>
                </a:cubicBezTo>
                <a:lnTo>
                  <a:pt x="6095999" y="1093305"/>
                </a:lnTo>
                <a:cubicBezTo>
                  <a:pt x="6095999" y="1697121"/>
                  <a:pt x="5606510" y="2186610"/>
                  <a:pt x="5002694" y="2186610"/>
                </a:cubicBezTo>
                <a:lnTo>
                  <a:pt x="0" y="2186609"/>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p:cNvSpPr>
            <a:spLocks noGrp="1"/>
          </p:cNvSpPr>
          <p:nvPr>
            <p:ph type="title"/>
          </p:nvPr>
        </p:nvSpPr>
        <p:spPr>
          <a:xfrm>
            <a:off x="1662039" y="892375"/>
            <a:ext cx="2732167" cy="976206"/>
          </a:xfrm>
          <a:noFill/>
        </p:spPr>
        <p:txBody>
          <a:bodyPr>
            <a:noAutofit/>
          </a:bodyPr>
          <a:lstStyle/>
          <a:p>
            <a:r>
              <a:rPr lang="en-US" sz="7200" b="1" dirty="0">
                <a:solidFill>
                  <a:srgbClr val="006591"/>
                </a:solidFill>
                <a:latin typeface="Bahnschrift SemiCondensed" panose="020B0502040204020203" pitchFamily="34" charset="0"/>
                <a:cs typeface="Times New Roman"/>
              </a:rPr>
              <a:t>Outline</a:t>
            </a:r>
          </a:p>
        </p:txBody>
      </p:sp>
      <p:grpSp>
        <p:nvGrpSpPr>
          <p:cNvPr id="58" name="Group 57">
            <a:extLst>
              <a:ext uri="{FF2B5EF4-FFF2-40B4-BE49-F238E27FC236}">
                <a16:creationId xmlns:a16="http://schemas.microsoft.com/office/drawing/2014/main" id="{8FC1369A-EDE7-4DD7-92F0-34D29ED46886}"/>
              </a:ext>
            </a:extLst>
          </p:cNvPr>
          <p:cNvGrpSpPr/>
          <p:nvPr/>
        </p:nvGrpSpPr>
        <p:grpSpPr>
          <a:xfrm>
            <a:off x="0" y="2760956"/>
            <a:ext cx="12211200" cy="4097044"/>
            <a:chOff x="0" y="2760956"/>
            <a:chExt cx="12211200" cy="4097044"/>
          </a:xfrm>
        </p:grpSpPr>
        <p:sp>
          <p:nvSpPr>
            <p:cNvPr id="11" name="Rectangle 10">
              <a:extLst>
                <a:ext uri="{FF2B5EF4-FFF2-40B4-BE49-F238E27FC236}">
                  <a16:creationId xmlns:a16="http://schemas.microsoft.com/office/drawing/2014/main" id="{7468E27B-442B-4307-81BF-BD40D8F0FF04}"/>
                </a:ext>
              </a:extLst>
            </p:cNvPr>
            <p:cNvSpPr/>
            <p:nvPr/>
          </p:nvSpPr>
          <p:spPr>
            <a:xfrm>
              <a:off x="9141783" y="4809600"/>
              <a:ext cx="3052800" cy="2048400"/>
            </a:xfrm>
            <a:prstGeom prst="rect">
              <a:avLst/>
            </a:prstGeom>
            <a:solidFill>
              <a:srgbClr val="CA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6F26698-9D8A-4662-B64E-311B8DB9468C}"/>
                </a:ext>
              </a:extLst>
            </p:cNvPr>
            <p:cNvSpPr/>
            <p:nvPr/>
          </p:nvSpPr>
          <p:spPr>
            <a:xfrm>
              <a:off x="0" y="2760956"/>
              <a:ext cx="3052800" cy="2048400"/>
            </a:xfrm>
            <a:prstGeom prst="rect">
              <a:avLst/>
            </a:prstGeom>
            <a:solidFill>
              <a:srgbClr val="023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1166CBF-9D6D-4DE9-AD10-615D762CDC88}"/>
                </a:ext>
              </a:extLst>
            </p:cNvPr>
            <p:cNvSpPr/>
            <p:nvPr/>
          </p:nvSpPr>
          <p:spPr>
            <a:xfrm>
              <a:off x="3052800" y="2760956"/>
              <a:ext cx="3052800" cy="2048400"/>
            </a:xfrm>
            <a:prstGeom prst="rect">
              <a:avLst/>
            </a:prstGeom>
            <a:solidFill>
              <a:srgbClr val="0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804F936-B154-4416-A273-E37B69CE5EDA}"/>
                </a:ext>
              </a:extLst>
            </p:cNvPr>
            <p:cNvSpPr/>
            <p:nvPr/>
          </p:nvSpPr>
          <p:spPr>
            <a:xfrm>
              <a:off x="6105600" y="2760956"/>
              <a:ext cx="3052800" cy="2048400"/>
            </a:xfrm>
            <a:prstGeom prst="rect">
              <a:avLst/>
            </a:prstGeom>
            <a:solidFill>
              <a:srgbClr val="009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3C0EDDE-3E65-4757-A590-5070DEF54595}"/>
                </a:ext>
              </a:extLst>
            </p:cNvPr>
            <p:cNvSpPr/>
            <p:nvPr/>
          </p:nvSpPr>
          <p:spPr>
            <a:xfrm>
              <a:off x="9158400" y="2760956"/>
              <a:ext cx="3052800" cy="2048400"/>
            </a:xfrm>
            <a:prstGeom prst="rect">
              <a:avLst/>
            </a:prstGeom>
            <a:solidFill>
              <a:srgbClr val="48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6595E28-1877-41A5-A032-D4273CEF25A0}"/>
                </a:ext>
              </a:extLst>
            </p:cNvPr>
            <p:cNvSpPr/>
            <p:nvPr/>
          </p:nvSpPr>
          <p:spPr>
            <a:xfrm>
              <a:off x="6093709" y="4809356"/>
              <a:ext cx="3052800" cy="2048400"/>
            </a:xfrm>
            <a:prstGeom prst="rect">
              <a:avLst/>
            </a:prstGeom>
            <a:solidFill>
              <a:srgbClr val="ADE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79DD17FD-98FF-4549-A48E-A506736FBD81}"/>
                </a:ext>
              </a:extLst>
            </p:cNvPr>
            <p:cNvSpPr/>
            <p:nvPr/>
          </p:nvSpPr>
          <p:spPr>
            <a:xfrm>
              <a:off x="3050702" y="4809600"/>
              <a:ext cx="3052800" cy="2048400"/>
            </a:xfrm>
            <a:prstGeom prst="rect">
              <a:avLst/>
            </a:prstGeom>
            <a:solidFill>
              <a:srgbClr val="90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35ED310-2BE4-4D68-B15A-4805C8B35721}"/>
                </a:ext>
              </a:extLst>
            </p:cNvPr>
            <p:cNvSpPr/>
            <p:nvPr/>
          </p:nvSpPr>
          <p:spPr>
            <a:xfrm>
              <a:off x="2628" y="4809356"/>
              <a:ext cx="3052800" cy="2048400"/>
            </a:xfrm>
            <a:prstGeom prst="rect">
              <a:avLst/>
            </a:prstGeom>
            <a:solidFill>
              <a:srgbClr val="48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TextBox 21">
            <a:extLst>
              <a:ext uri="{FF2B5EF4-FFF2-40B4-BE49-F238E27FC236}">
                <a16:creationId xmlns:a16="http://schemas.microsoft.com/office/drawing/2014/main" id="{3BFE9A44-DF84-4D31-A0C4-C1773A285001}"/>
              </a:ext>
            </a:extLst>
          </p:cNvPr>
          <p:cNvSpPr txBox="1"/>
          <p:nvPr/>
        </p:nvSpPr>
        <p:spPr>
          <a:xfrm>
            <a:off x="726961" y="2952861"/>
            <a:ext cx="2304000" cy="384721"/>
          </a:xfrm>
          <a:prstGeom prst="rect">
            <a:avLst/>
          </a:prstGeom>
          <a:noFill/>
        </p:spPr>
        <p:txBody>
          <a:bodyPr wrap="square" rtlCol="0">
            <a:spAutoFit/>
          </a:bodyPr>
          <a:lstStyle/>
          <a:p>
            <a:r>
              <a:rPr lang="en-IN" sz="1900" dirty="0">
                <a:solidFill>
                  <a:schemeClr val="bg1"/>
                </a:solidFill>
                <a:latin typeface="Bahnschrift SemiCondensed" panose="020B0502040204020203" pitchFamily="34" charset="0"/>
              </a:rPr>
              <a:t>Introduction to Project</a:t>
            </a:r>
          </a:p>
        </p:txBody>
      </p:sp>
      <p:pic>
        <p:nvPicPr>
          <p:cNvPr id="24" name="Picture 23">
            <a:extLst>
              <a:ext uri="{FF2B5EF4-FFF2-40B4-BE49-F238E27FC236}">
                <a16:creationId xmlns:a16="http://schemas.microsoft.com/office/drawing/2014/main" id="{065F83DC-39B8-4650-941E-7087AA6AC75D}"/>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9745" y="3022002"/>
            <a:ext cx="441794" cy="441794"/>
          </a:xfrm>
          <a:prstGeom prst="rect">
            <a:avLst/>
          </a:prstGeom>
        </p:spPr>
      </p:pic>
      <p:sp>
        <p:nvSpPr>
          <p:cNvPr id="25" name="TextBox 24">
            <a:extLst>
              <a:ext uri="{FF2B5EF4-FFF2-40B4-BE49-F238E27FC236}">
                <a16:creationId xmlns:a16="http://schemas.microsoft.com/office/drawing/2014/main" id="{9526582E-151E-490A-98AE-8C346CA56631}"/>
              </a:ext>
            </a:extLst>
          </p:cNvPr>
          <p:cNvSpPr txBox="1"/>
          <p:nvPr/>
        </p:nvSpPr>
        <p:spPr>
          <a:xfrm>
            <a:off x="724122" y="3256848"/>
            <a:ext cx="2304000" cy="954107"/>
          </a:xfrm>
          <a:prstGeom prst="rect">
            <a:avLst/>
          </a:prstGeom>
          <a:noFill/>
        </p:spPr>
        <p:txBody>
          <a:bodyPr wrap="square" rtlCol="0">
            <a:spAutoFit/>
          </a:bodyPr>
          <a:lstStyle/>
          <a:p>
            <a:r>
              <a:rPr lang="en-IN" sz="1400" dirty="0">
                <a:solidFill>
                  <a:schemeClr val="bg1"/>
                </a:solidFill>
                <a:latin typeface="Bahnschrift SemiCondensed" panose="020B0502040204020203" pitchFamily="34" charset="0"/>
              </a:rPr>
              <a:t>It is a Notification System.</a:t>
            </a:r>
          </a:p>
          <a:p>
            <a:r>
              <a:rPr lang="en-IN" sz="1400" dirty="0">
                <a:solidFill>
                  <a:schemeClr val="bg1"/>
                </a:solidFill>
                <a:latin typeface="Bahnschrift SemiCondensed" panose="020B0502040204020203" pitchFamily="34" charset="0"/>
              </a:rPr>
              <a:t>It gives information about COVID-19 cases in states of India.</a:t>
            </a:r>
          </a:p>
        </p:txBody>
      </p:sp>
      <p:sp>
        <p:nvSpPr>
          <p:cNvPr id="26" name="TextBox 25">
            <a:extLst>
              <a:ext uri="{FF2B5EF4-FFF2-40B4-BE49-F238E27FC236}">
                <a16:creationId xmlns:a16="http://schemas.microsoft.com/office/drawing/2014/main" id="{418E90D8-0E06-4DE8-884A-57CE9A45BA88}"/>
              </a:ext>
            </a:extLst>
          </p:cNvPr>
          <p:cNvSpPr txBox="1"/>
          <p:nvPr/>
        </p:nvSpPr>
        <p:spPr>
          <a:xfrm>
            <a:off x="3631711" y="2952861"/>
            <a:ext cx="2304000" cy="384721"/>
          </a:xfrm>
          <a:prstGeom prst="rect">
            <a:avLst/>
          </a:prstGeom>
          <a:noFill/>
        </p:spPr>
        <p:txBody>
          <a:bodyPr wrap="square" rtlCol="0">
            <a:spAutoFit/>
          </a:bodyPr>
          <a:lstStyle/>
          <a:p>
            <a:r>
              <a:rPr lang="en-IN" sz="1900" dirty="0">
                <a:solidFill>
                  <a:schemeClr val="bg1"/>
                </a:solidFill>
                <a:latin typeface="Bahnschrift SemiCondensed" panose="020B0502040204020203" pitchFamily="34" charset="0"/>
              </a:rPr>
              <a:t>Problem Formulation</a:t>
            </a:r>
          </a:p>
        </p:txBody>
      </p:sp>
      <p:sp>
        <p:nvSpPr>
          <p:cNvPr id="27" name="TextBox 26">
            <a:extLst>
              <a:ext uri="{FF2B5EF4-FFF2-40B4-BE49-F238E27FC236}">
                <a16:creationId xmlns:a16="http://schemas.microsoft.com/office/drawing/2014/main" id="{CFC63AC3-735D-41D8-8E4C-7A10DD5FECC1}"/>
              </a:ext>
            </a:extLst>
          </p:cNvPr>
          <p:cNvSpPr txBox="1"/>
          <p:nvPr/>
        </p:nvSpPr>
        <p:spPr>
          <a:xfrm>
            <a:off x="3628872" y="3256848"/>
            <a:ext cx="2304000" cy="954107"/>
          </a:xfrm>
          <a:prstGeom prst="rect">
            <a:avLst/>
          </a:prstGeom>
          <a:noFill/>
        </p:spPr>
        <p:txBody>
          <a:bodyPr wrap="square" rtlCol="0">
            <a:spAutoFit/>
          </a:bodyPr>
          <a:lstStyle/>
          <a:p>
            <a:r>
              <a:rPr lang="en-IN" sz="1400" dirty="0">
                <a:solidFill>
                  <a:schemeClr val="bg1"/>
                </a:solidFill>
                <a:latin typeface="Bahnschrift SemiCondensed" panose="020B0502040204020203" pitchFamily="34" charset="0"/>
              </a:rPr>
              <a:t>Cases are increasing rapidly.</a:t>
            </a:r>
          </a:p>
          <a:p>
            <a:r>
              <a:rPr lang="en-IN" sz="1400" dirty="0">
                <a:solidFill>
                  <a:schemeClr val="bg1"/>
                </a:solidFill>
                <a:latin typeface="Bahnschrift SemiCondensed" panose="020B0502040204020203" pitchFamily="34" charset="0"/>
              </a:rPr>
              <a:t>It is a need to save the time of user to directly access the cases.</a:t>
            </a:r>
          </a:p>
        </p:txBody>
      </p:sp>
      <p:pic>
        <p:nvPicPr>
          <p:cNvPr id="29" name="Picture 28">
            <a:extLst>
              <a:ext uri="{FF2B5EF4-FFF2-40B4-BE49-F238E27FC236}">
                <a16:creationId xmlns:a16="http://schemas.microsoft.com/office/drawing/2014/main" id="{0459DC28-DBD6-44BC-8E86-6B8D876F20DB}"/>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168554" y="3022002"/>
            <a:ext cx="435640" cy="435640"/>
          </a:xfrm>
          <a:prstGeom prst="rect">
            <a:avLst/>
          </a:prstGeom>
        </p:spPr>
      </p:pic>
      <p:sp>
        <p:nvSpPr>
          <p:cNvPr id="30" name="TextBox 29">
            <a:extLst>
              <a:ext uri="{FF2B5EF4-FFF2-40B4-BE49-F238E27FC236}">
                <a16:creationId xmlns:a16="http://schemas.microsoft.com/office/drawing/2014/main" id="{941D89B5-8307-441C-8AD6-59410DE2613D}"/>
              </a:ext>
            </a:extLst>
          </p:cNvPr>
          <p:cNvSpPr txBox="1"/>
          <p:nvPr/>
        </p:nvSpPr>
        <p:spPr>
          <a:xfrm>
            <a:off x="6684511" y="2922337"/>
            <a:ext cx="2304000" cy="384721"/>
          </a:xfrm>
          <a:prstGeom prst="rect">
            <a:avLst/>
          </a:prstGeom>
          <a:noFill/>
        </p:spPr>
        <p:txBody>
          <a:bodyPr wrap="square" rtlCol="0">
            <a:spAutoFit/>
          </a:bodyPr>
          <a:lstStyle/>
          <a:p>
            <a:r>
              <a:rPr lang="en-IN" sz="1900" dirty="0">
                <a:solidFill>
                  <a:schemeClr val="bg1"/>
                </a:solidFill>
                <a:latin typeface="Bahnschrift SemiCondensed" panose="020B0502040204020203" pitchFamily="34" charset="0"/>
              </a:rPr>
              <a:t>Objective of the work</a:t>
            </a:r>
          </a:p>
        </p:txBody>
      </p:sp>
      <p:sp>
        <p:nvSpPr>
          <p:cNvPr id="31" name="TextBox 30">
            <a:extLst>
              <a:ext uri="{FF2B5EF4-FFF2-40B4-BE49-F238E27FC236}">
                <a16:creationId xmlns:a16="http://schemas.microsoft.com/office/drawing/2014/main" id="{23F66056-5466-4583-A0F0-95B9D44AC072}"/>
              </a:ext>
            </a:extLst>
          </p:cNvPr>
          <p:cNvSpPr txBox="1"/>
          <p:nvPr/>
        </p:nvSpPr>
        <p:spPr>
          <a:xfrm>
            <a:off x="6681672" y="3226324"/>
            <a:ext cx="2304000" cy="738664"/>
          </a:xfrm>
          <a:prstGeom prst="rect">
            <a:avLst/>
          </a:prstGeom>
          <a:noFill/>
        </p:spPr>
        <p:txBody>
          <a:bodyPr wrap="square" rtlCol="0">
            <a:spAutoFit/>
          </a:bodyPr>
          <a:lstStyle/>
          <a:p>
            <a:r>
              <a:rPr lang="en-IN" sz="1400" dirty="0">
                <a:solidFill>
                  <a:schemeClr val="bg1"/>
                </a:solidFill>
                <a:latin typeface="Bahnschrift SemiCondensed" panose="020B0502040204020203" pitchFamily="34" charset="0"/>
              </a:rPr>
              <a:t>Neat, clean and simplified transfer of information.</a:t>
            </a:r>
          </a:p>
          <a:p>
            <a:r>
              <a:rPr lang="en-IN" sz="1400" dirty="0">
                <a:solidFill>
                  <a:schemeClr val="bg1"/>
                </a:solidFill>
                <a:latin typeface="Bahnschrift SemiCondensed" panose="020B0502040204020203" pitchFamily="34" charset="0"/>
              </a:rPr>
              <a:t>Save time to one-click.</a:t>
            </a:r>
          </a:p>
        </p:txBody>
      </p:sp>
      <p:sp>
        <p:nvSpPr>
          <p:cNvPr id="32" name="TextBox 31">
            <a:extLst>
              <a:ext uri="{FF2B5EF4-FFF2-40B4-BE49-F238E27FC236}">
                <a16:creationId xmlns:a16="http://schemas.microsoft.com/office/drawing/2014/main" id="{FE1035B3-6754-4205-BBC8-4C242491E603}"/>
              </a:ext>
            </a:extLst>
          </p:cNvPr>
          <p:cNvSpPr txBox="1"/>
          <p:nvPr/>
        </p:nvSpPr>
        <p:spPr>
          <a:xfrm>
            <a:off x="9737311" y="2891813"/>
            <a:ext cx="2304000" cy="384721"/>
          </a:xfrm>
          <a:prstGeom prst="rect">
            <a:avLst/>
          </a:prstGeom>
          <a:noFill/>
        </p:spPr>
        <p:txBody>
          <a:bodyPr wrap="square" rtlCol="0">
            <a:spAutoFit/>
          </a:bodyPr>
          <a:lstStyle/>
          <a:p>
            <a:r>
              <a:rPr lang="en-IN" sz="1900" dirty="0">
                <a:solidFill>
                  <a:schemeClr val="bg1"/>
                </a:solidFill>
                <a:latin typeface="Bahnschrift SemiCondensed" panose="020B0502040204020203" pitchFamily="34" charset="0"/>
              </a:rPr>
              <a:t>Methodology used</a:t>
            </a:r>
          </a:p>
        </p:txBody>
      </p:sp>
      <p:sp>
        <p:nvSpPr>
          <p:cNvPr id="33" name="TextBox 32">
            <a:extLst>
              <a:ext uri="{FF2B5EF4-FFF2-40B4-BE49-F238E27FC236}">
                <a16:creationId xmlns:a16="http://schemas.microsoft.com/office/drawing/2014/main" id="{ABEA7C2D-7BE8-496D-A273-65C509019D2E}"/>
              </a:ext>
            </a:extLst>
          </p:cNvPr>
          <p:cNvSpPr txBox="1"/>
          <p:nvPr/>
        </p:nvSpPr>
        <p:spPr>
          <a:xfrm>
            <a:off x="9734472" y="3195800"/>
            <a:ext cx="2304000" cy="523220"/>
          </a:xfrm>
          <a:prstGeom prst="rect">
            <a:avLst/>
          </a:prstGeom>
          <a:noFill/>
        </p:spPr>
        <p:txBody>
          <a:bodyPr wrap="square" rtlCol="0">
            <a:spAutoFit/>
          </a:bodyPr>
          <a:lstStyle/>
          <a:p>
            <a:r>
              <a:rPr lang="en-IN" sz="1400" dirty="0">
                <a:solidFill>
                  <a:schemeClr val="bg1"/>
                </a:solidFill>
                <a:latin typeface="Bahnschrift SemiCondensed" panose="020B0502040204020203" pitchFamily="34" charset="0"/>
              </a:rPr>
              <a:t>Web-scraping to extract the data and notifier to show data.</a:t>
            </a:r>
          </a:p>
        </p:txBody>
      </p:sp>
      <p:sp>
        <p:nvSpPr>
          <p:cNvPr id="34" name="TextBox 33">
            <a:extLst>
              <a:ext uri="{FF2B5EF4-FFF2-40B4-BE49-F238E27FC236}">
                <a16:creationId xmlns:a16="http://schemas.microsoft.com/office/drawing/2014/main" id="{080146DC-3777-4ACC-8FDF-E1BEE4FA813E}"/>
              </a:ext>
            </a:extLst>
          </p:cNvPr>
          <p:cNvSpPr txBox="1"/>
          <p:nvPr/>
        </p:nvSpPr>
        <p:spPr>
          <a:xfrm>
            <a:off x="9715472" y="5068157"/>
            <a:ext cx="2304000" cy="384721"/>
          </a:xfrm>
          <a:prstGeom prst="rect">
            <a:avLst/>
          </a:prstGeom>
          <a:noFill/>
        </p:spPr>
        <p:txBody>
          <a:bodyPr wrap="square" rtlCol="0">
            <a:spAutoFit/>
          </a:bodyPr>
          <a:lstStyle/>
          <a:p>
            <a:r>
              <a:rPr lang="en-IN" sz="1900" dirty="0">
                <a:solidFill>
                  <a:schemeClr val="bg1">
                    <a:lumMod val="65000"/>
                  </a:schemeClr>
                </a:solidFill>
                <a:latin typeface="Bahnschrift SemiCondensed" panose="020B0502040204020203" pitchFamily="34" charset="0"/>
              </a:rPr>
              <a:t>References</a:t>
            </a:r>
          </a:p>
        </p:txBody>
      </p:sp>
      <p:sp>
        <p:nvSpPr>
          <p:cNvPr id="35" name="TextBox 34">
            <a:extLst>
              <a:ext uri="{FF2B5EF4-FFF2-40B4-BE49-F238E27FC236}">
                <a16:creationId xmlns:a16="http://schemas.microsoft.com/office/drawing/2014/main" id="{CB3B4DA3-3AFA-494D-BBD4-B54401754127}"/>
              </a:ext>
            </a:extLst>
          </p:cNvPr>
          <p:cNvSpPr txBox="1"/>
          <p:nvPr/>
        </p:nvSpPr>
        <p:spPr>
          <a:xfrm>
            <a:off x="9712633" y="5372144"/>
            <a:ext cx="2304000" cy="738664"/>
          </a:xfrm>
          <a:prstGeom prst="rect">
            <a:avLst/>
          </a:prstGeom>
          <a:noFill/>
        </p:spPr>
        <p:txBody>
          <a:bodyPr wrap="square" rtlCol="0">
            <a:spAutoFit/>
          </a:bodyPr>
          <a:lstStyle/>
          <a:p>
            <a:r>
              <a:rPr lang="en-IN" sz="1400" dirty="0">
                <a:solidFill>
                  <a:schemeClr val="bg1">
                    <a:lumMod val="65000"/>
                  </a:schemeClr>
                </a:solidFill>
                <a:latin typeface="Bahnschrift SemiCondensed" panose="020B0502040204020203" pitchFamily="34" charset="0"/>
              </a:rPr>
              <a:t>Resources, guide and information, we used to develop the system.</a:t>
            </a:r>
          </a:p>
        </p:txBody>
      </p:sp>
      <p:sp>
        <p:nvSpPr>
          <p:cNvPr id="36" name="TextBox 35">
            <a:extLst>
              <a:ext uri="{FF2B5EF4-FFF2-40B4-BE49-F238E27FC236}">
                <a16:creationId xmlns:a16="http://schemas.microsoft.com/office/drawing/2014/main" id="{9D80828F-B410-4948-9B20-8DFEF109F480}"/>
              </a:ext>
            </a:extLst>
          </p:cNvPr>
          <p:cNvSpPr txBox="1"/>
          <p:nvPr/>
        </p:nvSpPr>
        <p:spPr>
          <a:xfrm>
            <a:off x="6659833" y="5073231"/>
            <a:ext cx="2304000" cy="384721"/>
          </a:xfrm>
          <a:prstGeom prst="rect">
            <a:avLst/>
          </a:prstGeom>
          <a:noFill/>
        </p:spPr>
        <p:txBody>
          <a:bodyPr wrap="square" rtlCol="0">
            <a:spAutoFit/>
          </a:bodyPr>
          <a:lstStyle/>
          <a:p>
            <a:r>
              <a:rPr lang="en-IN" sz="1900" dirty="0">
                <a:solidFill>
                  <a:schemeClr val="bg1">
                    <a:lumMod val="65000"/>
                  </a:schemeClr>
                </a:solidFill>
                <a:latin typeface="Bahnschrift SemiCondensed" panose="020B0502040204020203" pitchFamily="34" charset="0"/>
              </a:rPr>
              <a:t>Future Scope</a:t>
            </a:r>
          </a:p>
        </p:txBody>
      </p:sp>
      <p:sp>
        <p:nvSpPr>
          <p:cNvPr id="37" name="TextBox 36">
            <a:extLst>
              <a:ext uri="{FF2B5EF4-FFF2-40B4-BE49-F238E27FC236}">
                <a16:creationId xmlns:a16="http://schemas.microsoft.com/office/drawing/2014/main" id="{06FEA45D-68ED-4D79-AD95-96DED9308A91}"/>
              </a:ext>
            </a:extLst>
          </p:cNvPr>
          <p:cNvSpPr txBox="1"/>
          <p:nvPr/>
        </p:nvSpPr>
        <p:spPr>
          <a:xfrm>
            <a:off x="6656994" y="5377218"/>
            <a:ext cx="2304000" cy="738664"/>
          </a:xfrm>
          <a:prstGeom prst="rect">
            <a:avLst/>
          </a:prstGeom>
          <a:noFill/>
        </p:spPr>
        <p:txBody>
          <a:bodyPr wrap="square" rtlCol="0">
            <a:spAutoFit/>
          </a:bodyPr>
          <a:lstStyle/>
          <a:p>
            <a:r>
              <a:rPr lang="en-IN" sz="1400" dirty="0">
                <a:solidFill>
                  <a:schemeClr val="bg1">
                    <a:lumMod val="65000"/>
                  </a:schemeClr>
                </a:solidFill>
                <a:latin typeface="Bahnschrift SemiCondensed" panose="020B0502040204020203" pitchFamily="34" charset="0"/>
              </a:rPr>
              <a:t>This section contains the improvement which can take place.</a:t>
            </a:r>
          </a:p>
        </p:txBody>
      </p:sp>
      <p:sp>
        <p:nvSpPr>
          <p:cNvPr id="38" name="TextBox 37">
            <a:extLst>
              <a:ext uri="{FF2B5EF4-FFF2-40B4-BE49-F238E27FC236}">
                <a16:creationId xmlns:a16="http://schemas.microsoft.com/office/drawing/2014/main" id="{533DBF78-BCF8-4420-A2EE-396FBD8E2927}"/>
              </a:ext>
            </a:extLst>
          </p:cNvPr>
          <p:cNvSpPr txBox="1"/>
          <p:nvPr/>
        </p:nvSpPr>
        <p:spPr>
          <a:xfrm>
            <a:off x="3607033" y="5073231"/>
            <a:ext cx="2304000" cy="384721"/>
          </a:xfrm>
          <a:prstGeom prst="rect">
            <a:avLst/>
          </a:prstGeom>
          <a:noFill/>
        </p:spPr>
        <p:txBody>
          <a:bodyPr wrap="square" rtlCol="0">
            <a:spAutoFit/>
          </a:bodyPr>
          <a:lstStyle/>
          <a:p>
            <a:r>
              <a:rPr lang="en-IN" sz="1900" dirty="0">
                <a:solidFill>
                  <a:schemeClr val="bg1"/>
                </a:solidFill>
                <a:latin typeface="Bahnschrift SemiCondensed" panose="020B0502040204020203" pitchFamily="34" charset="0"/>
              </a:rPr>
              <a:t>Conclusion</a:t>
            </a:r>
          </a:p>
        </p:txBody>
      </p:sp>
      <p:sp>
        <p:nvSpPr>
          <p:cNvPr id="39" name="TextBox 38">
            <a:extLst>
              <a:ext uri="{FF2B5EF4-FFF2-40B4-BE49-F238E27FC236}">
                <a16:creationId xmlns:a16="http://schemas.microsoft.com/office/drawing/2014/main" id="{DF4ABB62-8487-475F-BA06-B5E332BD29DD}"/>
              </a:ext>
            </a:extLst>
          </p:cNvPr>
          <p:cNvSpPr txBox="1"/>
          <p:nvPr/>
        </p:nvSpPr>
        <p:spPr>
          <a:xfrm>
            <a:off x="3604194" y="5377218"/>
            <a:ext cx="2304000" cy="954107"/>
          </a:xfrm>
          <a:prstGeom prst="rect">
            <a:avLst/>
          </a:prstGeom>
          <a:noFill/>
        </p:spPr>
        <p:txBody>
          <a:bodyPr wrap="square" rtlCol="0">
            <a:spAutoFit/>
          </a:bodyPr>
          <a:lstStyle/>
          <a:p>
            <a:r>
              <a:rPr lang="en-IN" sz="1400" dirty="0">
                <a:solidFill>
                  <a:schemeClr val="bg1"/>
                </a:solidFill>
                <a:latin typeface="Bahnschrift SemiCondensed" panose="020B0502040204020203" pitchFamily="34" charset="0"/>
              </a:rPr>
              <a:t>Notification system is working fine and showing the number of Recent Active, total, cured cases and deaths.</a:t>
            </a:r>
          </a:p>
        </p:txBody>
      </p:sp>
      <p:sp>
        <p:nvSpPr>
          <p:cNvPr id="42" name="TextBox 41">
            <a:extLst>
              <a:ext uri="{FF2B5EF4-FFF2-40B4-BE49-F238E27FC236}">
                <a16:creationId xmlns:a16="http://schemas.microsoft.com/office/drawing/2014/main" id="{743979C3-5E97-4790-984A-DD810AFE62C1}"/>
              </a:ext>
            </a:extLst>
          </p:cNvPr>
          <p:cNvSpPr txBox="1"/>
          <p:nvPr/>
        </p:nvSpPr>
        <p:spPr>
          <a:xfrm>
            <a:off x="561187" y="5068157"/>
            <a:ext cx="2304000" cy="384721"/>
          </a:xfrm>
          <a:prstGeom prst="rect">
            <a:avLst/>
          </a:prstGeom>
          <a:noFill/>
        </p:spPr>
        <p:txBody>
          <a:bodyPr wrap="square" rtlCol="0">
            <a:spAutoFit/>
          </a:bodyPr>
          <a:lstStyle/>
          <a:p>
            <a:r>
              <a:rPr lang="en-IN" sz="1900" dirty="0">
                <a:solidFill>
                  <a:schemeClr val="bg1"/>
                </a:solidFill>
                <a:latin typeface="Bahnschrift SemiCondensed" panose="020B0502040204020203" pitchFamily="34" charset="0"/>
              </a:rPr>
              <a:t>Results and Outputs</a:t>
            </a:r>
          </a:p>
        </p:txBody>
      </p:sp>
      <p:sp>
        <p:nvSpPr>
          <p:cNvPr id="43" name="TextBox 42">
            <a:extLst>
              <a:ext uri="{FF2B5EF4-FFF2-40B4-BE49-F238E27FC236}">
                <a16:creationId xmlns:a16="http://schemas.microsoft.com/office/drawing/2014/main" id="{3702D7B4-9BF0-4BD1-B18F-50E7F483E69E}"/>
              </a:ext>
            </a:extLst>
          </p:cNvPr>
          <p:cNvSpPr txBox="1"/>
          <p:nvPr/>
        </p:nvSpPr>
        <p:spPr>
          <a:xfrm>
            <a:off x="558348" y="5372144"/>
            <a:ext cx="2304000" cy="523220"/>
          </a:xfrm>
          <a:prstGeom prst="rect">
            <a:avLst/>
          </a:prstGeom>
          <a:noFill/>
        </p:spPr>
        <p:txBody>
          <a:bodyPr wrap="square" rtlCol="0">
            <a:spAutoFit/>
          </a:bodyPr>
          <a:lstStyle/>
          <a:p>
            <a:r>
              <a:rPr lang="en-IN" sz="1400" dirty="0">
                <a:solidFill>
                  <a:schemeClr val="bg1"/>
                </a:solidFill>
                <a:latin typeface="Bahnschrift SemiCondensed" panose="020B0502040204020203" pitchFamily="34" charset="0"/>
              </a:rPr>
              <a:t>Result and Output are attached.</a:t>
            </a:r>
          </a:p>
        </p:txBody>
      </p:sp>
      <p:pic>
        <p:nvPicPr>
          <p:cNvPr id="47" name="Picture 46">
            <a:extLst>
              <a:ext uri="{FF2B5EF4-FFF2-40B4-BE49-F238E27FC236}">
                <a16:creationId xmlns:a16="http://schemas.microsoft.com/office/drawing/2014/main" id="{DFB52909-60AF-4FE9-B8D2-AB34A8B6CB1B}"/>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182139" y="3001122"/>
            <a:ext cx="427878" cy="427878"/>
          </a:xfrm>
          <a:prstGeom prst="rect">
            <a:avLst/>
          </a:prstGeom>
        </p:spPr>
      </p:pic>
      <p:pic>
        <p:nvPicPr>
          <p:cNvPr id="49" name="Picture 48">
            <a:extLst>
              <a:ext uri="{FF2B5EF4-FFF2-40B4-BE49-F238E27FC236}">
                <a16:creationId xmlns:a16="http://schemas.microsoft.com/office/drawing/2014/main" id="{C7A1BD40-50CB-421F-B2DD-AA247D1042B6}"/>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9279872" y="2927421"/>
            <a:ext cx="435600" cy="435600"/>
          </a:xfrm>
          <a:prstGeom prst="rect">
            <a:avLst/>
          </a:prstGeom>
        </p:spPr>
      </p:pic>
      <p:pic>
        <p:nvPicPr>
          <p:cNvPr id="51" name="Picture 50">
            <a:extLst>
              <a:ext uri="{FF2B5EF4-FFF2-40B4-BE49-F238E27FC236}">
                <a16:creationId xmlns:a16="http://schemas.microsoft.com/office/drawing/2014/main" id="{354A0194-1471-431E-8D1A-3DED4BBF1070}"/>
              </a:ext>
            </a:extLst>
          </p:cNvPr>
          <p:cNvPicPr>
            <a:picLocks noChangeAspect="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172528" y="5154100"/>
            <a:ext cx="435600" cy="435600"/>
          </a:xfrm>
          <a:prstGeom prst="rect">
            <a:avLst/>
          </a:prstGeom>
        </p:spPr>
      </p:pic>
      <p:pic>
        <p:nvPicPr>
          <p:cNvPr id="53" name="Picture 52">
            <a:extLst>
              <a:ext uri="{FF2B5EF4-FFF2-40B4-BE49-F238E27FC236}">
                <a16:creationId xmlns:a16="http://schemas.microsoft.com/office/drawing/2014/main" id="{33B3054E-9451-4D27-8A5D-20524851A131}"/>
              </a:ext>
            </a:extLst>
          </p:cNvPr>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00268" y="5154100"/>
            <a:ext cx="435600" cy="435600"/>
          </a:xfrm>
          <a:prstGeom prst="rect">
            <a:avLst/>
          </a:prstGeom>
        </p:spPr>
      </p:pic>
      <p:pic>
        <p:nvPicPr>
          <p:cNvPr id="55" name="Picture 54">
            <a:extLst>
              <a:ext uri="{FF2B5EF4-FFF2-40B4-BE49-F238E27FC236}">
                <a16:creationId xmlns:a16="http://schemas.microsoft.com/office/drawing/2014/main" id="{CF1B4BF2-0584-447C-99B0-A47D1851C4B1}"/>
              </a:ext>
            </a:extLst>
          </p:cNvPr>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12342" y="5063934"/>
            <a:ext cx="435600" cy="435600"/>
          </a:xfrm>
          <a:prstGeom prst="rect">
            <a:avLst/>
          </a:prstGeom>
        </p:spPr>
      </p:pic>
      <p:pic>
        <p:nvPicPr>
          <p:cNvPr id="57" name="Picture 56">
            <a:extLst>
              <a:ext uri="{FF2B5EF4-FFF2-40B4-BE49-F238E27FC236}">
                <a16:creationId xmlns:a16="http://schemas.microsoft.com/office/drawing/2014/main" id="{D5D291CA-DF17-4EE8-83DA-F0A4595598F1}"/>
              </a:ext>
            </a:extLst>
          </p:cNvPr>
          <p:cNvPicPr>
            <a:picLocks noChangeAspect="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74194" y="5042717"/>
            <a:ext cx="435600" cy="435600"/>
          </a:xfrm>
          <a:prstGeom prst="rect">
            <a:avLst/>
          </a:prstGeom>
        </p:spPr>
      </p:pic>
    </p:spTree>
    <p:extLst>
      <p:ext uri="{BB962C8B-B14F-4D97-AF65-F5344CB8AC3E}">
        <p14:creationId xmlns:p14="http://schemas.microsoft.com/office/powerpoint/2010/main" val="26059825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6000">
              <a:srgbClr val="7BC9F9"/>
            </a:gs>
            <a:gs pos="71000">
              <a:srgbClr val="1A50C8"/>
            </a:gs>
          </a:gsLst>
          <a:lin ang="18900000" scaled="1"/>
          <a:tileRect/>
        </a:gra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5FF9B67-39BB-420D-BBC5-6178B73B8D3F}"/>
              </a:ext>
            </a:extLst>
          </p:cNvPr>
          <p:cNvSpPr/>
          <p:nvPr/>
        </p:nvSpPr>
        <p:spPr>
          <a:xfrm>
            <a:off x="0" y="287173"/>
            <a:ext cx="6096000" cy="2186610"/>
          </a:xfrm>
          <a:custGeom>
            <a:avLst/>
            <a:gdLst>
              <a:gd name="connsiteX0" fmla="*/ 0 w 6096000"/>
              <a:gd name="connsiteY0" fmla="*/ 0 h 2186610"/>
              <a:gd name="connsiteX1" fmla="*/ 5002695 w 6096000"/>
              <a:gd name="connsiteY1" fmla="*/ 0 h 2186610"/>
              <a:gd name="connsiteX2" fmla="*/ 6096000 w 6096000"/>
              <a:gd name="connsiteY2" fmla="*/ 1093305 h 2186610"/>
              <a:gd name="connsiteX3" fmla="*/ 6095999 w 6096000"/>
              <a:gd name="connsiteY3" fmla="*/ 1093305 h 2186610"/>
              <a:gd name="connsiteX4" fmla="*/ 5002694 w 6096000"/>
              <a:gd name="connsiteY4" fmla="*/ 2186610 h 2186610"/>
              <a:gd name="connsiteX5" fmla="*/ 0 w 6096000"/>
              <a:gd name="connsiteY5" fmla="*/ 2186609 h 218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2186610">
                <a:moveTo>
                  <a:pt x="0" y="0"/>
                </a:moveTo>
                <a:lnTo>
                  <a:pt x="5002695" y="0"/>
                </a:lnTo>
                <a:cubicBezTo>
                  <a:pt x="5606511" y="0"/>
                  <a:pt x="6096000" y="489489"/>
                  <a:pt x="6096000" y="1093305"/>
                </a:cubicBezTo>
                <a:lnTo>
                  <a:pt x="6095999" y="1093305"/>
                </a:lnTo>
                <a:cubicBezTo>
                  <a:pt x="6095999" y="1697121"/>
                  <a:pt x="5606510" y="2186610"/>
                  <a:pt x="5002694" y="2186610"/>
                </a:cubicBezTo>
                <a:lnTo>
                  <a:pt x="0" y="2186609"/>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p:cNvSpPr>
            <a:spLocks noGrp="1"/>
          </p:cNvSpPr>
          <p:nvPr>
            <p:ph type="title"/>
          </p:nvPr>
        </p:nvSpPr>
        <p:spPr>
          <a:xfrm>
            <a:off x="154557" y="790977"/>
            <a:ext cx="5786887" cy="1179003"/>
          </a:xfrm>
          <a:noFill/>
        </p:spPr>
        <p:txBody>
          <a:bodyPr>
            <a:noAutofit/>
          </a:bodyPr>
          <a:lstStyle/>
          <a:p>
            <a:r>
              <a:rPr lang="en-US" sz="4900" b="1" dirty="0">
                <a:solidFill>
                  <a:srgbClr val="1744AB"/>
                </a:solidFill>
                <a:latin typeface="Bahnschrift SemiCondensed" panose="020B0502040204020203" pitchFamily="34" charset="0"/>
              </a:rPr>
              <a:t>Introduction to Project</a:t>
            </a:r>
          </a:p>
        </p:txBody>
      </p:sp>
      <p:sp>
        <p:nvSpPr>
          <p:cNvPr id="3" name="Content Placeholder 2"/>
          <p:cNvSpPr>
            <a:spLocks noGrp="1"/>
          </p:cNvSpPr>
          <p:nvPr>
            <p:ph idx="1"/>
          </p:nvPr>
        </p:nvSpPr>
        <p:spPr>
          <a:xfrm>
            <a:off x="281607" y="2977587"/>
            <a:ext cx="7088351" cy="2448000"/>
          </a:xfrm>
          <a:noFill/>
        </p:spPr>
        <p:txBody>
          <a:bodyPr>
            <a:normAutofit/>
          </a:bodyPr>
          <a:lstStyle/>
          <a:p>
            <a:r>
              <a:rPr lang="en-US" dirty="0">
                <a:solidFill>
                  <a:schemeClr val="accent3">
                    <a:lumMod val="20000"/>
                    <a:lumOff val="80000"/>
                  </a:schemeClr>
                </a:solidFill>
                <a:latin typeface="Bahnschrift SemiCondensed" panose="020B0502040204020203" pitchFamily="34" charset="0"/>
              </a:rPr>
              <a:t>It is a customized desktop notification system utilizing python.</a:t>
            </a:r>
          </a:p>
          <a:p>
            <a:r>
              <a:rPr lang="en-US" dirty="0">
                <a:solidFill>
                  <a:schemeClr val="accent3">
                    <a:lumMod val="20000"/>
                    <a:lumOff val="80000"/>
                  </a:schemeClr>
                </a:solidFill>
                <a:latin typeface="Bahnschrift SemiCondensed" panose="020B0502040204020203" pitchFamily="34" charset="0"/>
              </a:rPr>
              <a:t>This notification system shows COVID-19 current no. of active cases and deaths of a particular state.</a:t>
            </a:r>
            <a:endParaRPr lang="en-US" sz="2400" b="1" dirty="0">
              <a:solidFill>
                <a:schemeClr val="accent3">
                  <a:lumMod val="20000"/>
                  <a:lumOff val="8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9" name="Freeform: Shape 8">
            <a:extLst>
              <a:ext uri="{FF2B5EF4-FFF2-40B4-BE49-F238E27FC236}">
                <a16:creationId xmlns:a16="http://schemas.microsoft.com/office/drawing/2014/main" id="{FC2AC634-5BF3-41A0-B452-3B6E1EDD37F0}"/>
              </a:ext>
            </a:extLst>
          </p:cNvPr>
          <p:cNvSpPr/>
          <p:nvPr/>
        </p:nvSpPr>
        <p:spPr>
          <a:xfrm flipH="1">
            <a:off x="7848912" y="-2"/>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2"/>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4010127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6000">
              <a:srgbClr val="7BC9F9"/>
            </a:gs>
            <a:gs pos="71000">
              <a:srgbClr val="1A50C8"/>
            </a:gs>
          </a:gsLst>
          <a:lin ang="189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22089-336F-4E2B-B38B-1E74FAFD3C12}"/>
              </a:ext>
            </a:extLst>
          </p:cNvPr>
          <p:cNvSpPr>
            <a:spLocks noGrp="1"/>
          </p:cNvSpPr>
          <p:nvPr>
            <p:ph idx="1"/>
          </p:nvPr>
        </p:nvSpPr>
        <p:spPr>
          <a:xfrm>
            <a:off x="280800" y="935762"/>
            <a:ext cx="7529077" cy="1768416"/>
          </a:xfrm>
          <a:noFill/>
        </p:spPr>
        <p:txBody>
          <a:bodyPr>
            <a:noAutofit/>
          </a:bodyPr>
          <a:lstStyle/>
          <a:p>
            <a:r>
              <a:rPr lang="en-IN" dirty="0">
                <a:solidFill>
                  <a:schemeClr val="bg1"/>
                </a:solidFill>
                <a:latin typeface="Bahnschrift SemiCondensed" panose="020B0502040204020203" pitchFamily="34" charset="0"/>
                <a:ea typeface="Calibri" panose="020F0502020204030204" pitchFamily="34" charset="0"/>
              </a:rPr>
              <a:t>We actually want to utilize distinctive python libraries to get information from the web, measure the information, and present the information as notification. </a:t>
            </a:r>
          </a:p>
          <a:p>
            <a:endParaRPr lang="en-IN" b="1" dirty="0">
              <a:solidFill>
                <a:schemeClr val="bg1"/>
              </a:solidFill>
              <a:effectLst>
                <a:outerShdw blurRad="38100" dist="38100" dir="2700000" algn="tl">
                  <a:srgbClr val="000000">
                    <a:alpha val="43137"/>
                  </a:srgbClr>
                </a:outerShdw>
              </a:effectLst>
              <a:latin typeface="Bahnschrift SemiCondensed" panose="020B0502040204020203" pitchFamily="34" charset="0"/>
              <a:ea typeface="Calibri" panose="020F0502020204030204" pitchFamily="34" charset="0"/>
            </a:endParaRPr>
          </a:p>
          <a:p>
            <a:endParaRPr lang="en-IN" b="1" dirty="0">
              <a:solidFill>
                <a:schemeClr val="bg1"/>
              </a:solidFill>
              <a:effectLst>
                <a:outerShdw blurRad="38100" dist="38100" dir="2700000" algn="tl">
                  <a:srgbClr val="000000">
                    <a:alpha val="43137"/>
                  </a:srgbClr>
                </a:outerShdw>
              </a:effectLst>
              <a:latin typeface="Bahnschrift SemiCondensed" panose="020B0502040204020203" pitchFamily="34" charset="0"/>
              <a:ea typeface="Calibri" panose="020F0502020204030204" pitchFamily="34" charset="0"/>
            </a:endParaRPr>
          </a:p>
          <a:p>
            <a:endParaRPr lang="en-IN" dirty="0">
              <a:solidFill>
                <a:schemeClr val="bg1"/>
              </a:solidFill>
              <a:latin typeface="Bahnschrift SemiCondensed" panose="020B0502040204020203" pitchFamily="34" charset="0"/>
            </a:endParaRPr>
          </a:p>
        </p:txBody>
      </p:sp>
      <p:pic>
        <p:nvPicPr>
          <p:cNvPr id="6" name="Picture 5">
            <a:extLst>
              <a:ext uri="{FF2B5EF4-FFF2-40B4-BE49-F238E27FC236}">
                <a16:creationId xmlns:a16="http://schemas.microsoft.com/office/drawing/2014/main" id="{34B86385-23BC-443D-A6EB-75208FF80A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699" y="2704178"/>
            <a:ext cx="6004636" cy="3752898"/>
          </a:xfrm>
          <a:prstGeom prst="rect">
            <a:avLst/>
          </a:prstGeom>
        </p:spPr>
      </p:pic>
      <p:sp>
        <p:nvSpPr>
          <p:cNvPr id="22" name="Freeform: Shape 21">
            <a:extLst>
              <a:ext uri="{FF2B5EF4-FFF2-40B4-BE49-F238E27FC236}">
                <a16:creationId xmlns:a16="http://schemas.microsoft.com/office/drawing/2014/main" id="{08CF0173-316F-408E-8E98-E747ABD5D4E3}"/>
              </a:ext>
            </a:extLst>
          </p:cNvPr>
          <p:cNvSpPr/>
          <p:nvPr/>
        </p:nvSpPr>
        <p:spPr>
          <a:xfrm flipH="1">
            <a:off x="7848913" y="0"/>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3"/>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2460515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6000">
              <a:srgbClr val="7BC9F9"/>
            </a:gs>
            <a:gs pos="71000">
              <a:srgbClr val="1A50C8"/>
            </a:gs>
          </a:gsLst>
          <a:lin ang="18900000" scaled="1"/>
        </a:gra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1CC4C67-D274-43B9-88FC-E310E3A653AD}"/>
              </a:ext>
            </a:extLst>
          </p:cNvPr>
          <p:cNvSpPr/>
          <p:nvPr/>
        </p:nvSpPr>
        <p:spPr>
          <a:xfrm>
            <a:off x="0" y="287173"/>
            <a:ext cx="6096000" cy="2186610"/>
          </a:xfrm>
          <a:custGeom>
            <a:avLst/>
            <a:gdLst>
              <a:gd name="connsiteX0" fmla="*/ 0 w 6096000"/>
              <a:gd name="connsiteY0" fmla="*/ 0 h 2186610"/>
              <a:gd name="connsiteX1" fmla="*/ 5002695 w 6096000"/>
              <a:gd name="connsiteY1" fmla="*/ 0 h 2186610"/>
              <a:gd name="connsiteX2" fmla="*/ 6096000 w 6096000"/>
              <a:gd name="connsiteY2" fmla="*/ 1093305 h 2186610"/>
              <a:gd name="connsiteX3" fmla="*/ 6095999 w 6096000"/>
              <a:gd name="connsiteY3" fmla="*/ 1093305 h 2186610"/>
              <a:gd name="connsiteX4" fmla="*/ 5002694 w 6096000"/>
              <a:gd name="connsiteY4" fmla="*/ 2186610 h 2186610"/>
              <a:gd name="connsiteX5" fmla="*/ 0 w 6096000"/>
              <a:gd name="connsiteY5" fmla="*/ 2186609 h 218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2186610">
                <a:moveTo>
                  <a:pt x="0" y="0"/>
                </a:moveTo>
                <a:lnTo>
                  <a:pt x="5002695" y="0"/>
                </a:lnTo>
                <a:cubicBezTo>
                  <a:pt x="5606511" y="0"/>
                  <a:pt x="6096000" y="489489"/>
                  <a:pt x="6096000" y="1093305"/>
                </a:cubicBezTo>
                <a:lnTo>
                  <a:pt x="6095999" y="1093305"/>
                </a:lnTo>
                <a:cubicBezTo>
                  <a:pt x="6095999" y="1697121"/>
                  <a:pt x="5606510" y="2186610"/>
                  <a:pt x="5002694" y="2186610"/>
                </a:cubicBezTo>
                <a:lnTo>
                  <a:pt x="0" y="2186609"/>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p:cNvSpPr>
            <a:spLocks noGrp="1"/>
          </p:cNvSpPr>
          <p:nvPr>
            <p:ph type="title"/>
          </p:nvPr>
        </p:nvSpPr>
        <p:spPr>
          <a:xfrm>
            <a:off x="381869" y="717697"/>
            <a:ext cx="5332262" cy="1325563"/>
          </a:xfrm>
          <a:noFill/>
        </p:spPr>
        <p:txBody>
          <a:bodyPr>
            <a:noAutofit/>
          </a:bodyPr>
          <a:lstStyle/>
          <a:p>
            <a:r>
              <a:rPr lang="en-US" sz="4900" b="1" dirty="0">
                <a:solidFill>
                  <a:srgbClr val="1744AB"/>
                </a:solidFill>
                <a:latin typeface="Bahnschrift SemiCondensed" panose="020B0502040204020203" pitchFamily="34" charset="0"/>
              </a:rPr>
              <a:t>Problem Formulation</a:t>
            </a:r>
          </a:p>
        </p:txBody>
      </p:sp>
      <p:sp>
        <p:nvSpPr>
          <p:cNvPr id="3" name="Content Placeholder 2"/>
          <p:cNvSpPr>
            <a:spLocks noGrp="1"/>
          </p:cNvSpPr>
          <p:nvPr>
            <p:ph idx="1"/>
          </p:nvPr>
        </p:nvSpPr>
        <p:spPr>
          <a:xfrm>
            <a:off x="289678" y="2506662"/>
            <a:ext cx="7489054" cy="4351338"/>
          </a:xfrm>
          <a:noFill/>
        </p:spPr>
        <p:txBody>
          <a:bodyPr>
            <a:normAutofit lnSpcReduction="10000"/>
          </a:bodyPr>
          <a:lstStyle/>
          <a:p>
            <a:r>
              <a:rPr lang="en-US" sz="3200" b="1" dirty="0">
                <a:solidFill>
                  <a:schemeClr val="bg1"/>
                </a:solidFill>
                <a:latin typeface="Bahnschrift SemiCondensed" panose="020B0502040204020203" pitchFamily="34" charset="0"/>
              </a:rPr>
              <a:t>Visual studio code</a:t>
            </a:r>
          </a:p>
          <a:p>
            <a:pPr marL="0" indent="0">
              <a:buNone/>
            </a:pPr>
            <a:r>
              <a:rPr lang="en-US" sz="2000" dirty="0">
                <a:solidFill>
                  <a:schemeClr val="bg1"/>
                </a:solidFill>
                <a:latin typeface="Bahnschrift SemiCondensed" panose="020B0502040204020203" pitchFamily="34" charset="0"/>
              </a:rPr>
              <a:t>We have used this because it gives us various functionality and simplified interface.</a:t>
            </a:r>
          </a:p>
          <a:p>
            <a:pPr marL="0" indent="0">
              <a:buNone/>
            </a:pPr>
            <a:r>
              <a:rPr lang="en-US" sz="2000" b="1" dirty="0">
                <a:solidFill>
                  <a:schemeClr val="bg1"/>
                </a:solidFill>
                <a:latin typeface="Bahnschrift SemiCondensed" panose="020B0502040204020203" pitchFamily="34" charset="0"/>
              </a:rPr>
              <a:t>Requirements:</a:t>
            </a:r>
          </a:p>
          <a:p>
            <a:r>
              <a:rPr lang="en-IN" sz="2000" dirty="0">
                <a:solidFill>
                  <a:schemeClr val="bg1"/>
                </a:solidFill>
                <a:effectLst>
                  <a:outerShdw blurRad="38100" dist="38100" dir="2700000" algn="tl">
                    <a:srgbClr val="000000">
                      <a:alpha val="43137"/>
                    </a:srgbClr>
                  </a:outerShdw>
                </a:effectLst>
                <a:latin typeface="Bahnschrift SemiCondensed" panose="020B0502040204020203" pitchFamily="34" charset="0"/>
                <a:ea typeface="Times New Roman" panose="02020603050405020304" pitchFamily="18" charset="0"/>
              </a:rPr>
              <a:t>1.8 GHz or faster processor, Quad core or better recommended.</a:t>
            </a:r>
          </a:p>
          <a:p>
            <a:r>
              <a:rPr lang="en-IN" sz="2000" dirty="0">
                <a:solidFill>
                  <a:schemeClr val="bg1"/>
                </a:solidFill>
                <a:effectLst>
                  <a:outerShdw blurRad="38100" dist="38100" dir="2700000" algn="tl">
                    <a:srgbClr val="000000">
                      <a:alpha val="43137"/>
                    </a:srgbClr>
                  </a:outerShdw>
                </a:effectLst>
                <a:latin typeface="Bahnschrift SemiCondensed" panose="020B0502040204020203" pitchFamily="34" charset="0"/>
                <a:ea typeface="Times New Roman" panose="02020603050405020304" pitchFamily="18" charset="0"/>
              </a:rPr>
              <a:t>2 GB of RAM; 8 GB of RAM recommended.</a:t>
            </a:r>
          </a:p>
          <a:p>
            <a:r>
              <a:rPr lang="en-IN" sz="2000" dirty="0">
                <a:solidFill>
                  <a:schemeClr val="bg1"/>
                </a:solidFill>
                <a:effectLst>
                  <a:outerShdw blurRad="38100" dist="38100" dir="2700000" algn="tl">
                    <a:srgbClr val="000000">
                      <a:alpha val="43137"/>
                    </a:srgbClr>
                  </a:outerShdw>
                </a:effectLst>
                <a:latin typeface="Bahnschrift SemiCondensed" panose="020B0502040204020203" pitchFamily="34" charset="0"/>
                <a:ea typeface="Times New Roman" panose="02020603050405020304" pitchFamily="18" charset="0"/>
              </a:rPr>
              <a:t>Hard disk space: Minimum of 800 mb up to 210 GB  of available.</a:t>
            </a:r>
          </a:p>
          <a:p>
            <a:r>
              <a:rPr lang="en-IN" sz="2000" dirty="0">
                <a:solidFill>
                  <a:schemeClr val="bg1"/>
                </a:solidFill>
                <a:effectLst>
                  <a:outerShdw blurRad="38100" dist="38100" dir="2700000" algn="tl">
                    <a:srgbClr val="000000">
                      <a:alpha val="43137"/>
                    </a:srgbClr>
                  </a:outerShdw>
                </a:effectLst>
                <a:latin typeface="Bahnschrift SemiCondensed" panose="020B0502040204020203" pitchFamily="34" charset="0"/>
              </a:rPr>
              <a:t>Internet Connection</a:t>
            </a:r>
          </a:p>
          <a:p>
            <a:r>
              <a:rPr lang="en-IN" sz="3200" b="1" dirty="0">
                <a:solidFill>
                  <a:schemeClr val="bg1"/>
                </a:solidFill>
                <a:latin typeface="Bahnschrift SemiCondensed" panose="020B0502040204020203" pitchFamily="34" charset="0"/>
              </a:rPr>
              <a:t>Plyer</a:t>
            </a:r>
          </a:p>
          <a:p>
            <a:pPr marL="0" indent="0">
              <a:buNone/>
            </a:pPr>
            <a:r>
              <a:rPr lang="en-IN" sz="2000" dirty="0">
                <a:solidFill>
                  <a:schemeClr val="bg1"/>
                </a:solidFill>
                <a:effectLst/>
                <a:latin typeface="Bahnschrift SemiCondensed" panose="020B0502040204020203" pitchFamily="34" charset="0"/>
                <a:ea typeface="Calibri" panose="020F0502020204030204" pitchFamily="34" charset="0"/>
              </a:rPr>
              <a:t>As this is the work area notifier application, we will utilize the plyer module in our program.</a:t>
            </a:r>
            <a:endParaRPr lang="en-US" b="1" dirty="0">
              <a:solidFill>
                <a:schemeClr val="bg1"/>
              </a:solidFill>
              <a:latin typeface="Bahnschrift SemiCondensed" panose="020B0502040204020203" pitchFamily="34" charset="0"/>
            </a:endParaRPr>
          </a:p>
        </p:txBody>
      </p:sp>
      <p:sp>
        <p:nvSpPr>
          <p:cNvPr id="6" name="Freeform: Shape 5">
            <a:extLst>
              <a:ext uri="{FF2B5EF4-FFF2-40B4-BE49-F238E27FC236}">
                <a16:creationId xmlns:a16="http://schemas.microsoft.com/office/drawing/2014/main" id="{81A90138-88AB-4373-8DCD-02010DBB00FF}"/>
              </a:ext>
            </a:extLst>
          </p:cNvPr>
          <p:cNvSpPr/>
          <p:nvPr/>
        </p:nvSpPr>
        <p:spPr>
          <a:xfrm flipH="1">
            <a:off x="7848912" y="-2"/>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2"/>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0930345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6000">
              <a:srgbClr val="7BC9F9"/>
            </a:gs>
            <a:gs pos="71000">
              <a:srgbClr val="1A50C8"/>
            </a:gs>
          </a:gsLst>
          <a:lin ang="189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B611B-F23C-469B-A7E2-D195FAFDCF84}"/>
              </a:ext>
            </a:extLst>
          </p:cNvPr>
          <p:cNvSpPr>
            <a:spLocks noGrp="1"/>
          </p:cNvSpPr>
          <p:nvPr>
            <p:ph idx="1"/>
          </p:nvPr>
        </p:nvSpPr>
        <p:spPr>
          <a:xfrm>
            <a:off x="280800" y="570349"/>
            <a:ext cx="7425017" cy="2398143"/>
          </a:xfrm>
          <a:noFill/>
        </p:spPr>
        <p:txBody>
          <a:bodyPr>
            <a:normAutofit/>
          </a:bodyPr>
          <a:lstStyle/>
          <a:p>
            <a:r>
              <a:rPr lang="en-IN" b="1" dirty="0">
                <a:solidFill>
                  <a:schemeClr val="bg1"/>
                </a:solidFill>
                <a:latin typeface="Bahnschrift SemiCondensed" panose="020B0502040204020203" pitchFamily="34" charset="0"/>
              </a:rPr>
              <a:t>Json File</a:t>
            </a:r>
          </a:p>
          <a:p>
            <a:pPr marL="0" indent="0">
              <a:buNone/>
            </a:pPr>
            <a:r>
              <a:rPr lang="en-US" sz="1800" b="1" dirty="0">
                <a:solidFill>
                  <a:schemeClr val="bg1"/>
                </a:solidFill>
                <a:latin typeface="Bahnschrift SemiCondensed" panose="020B0502040204020203" pitchFamily="34" charset="0"/>
              </a:rPr>
              <a:t>    Json is </a:t>
            </a:r>
            <a:r>
              <a:rPr lang="en-US" sz="1800" b="1" dirty="0" err="1">
                <a:solidFill>
                  <a:schemeClr val="bg1"/>
                </a:solidFill>
                <a:latin typeface="Bahnschrift SemiCondensed" panose="020B0502040204020203" pitchFamily="34" charset="0"/>
              </a:rPr>
              <a:t>javascript</a:t>
            </a:r>
            <a:r>
              <a:rPr lang="en-US" sz="1800" b="1" dirty="0">
                <a:solidFill>
                  <a:schemeClr val="bg1"/>
                </a:solidFill>
                <a:latin typeface="Bahnschrift SemiCondensed" panose="020B0502040204020203" pitchFamily="34" charset="0"/>
              </a:rPr>
              <a:t> object Notation. The executable file which is made of text in a programming language is used to store and </a:t>
            </a:r>
            <a:r>
              <a:rPr lang="en-US" sz="1800" b="1">
                <a:solidFill>
                  <a:schemeClr val="bg1"/>
                </a:solidFill>
                <a:latin typeface="Bahnschrift SemiCondensed" panose="020B0502040204020203" pitchFamily="34" charset="0"/>
              </a:rPr>
              <a:t>transfer data. </a:t>
            </a:r>
            <a:endParaRPr lang="en-US" sz="1800" b="1" dirty="0">
              <a:solidFill>
                <a:schemeClr val="bg1"/>
              </a:solidFill>
              <a:latin typeface="Bahnschrift SemiCondensed" panose="020B0502040204020203" pitchFamily="34" charset="0"/>
            </a:endParaRPr>
          </a:p>
          <a:p>
            <a:r>
              <a:rPr lang="en-US" b="1" dirty="0">
                <a:solidFill>
                  <a:schemeClr val="bg1"/>
                </a:solidFill>
                <a:latin typeface="Bahnschrift SemiCondensed" panose="020B0502040204020203" pitchFamily="34" charset="0"/>
              </a:rPr>
              <a:t>App Icon</a:t>
            </a:r>
          </a:p>
          <a:p>
            <a:pPr marL="0" indent="0">
              <a:buNone/>
            </a:pPr>
            <a:r>
              <a:rPr lang="en-US" sz="1800" b="1" dirty="0">
                <a:solidFill>
                  <a:schemeClr val="bg1"/>
                </a:solidFill>
                <a:latin typeface="Bahnschrift SemiCondensed" panose="020B0502040204020203" pitchFamily="34" charset="0"/>
              </a:rPr>
              <a:t>    Type of file – ICO File(.</a:t>
            </a:r>
            <a:r>
              <a:rPr lang="en-US" sz="1800" b="1" dirty="0" err="1">
                <a:solidFill>
                  <a:schemeClr val="bg1"/>
                </a:solidFill>
                <a:latin typeface="Bahnschrift SemiCondensed" panose="020B0502040204020203" pitchFamily="34" charset="0"/>
              </a:rPr>
              <a:t>ico</a:t>
            </a:r>
            <a:r>
              <a:rPr lang="en-US" sz="1800" b="1" dirty="0">
                <a:solidFill>
                  <a:schemeClr val="bg1"/>
                </a:solidFill>
                <a:latin typeface="Bahnschrift SemiCondensed" panose="020B0502040204020203" pitchFamily="34" charset="0"/>
              </a:rPr>
              <a:t>)</a:t>
            </a:r>
            <a:endParaRPr lang="en-US" b="1" dirty="0">
              <a:solidFill>
                <a:schemeClr val="bg1"/>
              </a:solidFill>
              <a:latin typeface="Bahnschrift SemiCondensed" panose="020B0502040204020203" pitchFamily="34" charset="0"/>
            </a:endParaRPr>
          </a:p>
        </p:txBody>
      </p:sp>
      <p:sp>
        <p:nvSpPr>
          <p:cNvPr id="5" name="Freeform: Shape 4">
            <a:extLst>
              <a:ext uri="{FF2B5EF4-FFF2-40B4-BE49-F238E27FC236}">
                <a16:creationId xmlns:a16="http://schemas.microsoft.com/office/drawing/2014/main" id="{8818A67B-D1E0-4C08-816F-4F00BD9D98A9}"/>
              </a:ext>
            </a:extLst>
          </p:cNvPr>
          <p:cNvSpPr/>
          <p:nvPr/>
        </p:nvSpPr>
        <p:spPr>
          <a:xfrm flipH="1">
            <a:off x="7848912" y="-2"/>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2"/>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7" name="Picture 6">
            <a:extLst>
              <a:ext uri="{FF2B5EF4-FFF2-40B4-BE49-F238E27FC236}">
                <a16:creationId xmlns:a16="http://schemas.microsoft.com/office/drawing/2014/main" id="{2F19B0BF-B6D1-4599-9B03-6E6C65E98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57" y="2968492"/>
            <a:ext cx="3250793" cy="3250793"/>
          </a:xfrm>
          <a:prstGeom prst="rect">
            <a:avLst/>
          </a:prstGeom>
        </p:spPr>
      </p:pic>
    </p:spTree>
    <p:extLst>
      <p:ext uri="{BB962C8B-B14F-4D97-AF65-F5344CB8AC3E}">
        <p14:creationId xmlns:p14="http://schemas.microsoft.com/office/powerpoint/2010/main" val="12777167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6000">
              <a:srgbClr val="7BC9F9"/>
            </a:gs>
            <a:gs pos="71000">
              <a:srgbClr val="1A50C8"/>
            </a:gs>
          </a:gsLst>
          <a:lin ang="18900000" scaled="1"/>
        </a:gra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4586DEB5-9B5A-4672-B2C5-91F7D1381EF0}"/>
              </a:ext>
            </a:extLst>
          </p:cNvPr>
          <p:cNvSpPr/>
          <p:nvPr/>
        </p:nvSpPr>
        <p:spPr>
          <a:xfrm>
            <a:off x="0" y="287173"/>
            <a:ext cx="6096000" cy="2186610"/>
          </a:xfrm>
          <a:custGeom>
            <a:avLst/>
            <a:gdLst>
              <a:gd name="connsiteX0" fmla="*/ 0 w 6096000"/>
              <a:gd name="connsiteY0" fmla="*/ 0 h 2186610"/>
              <a:gd name="connsiteX1" fmla="*/ 5002695 w 6096000"/>
              <a:gd name="connsiteY1" fmla="*/ 0 h 2186610"/>
              <a:gd name="connsiteX2" fmla="*/ 6096000 w 6096000"/>
              <a:gd name="connsiteY2" fmla="*/ 1093305 h 2186610"/>
              <a:gd name="connsiteX3" fmla="*/ 6095999 w 6096000"/>
              <a:gd name="connsiteY3" fmla="*/ 1093305 h 2186610"/>
              <a:gd name="connsiteX4" fmla="*/ 5002694 w 6096000"/>
              <a:gd name="connsiteY4" fmla="*/ 2186610 h 2186610"/>
              <a:gd name="connsiteX5" fmla="*/ 0 w 6096000"/>
              <a:gd name="connsiteY5" fmla="*/ 2186609 h 218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2186610">
                <a:moveTo>
                  <a:pt x="0" y="0"/>
                </a:moveTo>
                <a:lnTo>
                  <a:pt x="5002695" y="0"/>
                </a:lnTo>
                <a:cubicBezTo>
                  <a:pt x="5606511" y="0"/>
                  <a:pt x="6096000" y="489489"/>
                  <a:pt x="6096000" y="1093305"/>
                </a:cubicBezTo>
                <a:lnTo>
                  <a:pt x="6095999" y="1093305"/>
                </a:lnTo>
                <a:cubicBezTo>
                  <a:pt x="6095999" y="1697121"/>
                  <a:pt x="5606510" y="2186610"/>
                  <a:pt x="5002694" y="2186610"/>
                </a:cubicBezTo>
                <a:lnTo>
                  <a:pt x="0" y="2186609"/>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p:cNvSpPr>
            <a:spLocks noGrp="1"/>
          </p:cNvSpPr>
          <p:nvPr>
            <p:ph type="title"/>
          </p:nvPr>
        </p:nvSpPr>
        <p:spPr>
          <a:xfrm>
            <a:off x="1617484" y="717697"/>
            <a:ext cx="2741762" cy="1325563"/>
          </a:xfrm>
          <a:noFill/>
        </p:spPr>
        <p:txBody>
          <a:bodyPr>
            <a:noAutofit/>
          </a:bodyPr>
          <a:lstStyle/>
          <a:p>
            <a:r>
              <a:rPr lang="en-US" sz="4900" b="1" dirty="0">
                <a:solidFill>
                  <a:srgbClr val="1744AB"/>
                </a:solidFill>
                <a:latin typeface="Bahnschrift SemiCondensed" panose="020B0502040204020203" pitchFamily="34" charset="0"/>
              </a:rPr>
              <a:t>Objectives</a:t>
            </a:r>
          </a:p>
        </p:txBody>
      </p:sp>
      <p:sp>
        <p:nvSpPr>
          <p:cNvPr id="3" name="Content Placeholder 2"/>
          <p:cNvSpPr>
            <a:spLocks noGrp="1"/>
          </p:cNvSpPr>
          <p:nvPr>
            <p:ph idx="1"/>
          </p:nvPr>
        </p:nvSpPr>
        <p:spPr>
          <a:xfrm>
            <a:off x="280800" y="2904307"/>
            <a:ext cx="6424679" cy="2780881"/>
          </a:xfrm>
          <a:noFill/>
        </p:spPr>
        <p:txBody>
          <a:bodyPr>
            <a:normAutofit lnSpcReduction="10000"/>
          </a:bodyPr>
          <a:lstStyle/>
          <a:p>
            <a:r>
              <a:rPr lang="en-US" sz="2400" dirty="0">
                <a:solidFill>
                  <a:schemeClr val="bg1"/>
                </a:solidFill>
                <a:effectLst>
                  <a:outerShdw blurRad="38100" dist="38100" dir="2700000" algn="tl">
                    <a:srgbClr val="000000">
                      <a:alpha val="43137"/>
                    </a:srgbClr>
                  </a:outerShdw>
                </a:effectLst>
                <a:latin typeface="Bahnschrift SemiCondensed" panose="020B0502040204020203" pitchFamily="34" charset="0"/>
              </a:rPr>
              <a:t>Because of the new corona virus outbreak in China, tracking the spread of the virus has been a key factor </a:t>
            </a:r>
            <a:r>
              <a:rPr lang="en-US" dirty="0">
                <a:solidFill>
                  <a:schemeClr val="bg1"/>
                </a:solidFill>
                <a:effectLst>
                  <a:outerShdw blurRad="38100" dist="38100" dir="2700000" algn="tl">
                    <a:srgbClr val="000000">
                      <a:alpha val="43137"/>
                    </a:srgbClr>
                  </a:outerShdw>
                </a:effectLst>
                <a:latin typeface="Bahnschrift SemiCondensed" panose="020B0502040204020203" pitchFamily="34" charset="0"/>
              </a:rPr>
              <a:t>in</a:t>
            </a:r>
            <a:r>
              <a:rPr lang="en-US" sz="2400" dirty="0">
                <a:solidFill>
                  <a:schemeClr val="bg1"/>
                </a:solidFill>
                <a:effectLst>
                  <a:outerShdw blurRad="38100" dist="38100" dir="2700000" algn="tl">
                    <a:srgbClr val="000000">
                      <a:alpha val="43137"/>
                    </a:srgbClr>
                  </a:outerShdw>
                </a:effectLst>
                <a:latin typeface="Bahnschrift SemiCondensed" panose="020B0502040204020203" pitchFamily="34" charset="0"/>
              </a:rPr>
              <a:t> understanding the severity of the problem. So, we created a desktop notification system to know the gradual rise in the number of cases without searching into the internet.</a:t>
            </a:r>
          </a:p>
          <a:p>
            <a:r>
              <a:rPr lang="en-US" sz="2400" dirty="0">
                <a:solidFill>
                  <a:schemeClr val="bg1"/>
                </a:solidFill>
                <a:effectLst>
                  <a:outerShdw blurRad="38100" dist="38100" dir="2700000" algn="tl">
                    <a:srgbClr val="000000">
                      <a:alpha val="43137"/>
                    </a:srgbClr>
                  </a:outerShdw>
                </a:effectLst>
                <a:latin typeface="Bahnschrift SemiCondensed" panose="020B0502040204020203" pitchFamily="34" charset="0"/>
              </a:rPr>
              <a:t>The desktop version is more user friendly as you all can see all the key numbers in one window.</a:t>
            </a:r>
          </a:p>
        </p:txBody>
      </p:sp>
      <p:sp>
        <p:nvSpPr>
          <p:cNvPr id="6" name="Freeform: Shape 5">
            <a:extLst>
              <a:ext uri="{FF2B5EF4-FFF2-40B4-BE49-F238E27FC236}">
                <a16:creationId xmlns:a16="http://schemas.microsoft.com/office/drawing/2014/main" id="{EA4EB994-9F86-4BBB-9018-7D338835F83A}"/>
              </a:ext>
            </a:extLst>
          </p:cNvPr>
          <p:cNvSpPr/>
          <p:nvPr/>
        </p:nvSpPr>
        <p:spPr>
          <a:xfrm flipH="1">
            <a:off x="7848912" y="-2"/>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2"/>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749653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6000">
              <a:srgbClr val="7BC9F9"/>
            </a:gs>
            <a:gs pos="71000">
              <a:srgbClr val="1A50C8"/>
            </a:gs>
          </a:gsLst>
          <a:lin ang="18900000" scaled="1"/>
        </a:gra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6771CED-078A-4D76-A88D-84F399D3F00E}"/>
              </a:ext>
            </a:extLst>
          </p:cNvPr>
          <p:cNvSpPr/>
          <p:nvPr/>
        </p:nvSpPr>
        <p:spPr>
          <a:xfrm>
            <a:off x="0" y="287173"/>
            <a:ext cx="6096000" cy="2186610"/>
          </a:xfrm>
          <a:custGeom>
            <a:avLst/>
            <a:gdLst>
              <a:gd name="connsiteX0" fmla="*/ 0 w 6096000"/>
              <a:gd name="connsiteY0" fmla="*/ 0 h 2186610"/>
              <a:gd name="connsiteX1" fmla="*/ 5002695 w 6096000"/>
              <a:gd name="connsiteY1" fmla="*/ 0 h 2186610"/>
              <a:gd name="connsiteX2" fmla="*/ 6096000 w 6096000"/>
              <a:gd name="connsiteY2" fmla="*/ 1093305 h 2186610"/>
              <a:gd name="connsiteX3" fmla="*/ 6095999 w 6096000"/>
              <a:gd name="connsiteY3" fmla="*/ 1093305 h 2186610"/>
              <a:gd name="connsiteX4" fmla="*/ 5002694 w 6096000"/>
              <a:gd name="connsiteY4" fmla="*/ 2186610 h 2186610"/>
              <a:gd name="connsiteX5" fmla="*/ 0 w 6096000"/>
              <a:gd name="connsiteY5" fmla="*/ 2186609 h 218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2186610">
                <a:moveTo>
                  <a:pt x="0" y="0"/>
                </a:moveTo>
                <a:lnTo>
                  <a:pt x="5002695" y="0"/>
                </a:lnTo>
                <a:cubicBezTo>
                  <a:pt x="5606511" y="0"/>
                  <a:pt x="6096000" y="489489"/>
                  <a:pt x="6096000" y="1093305"/>
                </a:cubicBezTo>
                <a:lnTo>
                  <a:pt x="6095999" y="1093305"/>
                </a:lnTo>
                <a:cubicBezTo>
                  <a:pt x="6095999" y="1697121"/>
                  <a:pt x="5606510" y="2186610"/>
                  <a:pt x="5002694" y="2186610"/>
                </a:cubicBezTo>
                <a:lnTo>
                  <a:pt x="0" y="2186609"/>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p:cNvSpPr>
            <a:spLocks noGrp="1"/>
          </p:cNvSpPr>
          <p:nvPr>
            <p:ph type="title"/>
          </p:nvPr>
        </p:nvSpPr>
        <p:spPr>
          <a:xfrm>
            <a:off x="738809" y="834109"/>
            <a:ext cx="4578626" cy="1092739"/>
          </a:xfrm>
          <a:noFill/>
        </p:spPr>
        <p:txBody>
          <a:bodyPr>
            <a:noAutofit/>
          </a:bodyPr>
          <a:lstStyle/>
          <a:p>
            <a:r>
              <a:rPr lang="en-US" sz="4900" b="1" dirty="0">
                <a:solidFill>
                  <a:srgbClr val="1744AB"/>
                </a:solidFill>
                <a:latin typeface="Bahnschrift SemiCondensed" panose="020B0502040204020203" pitchFamily="34" charset="0"/>
              </a:rPr>
              <a:t>Methodology used</a:t>
            </a:r>
          </a:p>
        </p:txBody>
      </p:sp>
      <p:sp>
        <p:nvSpPr>
          <p:cNvPr id="3" name="Content Placeholder 2"/>
          <p:cNvSpPr>
            <a:spLocks noGrp="1"/>
          </p:cNvSpPr>
          <p:nvPr>
            <p:ph idx="1"/>
          </p:nvPr>
        </p:nvSpPr>
        <p:spPr>
          <a:xfrm>
            <a:off x="280800" y="3020719"/>
            <a:ext cx="7568112" cy="3628559"/>
          </a:xfrm>
          <a:noFill/>
        </p:spPr>
        <p:txBody>
          <a:bodyPr>
            <a:noAutofit/>
          </a:bodyPr>
          <a:lstStyle/>
          <a:p>
            <a:pPr>
              <a:buNone/>
            </a:pPr>
            <a:r>
              <a:rPr lang="en-US" sz="2400" dirty="0">
                <a:solidFill>
                  <a:schemeClr val="bg1"/>
                </a:solidFill>
                <a:latin typeface="Bahnschrift SemiCondensed" panose="020B0502040204020203" pitchFamily="34" charset="0"/>
              </a:rPr>
              <a:t>The following methodology will be followed to achieve the objectives defined for proposed research work: </a:t>
            </a:r>
          </a:p>
          <a:p>
            <a:pPr lvl="0" fontAlgn="base"/>
            <a:r>
              <a:rPr lang="en-US" sz="2400" dirty="0">
                <a:solidFill>
                  <a:schemeClr val="bg1"/>
                </a:solidFill>
                <a:latin typeface="Bahnschrift SemiCondensed" panose="020B0502040204020203" pitchFamily="34" charset="0"/>
              </a:rPr>
              <a:t>Detailed study of python programming language and various modules like plyer, time, etc will be done in our program.</a:t>
            </a:r>
          </a:p>
          <a:p>
            <a:pPr lvl="0" fontAlgn="base"/>
            <a:r>
              <a:rPr lang="en-US" sz="2400" dirty="0">
                <a:solidFill>
                  <a:schemeClr val="bg1"/>
                </a:solidFill>
                <a:latin typeface="Bahnschrift SemiCondensed" panose="020B0502040204020203" pitchFamily="34" charset="0"/>
              </a:rPr>
              <a:t>Installation and hand on experience on existing approaches of plyer module will be done. </a:t>
            </a:r>
          </a:p>
          <a:p>
            <a:r>
              <a:rPr lang="en-US" sz="2400" dirty="0">
                <a:solidFill>
                  <a:schemeClr val="bg1"/>
                </a:solidFill>
                <a:latin typeface="Bahnschrift SemiCondensed" panose="020B0502040204020203" pitchFamily="34" charset="0"/>
              </a:rPr>
              <a:t>Relative pros and cons would be taken into consideration.</a:t>
            </a:r>
          </a:p>
        </p:txBody>
      </p:sp>
      <p:sp>
        <p:nvSpPr>
          <p:cNvPr id="6" name="Freeform: Shape 5">
            <a:extLst>
              <a:ext uri="{FF2B5EF4-FFF2-40B4-BE49-F238E27FC236}">
                <a16:creationId xmlns:a16="http://schemas.microsoft.com/office/drawing/2014/main" id="{6226EF78-71FA-4E1D-A277-EC96379F45B6}"/>
              </a:ext>
            </a:extLst>
          </p:cNvPr>
          <p:cNvSpPr/>
          <p:nvPr/>
        </p:nvSpPr>
        <p:spPr>
          <a:xfrm flipH="1">
            <a:off x="7848912" y="-2"/>
            <a:ext cx="4343087" cy="4760843"/>
          </a:xfrm>
          <a:custGeom>
            <a:avLst/>
            <a:gdLst>
              <a:gd name="connsiteX0" fmla="*/ 3460760 w 4343087"/>
              <a:gd name="connsiteY0" fmla="*/ 0 h 4760843"/>
              <a:gd name="connsiteX1" fmla="*/ 0 w 4343087"/>
              <a:gd name="connsiteY1" fmla="*/ 0 h 4760843"/>
              <a:gd name="connsiteX2" fmla="*/ 0 w 4343087"/>
              <a:gd name="connsiteY2" fmla="*/ 4760843 h 4760843"/>
              <a:gd name="connsiteX3" fmla="*/ 4343087 w 4343087"/>
              <a:gd name="connsiteY3" fmla="*/ 4760843 h 4760843"/>
            </a:gdLst>
            <a:ahLst/>
            <a:cxnLst>
              <a:cxn ang="0">
                <a:pos x="connsiteX0" y="connsiteY0"/>
              </a:cxn>
              <a:cxn ang="0">
                <a:pos x="connsiteX1" y="connsiteY1"/>
              </a:cxn>
              <a:cxn ang="0">
                <a:pos x="connsiteX2" y="connsiteY2"/>
              </a:cxn>
              <a:cxn ang="0">
                <a:pos x="connsiteX3" y="connsiteY3"/>
              </a:cxn>
            </a:cxnLst>
            <a:rect l="l" t="t" r="r" b="b"/>
            <a:pathLst>
              <a:path w="4343087" h="4760843">
                <a:moveTo>
                  <a:pt x="3460760" y="0"/>
                </a:moveTo>
                <a:lnTo>
                  <a:pt x="0" y="0"/>
                </a:lnTo>
                <a:lnTo>
                  <a:pt x="0" y="4760843"/>
                </a:lnTo>
                <a:lnTo>
                  <a:pt x="4343087" y="4760843"/>
                </a:lnTo>
                <a:close/>
              </a:path>
            </a:pathLst>
          </a:custGeom>
          <a:blipFill dpi="0" rotWithShape="1">
            <a:blip r:embed="rId2"/>
            <a:srcRect/>
            <a:tile tx="0" ty="0" sx="100000" sy="100000" flip="none" algn="tl"/>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2852401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7794</TotalTime>
  <Words>829</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Arial</vt:lpstr>
      <vt:lpstr>Arial Rounded MT Bold</vt:lpstr>
      <vt:lpstr>Bahnschrift SemiCondensed</vt:lpstr>
      <vt:lpstr>Calibri</vt:lpstr>
      <vt:lpstr>Calibri Light</vt:lpstr>
      <vt:lpstr>1_Office Theme</vt:lpstr>
      <vt:lpstr>2_Office Theme</vt:lpstr>
      <vt:lpstr>Contents Slide Master</vt:lpstr>
      <vt:lpstr>PowerPoint Presentation</vt:lpstr>
      <vt:lpstr>PowerPoint Presentation</vt:lpstr>
      <vt:lpstr>Outline</vt:lpstr>
      <vt:lpstr>Introduction to Project</vt:lpstr>
      <vt:lpstr>PowerPoint Presentation</vt:lpstr>
      <vt:lpstr>Problem Formulation</vt:lpstr>
      <vt:lpstr>PowerPoint Presentation</vt:lpstr>
      <vt:lpstr>Objectives</vt:lpstr>
      <vt:lpstr>Methodology used</vt:lpstr>
      <vt:lpstr>PowerPoint Presentation</vt:lpstr>
      <vt:lpstr>CODE</vt:lpstr>
      <vt:lpstr>PowerPoint Presentation</vt:lpstr>
      <vt:lpstr>RESULT/OUTPUT</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SHIVANI KUMARI</cp:lastModifiedBy>
  <cp:revision>590</cp:revision>
  <dcterms:created xsi:type="dcterms:W3CDTF">2019-01-09T10:33:58Z</dcterms:created>
  <dcterms:modified xsi:type="dcterms:W3CDTF">2021-04-27T13:49:41Z</dcterms:modified>
</cp:coreProperties>
</file>