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3" r:id="rId3"/>
    <p:sldMasterId id="2147483817" r:id="rId4"/>
    <p:sldMasterId id="2147483812" r:id="rId5"/>
    <p:sldMasterId id="2147483858" r:id="rId6"/>
  </p:sldMasterIdLst>
  <p:notesMasterIdLst>
    <p:notesMasterId r:id="rId19"/>
  </p:notesMasterIdLst>
  <p:handoutMasterIdLst>
    <p:handoutMasterId r:id="rId20"/>
  </p:handoutMasterIdLst>
  <p:sldIdLst>
    <p:sldId id="365" r:id="rId7"/>
    <p:sldId id="366" r:id="rId8"/>
    <p:sldId id="367" r:id="rId9"/>
    <p:sldId id="368" r:id="rId10"/>
    <p:sldId id="369" r:id="rId11"/>
    <p:sldId id="371" r:id="rId12"/>
    <p:sldId id="373" r:id="rId13"/>
    <p:sldId id="374" r:id="rId14"/>
    <p:sldId id="375" r:id="rId15"/>
    <p:sldId id="376" r:id="rId16"/>
    <p:sldId id="377" r:id="rId17"/>
    <p:sldId id="378" r:id="rId18"/>
  </p:sldIdLst>
  <p:sldSz cx="12195175" cy="6858000"/>
  <p:notesSz cx="6858000" cy="9144000"/>
  <p:custDataLst>
    <p:tags r:id="rId21"/>
  </p:custData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548E51-DF3B-4C94-B764-476799E64D32}" v="22" dt="2022-12-07T12:37:08.378"/>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6" autoAdjust="0"/>
  </p:normalViewPr>
  <p:slideViewPr>
    <p:cSldViewPr snapToGrid="0" showGuides="1">
      <p:cViewPr>
        <p:scale>
          <a:sx n="66" d="100"/>
          <a:sy n="66" d="100"/>
        </p:scale>
        <p:origin x="668" y="32"/>
      </p:cViewPr>
      <p:guideLst>
        <p:guide pos="3841"/>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0" d="100"/>
          <a:sy n="90" d="100"/>
        </p:scale>
        <p:origin x="2818"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tags" Target="tags/tag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4.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2.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sp>
        <p:nvSpPr>
          <p:cNvPr id="12" name="Partner Logo Placeholder">
            <a:extLst>
              <a:ext uri="{FF2B5EF4-FFF2-40B4-BE49-F238E27FC236}">
                <a16:creationId xmlns:a16="http://schemas.microsoft.com/office/drawing/2014/main" id="{37451236-BF8E-934B-B7DE-1ADB8A004F3F}"/>
              </a:ext>
            </a:extLst>
          </p:cNvPr>
          <p:cNvSpPr>
            <a:spLocks noGrp="1"/>
          </p:cNvSpPr>
          <p:nvPr>
            <p:ph type="pic" sz="quarter" idx="15" hasCustomPrompt="1"/>
          </p:nvPr>
        </p:nvSpPr>
        <p:spPr>
          <a:xfrm>
            <a:off x="282575" y="6161088"/>
            <a:ext cx="954088"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Title Goes Here</a:t>
            </a:r>
            <a:br>
              <a:rPr lang="en-US" dirty="0"/>
            </a:br>
            <a:r>
              <a:rPr lang="en-US" dirty="0"/>
              <a:t>and Here and Here</a:t>
            </a:r>
          </a:p>
        </p:txBody>
      </p:sp>
      <p:sp>
        <p:nvSpPr>
          <p:cNvPr id="7" name="Picture Placeholder 6">
            <a:extLst>
              <a:ext uri="{FF2B5EF4-FFF2-40B4-BE49-F238E27FC236}">
                <a16:creationId xmlns:a16="http://schemas.microsoft.com/office/drawing/2014/main" id="{4FA78832-C268-4EC5-BB82-7F9D7F5B51B2}"/>
              </a:ext>
            </a:extLst>
          </p:cNvPr>
          <p:cNvSpPr>
            <a:spLocks noGrp="1"/>
          </p:cNvSpPr>
          <p:nvPr>
            <p:ph type="pic" sz="quarter" idx="16"/>
          </p:nvPr>
        </p:nvSpPr>
        <p:spPr>
          <a:xfrm>
            <a:off x="0" y="-1"/>
            <a:ext cx="12195175" cy="3430800"/>
          </a:xfrm>
        </p:spPr>
        <p:txBody>
          <a:bodyPr/>
          <a:lstStyle/>
          <a:p>
            <a:endParaRPr lang="en-GB" dirty="0"/>
          </a:p>
        </p:txBody>
      </p:sp>
      <p:sp>
        <p:nvSpPr>
          <p:cNvPr id="10" name="TextBox 9" descr="{&quot;templafy&quot;:{&quot;id&quot;:&quot;3d0d5983-64ff-46a2-a95f-e749984b4f30&quot;}}">
            <a:extLst>
              <a:ext uri="{FF2B5EF4-FFF2-40B4-BE49-F238E27FC236}">
                <a16:creationId xmlns:a16="http://schemas.microsoft.com/office/drawing/2014/main" id="{798F9B08-2B9F-444B-8020-ACD960A0FAE7}"/>
              </a:ext>
            </a:extLst>
          </p:cNvPr>
          <p:cNvSpPr txBox="1"/>
          <p:nvPr userDrawn="1"/>
        </p:nvSpPr>
        <p:spPr>
          <a:xfrm>
            <a:off x="282575" y="5725533"/>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endParaRPr lang="en-US" sz="1000" kern="0" dirty="0">
              <a:ea typeface="Arial Unicode MS" pitchFamily="34" charset="-128"/>
              <a:cs typeface="Arial Unicode MS" pitchFamily="34" charset="-128"/>
            </a:endParaRPr>
          </a:p>
        </p:txBody>
      </p:sp>
      <p:pic>
        <p:nvPicPr>
          <p:cNvPr id="1114208975" name="Acquired Company Logo Placeholder" descr="{&quot;templafy&quot;:{&quot;id&quot;:&quot;f7700804-26cf-44f4-886b-84c4902a36e1&quot;}}" hidden="1"/>
          <p:cNvPicPr>
            <a:picLocks noChangeAspect="1"/>
          </p:cNvPicPr>
          <p:nvPr/>
        </p:nvPicPr>
        <p:blipFill>
          <a:blip r:embed="rId2"/>
          <a:stretch>
            <a:fillRect/>
          </a:stretch>
        </p:blipFill>
        <p:spPr>
          <a:xfrm>
            <a:off x="282575" y="3590141"/>
            <a:ext cx="4125924" cy="266010"/>
          </a:xfrm>
          <a:prstGeom prst="rect">
            <a:avLst/>
          </a:prstGeom>
        </p:spPr>
      </p:pic>
      <p:pic>
        <p:nvPicPr>
          <p:cNvPr id="2" name="SAP Logo Placeholder">
            <a:extLst>
              <a:ext uri="{FF2B5EF4-FFF2-40B4-BE49-F238E27FC236}">
                <a16:creationId xmlns:a16="http://schemas.microsoft.com/office/drawing/2014/main" id="{16F0BCBB-32D2-9381-71DE-93D5BA6B0364}"/>
              </a:ext>
            </a:extLst>
          </p:cNvPr>
          <p:cNvPicPr>
            <a:picLocks noChangeAspect="1"/>
          </p:cNvPicPr>
          <p:nvPr userDrawn="1"/>
        </p:nvPicPr>
        <p:blipFill>
          <a:blip r:embed="rId3"/>
          <a:srcRect/>
          <a:stretch/>
        </p:blipFill>
        <p:spPr>
          <a:xfrm>
            <a:off x="9692640" y="6054484"/>
            <a:ext cx="2212852" cy="534136"/>
          </a:xfrm>
          <a:prstGeom prst="rect">
            <a:avLst/>
          </a:prstGeom>
        </p:spPr>
      </p:pic>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10" name="Partner Logo Placeholder">
            <a:extLst>
              <a:ext uri="{FF2B5EF4-FFF2-40B4-BE49-F238E27FC236}">
                <a16:creationId xmlns:a16="http://schemas.microsoft.com/office/drawing/2014/main" id="{DA90C4E7-C35C-564D-9269-70A29A50EBF8}"/>
              </a:ext>
            </a:extLst>
          </p:cNvPr>
          <p:cNvSpPr>
            <a:spLocks noGrp="1"/>
          </p:cNvSpPr>
          <p:nvPr>
            <p:ph type="pic" sz="quarter" idx="15" hasCustomPrompt="1"/>
          </p:nvPr>
        </p:nvSpPr>
        <p:spPr>
          <a:xfrm>
            <a:off x="282575" y="6161088"/>
            <a:ext cx="954088"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4" name="Title"/>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dirty="0"/>
              <a:t>Title Goes Here</a:t>
            </a:r>
            <a:br>
              <a:rPr lang="en-US" dirty="0"/>
            </a:br>
            <a:r>
              <a:rPr lang="en-US" dirty="0"/>
              <a:t>and Here and Here</a:t>
            </a:r>
            <a:endParaRPr lang="de-DE" sz="3600" kern="0" dirty="0" err="1">
              <a:ea typeface="Arial Unicode MS" pitchFamily="34" charset="-128"/>
              <a:cs typeface="Arial Unicode MS" pitchFamily="34" charset="-128"/>
            </a:endParaRPr>
          </a:p>
        </p:txBody>
      </p:sp>
      <p:pic>
        <p:nvPicPr>
          <p:cNvPr id="28936725" name="Acquired Company Logo Placeholder" descr="{&quot;templafy&quot;:{&quot;id&quot;:&quot;e24a6e43-600a-4c6b-89de-bcf3787a4fa8&quot;}}" hidden="1"/>
          <p:cNvPicPr>
            <a:picLocks noChangeAspect="1"/>
          </p:cNvPicPr>
          <p:nvPr/>
        </p:nvPicPr>
        <p:blipFill>
          <a:blip r:embed="rId2"/>
          <a:stretch>
            <a:fillRect/>
          </a:stretch>
        </p:blipFill>
        <p:spPr>
          <a:xfrm>
            <a:off x="282575" y="2141327"/>
            <a:ext cx="4125924" cy="266010"/>
          </a:xfrm>
          <a:prstGeom prst="rect">
            <a:avLst/>
          </a:prstGeom>
        </p:spPr>
      </p:pic>
      <p:sp>
        <p:nvSpPr>
          <p:cNvPr id="11" name="TextBox 10" descr="{&quot;templafy&quot;:{&quot;id&quot;:&quot;41d41bb3-dcd8-4372-9925-71500d8f3f4a&quot;}}">
            <a:extLst>
              <a:ext uri="{FF2B5EF4-FFF2-40B4-BE49-F238E27FC236}">
                <a16:creationId xmlns:a16="http://schemas.microsoft.com/office/drawing/2014/main" id="{AC53B201-90B9-4E7D-A16A-96A3B827889D}"/>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endParaRPr lang="en-US" sz="1000" kern="0" dirty="0">
              <a:ea typeface="Arial Unicode MS" pitchFamily="34" charset="-128"/>
              <a:cs typeface="Arial Unicode MS" pitchFamily="34" charset="-128"/>
            </a:endParaRPr>
          </a:p>
        </p:txBody>
      </p:sp>
      <p:pic>
        <p:nvPicPr>
          <p:cNvPr id="3" name="SAP Logo Placeholder">
            <a:extLst>
              <a:ext uri="{FF2B5EF4-FFF2-40B4-BE49-F238E27FC236}">
                <a16:creationId xmlns:a16="http://schemas.microsoft.com/office/drawing/2014/main" id="{07653615-DE80-859A-7991-7BC4348765FD}"/>
              </a:ext>
            </a:extLst>
          </p:cNvPr>
          <p:cNvPicPr>
            <a:picLocks noChangeAspect="1"/>
          </p:cNvPicPr>
          <p:nvPr userDrawn="1"/>
        </p:nvPicPr>
        <p:blipFill>
          <a:blip r:embed="rId3"/>
          <a:srcRect/>
          <a:stretch/>
        </p:blipFill>
        <p:spPr>
          <a:xfrm>
            <a:off x="9692640" y="6054484"/>
            <a:ext cx="2212852" cy="534136"/>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Title Goes Here</a:t>
            </a:r>
            <a:br>
              <a:rPr lang="en-US" dirty="0"/>
            </a:br>
            <a:r>
              <a:rPr lang="en-US" dirty="0"/>
              <a:t>and Here and Here</a:t>
            </a:r>
          </a:p>
        </p:txBody>
      </p:sp>
      <p:pic>
        <p:nvPicPr>
          <p:cNvPr id="1120431071" name="Acquired Company Logo Placeholder" descr="{&quot;templafy&quot;:{&quot;id&quot;:&quot;aa4ed536-699c-4dd2-9dfa-64db60db2f76&quot;}}" hidden="1"/>
          <p:cNvPicPr>
            <a:picLocks noChangeAspect="1"/>
          </p:cNvPicPr>
          <p:nvPr/>
        </p:nvPicPr>
        <p:blipFill>
          <a:blip r:embed="rId2"/>
          <a:stretch>
            <a:fillRect/>
          </a:stretch>
        </p:blipFill>
        <p:spPr>
          <a:xfrm>
            <a:off x="282575" y="3564352"/>
            <a:ext cx="4125924" cy="266010"/>
          </a:xfrm>
          <a:prstGeom prst="rect">
            <a:avLst/>
          </a:prstGeom>
        </p:spPr>
      </p:pic>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
        <p:nvSpPr>
          <p:cNvPr id="12" name="TextBox 11" descr="{&quot;templafy&quot;:{&quot;id&quot;:&quot;adbed1db-c354-4a1b-8762-a2e36537f5bc&quot;}}">
            <a:extLst>
              <a:ext uri="{FF2B5EF4-FFF2-40B4-BE49-F238E27FC236}">
                <a16:creationId xmlns:a16="http://schemas.microsoft.com/office/drawing/2014/main" id="{EEC6D590-31F2-438D-89DB-EC6D9F68073A}"/>
              </a:ext>
            </a:extLst>
          </p:cNvPr>
          <p:cNvSpPr txBox="1"/>
          <p:nvPr userDrawn="1"/>
        </p:nvSpPr>
        <p:spPr>
          <a:xfrm>
            <a:off x="282575" y="5725533"/>
            <a:ext cx="4986112" cy="252000"/>
          </a:xfrm>
          <a:prstGeom prst="rect">
            <a:avLst/>
          </a:prstGeom>
          <a:noFill/>
        </p:spPr>
        <p:txBody>
          <a:bodyPr wrap="square" lIns="0" tIns="0" rIns="0" bIns="0" rtlCol="0">
            <a:norm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endParaRPr kumimoji="0" lang="en-US"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4" name="TextBox 13" descr="{&quot;templafy&quot;:{&quot;id&quot;:&quot;838c43a6-b92e-4cd5-9e90-c0c6b96b89ae&quot;}}">
            <a:extLst>
              <a:ext uri="{FF2B5EF4-FFF2-40B4-BE49-F238E27FC236}">
                <a16:creationId xmlns:a16="http://schemas.microsoft.com/office/drawing/2014/main" id="{72E461ED-FE6B-472A-84CF-CA7D67D5FF90}"/>
              </a:ext>
            </a:extLst>
          </p:cNvPr>
          <p:cNvSpPr txBox="1"/>
          <p:nvPr userDrawn="1"/>
        </p:nvSpPr>
        <p:spPr>
          <a:xfrm>
            <a:off x="280987" y="5339187"/>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TextBox 14" descr="{&quot;templafy&quot;:{&quot;id&quot;:&quot;4824819b-6070-49d8-9277-941d6cdc792a&quot;}}">
            <a:extLst>
              <a:ext uri="{FF2B5EF4-FFF2-40B4-BE49-F238E27FC236}">
                <a16:creationId xmlns:a16="http://schemas.microsoft.com/office/drawing/2014/main" id="{3471D1DE-3939-4170-8CCD-AA9743B81749}"/>
              </a:ext>
            </a:extLst>
          </p:cNvPr>
          <p:cNvSpPr txBox="1"/>
          <p:nvPr userDrawn="1"/>
        </p:nvSpPr>
        <p:spPr>
          <a:xfrm>
            <a:off x="288000" y="5135836"/>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FFFFFF"/>
              </a:solidFill>
              <a:effectLst/>
              <a:uLnTx/>
              <a:uFillTx/>
              <a:latin typeface="Arial"/>
              <a:ea typeface="+mn-ea"/>
              <a:cs typeface="+mn-cs"/>
            </a:endParaRPr>
          </a:p>
        </p:txBody>
      </p:sp>
      <p:pic>
        <p:nvPicPr>
          <p:cNvPr id="4" name="SAP Logo Placeholder">
            <a:extLst>
              <a:ext uri="{FF2B5EF4-FFF2-40B4-BE49-F238E27FC236}">
                <a16:creationId xmlns:a16="http://schemas.microsoft.com/office/drawing/2014/main" id="{47CB50EF-B1AE-DFA9-06D6-ACD48D0C7C55}"/>
              </a:ext>
            </a:extLst>
          </p:cNvPr>
          <p:cNvPicPr>
            <a:picLocks noChangeAspect="1"/>
          </p:cNvPicPr>
          <p:nvPr userDrawn="1"/>
        </p:nvPicPr>
        <p:blipFill>
          <a:blip r:embed="rId3"/>
          <a:srcRect/>
          <a:stretch/>
        </p:blipFill>
        <p:spPr>
          <a:xfrm>
            <a:off x="9692640" y="6054484"/>
            <a:ext cx="2212852" cy="534136"/>
          </a:xfrm>
          <a:prstGeom prst="rect">
            <a:avLst/>
          </a:prstGeom>
        </p:spPr>
      </p:pic>
    </p:spTree>
    <p:extLst>
      <p:ext uri="{BB962C8B-B14F-4D97-AF65-F5344CB8AC3E}">
        <p14:creationId xmlns:p14="http://schemas.microsoft.com/office/powerpoint/2010/main" val="2064516640"/>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12" name="Classification" descr="{&quot;templafy&quot;:{&quot;id&quot;:&quot;3f518ea3-90ba-484c-bfef-45af1429a3eb&quot;}}">
            <a:extLst>
              <a:ext uri="{FF2B5EF4-FFF2-40B4-BE49-F238E27FC236}">
                <a16:creationId xmlns:a16="http://schemas.microsoft.com/office/drawing/2014/main" id="{9AED1B7B-FC45-4242-8DBB-E0D16A9A9CDB}"/>
              </a:ext>
            </a:extLst>
          </p:cNvPr>
          <p:cNvSpPr txBox="1"/>
          <p:nvPr userDrawn="1"/>
        </p:nvSpPr>
        <p:spPr>
          <a:xfrm>
            <a:off x="282575" y="5080814"/>
            <a:ext cx="4986112" cy="252000"/>
          </a:xfrm>
          <a:prstGeom prst="rect">
            <a:avLst/>
          </a:prstGeom>
          <a:noFill/>
        </p:spPr>
        <p:txBody>
          <a:bodyPr wrap="square" lIns="0" tIns="0" rIns="0" bIns="0" rtlCol="0">
            <a:norm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endParaRPr kumimoji="0" lang="en-US"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4" name="Title"/>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dirty="0"/>
              <a:t>Title Goes Here</a:t>
            </a:r>
            <a:br>
              <a:rPr lang="en-US" dirty="0"/>
            </a:br>
            <a:r>
              <a:rPr lang="en-US" dirty="0"/>
              <a:t>and Here and Here</a:t>
            </a:r>
            <a:endParaRPr lang="de-DE" sz="3600" kern="0" dirty="0" err="1">
              <a:ea typeface="Arial Unicode MS" pitchFamily="34" charset="-128"/>
              <a:cs typeface="Arial Unicode MS" pitchFamily="34" charset="-128"/>
            </a:endParaRPr>
          </a:p>
        </p:txBody>
      </p:sp>
      <p:pic>
        <p:nvPicPr>
          <p:cNvPr id="309285700" name="Acquired Company Logo Placeholder" descr="{&quot;templafy&quot;:{&quot;id&quot;:&quot;fe58f946-1287-4e54-9e26-6ca884f18a06&quot;}}" hidden="1"/>
          <p:cNvPicPr>
            <a:picLocks noChangeAspect="1"/>
          </p:cNvPicPr>
          <p:nvPr/>
        </p:nvPicPr>
        <p:blipFill>
          <a:blip r:embed="rId2"/>
          <a:stretch>
            <a:fillRect/>
          </a:stretch>
        </p:blipFill>
        <p:spPr>
          <a:xfrm>
            <a:off x="282575" y="2045822"/>
            <a:ext cx="4125924" cy="266010"/>
          </a:xfrm>
          <a:prstGeom prst="rect">
            <a:avLst/>
          </a:prstGeom>
        </p:spPr>
      </p:pic>
      <p:sp>
        <p:nvSpPr>
          <p:cNvPr id="10" name="TextBox 9" descr="{&quot;templafy&quot;:{&quot;id&quot;:&quot;b2c01b11-00e6-47a2-84fe-ad87dfcae16d&quot;}}">
            <a:extLst>
              <a:ext uri="{FF2B5EF4-FFF2-40B4-BE49-F238E27FC236}">
                <a16:creationId xmlns:a16="http://schemas.microsoft.com/office/drawing/2014/main" id="{8D0BBFAA-C778-47CC-B6FF-20BAB456E2C9}"/>
              </a:ext>
            </a:extLst>
          </p:cNvPr>
          <p:cNvSpPr txBox="1"/>
          <p:nvPr userDrawn="1"/>
        </p:nvSpPr>
        <p:spPr>
          <a:xfrm>
            <a:off x="280987" y="4478127"/>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TextBox 13" descr="{&quot;templafy&quot;:{&quot;id&quot;:&quot;cdeab843-0742-4bfe-8631-019e21eee2e9&quot;}}">
            <a:extLst>
              <a:ext uri="{FF2B5EF4-FFF2-40B4-BE49-F238E27FC236}">
                <a16:creationId xmlns:a16="http://schemas.microsoft.com/office/drawing/2014/main" id="{65BC2793-745A-43E4-8CF5-24D8BF40D064}"/>
              </a:ext>
            </a:extLst>
          </p:cNvPr>
          <p:cNvSpPr txBox="1"/>
          <p:nvPr userDrawn="1"/>
        </p:nvSpPr>
        <p:spPr>
          <a:xfrm>
            <a:off x="288000" y="4274776"/>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FFFFFF"/>
              </a:solidFill>
              <a:effectLst/>
              <a:uLnTx/>
              <a:uFillTx/>
              <a:latin typeface="Arial"/>
              <a:ea typeface="+mn-ea"/>
              <a:cs typeface="+mn-cs"/>
            </a:endParaRPr>
          </a:p>
        </p:txBody>
      </p:sp>
      <p:pic>
        <p:nvPicPr>
          <p:cNvPr id="3" name="SAP Logo Placeholder">
            <a:extLst>
              <a:ext uri="{FF2B5EF4-FFF2-40B4-BE49-F238E27FC236}">
                <a16:creationId xmlns:a16="http://schemas.microsoft.com/office/drawing/2014/main" id="{7E34325C-E041-1038-B0D6-F9A7D0A96EE4}"/>
              </a:ext>
            </a:extLst>
          </p:cNvPr>
          <p:cNvPicPr>
            <a:picLocks noChangeAspect="1"/>
          </p:cNvPicPr>
          <p:nvPr userDrawn="1"/>
        </p:nvPicPr>
        <p:blipFill>
          <a:blip r:embed="rId3"/>
          <a:srcRect/>
          <a:stretch/>
        </p:blipFill>
        <p:spPr>
          <a:xfrm>
            <a:off x="9692640" y="6054484"/>
            <a:ext cx="2212852" cy="534136"/>
          </a:xfrm>
          <a:prstGeom prst="rect">
            <a:avLst/>
          </a:prstGeom>
        </p:spPr>
      </p:pic>
    </p:spTree>
    <p:extLst>
      <p:ext uri="{BB962C8B-B14F-4D97-AF65-F5344CB8AC3E}">
        <p14:creationId xmlns:p14="http://schemas.microsoft.com/office/powerpoint/2010/main" val="4036396151"/>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7506">
          <p15:clr>
            <a:srgbClr val="FBAE40"/>
          </p15:clr>
        </p15:guide>
        <p15:guide id="7" orient="horz" pos="414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11" name="Classification" descr="{&quot;templafy&quot;:{&quot;id&quot;:&quot;5a092d81-a553-42b7-b546-ff8e36315dd3&quot;}}">
            <a:extLst>
              <a:ext uri="{FF2B5EF4-FFF2-40B4-BE49-F238E27FC236}">
                <a16:creationId xmlns:a16="http://schemas.microsoft.com/office/drawing/2014/main" id="{579B2F34-6F4A-4590-92E9-60572485B8E0}"/>
              </a:ext>
            </a:extLst>
          </p:cNvPr>
          <p:cNvSpPr txBox="1"/>
          <p:nvPr userDrawn="1"/>
        </p:nvSpPr>
        <p:spPr>
          <a:xfrm>
            <a:off x="287338" y="5057581"/>
            <a:ext cx="4986112" cy="252000"/>
          </a:xfrm>
          <a:prstGeom prst="rect">
            <a:avLst/>
          </a:prstGeom>
          <a:noFill/>
        </p:spPr>
        <p:txBody>
          <a:bodyPr wrap="square" lIns="0" tIns="0" rIns="0" bIns="0" rtlCol="0">
            <a:norm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endParaRPr kumimoji="0" lang="en-US"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8" name="Title"/>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dirty="0"/>
              <a:t>Title Goes Here</a:t>
            </a:r>
            <a:br>
              <a:rPr lang="en-US" dirty="0"/>
            </a:br>
            <a:r>
              <a:rPr lang="en-US" dirty="0"/>
              <a:t>and Here and Here</a:t>
            </a:r>
            <a:endParaRPr lang="de-DE" sz="3600" kern="0" dirty="0" err="1">
              <a:ea typeface="Arial Unicode MS" pitchFamily="34" charset="-128"/>
              <a:cs typeface="Arial Unicode MS" pitchFamily="34" charset="-128"/>
            </a:endParaRPr>
          </a:p>
        </p:txBody>
      </p:sp>
      <p:pic>
        <p:nvPicPr>
          <p:cNvPr id="1478079337" name="Acquired Company Placeholder" descr="{&quot;templafy&quot;:{&quot;id&quot;:&quot;c7020686-adff-4294-9d5f-e225452a3215&quot;}}" hidden="1"/>
          <p:cNvPicPr>
            <a:picLocks noChangeAspect="1"/>
          </p:cNvPicPr>
          <p:nvPr/>
        </p:nvPicPr>
        <p:blipFill>
          <a:blip r:embed="rId2"/>
          <a:stretch>
            <a:fillRect/>
          </a:stretch>
        </p:blipFill>
        <p:spPr>
          <a:xfrm>
            <a:off x="308320" y="2015327"/>
            <a:ext cx="4125924" cy="266010"/>
          </a:xfrm>
          <a:prstGeom prst="rect">
            <a:avLst/>
          </a:prstGeom>
        </p:spPr>
      </p:pic>
      <p:sp>
        <p:nvSpPr>
          <p:cNvPr id="14" name="TextBox 13" descr="{&quot;templafy&quot;:{&quot;id&quot;:&quot;6054fdc0-0921-4dac-b611-020555b0d148&quot;}}">
            <a:extLst>
              <a:ext uri="{FF2B5EF4-FFF2-40B4-BE49-F238E27FC236}">
                <a16:creationId xmlns:a16="http://schemas.microsoft.com/office/drawing/2014/main" id="{104400F3-30DA-42BD-9477-E89126EB131B}"/>
              </a:ext>
            </a:extLst>
          </p:cNvPr>
          <p:cNvSpPr txBox="1"/>
          <p:nvPr userDrawn="1"/>
        </p:nvSpPr>
        <p:spPr>
          <a:xfrm>
            <a:off x="280987" y="4478127"/>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TextBox 14" descr="{&quot;templafy&quot;:{&quot;id&quot;:&quot;9b4360ee-6b78-427e-999f-d05771b433c6&quot;}}">
            <a:extLst>
              <a:ext uri="{FF2B5EF4-FFF2-40B4-BE49-F238E27FC236}">
                <a16:creationId xmlns:a16="http://schemas.microsoft.com/office/drawing/2014/main" id="{1DA16BA6-203F-4A94-9917-BFF1986FD4F6}"/>
              </a:ext>
            </a:extLst>
          </p:cNvPr>
          <p:cNvSpPr txBox="1"/>
          <p:nvPr userDrawn="1"/>
        </p:nvSpPr>
        <p:spPr>
          <a:xfrm>
            <a:off x="288000" y="4274776"/>
            <a:ext cx="5402236" cy="223148"/>
          </a:xfrm>
          <a:prstGeom prst="rect">
            <a:avLst/>
          </a:prstGeom>
          <a:noFill/>
        </p:spPr>
        <p:txBody>
          <a:bodyPr wrap="square" lIns="0" tIns="0" rIns="0" bIns="0" rtlCol="0" anchor="b" anchorCtr="0">
            <a:no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FFFFFF"/>
              </a:solidFill>
              <a:effectLst/>
              <a:uLnTx/>
              <a:uFillTx/>
              <a:latin typeface="Arial"/>
              <a:ea typeface="+mn-ea"/>
              <a:cs typeface="+mn-cs"/>
            </a:endParaRPr>
          </a:p>
        </p:txBody>
      </p:sp>
      <p:pic>
        <p:nvPicPr>
          <p:cNvPr id="3" name="SAP Logo Placeholder">
            <a:extLst>
              <a:ext uri="{FF2B5EF4-FFF2-40B4-BE49-F238E27FC236}">
                <a16:creationId xmlns:a16="http://schemas.microsoft.com/office/drawing/2014/main" id="{E3E1EA1D-E7E2-4B83-F375-577595806356}"/>
              </a:ext>
            </a:extLst>
          </p:cNvPr>
          <p:cNvPicPr>
            <a:picLocks noChangeAspect="1"/>
          </p:cNvPicPr>
          <p:nvPr userDrawn="1"/>
        </p:nvPicPr>
        <p:blipFill>
          <a:blip r:embed="rId3"/>
          <a:srcRect/>
          <a:stretch/>
        </p:blipFill>
        <p:spPr>
          <a:xfrm>
            <a:off x="9692640" y="6054484"/>
            <a:ext cx="2212852" cy="534136"/>
          </a:xfrm>
          <a:prstGeom prst="rect">
            <a:avLst/>
          </a:prstGeom>
        </p:spPr>
      </p:pic>
    </p:spTree>
    <p:extLst>
      <p:ext uri="{BB962C8B-B14F-4D97-AF65-F5344CB8AC3E}">
        <p14:creationId xmlns:p14="http://schemas.microsoft.com/office/powerpoint/2010/main" val="583915561"/>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4236932109"/>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962332057"/>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3366576"/>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239129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956921328"/>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51096895"/>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90743750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12" name="Partner Logo Placeholder">
            <a:extLst>
              <a:ext uri="{FF2B5EF4-FFF2-40B4-BE49-F238E27FC236}">
                <a16:creationId xmlns:a16="http://schemas.microsoft.com/office/drawing/2014/main" id="{CDF488C1-3A47-E949-B29F-E38211D2C511}"/>
              </a:ext>
            </a:extLst>
          </p:cNvPr>
          <p:cNvSpPr>
            <a:spLocks noGrp="1"/>
          </p:cNvSpPr>
          <p:nvPr>
            <p:ph type="pic" sz="quarter" idx="15" hasCustomPrompt="1"/>
          </p:nvPr>
        </p:nvSpPr>
        <p:spPr>
          <a:xfrm>
            <a:off x="282575" y="6161088"/>
            <a:ext cx="954088"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7" name="Pictogram Placeholder"/>
          <p:cNvSpPr>
            <a:spLocks noGrp="1"/>
          </p:cNvSpPr>
          <p:nvPr>
            <p:ph type="pic" sz="quarter" idx="16"/>
          </p:nvPr>
        </p:nvSpPr>
        <p:spPr>
          <a:xfrm>
            <a:off x="6954855" y="963000"/>
            <a:ext cx="4932000" cy="4932000"/>
          </a:xfrm>
        </p:spPr>
        <p:txBody>
          <a:bodyPr/>
          <a:lstStyle>
            <a:lvl1pPr>
              <a:defRPr>
                <a:noFill/>
              </a:defRPr>
            </a:lvl1pPr>
          </a:lstStyle>
          <a:p>
            <a:endParaRPr lang="de-DE" dirty="0"/>
          </a:p>
        </p:txBody>
      </p:sp>
      <p:sp>
        <p:nvSpPr>
          <p:cNvPr id="8" name="Title"/>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dirty="0"/>
              <a:t>Title Goes Here</a:t>
            </a:r>
            <a:br>
              <a:rPr lang="en-US" dirty="0"/>
            </a:br>
            <a:r>
              <a:rPr lang="en-US" dirty="0"/>
              <a:t>and Here and Here</a:t>
            </a:r>
            <a:endParaRPr lang="de-DE" sz="3600" kern="0" dirty="0" err="1">
              <a:ea typeface="Arial Unicode MS" pitchFamily="34" charset="-128"/>
              <a:cs typeface="Arial Unicode MS" pitchFamily="34" charset="-128"/>
            </a:endParaRPr>
          </a:p>
        </p:txBody>
      </p:sp>
      <p:pic>
        <p:nvPicPr>
          <p:cNvPr id="2019604558" name="Acquired Company Logo Placeholder" descr="{&quot;templafy&quot;:{&quot;id&quot;:&quot;2192b02c-205f-4b63-b3e9-1b29ab05e0e0&quot;}}" hidden="1"/>
          <p:cNvPicPr>
            <a:picLocks noChangeAspect="1"/>
          </p:cNvPicPr>
          <p:nvPr/>
        </p:nvPicPr>
        <p:blipFill>
          <a:blip r:embed="rId2"/>
          <a:stretch>
            <a:fillRect/>
          </a:stretch>
        </p:blipFill>
        <p:spPr>
          <a:xfrm>
            <a:off x="288001" y="2139633"/>
            <a:ext cx="4125924" cy="266010"/>
          </a:xfrm>
          <a:prstGeom prst="rect">
            <a:avLst/>
          </a:prstGeom>
        </p:spPr>
      </p:pic>
      <p:sp>
        <p:nvSpPr>
          <p:cNvPr id="9" name="TextBox 8" descr="{&quot;templafy&quot;:{&quot;id&quot;:&quot;9a19464a-8964-4a36-a25a-53d5da866c8f&quot;}}">
            <a:extLst>
              <a:ext uri="{FF2B5EF4-FFF2-40B4-BE49-F238E27FC236}">
                <a16:creationId xmlns:a16="http://schemas.microsoft.com/office/drawing/2014/main" id="{98E5DEB1-9722-40B6-89CC-20C572BA33F7}"/>
              </a:ext>
            </a:extLst>
          </p:cNvPr>
          <p:cNvSpPr txBox="1"/>
          <p:nvPr userDrawn="1"/>
        </p:nvSpPr>
        <p:spPr>
          <a:xfrm>
            <a:off x="282575" y="5080814"/>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endParaRPr lang="en-US" sz="1000" kern="0" dirty="0">
              <a:ea typeface="Arial Unicode MS" pitchFamily="34" charset="-128"/>
              <a:cs typeface="Arial Unicode MS" pitchFamily="34" charset="-128"/>
            </a:endParaRPr>
          </a:p>
        </p:txBody>
      </p:sp>
      <p:pic>
        <p:nvPicPr>
          <p:cNvPr id="3" name="SAP Logo Placeholder">
            <a:extLst>
              <a:ext uri="{FF2B5EF4-FFF2-40B4-BE49-F238E27FC236}">
                <a16:creationId xmlns:a16="http://schemas.microsoft.com/office/drawing/2014/main" id="{6566E87D-4DFD-0DE7-C92B-76CA1C9B1B28}"/>
              </a:ext>
            </a:extLst>
          </p:cNvPr>
          <p:cNvPicPr>
            <a:picLocks noChangeAspect="1"/>
          </p:cNvPicPr>
          <p:nvPr userDrawn="1"/>
        </p:nvPicPr>
        <p:blipFill>
          <a:blip r:embed="rId3"/>
          <a:srcRect/>
          <a:stretch/>
        </p:blipFill>
        <p:spPr>
          <a:xfrm>
            <a:off x="9692640" y="6054484"/>
            <a:ext cx="2212852" cy="534136"/>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53073526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58056550"/>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8001512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811845081"/>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17682454"/>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135218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460970674"/>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300582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4289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37917748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80615668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2505493305"/>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685" y="1122363"/>
            <a:ext cx="9003806"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685" y="3602038"/>
            <a:ext cx="9003806"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020522"/>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6457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564" y="657227"/>
            <a:ext cx="9736047"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564" y="3602039"/>
            <a:ext cx="9736047"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8580314"/>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034" y="609601"/>
            <a:ext cx="10356457"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4033" y="2088320"/>
            <a:ext cx="510733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5010" y="2088320"/>
            <a:ext cx="5095481"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0078121"/>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034" y="609601"/>
            <a:ext cx="10356457"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2102" y="2088320"/>
            <a:ext cx="4880470"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4033" y="2912232"/>
            <a:ext cx="510853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3670" y="2088320"/>
            <a:ext cx="4866821"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808" y="2912232"/>
            <a:ext cx="5096684"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9230631"/>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799243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458447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467" y="609600"/>
            <a:ext cx="3933261"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9386" y="609600"/>
            <a:ext cx="6191104"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467" y="2971801"/>
            <a:ext cx="3933261"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18621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466" y="609600"/>
            <a:ext cx="5931317"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6737" y="758881"/>
            <a:ext cx="3256204"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032" y="2971800"/>
            <a:ext cx="5936496"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7666215"/>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044" y="4289373"/>
            <a:ext cx="103702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044" y="621322"/>
            <a:ext cx="103702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033" y="5108728"/>
            <a:ext cx="10368697"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3592496"/>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4033" y="609601"/>
            <a:ext cx="10356458"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4034" y="4204820"/>
            <a:ext cx="10356457"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3952887"/>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588" y="609600"/>
            <a:ext cx="9305175"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1093" y="3610032"/>
            <a:ext cx="8754578"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4032" y="4204821"/>
            <a:ext cx="10356458"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836830" y="735241"/>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60731" y="297209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72700626"/>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4044" y="2126943"/>
            <a:ext cx="10358024"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4033" y="4650556"/>
            <a:ext cx="1035645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8454124"/>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4032" y="609601"/>
            <a:ext cx="10356458"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4032" y="2088320"/>
            <a:ext cx="3299815"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4032" y="2911624"/>
            <a:ext cx="3299815"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036" y="2088320"/>
            <a:ext cx="3299417"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6036" y="2911624"/>
            <a:ext cx="3300680"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5375" y="2088320"/>
            <a:ext cx="329206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8424" y="2911624"/>
            <a:ext cx="329206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6015831"/>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4033" y="609601"/>
            <a:ext cx="10356458"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4034" y="4195899"/>
            <a:ext cx="3299814"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304" y="2298987"/>
            <a:ext cx="2940816"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4034" y="4772161"/>
            <a:ext cx="3299814"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3859" y="4195899"/>
            <a:ext cx="3299842"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70186" y="2298987"/>
            <a:ext cx="293128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2505" y="4772160"/>
            <a:ext cx="330119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5499" y="4195899"/>
            <a:ext cx="329075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4926" y="2298987"/>
            <a:ext cx="2932877"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5374" y="4772162"/>
            <a:ext cx="3295116"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8592404"/>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7471189"/>
      </p:ext>
    </p:extLst>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7173" y="609600"/>
            <a:ext cx="2543319"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4033" y="609600"/>
            <a:ext cx="766069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3424916"/>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Cover with Image or Illustration">
    <p:bg>
      <p:bgRef idx="1001">
        <a:schemeClr val="bg1"/>
      </p:bgRef>
    </p:bg>
    <p:spTree>
      <p:nvGrpSpPr>
        <p:cNvPr id="1" name=""/>
        <p:cNvGrpSpPr/>
        <p:nvPr/>
      </p:nvGrpSpPr>
      <p:grpSpPr>
        <a:xfrm>
          <a:off x="0" y="0"/>
          <a:ext cx="0" cy="0"/>
          <a:chOff x="0" y="0"/>
          <a:chExt cx="0" cy="0"/>
        </a:xfrm>
      </p:grpSpPr>
      <p:sp>
        <p:nvSpPr>
          <p:cNvPr id="12" name="Partner Logo Placeholder">
            <a:extLst>
              <a:ext uri="{FF2B5EF4-FFF2-40B4-BE49-F238E27FC236}">
                <a16:creationId xmlns:a16="http://schemas.microsoft.com/office/drawing/2014/main" id="{37451236-BF8E-934B-B7DE-1ADB8A004F3F}"/>
              </a:ext>
            </a:extLst>
          </p:cNvPr>
          <p:cNvSpPr>
            <a:spLocks noGrp="1"/>
          </p:cNvSpPr>
          <p:nvPr>
            <p:ph type="pic" sz="quarter" idx="15" hasCustomPrompt="1"/>
          </p:nvPr>
        </p:nvSpPr>
        <p:spPr>
          <a:xfrm>
            <a:off x="282575" y="6161088"/>
            <a:ext cx="954088" cy="417512"/>
          </a:xfrm>
        </p:spPr>
        <p:txBody>
          <a:bodyPr anchor="ctr" anchorCtr="0">
            <a:noAutofit/>
          </a:bodyPr>
          <a:lstStyle>
            <a:lvl1pPr algn="ctr">
              <a:spcBef>
                <a:spcPts val="0"/>
              </a:spcBef>
              <a:defRPr sz="900"/>
            </a:lvl1pPr>
          </a:lstStyle>
          <a:p>
            <a:r>
              <a:rPr lang="en-US" dirty="0"/>
              <a:t>Add partner </a:t>
            </a:r>
            <a:br>
              <a:rPr lang="en-US" dirty="0"/>
            </a:br>
            <a:r>
              <a:rPr lang="en-US" dirty="0"/>
              <a:t>logo and alt text</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Title Goes Here</a:t>
            </a:r>
            <a:br>
              <a:rPr lang="en-US" dirty="0"/>
            </a:br>
            <a:r>
              <a:rPr lang="en-US" dirty="0"/>
              <a:t>and Here and Here</a:t>
            </a:r>
          </a:p>
        </p:txBody>
      </p:sp>
      <p:sp>
        <p:nvSpPr>
          <p:cNvPr id="7" name="Picture Placeholder 6">
            <a:extLst>
              <a:ext uri="{FF2B5EF4-FFF2-40B4-BE49-F238E27FC236}">
                <a16:creationId xmlns:a16="http://schemas.microsoft.com/office/drawing/2014/main" id="{4FA78832-C268-4EC5-BB82-7F9D7F5B51B2}"/>
              </a:ext>
            </a:extLst>
          </p:cNvPr>
          <p:cNvSpPr>
            <a:spLocks noGrp="1"/>
          </p:cNvSpPr>
          <p:nvPr>
            <p:ph type="pic" sz="quarter" idx="16"/>
          </p:nvPr>
        </p:nvSpPr>
        <p:spPr>
          <a:xfrm>
            <a:off x="0" y="-1"/>
            <a:ext cx="12195175" cy="3430800"/>
          </a:xfrm>
        </p:spPr>
        <p:txBody>
          <a:bodyPr/>
          <a:lstStyle/>
          <a:p>
            <a:endParaRPr lang="en-GB" dirty="0"/>
          </a:p>
        </p:txBody>
      </p:sp>
      <p:sp>
        <p:nvSpPr>
          <p:cNvPr id="10" name="TextBox 9" descr="{&quot;templafy&quot;:{&quot;id&quot;:&quot;3d0d5983-64ff-46a2-a95f-e749984b4f30&quot;}}">
            <a:extLst>
              <a:ext uri="{FF2B5EF4-FFF2-40B4-BE49-F238E27FC236}">
                <a16:creationId xmlns:a16="http://schemas.microsoft.com/office/drawing/2014/main" id="{798F9B08-2B9F-444B-8020-ACD960A0FAE7}"/>
              </a:ext>
            </a:extLst>
          </p:cNvPr>
          <p:cNvSpPr txBox="1"/>
          <p:nvPr userDrawn="1"/>
        </p:nvSpPr>
        <p:spPr>
          <a:xfrm>
            <a:off x="282575" y="5725533"/>
            <a:ext cx="4986112" cy="252000"/>
          </a:xfrm>
          <a:prstGeom prst="rect">
            <a:avLst/>
          </a:prstGeom>
          <a:noFill/>
        </p:spPr>
        <p:txBody>
          <a:bodyPr wrap="square" lIns="0" tIns="0" rIns="0" bIns="0" rtlCol="0">
            <a:normAutofit/>
          </a:bodyPr>
          <a:lstStyle/>
          <a:p>
            <a:pPr fontAlgn="base">
              <a:spcBef>
                <a:spcPct val="50000"/>
              </a:spcBef>
              <a:spcAft>
                <a:spcPct val="0"/>
              </a:spcAft>
              <a:buClr>
                <a:srgbClr val="F0AB00"/>
              </a:buClr>
              <a:buSzPct val="80000"/>
            </a:pPr>
            <a:endParaRPr lang="en-US" sz="1000" kern="0" dirty="0">
              <a:ea typeface="Arial Unicode MS" pitchFamily="34" charset="-128"/>
              <a:cs typeface="Arial Unicode MS" pitchFamily="34" charset="-128"/>
            </a:endParaRPr>
          </a:p>
        </p:txBody>
      </p:sp>
      <p:pic>
        <p:nvPicPr>
          <p:cNvPr id="1114208975" name="Acquired Company Logo Placeholder" descr="{&quot;templafy&quot;:{&quot;id&quot;:&quot;f7700804-26cf-44f4-886b-84c4902a36e1&quot;}}" hidden="1"/>
          <p:cNvPicPr>
            <a:picLocks noChangeAspect="1"/>
          </p:cNvPicPr>
          <p:nvPr/>
        </p:nvPicPr>
        <p:blipFill>
          <a:blip r:embed="rId2"/>
          <a:stretch>
            <a:fillRect/>
          </a:stretch>
        </p:blipFill>
        <p:spPr>
          <a:xfrm>
            <a:off x="282575" y="3590141"/>
            <a:ext cx="4125924" cy="266010"/>
          </a:xfrm>
          <a:prstGeom prst="rect">
            <a:avLst/>
          </a:prstGeom>
        </p:spPr>
      </p:pic>
      <p:pic>
        <p:nvPicPr>
          <p:cNvPr id="2" name="SAP Logo Placeholder">
            <a:extLst>
              <a:ext uri="{FF2B5EF4-FFF2-40B4-BE49-F238E27FC236}">
                <a16:creationId xmlns:a16="http://schemas.microsoft.com/office/drawing/2014/main" id="{16F0BCBB-32D2-9381-71DE-93D5BA6B0364}"/>
              </a:ext>
            </a:extLst>
          </p:cNvPr>
          <p:cNvPicPr>
            <a:picLocks noChangeAspect="1"/>
          </p:cNvPicPr>
          <p:nvPr userDrawn="1"/>
        </p:nvPicPr>
        <p:blipFill>
          <a:blip r:embed="rId3"/>
          <a:srcRect/>
          <a:stretch/>
        </p:blipFill>
        <p:spPr>
          <a:xfrm>
            <a:off x="9692640" y="6054484"/>
            <a:ext cx="2212852" cy="534136"/>
          </a:xfrm>
          <a:prstGeom prst="rect">
            <a:avLst/>
          </a:prstGeom>
        </p:spPr>
      </p:pic>
    </p:spTree>
    <p:extLst>
      <p:ext uri="{BB962C8B-B14F-4D97-AF65-F5344CB8AC3E}">
        <p14:creationId xmlns:p14="http://schemas.microsoft.com/office/powerpoint/2010/main" val="200071802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2469798808"/>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117" Type="http://schemas.openxmlformats.org/officeDocument/2006/relationships/tags" Target="../tags/tag98.xml"/><Relationship Id="rId21" Type="http://schemas.openxmlformats.org/officeDocument/2006/relationships/tags" Target="../tags/tag2.xml"/><Relationship Id="rId42" Type="http://schemas.openxmlformats.org/officeDocument/2006/relationships/tags" Target="../tags/tag23.xml"/><Relationship Id="rId63" Type="http://schemas.openxmlformats.org/officeDocument/2006/relationships/tags" Target="../tags/tag44.xml"/><Relationship Id="rId84" Type="http://schemas.openxmlformats.org/officeDocument/2006/relationships/tags" Target="../tags/tag65.xml"/><Relationship Id="rId138" Type="http://schemas.openxmlformats.org/officeDocument/2006/relationships/tags" Target="../tags/tag119.xml"/><Relationship Id="rId107" Type="http://schemas.openxmlformats.org/officeDocument/2006/relationships/tags" Target="../tags/tag88.xml"/><Relationship Id="rId11" Type="http://schemas.openxmlformats.org/officeDocument/2006/relationships/slideLayout" Target="../slideLayouts/slideLayout11.xml"/><Relationship Id="rId32" Type="http://schemas.openxmlformats.org/officeDocument/2006/relationships/tags" Target="../tags/tag13.xml"/><Relationship Id="rId37" Type="http://schemas.openxmlformats.org/officeDocument/2006/relationships/tags" Target="../tags/tag18.xml"/><Relationship Id="rId53" Type="http://schemas.openxmlformats.org/officeDocument/2006/relationships/tags" Target="../tags/tag34.xml"/><Relationship Id="rId58" Type="http://schemas.openxmlformats.org/officeDocument/2006/relationships/tags" Target="../tags/tag39.xml"/><Relationship Id="rId74" Type="http://schemas.openxmlformats.org/officeDocument/2006/relationships/tags" Target="../tags/tag55.xml"/><Relationship Id="rId79" Type="http://schemas.openxmlformats.org/officeDocument/2006/relationships/tags" Target="../tags/tag60.xml"/><Relationship Id="rId102" Type="http://schemas.openxmlformats.org/officeDocument/2006/relationships/tags" Target="../tags/tag83.xml"/><Relationship Id="rId123" Type="http://schemas.openxmlformats.org/officeDocument/2006/relationships/tags" Target="../tags/tag104.xml"/><Relationship Id="rId128" Type="http://schemas.openxmlformats.org/officeDocument/2006/relationships/tags" Target="../tags/tag109.xml"/><Relationship Id="rId5" Type="http://schemas.openxmlformats.org/officeDocument/2006/relationships/slideLayout" Target="../slideLayouts/slideLayout5.xml"/><Relationship Id="rId90" Type="http://schemas.openxmlformats.org/officeDocument/2006/relationships/tags" Target="../tags/tag71.xml"/><Relationship Id="rId95" Type="http://schemas.openxmlformats.org/officeDocument/2006/relationships/tags" Target="../tags/tag76.xml"/><Relationship Id="rId22" Type="http://schemas.openxmlformats.org/officeDocument/2006/relationships/tags" Target="../tags/tag3.xml"/><Relationship Id="rId27" Type="http://schemas.openxmlformats.org/officeDocument/2006/relationships/tags" Target="../tags/tag8.xml"/><Relationship Id="rId43" Type="http://schemas.openxmlformats.org/officeDocument/2006/relationships/tags" Target="../tags/tag24.xml"/><Relationship Id="rId48" Type="http://schemas.openxmlformats.org/officeDocument/2006/relationships/tags" Target="../tags/tag29.xml"/><Relationship Id="rId64" Type="http://schemas.openxmlformats.org/officeDocument/2006/relationships/tags" Target="../tags/tag45.xml"/><Relationship Id="rId69" Type="http://schemas.openxmlformats.org/officeDocument/2006/relationships/tags" Target="../tags/tag50.xml"/><Relationship Id="rId113" Type="http://schemas.openxmlformats.org/officeDocument/2006/relationships/tags" Target="../tags/tag94.xml"/><Relationship Id="rId118" Type="http://schemas.openxmlformats.org/officeDocument/2006/relationships/tags" Target="../tags/tag99.xml"/><Relationship Id="rId134" Type="http://schemas.openxmlformats.org/officeDocument/2006/relationships/tags" Target="../tags/tag115.xml"/><Relationship Id="rId139" Type="http://schemas.openxmlformats.org/officeDocument/2006/relationships/tags" Target="../tags/tag120.xml"/><Relationship Id="rId80" Type="http://schemas.openxmlformats.org/officeDocument/2006/relationships/tags" Target="../tags/tag61.xml"/><Relationship Id="rId85" Type="http://schemas.openxmlformats.org/officeDocument/2006/relationships/tags" Target="../tags/tag66.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tags" Target="../tags/tag14.xml"/><Relationship Id="rId38" Type="http://schemas.openxmlformats.org/officeDocument/2006/relationships/tags" Target="../tags/tag19.xml"/><Relationship Id="rId59" Type="http://schemas.openxmlformats.org/officeDocument/2006/relationships/tags" Target="../tags/tag40.xml"/><Relationship Id="rId103" Type="http://schemas.openxmlformats.org/officeDocument/2006/relationships/tags" Target="../tags/tag84.xml"/><Relationship Id="rId108" Type="http://schemas.openxmlformats.org/officeDocument/2006/relationships/tags" Target="../tags/tag89.xml"/><Relationship Id="rId124" Type="http://schemas.openxmlformats.org/officeDocument/2006/relationships/tags" Target="../tags/tag105.xml"/><Relationship Id="rId129" Type="http://schemas.openxmlformats.org/officeDocument/2006/relationships/tags" Target="../tags/tag110.xml"/><Relationship Id="rId54" Type="http://schemas.openxmlformats.org/officeDocument/2006/relationships/tags" Target="../tags/tag35.xml"/><Relationship Id="rId70" Type="http://schemas.openxmlformats.org/officeDocument/2006/relationships/tags" Target="../tags/tag51.xml"/><Relationship Id="rId75" Type="http://schemas.openxmlformats.org/officeDocument/2006/relationships/tags" Target="../tags/tag56.xml"/><Relationship Id="rId91" Type="http://schemas.openxmlformats.org/officeDocument/2006/relationships/tags" Target="../tags/tag72.xml"/><Relationship Id="rId96" Type="http://schemas.openxmlformats.org/officeDocument/2006/relationships/tags" Target="../tags/tag77.xml"/><Relationship Id="rId140" Type="http://schemas.openxmlformats.org/officeDocument/2006/relationships/tags" Target="../tags/tag121.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tags" Target="../tags/tag4.xml"/><Relationship Id="rId28" Type="http://schemas.openxmlformats.org/officeDocument/2006/relationships/tags" Target="../tags/tag9.xml"/><Relationship Id="rId49" Type="http://schemas.openxmlformats.org/officeDocument/2006/relationships/tags" Target="../tags/tag30.xml"/><Relationship Id="rId114" Type="http://schemas.openxmlformats.org/officeDocument/2006/relationships/tags" Target="../tags/tag95.xml"/><Relationship Id="rId119" Type="http://schemas.openxmlformats.org/officeDocument/2006/relationships/tags" Target="../tags/tag100.xml"/><Relationship Id="rId44" Type="http://schemas.openxmlformats.org/officeDocument/2006/relationships/tags" Target="../tags/tag25.xml"/><Relationship Id="rId60" Type="http://schemas.openxmlformats.org/officeDocument/2006/relationships/tags" Target="../tags/tag41.xml"/><Relationship Id="rId65" Type="http://schemas.openxmlformats.org/officeDocument/2006/relationships/tags" Target="../tags/tag46.xml"/><Relationship Id="rId81" Type="http://schemas.openxmlformats.org/officeDocument/2006/relationships/tags" Target="../tags/tag62.xml"/><Relationship Id="rId86" Type="http://schemas.openxmlformats.org/officeDocument/2006/relationships/tags" Target="../tags/tag67.xml"/><Relationship Id="rId130" Type="http://schemas.openxmlformats.org/officeDocument/2006/relationships/tags" Target="../tags/tag111.xml"/><Relationship Id="rId135" Type="http://schemas.openxmlformats.org/officeDocument/2006/relationships/tags" Target="../tags/tag116.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20.xml"/><Relationship Id="rId109" Type="http://schemas.openxmlformats.org/officeDocument/2006/relationships/tags" Target="../tags/tag90.xml"/><Relationship Id="rId34" Type="http://schemas.openxmlformats.org/officeDocument/2006/relationships/tags" Target="../tags/tag15.xml"/><Relationship Id="rId50" Type="http://schemas.openxmlformats.org/officeDocument/2006/relationships/tags" Target="../tags/tag31.xml"/><Relationship Id="rId55" Type="http://schemas.openxmlformats.org/officeDocument/2006/relationships/tags" Target="../tags/tag36.xml"/><Relationship Id="rId76" Type="http://schemas.openxmlformats.org/officeDocument/2006/relationships/tags" Target="../tags/tag57.xml"/><Relationship Id="rId97" Type="http://schemas.openxmlformats.org/officeDocument/2006/relationships/tags" Target="../tags/tag78.xml"/><Relationship Id="rId104" Type="http://schemas.openxmlformats.org/officeDocument/2006/relationships/tags" Target="../tags/tag85.xml"/><Relationship Id="rId120" Type="http://schemas.openxmlformats.org/officeDocument/2006/relationships/tags" Target="../tags/tag101.xml"/><Relationship Id="rId125" Type="http://schemas.openxmlformats.org/officeDocument/2006/relationships/tags" Target="../tags/tag106.xml"/><Relationship Id="rId141" Type="http://schemas.openxmlformats.org/officeDocument/2006/relationships/tags" Target="../tags/tag122.xml"/><Relationship Id="rId7" Type="http://schemas.openxmlformats.org/officeDocument/2006/relationships/slideLayout" Target="../slideLayouts/slideLayout7.xml"/><Relationship Id="rId71" Type="http://schemas.openxmlformats.org/officeDocument/2006/relationships/tags" Target="../tags/tag52.xml"/><Relationship Id="rId92" Type="http://schemas.openxmlformats.org/officeDocument/2006/relationships/tags" Target="../tags/tag73.xml"/><Relationship Id="rId2" Type="http://schemas.openxmlformats.org/officeDocument/2006/relationships/slideLayout" Target="../slideLayouts/slideLayout2.xml"/><Relationship Id="rId29" Type="http://schemas.openxmlformats.org/officeDocument/2006/relationships/tags" Target="../tags/tag10.xml"/><Relationship Id="rId24" Type="http://schemas.openxmlformats.org/officeDocument/2006/relationships/tags" Target="../tags/tag5.xml"/><Relationship Id="rId40" Type="http://schemas.openxmlformats.org/officeDocument/2006/relationships/tags" Target="../tags/tag21.xml"/><Relationship Id="rId45" Type="http://schemas.openxmlformats.org/officeDocument/2006/relationships/tags" Target="../tags/tag26.xml"/><Relationship Id="rId66" Type="http://schemas.openxmlformats.org/officeDocument/2006/relationships/tags" Target="../tags/tag47.xml"/><Relationship Id="rId87" Type="http://schemas.openxmlformats.org/officeDocument/2006/relationships/tags" Target="../tags/tag68.xml"/><Relationship Id="rId110" Type="http://schemas.openxmlformats.org/officeDocument/2006/relationships/tags" Target="../tags/tag91.xml"/><Relationship Id="rId115" Type="http://schemas.openxmlformats.org/officeDocument/2006/relationships/tags" Target="../tags/tag96.xml"/><Relationship Id="rId131" Type="http://schemas.openxmlformats.org/officeDocument/2006/relationships/tags" Target="../tags/tag112.xml"/><Relationship Id="rId136" Type="http://schemas.openxmlformats.org/officeDocument/2006/relationships/tags" Target="../tags/tag117.xml"/><Relationship Id="rId61" Type="http://schemas.openxmlformats.org/officeDocument/2006/relationships/tags" Target="../tags/tag42.xml"/><Relationship Id="rId82" Type="http://schemas.openxmlformats.org/officeDocument/2006/relationships/tags" Target="../tags/tag63.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tags" Target="../tags/tag11.xml"/><Relationship Id="rId35" Type="http://schemas.openxmlformats.org/officeDocument/2006/relationships/tags" Target="../tags/tag16.xml"/><Relationship Id="rId56" Type="http://schemas.openxmlformats.org/officeDocument/2006/relationships/tags" Target="../tags/tag37.xml"/><Relationship Id="rId77" Type="http://schemas.openxmlformats.org/officeDocument/2006/relationships/tags" Target="../tags/tag58.xml"/><Relationship Id="rId100" Type="http://schemas.openxmlformats.org/officeDocument/2006/relationships/tags" Target="../tags/tag81.xml"/><Relationship Id="rId105" Type="http://schemas.openxmlformats.org/officeDocument/2006/relationships/tags" Target="../tags/tag86.xml"/><Relationship Id="rId126" Type="http://schemas.openxmlformats.org/officeDocument/2006/relationships/tags" Target="../tags/tag107.xml"/><Relationship Id="rId8" Type="http://schemas.openxmlformats.org/officeDocument/2006/relationships/slideLayout" Target="../slideLayouts/slideLayout8.xml"/><Relationship Id="rId51" Type="http://schemas.openxmlformats.org/officeDocument/2006/relationships/tags" Target="../tags/tag32.xml"/><Relationship Id="rId72" Type="http://schemas.openxmlformats.org/officeDocument/2006/relationships/tags" Target="../tags/tag53.xml"/><Relationship Id="rId93" Type="http://schemas.openxmlformats.org/officeDocument/2006/relationships/tags" Target="../tags/tag74.xml"/><Relationship Id="rId98" Type="http://schemas.openxmlformats.org/officeDocument/2006/relationships/tags" Target="../tags/tag79.xml"/><Relationship Id="rId121" Type="http://schemas.openxmlformats.org/officeDocument/2006/relationships/tags" Target="../tags/tag102.xml"/><Relationship Id="rId142" Type="http://schemas.openxmlformats.org/officeDocument/2006/relationships/tags" Target="../tags/tag123.xml"/><Relationship Id="rId3" Type="http://schemas.openxmlformats.org/officeDocument/2006/relationships/slideLayout" Target="../slideLayouts/slideLayout3.xml"/><Relationship Id="rId25" Type="http://schemas.openxmlformats.org/officeDocument/2006/relationships/tags" Target="../tags/tag6.xml"/><Relationship Id="rId46" Type="http://schemas.openxmlformats.org/officeDocument/2006/relationships/tags" Target="../tags/tag27.xml"/><Relationship Id="rId67" Type="http://schemas.openxmlformats.org/officeDocument/2006/relationships/tags" Target="../tags/tag48.xml"/><Relationship Id="rId116" Type="http://schemas.openxmlformats.org/officeDocument/2006/relationships/tags" Target="../tags/tag97.xml"/><Relationship Id="rId137" Type="http://schemas.openxmlformats.org/officeDocument/2006/relationships/tags" Target="../tags/tag118.xml"/><Relationship Id="rId20" Type="http://schemas.openxmlformats.org/officeDocument/2006/relationships/theme" Target="../theme/theme1.xml"/><Relationship Id="rId41" Type="http://schemas.openxmlformats.org/officeDocument/2006/relationships/tags" Target="../tags/tag22.xml"/><Relationship Id="rId62" Type="http://schemas.openxmlformats.org/officeDocument/2006/relationships/tags" Target="../tags/tag43.xml"/><Relationship Id="rId83" Type="http://schemas.openxmlformats.org/officeDocument/2006/relationships/tags" Target="../tags/tag64.xml"/><Relationship Id="rId88" Type="http://schemas.openxmlformats.org/officeDocument/2006/relationships/tags" Target="../tags/tag69.xml"/><Relationship Id="rId111" Type="http://schemas.openxmlformats.org/officeDocument/2006/relationships/tags" Target="../tags/tag92.xml"/><Relationship Id="rId132" Type="http://schemas.openxmlformats.org/officeDocument/2006/relationships/tags" Target="../tags/tag113.xml"/><Relationship Id="rId15" Type="http://schemas.openxmlformats.org/officeDocument/2006/relationships/slideLayout" Target="../slideLayouts/slideLayout15.xml"/><Relationship Id="rId36" Type="http://schemas.openxmlformats.org/officeDocument/2006/relationships/tags" Target="../tags/tag17.xml"/><Relationship Id="rId57" Type="http://schemas.openxmlformats.org/officeDocument/2006/relationships/tags" Target="../tags/tag38.xml"/><Relationship Id="rId106" Type="http://schemas.openxmlformats.org/officeDocument/2006/relationships/tags" Target="../tags/tag87.xml"/><Relationship Id="rId127" Type="http://schemas.openxmlformats.org/officeDocument/2006/relationships/tags" Target="../tags/tag108.xml"/><Relationship Id="rId10" Type="http://schemas.openxmlformats.org/officeDocument/2006/relationships/slideLayout" Target="../slideLayouts/slideLayout10.xml"/><Relationship Id="rId31" Type="http://schemas.openxmlformats.org/officeDocument/2006/relationships/tags" Target="../tags/tag12.xml"/><Relationship Id="rId52" Type="http://schemas.openxmlformats.org/officeDocument/2006/relationships/tags" Target="../tags/tag33.xml"/><Relationship Id="rId73" Type="http://schemas.openxmlformats.org/officeDocument/2006/relationships/tags" Target="../tags/tag54.xml"/><Relationship Id="rId78" Type="http://schemas.openxmlformats.org/officeDocument/2006/relationships/tags" Target="../tags/tag59.xml"/><Relationship Id="rId94" Type="http://schemas.openxmlformats.org/officeDocument/2006/relationships/tags" Target="../tags/tag75.xml"/><Relationship Id="rId99" Type="http://schemas.openxmlformats.org/officeDocument/2006/relationships/tags" Target="../tags/tag80.xml"/><Relationship Id="rId101" Type="http://schemas.openxmlformats.org/officeDocument/2006/relationships/tags" Target="../tags/tag82.xml"/><Relationship Id="rId122" Type="http://schemas.openxmlformats.org/officeDocument/2006/relationships/tags" Target="../tags/tag103.xml"/><Relationship Id="rId143" Type="http://schemas.openxmlformats.org/officeDocument/2006/relationships/tags" Target="../tags/tag124.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ags" Target="../tags/tag7.xml"/><Relationship Id="rId47" Type="http://schemas.openxmlformats.org/officeDocument/2006/relationships/tags" Target="../tags/tag28.xml"/><Relationship Id="rId68" Type="http://schemas.openxmlformats.org/officeDocument/2006/relationships/tags" Target="../tags/tag49.xml"/><Relationship Id="rId89" Type="http://schemas.openxmlformats.org/officeDocument/2006/relationships/tags" Target="../tags/tag70.xml"/><Relationship Id="rId112" Type="http://schemas.openxmlformats.org/officeDocument/2006/relationships/tags" Target="../tags/tag93.xml"/><Relationship Id="rId133" Type="http://schemas.openxmlformats.org/officeDocument/2006/relationships/tags" Target="../tags/tag114.xml"/><Relationship Id="rId16" Type="http://schemas.openxmlformats.org/officeDocument/2006/relationships/slideLayout" Target="../slideLayouts/slideLayout16.xml"/></Relationships>
</file>

<file path=ppt/slideMasters/_rels/slideMaster2.xml.rels><?xml version="1.0" encoding="UTF-8" standalone="yes"?>
<Relationships xmlns="http://schemas.openxmlformats.org/package/2006/relationships"><Relationship Id="rId117" Type="http://schemas.openxmlformats.org/officeDocument/2006/relationships/tags" Target="../tags/tag221.xml"/><Relationship Id="rId21" Type="http://schemas.openxmlformats.org/officeDocument/2006/relationships/tags" Target="../tags/tag125.xml"/><Relationship Id="rId42" Type="http://schemas.openxmlformats.org/officeDocument/2006/relationships/tags" Target="../tags/tag146.xml"/><Relationship Id="rId63" Type="http://schemas.openxmlformats.org/officeDocument/2006/relationships/tags" Target="../tags/tag167.xml"/><Relationship Id="rId84" Type="http://schemas.openxmlformats.org/officeDocument/2006/relationships/tags" Target="../tags/tag188.xml"/><Relationship Id="rId138" Type="http://schemas.openxmlformats.org/officeDocument/2006/relationships/tags" Target="../tags/tag242.xml"/><Relationship Id="rId107" Type="http://schemas.openxmlformats.org/officeDocument/2006/relationships/tags" Target="../tags/tag211.xml"/><Relationship Id="rId11" Type="http://schemas.openxmlformats.org/officeDocument/2006/relationships/slideLayout" Target="../slideLayouts/slideLayout30.xml"/><Relationship Id="rId32" Type="http://schemas.openxmlformats.org/officeDocument/2006/relationships/tags" Target="../tags/tag136.xml"/><Relationship Id="rId37" Type="http://schemas.openxmlformats.org/officeDocument/2006/relationships/tags" Target="../tags/tag141.xml"/><Relationship Id="rId53" Type="http://schemas.openxmlformats.org/officeDocument/2006/relationships/tags" Target="../tags/tag157.xml"/><Relationship Id="rId58" Type="http://schemas.openxmlformats.org/officeDocument/2006/relationships/tags" Target="../tags/tag162.xml"/><Relationship Id="rId74" Type="http://schemas.openxmlformats.org/officeDocument/2006/relationships/tags" Target="../tags/tag178.xml"/><Relationship Id="rId79" Type="http://schemas.openxmlformats.org/officeDocument/2006/relationships/tags" Target="../tags/tag183.xml"/><Relationship Id="rId102" Type="http://schemas.openxmlformats.org/officeDocument/2006/relationships/tags" Target="../tags/tag206.xml"/><Relationship Id="rId123" Type="http://schemas.openxmlformats.org/officeDocument/2006/relationships/tags" Target="../tags/tag227.xml"/><Relationship Id="rId128" Type="http://schemas.openxmlformats.org/officeDocument/2006/relationships/tags" Target="../tags/tag232.xml"/><Relationship Id="rId5" Type="http://schemas.openxmlformats.org/officeDocument/2006/relationships/slideLayout" Target="../slideLayouts/slideLayout24.xml"/><Relationship Id="rId90" Type="http://schemas.openxmlformats.org/officeDocument/2006/relationships/tags" Target="../tags/tag194.xml"/><Relationship Id="rId95" Type="http://schemas.openxmlformats.org/officeDocument/2006/relationships/tags" Target="../tags/tag199.xml"/><Relationship Id="rId22" Type="http://schemas.openxmlformats.org/officeDocument/2006/relationships/tags" Target="../tags/tag126.xml"/><Relationship Id="rId27" Type="http://schemas.openxmlformats.org/officeDocument/2006/relationships/tags" Target="../tags/tag131.xml"/><Relationship Id="rId43" Type="http://schemas.openxmlformats.org/officeDocument/2006/relationships/tags" Target="../tags/tag147.xml"/><Relationship Id="rId48" Type="http://schemas.openxmlformats.org/officeDocument/2006/relationships/tags" Target="../tags/tag152.xml"/><Relationship Id="rId64" Type="http://schemas.openxmlformats.org/officeDocument/2006/relationships/tags" Target="../tags/tag168.xml"/><Relationship Id="rId69" Type="http://schemas.openxmlformats.org/officeDocument/2006/relationships/tags" Target="../tags/tag173.xml"/><Relationship Id="rId113" Type="http://schemas.openxmlformats.org/officeDocument/2006/relationships/tags" Target="../tags/tag217.xml"/><Relationship Id="rId118" Type="http://schemas.openxmlformats.org/officeDocument/2006/relationships/tags" Target="../tags/tag222.xml"/><Relationship Id="rId134" Type="http://schemas.openxmlformats.org/officeDocument/2006/relationships/tags" Target="../tags/tag238.xml"/><Relationship Id="rId139" Type="http://schemas.openxmlformats.org/officeDocument/2006/relationships/tags" Target="../tags/tag243.xml"/><Relationship Id="rId80" Type="http://schemas.openxmlformats.org/officeDocument/2006/relationships/tags" Target="../tags/tag184.xml"/><Relationship Id="rId85" Type="http://schemas.openxmlformats.org/officeDocument/2006/relationships/tags" Target="../tags/tag189.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33" Type="http://schemas.openxmlformats.org/officeDocument/2006/relationships/tags" Target="../tags/tag137.xml"/><Relationship Id="rId38" Type="http://schemas.openxmlformats.org/officeDocument/2006/relationships/tags" Target="../tags/tag142.xml"/><Relationship Id="rId59" Type="http://schemas.openxmlformats.org/officeDocument/2006/relationships/tags" Target="../tags/tag163.xml"/><Relationship Id="rId103" Type="http://schemas.openxmlformats.org/officeDocument/2006/relationships/tags" Target="../tags/tag207.xml"/><Relationship Id="rId108" Type="http://schemas.openxmlformats.org/officeDocument/2006/relationships/tags" Target="../tags/tag212.xml"/><Relationship Id="rId124" Type="http://schemas.openxmlformats.org/officeDocument/2006/relationships/tags" Target="../tags/tag228.xml"/><Relationship Id="rId129" Type="http://schemas.openxmlformats.org/officeDocument/2006/relationships/tags" Target="../tags/tag233.xml"/><Relationship Id="rId54" Type="http://schemas.openxmlformats.org/officeDocument/2006/relationships/tags" Target="../tags/tag158.xml"/><Relationship Id="rId70" Type="http://schemas.openxmlformats.org/officeDocument/2006/relationships/tags" Target="../tags/tag174.xml"/><Relationship Id="rId75" Type="http://schemas.openxmlformats.org/officeDocument/2006/relationships/tags" Target="../tags/tag179.xml"/><Relationship Id="rId91" Type="http://schemas.openxmlformats.org/officeDocument/2006/relationships/tags" Target="../tags/tag195.xml"/><Relationship Id="rId96" Type="http://schemas.openxmlformats.org/officeDocument/2006/relationships/tags" Target="../tags/tag200.xml"/><Relationship Id="rId140" Type="http://schemas.openxmlformats.org/officeDocument/2006/relationships/tags" Target="../tags/tag244.xml"/><Relationship Id="rId1" Type="http://schemas.openxmlformats.org/officeDocument/2006/relationships/slideLayout" Target="../slideLayouts/slideLayout20.xml"/><Relationship Id="rId6" Type="http://schemas.openxmlformats.org/officeDocument/2006/relationships/slideLayout" Target="../slideLayouts/slideLayout25.xml"/><Relationship Id="rId23" Type="http://schemas.openxmlformats.org/officeDocument/2006/relationships/tags" Target="../tags/tag127.xml"/><Relationship Id="rId28" Type="http://schemas.openxmlformats.org/officeDocument/2006/relationships/tags" Target="../tags/tag132.xml"/><Relationship Id="rId49" Type="http://schemas.openxmlformats.org/officeDocument/2006/relationships/tags" Target="../tags/tag153.xml"/><Relationship Id="rId114" Type="http://schemas.openxmlformats.org/officeDocument/2006/relationships/tags" Target="../tags/tag218.xml"/><Relationship Id="rId119" Type="http://schemas.openxmlformats.org/officeDocument/2006/relationships/tags" Target="../tags/tag223.xml"/><Relationship Id="rId44" Type="http://schemas.openxmlformats.org/officeDocument/2006/relationships/tags" Target="../tags/tag148.xml"/><Relationship Id="rId60" Type="http://schemas.openxmlformats.org/officeDocument/2006/relationships/tags" Target="../tags/tag164.xml"/><Relationship Id="rId65" Type="http://schemas.openxmlformats.org/officeDocument/2006/relationships/tags" Target="../tags/tag169.xml"/><Relationship Id="rId81" Type="http://schemas.openxmlformats.org/officeDocument/2006/relationships/tags" Target="../tags/tag185.xml"/><Relationship Id="rId86" Type="http://schemas.openxmlformats.org/officeDocument/2006/relationships/tags" Target="../tags/tag190.xml"/><Relationship Id="rId130" Type="http://schemas.openxmlformats.org/officeDocument/2006/relationships/tags" Target="../tags/tag234.xml"/><Relationship Id="rId135" Type="http://schemas.openxmlformats.org/officeDocument/2006/relationships/tags" Target="../tags/tag239.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9" Type="http://schemas.openxmlformats.org/officeDocument/2006/relationships/tags" Target="../tags/tag143.xml"/><Relationship Id="rId109" Type="http://schemas.openxmlformats.org/officeDocument/2006/relationships/tags" Target="../tags/tag213.xml"/><Relationship Id="rId34" Type="http://schemas.openxmlformats.org/officeDocument/2006/relationships/tags" Target="../tags/tag138.xml"/><Relationship Id="rId50" Type="http://schemas.openxmlformats.org/officeDocument/2006/relationships/tags" Target="../tags/tag154.xml"/><Relationship Id="rId55" Type="http://schemas.openxmlformats.org/officeDocument/2006/relationships/tags" Target="../tags/tag159.xml"/><Relationship Id="rId76" Type="http://schemas.openxmlformats.org/officeDocument/2006/relationships/tags" Target="../tags/tag180.xml"/><Relationship Id="rId97" Type="http://schemas.openxmlformats.org/officeDocument/2006/relationships/tags" Target="../tags/tag201.xml"/><Relationship Id="rId104" Type="http://schemas.openxmlformats.org/officeDocument/2006/relationships/tags" Target="../tags/tag208.xml"/><Relationship Id="rId120" Type="http://schemas.openxmlformats.org/officeDocument/2006/relationships/tags" Target="../tags/tag224.xml"/><Relationship Id="rId125" Type="http://schemas.openxmlformats.org/officeDocument/2006/relationships/tags" Target="../tags/tag229.xml"/><Relationship Id="rId141" Type="http://schemas.openxmlformats.org/officeDocument/2006/relationships/tags" Target="../tags/tag245.xml"/><Relationship Id="rId7" Type="http://schemas.openxmlformats.org/officeDocument/2006/relationships/slideLayout" Target="../slideLayouts/slideLayout26.xml"/><Relationship Id="rId71" Type="http://schemas.openxmlformats.org/officeDocument/2006/relationships/tags" Target="../tags/tag175.xml"/><Relationship Id="rId92" Type="http://schemas.openxmlformats.org/officeDocument/2006/relationships/tags" Target="../tags/tag196.xml"/><Relationship Id="rId2" Type="http://schemas.openxmlformats.org/officeDocument/2006/relationships/slideLayout" Target="../slideLayouts/slideLayout21.xml"/><Relationship Id="rId29" Type="http://schemas.openxmlformats.org/officeDocument/2006/relationships/tags" Target="../tags/tag133.xml"/><Relationship Id="rId24" Type="http://schemas.openxmlformats.org/officeDocument/2006/relationships/tags" Target="../tags/tag128.xml"/><Relationship Id="rId40" Type="http://schemas.openxmlformats.org/officeDocument/2006/relationships/tags" Target="../tags/tag144.xml"/><Relationship Id="rId45" Type="http://schemas.openxmlformats.org/officeDocument/2006/relationships/tags" Target="../tags/tag149.xml"/><Relationship Id="rId66" Type="http://schemas.openxmlformats.org/officeDocument/2006/relationships/tags" Target="../tags/tag170.xml"/><Relationship Id="rId87" Type="http://schemas.openxmlformats.org/officeDocument/2006/relationships/tags" Target="../tags/tag191.xml"/><Relationship Id="rId110" Type="http://schemas.openxmlformats.org/officeDocument/2006/relationships/tags" Target="../tags/tag214.xml"/><Relationship Id="rId115" Type="http://schemas.openxmlformats.org/officeDocument/2006/relationships/tags" Target="../tags/tag219.xml"/><Relationship Id="rId131" Type="http://schemas.openxmlformats.org/officeDocument/2006/relationships/tags" Target="../tags/tag235.xml"/><Relationship Id="rId136" Type="http://schemas.openxmlformats.org/officeDocument/2006/relationships/tags" Target="../tags/tag240.xml"/><Relationship Id="rId61" Type="http://schemas.openxmlformats.org/officeDocument/2006/relationships/tags" Target="../tags/tag165.xml"/><Relationship Id="rId82" Type="http://schemas.openxmlformats.org/officeDocument/2006/relationships/tags" Target="../tags/tag186.xml"/><Relationship Id="rId19" Type="http://schemas.openxmlformats.org/officeDocument/2006/relationships/slideLayout" Target="../slideLayouts/slideLayout38.xml"/><Relationship Id="rId14" Type="http://schemas.openxmlformats.org/officeDocument/2006/relationships/slideLayout" Target="../slideLayouts/slideLayout33.xml"/><Relationship Id="rId30" Type="http://schemas.openxmlformats.org/officeDocument/2006/relationships/tags" Target="../tags/tag134.xml"/><Relationship Id="rId35" Type="http://schemas.openxmlformats.org/officeDocument/2006/relationships/tags" Target="../tags/tag139.xml"/><Relationship Id="rId56" Type="http://schemas.openxmlformats.org/officeDocument/2006/relationships/tags" Target="../tags/tag160.xml"/><Relationship Id="rId77" Type="http://schemas.openxmlformats.org/officeDocument/2006/relationships/tags" Target="../tags/tag181.xml"/><Relationship Id="rId100" Type="http://schemas.openxmlformats.org/officeDocument/2006/relationships/tags" Target="../tags/tag204.xml"/><Relationship Id="rId105" Type="http://schemas.openxmlformats.org/officeDocument/2006/relationships/tags" Target="../tags/tag209.xml"/><Relationship Id="rId126" Type="http://schemas.openxmlformats.org/officeDocument/2006/relationships/tags" Target="../tags/tag230.xml"/><Relationship Id="rId8" Type="http://schemas.openxmlformats.org/officeDocument/2006/relationships/slideLayout" Target="../slideLayouts/slideLayout27.xml"/><Relationship Id="rId51" Type="http://schemas.openxmlformats.org/officeDocument/2006/relationships/tags" Target="../tags/tag155.xml"/><Relationship Id="rId72" Type="http://schemas.openxmlformats.org/officeDocument/2006/relationships/tags" Target="../tags/tag176.xml"/><Relationship Id="rId93" Type="http://schemas.openxmlformats.org/officeDocument/2006/relationships/tags" Target="../tags/tag197.xml"/><Relationship Id="rId98" Type="http://schemas.openxmlformats.org/officeDocument/2006/relationships/tags" Target="../tags/tag202.xml"/><Relationship Id="rId121" Type="http://schemas.openxmlformats.org/officeDocument/2006/relationships/tags" Target="../tags/tag225.xml"/><Relationship Id="rId142" Type="http://schemas.openxmlformats.org/officeDocument/2006/relationships/tags" Target="../tags/tag246.xml"/><Relationship Id="rId3" Type="http://schemas.openxmlformats.org/officeDocument/2006/relationships/slideLayout" Target="../slideLayouts/slideLayout22.xml"/><Relationship Id="rId25" Type="http://schemas.openxmlformats.org/officeDocument/2006/relationships/tags" Target="../tags/tag129.xml"/><Relationship Id="rId46" Type="http://schemas.openxmlformats.org/officeDocument/2006/relationships/tags" Target="../tags/tag150.xml"/><Relationship Id="rId67" Type="http://schemas.openxmlformats.org/officeDocument/2006/relationships/tags" Target="../tags/tag171.xml"/><Relationship Id="rId116" Type="http://schemas.openxmlformats.org/officeDocument/2006/relationships/tags" Target="../tags/tag220.xml"/><Relationship Id="rId137" Type="http://schemas.openxmlformats.org/officeDocument/2006/relationships/tags" Target="../tags/tag241.xml"/><Relationship Id="rId20" Type="http://schemas.openxmlformats.org/officeDocument/2006/relationships/theme" Target="../theme/theme2.xml"/><Relationship Id="rId41" Type="http://schemas.openxmlformats.org/officeDocument/2006/relationships/tags" Target="../tags/tag145.xml"/><Relationship Id="rId62" Type="http://schemas.openxmlformats.org/officeDocument/2006/relationships/tags" Target="../tags/tag166.xml"/><Relationship Id="rId83" Type="http://schemas.openxmlformats.org/officeDocument/2006/relationships/tags" Target="../tags/tag187.xml"/><Relationship Id="rId88" Type="http://schemas.openxmlformats.org/officeDocument/2006/relationships/tags" Target="../tags/tag192.xml"/><Relationship Id="rId111" Type="http://schemas.openxmlformats.org/officeDocument/2006/relationships/tags" Target="../tags/tag215.xml"/><Relationship Id="rId132" Type="http://schemas.openxmlformats.org/officeDocument/2006/relationships/tags" Target="../tags/tag236.xml"/><Relationship Id="rId15" Type="http://schemas.openxmlformats.org/officeDocument/2006/relationships/slideLayout" Target="../slideLayouts/slideLayout34.xml"/><Relationship Id="rId36" Type="http://schemas.openxmlformats.org/officeDocument/2006/relationships/tags" Target="../tags/tag140.xml"/><Relationship Id="rId57" Type="http://schemas.openxmlformats.org/officeDocument/2006/relationships/tags" Target="../tags/tag161.xml"/><Relationship Id="rId106" Type="http://schemas.openxmlformats.org/officeDocument/2006/relationships/tags" Target="../tags/tag210.xml"/><Relationship Id="rId127" Type="http://schemas.openxmlformats.org/officeDocument/2006/relationships/tags" Target="../tags/tag231.xml"/><Relationship Id="rId10" Type="http://schemas.openxmlformats.org/officeDocument/2006/relationships/slideLayout" Target="../slideLayouts/slideLayout29.xml"/><Relationship Id="rId31" Type="http://schemas.openxmlformats.org/officeDocument/2006/relationships/tags" Target="../tags/tag135.xml"/><Relationship Id="rId52" Type="http://schemas.openxmlformats.org/officeDocument/2006/relationships/tags" Target="../tags/tag156.xml"/><Relationship Id="rId73" Type="http://schemas.openxmlformats.org/officeDocument/2006/relationships/tags" Target="../tags/tag177.xml"/><Relationship Id="rId78" Type="http://schemas.openxmlformats.org/officeDocument/2006/relationships/tags" Target="../tags/tag182.xml"/><Relationship Id="rId94" Type="http://schemas.openxmlformats.org/officeDocument/2006/relationships/tags" Target="../tags/tag198.xml"/><Relationship Id="rId99" Type="http://schemas.openxmlformats.org/officeDocument/2006/relationships/tags" Target="../tags/tag203.xml"/><Relationship Id="rId101" Type="http://schemas.openxmlformats.org/officeDocument/2006/relationships/tags" Target="../tags/tag205.xml"/><Relationship Id="rId122" Type="http://schemas.openxmlformats.org/officeDocument/2006/relationships/tags" Target="../tags/tag226.xml"/><Relationship Id="rId143" Type="http://schemas.openxmlformats.org/officeDocument/2006/relationships/tags" Target="../tags/tag247.xml"/><Relationship Id="rId4" Type="http://schemas.openxmlformats.org/officeDocument/2006/relationships/slideLayout" Target="../slideLayouts/slideLayout23.xml"/><Relationship Id="rId9" Type="http://schemas.openxmlformats.org/officeDocument/2006/relationships/slideLayout" Target="../slideLayouts/slideLayout28.xml"/><Relationship Id="rId26" Type="http://schemas.openxmlformats.org/officeDocument/2006/relationships/tags" Target="../tags/tag130.xml"/><Relationship Id="rId47" Type="http://schemas.openxmlformats.org/officeDocument/2006/relationships/tags" Target="../tags/tag151.xml"/><Relationship Id="rId68" Type="http://schemas.openxmlformats.org/officeDocument/2006/relationships/tags" Target="../tags/tag172.xml"/><Relationship Id="rId89" Type="http://schemas.openxmlformats.org/officeDocument/2006/relationships/tags" Target="../tags/tag193.xml"/><Relationship Id="rId112" Type="http://schemas.openxmlformats.org/officeDocument/2006/relationships/tags" Target="../tags/tag216.xml"/><Relationship Id="rId133" Type="http://schemas.openxmlformats.org/officeDocument/2006/relationships/tags" Target="../tags/tag237.xml"/><Relationship Id="rId16"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26" Type="http://schemas.openxmlformats.org/officeDocument/2006/relationships/tags" Target="../tags/tag269.xml"/><Relationship Id="rId117" Type="http://schemas.openxmlformats.org/officeDocument/2006/relationships/tags" Target="../tags/tag360.xml"/><Relationship Id="rId21" Type="http://schemas.openxmlformats.org/officeDocument/2006/relationships/tags" Target="../tags/tag264.xml"/><Relationship Id="rId42" Type="http://schemas.openxmlformats.org/officeDocument/2006/relationships/tags" Target="../tags/tag285.xml"/><Relationship Id="rId47" Type="http://schemas.openxmlformats.org/officeDocument/2006/relationships/tags" Target="../tags/tag290.xml"/><Relationship Id="rId63" Type="http://schemas.openxmlformats.org/officeDocument/2006/relationships/tags" Target="../tags/tag306.xml"/><Relationship Id="rId68" Type="http://schemas.openxmlformats.org/officeDocument/2006/relationships/tags" Target="../tags/tag311.xml"/><Relationship Id="rId84" Type="http://schemas.openxmlformats.org/officeDocument/2006/relationships/tags" Target="../tags/tag327.xml"/><Relationship Id="rId89" Type="http://schemas.openxmlformats.org/officeDocument/2006/relationships/tags" Target="../tags/tag332.xml"/><Relationship Id="rId112" Type="http://schemas.openxmlformats.org/officeDocument/2006/relationships/tags" Target="../tags/tag355.xml"/><Relationship Id="rId16" Type="http://schemas.openxmlformats.org/officeDocument/2006/relationships/tags" Target="../tags/tag259.xml"/><Relationship Id="rId107" Type="http://schemas.openxmlformats.org/officeDocument/2006/relationships/tags" Target="../tags/tag350.xml"/><Relationship Id="rId11" Type="http://schemas.openxmlformats.org/officeDocument/2006/relationships/tags" Target="../tags/tag254.xml"/><Relationship Id="rId32" Type="http://schemas.openxmlformats.org/officeDocument/2006/relationships/tags" Target="../tags/tag275.xml"/><Relationship Id="rId37" Type="http://schemas.openxmlformats.org/officeDocument/2006/relationships/tags" Target="../tags/tag280.xml"/><Relationship Id="rId53" Type="http://schemas.openxmlformats.org/officeDocument/2006/relationships/tags" Target="../tags/tag296.xml"/><Relationship Id="rId58" Type="http://schemas.openxmlformats.org/officeDocument/2006/relationships/tags" Target="../tags/tag301.xml"/><Relationship Id="rId74" Type="http://schemas.openxmlformats.org/officeDocument/2006/relationships/tags" Target="../tags/tag317.xml"/><Relationship Id="rId79" Type="http://schemas.openxmlformats.org/officeDocument/2006/relationships/tags" Target="../tags/tag322.xml"/><Relationship Id="rId102" Type="http://schemas.openxmlformats.org/officeDocument/2006/relationships/tags" Target="../tags/tag345.xml"/><Relationship Id="rId123" Type="http://schemas.openxmlformats.org/officeDocument/2006/relationships/tags" Target="../tags/tag366.xml"/><Relationship Id="rId5" Type="http://schemas.openxmlformats.org/officeDocument/2006/relationships/tags" Target="../tags/tag248.xml"/><Relationship Id="rId90" Type="http://schemas.openxmlformats.org/officeDocument/2006/relationships/tags" Target="../tags/tag333.xml"/><Relationship Id="rId95" Type="http://schemas.openxmlformats.org/officeDocument/2006/relationships/tags" Target="../tags/tag338.xml"/><Relationship Id="rId22" Type="http://schemas.openxmlformats.org/officeDocument/2006/relationships/tags" Target="../tags/tag265.xml"/><Relationship Id="rId27" Type="http://schemas.openxmlformats.org/officeDocument/2006/relationships/tags" Target="../tags/tag270.xml"/><Relationship Id="rId43" Type="http://schemas.openxmlformats.org/officeDocument/2006/relationships/tags" Target="../tags/tag286.xml"/><Relationship Id="rId48" Type="http://schemas.openxmlformats.org/officeDocument/2006/relationships/tags" Target="../tags/tag291.xml"/><Relationship Id="rId64" Type="http://schemas.openxmlformats.org/officeDocument/2006/relationships/tags" Target="../tags/tag307.xml"/><Relationship Id="rId69" Type="http://schemas.openxmlformats.org/officeDocument/2006/relationships/tags" Target="../tags/tag312.xml"/><Relationship Id="rId113" Type="http://schemas.openxmlformats.org/officeDocument/2006/relationships/tags" Target="../tags/tag356.xml"/><Relationship Id="rId118" Type="http://schemas.openxmlformats.org/officeDocument/2006/relationships/tags" Target="../tags/tag361.xml"/><Relationship Id="rId80" Type="http://schemas.openxmlformats.org/officeDocument/2006/relationships/tags" Target="../tags/tag323.xml"/><Relationship Id="rId85" Type="http://schemas.openxmlformats.org/officeDocument/2006/relationships/tags" Target="../tags/tag328.xml"/><Relationship Id="rId12" Type="http://schemas.openxmlformats.org/officeDocument/2006/relationships/tags" Target="../tags/tag255.xml"/><Relationship Id="rId17" Type="http://schemas.openxmlformats.org/officeDocument/2006/relationships/tags" Target="../tags/tag260.xml"/><Relationship Id="rId33" Type="http://schemas.openxmlformats.org/officeDocument/2006/relationships/tags" Target="../tags/tag276.xml"/><Relationship Id="rId38" Type="http://schemas.openxmlformats.org/officeDocument/2006/relationships/tags" Target="../tags/tag281.xml"/><Relationship Id="rId59" Type="http://schemas.openxmlformats.org/officeDocument/2006/relationships/tags" Target="../tags/tag302.xml"/><Relationship Id="rId103" Type="http://schemas.openxmlformats.org/officeDocument/2006/relationships/tags" Target="../tags/tag346.xml"/><Relationship Id="rId108" Type="http://schemas.openxmlformats.org/officeDocument/2006/relationships/tags" Target="../tags/tag351.xml"/><Relationship Id="rId124" Type="http://schemas.openxmlformats.org/officeDocument/2006/relationships/tags" Target="../tags/tag367.xml"/><Relationship Id="rId54" Type="http://schemas.openxmlformats.org/officeDocument/2006/relationships/tags" Target="../tags/tag297.xml"/><Relationship Id="rId70" Type="http://schemas.openxmlformats.org/officeDocument/2006/relationships/tags" Target="../tags/tag313.xml"/><Relationship Id="rId75" Type="http://schemas.openxmlformats.org/officeDocument/2006/relationships/tags" Target="../tags/tag318.xml"/><Relationship Id="rId91" Type="http://schemas.openxmlformats.org/officeDocument/2006/relationships/tags" Target="../tags/tag334.xml"/><Relationship Id="rId96" Type="http://schemas.openxmlformats.org/officeDocument/2006/relationships/tags" Target="../tags/tag339.xml"/><Relationship Id="rId1" Type="http://schemas.openxmlformats.org/officeDocument/2006/relationships/slideLayout" Target="../slideLayouts/slideLayout39.xml"/><Relationship Id="rId6" Type="http://schemas.openxmlformats.org/officeDocument/2006/relationships/tags" Target="../tags/tag249.xml"/><Relationship Id="rId23" Type="http://schemas.openxmlformats.org/officeDocument/2006/relationships/tags" Target="../tags/tag266.xml"/><Relationship Id="rId28" Type="http://schemas.openxmlformats.org/officeDocument/2006/relationships/tags" Target="../tags/tag271.xml"/><Relationship Id="rId49" Type="http://schemas.openxmlformats.org/officeDocument/2006/relationships/tags" Target="../tags/tag292.xml"/><Relationship Id="rId114" Type="http://schemas.openxmlformats.org/officeDocument/2006/relationships/tags" Target="../tags/tag357.xml"/><Relationship Id="rId119" Type="http://schemas.openxmlformats.org/officeDocument/2006/relationships/tags" Target="../tags/tag362.xml"/><Relationship Id="rId44" Type="http://schemas.openxmlformats.org/officeDocument/2006/relationships/tags" Target="../tags/tag287.xml"/><Relationship Id="rId60" Type="http://schemas.openxmlformats.org/officeDocument/2006/relationships/tags" Target="../tags/tag303.xml"/><Relationship Id="rId65" Type="http://schemas.openxmlformats.org/officeDocument/2006/relationships/tags" Target="../tags/tag308.xml"/><Relationship Id="rId81" Type="http://schemas.openxmlformats.org/officeDocument/2006/relationships/tags" Target="../tags/tag324.xml"/><Relationship Id="rId86" Type="http://schemas.openxmlformats.org/officeDocument/2006/relationships/tags" Target="../tags/tag329.xml"/><Relationship Id="rId13" Type="http://schemas.openxmlformats.org/officeDocument/2006/relationships/tags" Target="../tags/tag256.xml"/><Relationship Id="rId18" Type="http://schemas.openxmlformats.org/officeDocument/2006/relationships/tags" Target="../tags/tag261.xml"/><Relationship Id="rId39" Type="http://schemas.openxmlformats.org/officeDocument/2006/relationships/tags" Target="../tags/tag282.xml"/><Relationship Id="rId109" Type="http://schemas.openxmlformats.org/officeDocument/2006/relationships/tags" Target="../tags/tag352.xml"/><Relationship Id="rId34" Type="http://schemas.openxmlformats.org/officeDocument/2006/relationships/tags" Target="../tags/tag277.xml"/><Relationship Id="rId50" Type="http://schemas.openxmlformats.org/officeDocument/2006/relationships/tags" Target="../tags/tag293.xml"/><Relationship Id="rId55" Type="http://schemas.openxmlformats.org/officeDocument/2006/relationships/tags" Target="../tags/tag298.xml"/><Relationship Id="rId76" Type="http://schemas.openxmlformats.org/officeDocument/2006/relationships/tags" Target="../tags/tag319.xml"/><Relationship Id="rId97" Type="http://schemas.openxmlformats.org/officeDocument/2006/relationships/tags" Target="../tags/tag340.xml"/><Relationship Id="rId104" Type="http://schemas.openxmlformats.org/officeDocument/2006/relationships/tags" Target="../tags/tag347.xml"/><Relationship Id="rId120" Type="http://schemas.openxmlformats.org/officeDocument/2006/relationships/tags" Target="../tags/tag363.xml"/><Relationship Id="rId125" Type="http://schemas.openxmlformats.org/officeDocument/2006/relationships/tags" Target="../tags/tag368.xml"/><Relationship Id="rId7" Type="http://schemas.openxmlformats.org/officeDocument/2006/relationships/tags" Target="../tags/tag250.xml"/><Relationship Id="rId71" Type="http://schemas.openxmlformats.org/officeDocument/2006/relationships/tags" Target="../tags/tag314.xml"/><Relationship Id="rId92" Type="http://schemas.openxmlformats.org/officeDocument/2006/relationships/tags" Target="../tags/tag335.xml"/><Relationship Id="rId2" Type="http://schemas.openxmlformats.org/officeDocument/2006/relationships/slideLayout" Target="../slideLayouts/slideLayout40.xml"/><Relationship Id="rId29" Type="http://schemas.openxmlformats.org/officeDocument/2006/relationships/tags" Target="../tags/tag272.xml"/><Relationship Id="rId24" Type="http://schemas.openxmlformats.org/officeDocument/2006/relationships/tags" Target="../tags/tag267.xml"/><Relationship Id="rId40" Type="http://schemas.openxmlformats.org/officeDocument/2006/relationships/tags" Target="../tags/tag283.xml"/><Relationship Id="rId45" Type="http://schemas.openxmlformats.org/officeDocument/2006/relationships/tags" Target="../tags/tag288.xml"/><Relationship Id="rId66" Type="http://schemas.openxmlformats.org/officeDocument/2006/relationships/tags" Target="../tags/tag309.xml"/><Relationship Id="rId87" Type="http://schemas.openxmlformats.org/officeDocument/2006/relationships/tags" Target="../tags/tag330.xml"/><Relationship Id="rId110" Type="http://schemas.openxmlformats.org/officeDocument/2006/relationships/tags" Target="../tags/tag353.xml"/><Relationship Id="rId115" Type="http://schemas.openxmlformats.org/officeDocument/2006/relationships/tags" Target="../tags/tag358.xml"/><Relationship Id="rId61" Type="http://schemas.openxmlformats.org/officeDocument/2006/relationships/tags" Target="../tags/tag304.xml"/><Relationship Id="rId82" Type="http://schemas.openxmlformats.org/officeDocument/2006/relationships/tags" Target="../tags/tag325.xml"/><Relationship Id="rId19" Type="http://schemas.openxmlformats.org/officeDocument/2006/relationships/tags" Target="../tags/tag262.xml"/><Relationship Id="rId14" Type="http://schemas.openxmlformats.org/officeDocument/2006/relationships/tags" Target="../tags/tag257.xml"/><Relationship Id="rId30" Type="http://schemas.openxmlformats.org/officeDocument/2006/relationships/tags" Target="../tags/tag273.xml"/><Relationship Id="rId35" Type="http://schemas.openxmlformats.org/officeDocument/2006/relationships/tags" Target="../tags/tag278.xml"/><Relationship Id="rId56" Type="http://schemas.openxmlformats.org/officeDocument/2006/relationships/tags" Target="../tags/tag299.xml"/><Relationship Id="rId77" Type="http://schemas.openxmlformats.org/officeDocument/2006/relationships/tags" Target="../tags/tag320.xml"/><Relationship Id="rId100" Type="http://schemas.openxmlformats.org/officeDocument/2006/relationships/tags" Target="../tags/tag343.xml"/><Relationship Id="rId105" Type="http://schemas.openxmlformats.org/officeDocument/2006/relationships/tags" Target="../tags/tag348.xml"/><Relationship Id="rId126" Type="http://schemas.openxmlformats.org/officeDocument/2006/relationships/tags" Target="../tags/tag369.xml"/><Relationship Id="rId8" Type="http://schemas.openxmlformats.org/officeDocument/2006/relationships/tags" Target="../tags/tag251.xml"/><Relationship Id="rId51" Type="http://schemas.openxmlformats.org/officeDocument/2006/relationships/tags" Target="../tags/tag294.xml"/><Relationship Id="rId72" Type="http://schemas.openxmlformats.org/officeDocument/2006/relationships/tags" Target="../tags/tag315.xml"/><Relationship Id="rId93" Type="http://schemas.openxmlformats.org/officeDocument/2006/relationships/tags" Target="../tags/tag336.xml"/><Relationship Id="rId98" Type="http://schemas.openxmlformats.org/officeDocument/2006/relationships/tags" Target="../tags/tag341.xml"/><Relationship Id="rId121" Type="http://schemas.openxmlformats.org/officeDocument/2006/relationships/tags" Target="../tags/tag364.xml"/><Relationship Id="rId3" Type="http://schemas.openxmlformats.org/officeDocument/2006/relationships/slideLayout" Target="../slideLayouts/slideLayout41.xml"/><Relationship Id="rId25" Type="http://schemas.openxmlformats.org/officeDocument/2006/relationships/tags" Target="../tags/tag268.xml"/><Relationship Id="rId46" Type="http://schemas.openxmlformats.org/officeDocument/2006/relationships/tags" Target="../tags/tag289.xml"/><Relationship Id="rId67" Type="http://schemas.openxmlformats.org/officeDocument/2006/relationships/tags" Target="../tags/tag310.xml"/><Relationship Id="rId116" Type="http://schemas.openxmlformats.org/officeDocument/2006/relationships/tags" Target="../tags/tag359.xml"/><Relationship Id="rId20" Type="http://schemas.openxmlformats.org/officeDocument/2006/relationships/tags" Target="../tags/tag263.xml"/><Relationship Id="rId41" Type="http://schemas.openxmlformats.org/officeDocument/2006/relationships/tags" Target="../tags/tag284.xml"/><Relationship Id="rId62" Type="http://schemas.openxmlformats.org/officeDocument/2006/relationships/tags" Target="../tags/tag305.xml"/><Relationship Id="rId83" Type="http://schemas.openxmlformats.org/officeDocument/2006/relationships/tags" Target="../tags/tag326.xml"/><Relationship Id="rId88" Type="http://schemas.openxmlformats.org/officeDocument/2006/relationships/tags" Target="../tags/tag331.xml"/><Relationship Id="rId111" Type="http://schemas.openxmlformats.org/officeDocument/2006/relationships/tags" Target="../tags/tag354.xml"/><Relationship Id="rId15" Type="http://schemas.openxmlformats.org/officeDocument/2006/relationships/tags" Target="../tags/tag258.xml"/><Relationship Id="rId36" Type="http://schemas.openxmlformats.org/officeDocument/2006/relationships/tags" Target="../tags/tag279.xml"/><Relationship Id="rId57" Type="http://schemas.openxmlformats.org/officeDocument/2006/relationships/tags" Target="../tags/tag300.xml"/><Relationship Id="rId106" Type="http://schemas.openxmlformats.org/officeDocument/2006/relationships/tags" Target="../tags/tag349.xml"/><Relationship Id="rId127" Type="http://schemas.openxmlformats.org/officeDocument/2006/relationships/tags" Target="../tags/tag370.xml"/><Relationship Id="rId10" Type="http://schemas.openxmlformats.org/officeDocument/2006/relationships/tags" Target="../tags/tag253.xml"/><Relationship Id="rId31" Type="http://schemas.openxmlformats.org/officeDocument/2006/relationships/tags" Target="../tags/tag274.xml"/><Relationship Id="rId52" Type="http://schemas.openxmlformats.org/officeDocument/2006/relationships/tags" Target="../tags/tag295.xml"/><Relationship Id="rId73" Type="http://schemas.openxmlformats.org/officeDocument/2006/relationships/tags" Target="../tags/tag316.xml"/><Relationship Id="rId78" Type="http://schemas.openxmlformats.org/officeDocument/2006/relationships/tags" Target="../tags/tag321.xml"/><Relationship Id="rId94" Type="http://schemas.openxmlformats.org/officeDocument/2006/relationships/tags" Target="../tags/tag337.xml"/><Relationship Id="rId99" Type="http://schemas.openxmlformats.org/officeDocument/2006/relationships/tags" Target="../tags/tag342.xml"/><Relationship Id="rId101" Type="http://schemas.openxmlformats.org/officeDocument/2006/relationships/tags" Target="../tags/tag344.xml"/><Relationship Id="rId122" Type="http://schemas.openxmlformats.org/officeDocument/2006/relationships/tags" Target="../tags/tag365.xml"/><Relationship Id="rId4" Type="http://schemas.openxmlformats.org/officeDocument/2006/relationships/theme" Target="../theme/theme3.xml"/><Relationship Id="rId9" Type="http://schemas.openxmlformats.org/officeDocument/2006/relationships/tags" Target="../tags/tag252.xml"/></Relationships>
</file>

<file path=ppt/slideMasters/_rels/slideMaster4.xml.rels><?xml version="1.0" encoding="UTF-8" standalone="yes"?>
<Relationships xmlns="http://schemas.openxmlformats.org/package/2006/relationships"><Relationship Id="rId117" Type="http://schemas.openxmlformats.org/officeDocument/2006/relationships/tags" Target="../tags/tag467.xml"/><Relationship Id="rId21" Type="http://schemas.openxmlformats.org/officeDocument/2006/relationships/tags" Target="../tags/tag371.xml"/><Relationship Id="rId42" Type="http://schemas.openxmlformats.org/officeDocument/2006/relationships/tags" Target="../tags/tag392.xml"/><Relationship Id="rId63" Type="http://schemas.openxmlformats.org/officeDocument/2006/relationships/tags" Target="../tags/tag413.xml"/><Relationship Id="rId84" Type="http://schemas.openxmlformats.org/officeDocument/2006/relationships/tags" Target="../tags/tag434.xml"/><Relationship Id="rId138" Type="http://schemas.openxmlformats.org/officeDocument/2006/relationships/tags" Target="../tags/tag488.xml"/><Relationship Id="rId107" Type="http://schemas.openxmlformats.org/officeDocument/2006/relationships/tags" Target="../tags/tag457.xml"/><Relationship Id="rId11" Type="http://schemas.openxmlformats.org/officeDocument/2006/relationships/slideLayout" Target="../slideLayouts/slideLayout52.xml"/><Relationship Id="rId32" Type="http://schemas.openxmlformats.org/officeDocument/2006/relationships/tags" Target="../tags/tag382.xml"/><Relationship Id="rId37" Type="http://schemas.openxmlformats.org/officeDocument/2006/relationships/tags" Target="../tags/tag387.xml"/><Relationship Id="rId53" Type="http://schemas.openxmlformats.org/officeDocument/2006/relationships/tags" Target="../tags/tag403.xml"/><Relationship Id="rId58" Type="http://schemas.openxmlformats.org/officeDocument/2006/relationships/tags" Target="../tags/tag408.xml"/><Relationship Id="rId74" Type="http://schemas.openxmlformats.org/officeDocument/2006/relationships/tags" Target="../tags/tag424.xml"/><Relationship Id="rId79" Type="http://schemas.openxmlformats.org/officeDocument/2006/relationships/tags" Target="../tags/tag429.xml"/><Relationship Id="rId102" Type="http://schemas.openxmlformats.org/officeDocument/2006/relationships/tags" Target="../tags/tag452.xml"/><Relationship Id="rId123" Type="http://schemas.openxmlformats.org/officeDocument/2006/relationships/tags" Target="../tags/tag473.xml"/><Relationship Id="rId128" Type="http://schemas.openxmlformats.org/officeDocument/2006/relationships/tags" Target="../tags/tag478.xml"/><Relationship Id="rId5" Type="http://schemas.openxmlformats.org/officeDocument/2006/relationships/slideLayout" Target="../slideLayouts/slideLayout46.xml"/><Relationship Id="rId90" Type="http://schemas.openxmlformats.org/officeDocument/2006/relationships/tags" Target="../tags/tag440.xml"/><Relationship Id="rId95" Type="http://schemas.openxmlformats.org/officeDocument/2006/relationships/tags" Target="../tags/tag445.xml"/><Relationship Id="rId22" Type="http://schemas.openxmlformats.org/officeDocument/2006/relationships/tags" Target="../tags/tag372.xml"/><Relationship Id="rId27" Type="http://schemas.openxmlformats.org/officeDocument/2006/relationships/tags" Target="../tags/tag377.xml"/><Relationship Id="rId43" Type="http://schemas.openxmlformats.org/officeDocument/2006/relationships/tags" Target="../tags/tag393.xml"/><Relationship Id="rId48" Type="http://schemas.openxmlformats.org/officeDocument/2006/relationships/tags" Target="../tags/tag398.xml"/><Relationship Id="rId64" Type="http://schemas.openxmlformats.org/officeDocument/2006/relationships/tags" Target="../tags/tag414.xml"/><Relationship Id="rId69" Type="http://schemas.openxmlformats.org/officeDocument/2006/relationships/tags" Target="../tags/tag419.xml"/><Relationship Id="rId113" Type="http://schemas.openxmlformats.org/officeDocument/2006/relationships/tags" Target="../tags/tag463.xml"/><Relationship Id="rId118" Type="http://schemas.openxmlformats.org/officeDocument/2006/relationships/tags" Target="../tags/tag468.xml"/><Relationship Id="rId134" Type="http://schemas.openxmlformats.org/officeDocument/2006/relationships/tags" Target="../tags/tag484.xml"/><Relationship Id="rId139" Type="http://schemas.openxmlformats.org/officeDocument/2006/relationships/tags" Target="../tags/tag489.xml"/><Relationship Id="rId80" Type="http://schemas.openxmlformats.org/officeDocument/2006/relationships/tags" Target="../tags/tag430.xml"/><Relationship Id="rId85" Type="http://schemas.openxmlformats.org/officeDocument/2006/relationships/tags" Target="../tags/tag435.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33" Type="http://schemas.openxmlformats.org/officeDocument/2006/relationships/tags" Target="../tags/tag383.xml"/><Relationship Id="rId38" Type="http://schemas.openxmlformats.org/officeDocument/2006/relationships/tags" Target="../tags/tag388.xml"/><Relationship Id="rId59" Type="http://schemas.openxmlformats.org/officeDocument/2006/relationships/tags" Target="../tags/tag409.xml"/><Relationship Id="rId103" Type="http://schemas.openxmlformats.org/officeDocument/2006/relationships/tags" Target="../tags/tag453.xml"/><Relationship Id="rId108" Type="http://schemas.openxmlformats.org/officeDocument/2006/relationships/tags" Target="../tags/tag458.xml"/><Relationship Id="rId124" Type="http://schemas.openxmlformats.org/officeDocument/2006/relationships/tags" Target="../tags/tag474.xml"/><Relationship Id="rId129" Type="http://schemas.openxmlformats.org/officeDocument/2006/relationships/tags" Target="../tags/tag479.xml"/><Relationship Id="rId54" Type="http://schemas.openxmlformats.org/officeDocument/2006/relationships/tags" Target="../tags/tag404.xml"/><Relationship Id="rId70" Type="http://schemas.openxmlformats.org/officeDocument/2006/relationships/tags" Target="../tags/tag420.xml"/><Relationship Id="rId75" Type="http://schemas.openxmlformats.org/officeDocument/2006/relationships/tags" Target="../tags/tag425.xml"/><Relationship Id="rId91" Type="http://schemas.openxmlformats.org/officeDocument/2006/relationships/tags" Target="../tags/tag441.xml"/><Relationship Id="rId96" Type="http://schemas.openxmlformats.org/officeDocument/2006/relationships/tags" Target="../tags/tag446.xml"/><Relationship Id="rId140" Type="http://schemas.openxmlformats.org/officeDocument/2006/relationships/tags" Target="../tags/tag490.xml"/><Relationship Id="rId1" Type="http://schemas.openxmlformats.org/officeDocument/2006/relationships/slideLayout" Target="../slideLayouts/slideLayout42.xml"/><Relationship Id="rId6" Type="http://schemas.openxmlformats.org/officeDocument/2006/relationships/slideLayout" Target="../slideLayouts/slideLayout47.xml"/><Relationship Id="rId23" Type="http://schemas.openxmlformats.org/officeDocument/2006/relationships/tags" Target="../tags/tag373.xml"/><Relationship Id="rId28" Type="http://schemas.openxmlformats.org/officeDocument/2006/relationships/tags" Target="../tags/tag378.xml"/><Relationship Id="rId49" Type="http://schemas.openxmlformats.org/officeDocument/2006/relationships/tags" Target="../tags/tag399.xml"/><Relationship Id="rId114" Type="http://schemas.openxmlformats.org/officeDocument/2006/relationships/tags" Target="../tags/tag464.xml"/><Relationship Id="rId119" Type="http://schemas.openxmlformats.org/officeDocument/2006/relationships/tags" Target="../tags/tag469.xml"/><Relationship Id="rId44" Type="http://schemas.openxmlformats.org/officeDocument/2006/relationships/tags" Target="../tags/tag394.xml"/><Relationship Id="rId60" Type="http://schemas.openxmlformats.org/officeDocument/2006/relationships/tags" Target="../tags/tag410.xml"/><Relationship Id="rId65" Type="http://schemas.openxmlformats.org/officeDocument/2006/relationships/tags" Target="../tags/tag415.xml"/><Relationship Id="rId81" Type="http://schemas.openxmlformats.org/officeDocument/2006/relationships/tags" Target="../tags/tag431.xml"/><Relationship Id="rId86" Type="http://schemas.openxmlformats.org/officeDocument/2006/relationships/tags" Target="../tags/tag436.xml"/><Relationship Id="rId130" Type="http://schemas.openxmlformats.org/officeDocument/2006/relationships/tags" Target="../tags/tag480.xml"/><Relationship Id="rId135" Type="http://schemas.openxmlformats.org/officeDocument/2006/relationships/tags" Target="../tags/tag485.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9" Type="http://schemas.openxmlformats.org/officeDocument/2006/relationships/tags" Target="../tags/tag389.xml"/><Relationship Id="rId109" Type="http://schemas.openxmlformats.org/officeDocument/2006/relationships/tags" Target="../tags/tag459.xml"/><Relationship Id="rId34" Type="http://schemas.openxmlformats.org/officeDocument/2006/relationships/tags" Target="../tags/tag384.xml"/><Relationship Id="rId50" Type="http://schemas.openxmlformats.org/officeDocument/2006/relationships/tags" Target="../tags/tag400.xml"/><Relationship Id="rId55" Type="http://schemas.openxmlformats.org/officeDocument/2006/relationships/tags" Target="../tags/tag405.xml"/><Relationship Id="rId76" Type="http://schemas.openxmlformats.org/officeDocument/2006/relationships/tags" Target="../tags/tag426.xml"/><Relationship Id="rId97" Type="http://schemas.openxmlformats.org/officeDocument/2006/relationships/tags" Target="../tags/tag447.xml"/><Relationship Id="rId104" Type="http://schemas.openxmlformats.org/officeDocument/2006/relationships/tags" Target="../tags/tag454.xml"/><Relationship Id="rId120" Type="http://schemas.openxmlformats.org/officeDocument/2006/relationships/tags" Target="../tags/tag470.xml"/><Relationship Id="rId125" Type="http://schemas.openxmlformats.org/officeDocument/2006/relationships/tags" Target="../tags/tag475.xml"/><Relationship Id="rId141" Type="http://schemas.openxmlformats.org/officeDocument/2006/relationships/tags" Target="../tags/tag491.xml"/><Relationship Id="rId7" Type="http://schemas.openxmlformats.org/officeDocument/2006/relationships/slideLayout" Target="../slideLayouts/slideLayout48.xml"/><Relationship Id="rId71" Type="http://schemas.openxmlformats.org/officeDocument/2006/relationships/tags" Target="../tags/tag421.xml"/><Relationship Id="rId92" Type="http://schemas.openxmlformats.org/officeDocument/2006/relationships/tags" Target="../tags/tag442.xml"/><Relationship Id="rId2" Type="http://schemas.openxmlformats.org/officeDocument/2006/relationships/slideLayout" Target="../slideLayouts/slideLayout43.xml"/><Relationship Id="rId29" Type="http://schemas.openxmlformats.org/officeDocument/2006/relationships/tags" Target="../tags/tag379.xml"/><Relationship Id="rId24" Type="http://schemas.openxmlformats.org/officeDocument/2006/relationships/tags" Target="../tags/tag374.xml"/><Relationship Id="rId40" Type="http://schemas.openxmlformats.org/officeDocument/2006/relationships/tags" Target="../tags/tag390.xml"/><Relationship Id="rId45" Type="http://schemas.openxmlformats.org/officeDocument/2006/relationships/tags" Target="../tags/tag395.xml"/><Relationship Id="rId66" Type="http://schemas.openxmlformats.org/officeDocument/2006/relationships/tags" Target="../tags/tag416.xml"/><Relationship Id="rId87" Type="http://schemas.openxmlformats.org/officeDocument/2006/relationships/tags" Target="../tags/tag437.xml"/><Relationship Id="rId110" Type="http://schemas.openxmlformats.org/officeDocument/2006/relationships/tags" Target="../tags/tag460.xml"/><Relationship Id="rId115" Type="http://schemas.openxmlformats.org/officeDocument/2006/relationships/tags" Target="../tags/tag465.xml"/><Relationship Id="rId131" Type="http://schemas.openxmlformats.org/officeDocument/2006/relationships/tags" Target="../tags/tag481.xml"/><Relationship Id="rId136" Type="http://schemas.openxmlformats.org/officeDocument/2006/relationships/tags" Target="../tags/tag486.xml"/><Relationship Id="rId61" Type="http://schemas.openxmlformats.org/officeDocument/2006/relationships/tags" Target="../tags/tag411.xml"/><Relationship Id="rId82" Type="http://schemas.openxmlformats.org/officeDocument/2006/relationships/tags" Target="../tags/tag432.xml"/><Relationship Id="rId19" Type="http://schemas.openxmlformats.org/officeDocument/2006/relationships/slideLayout" Target="../slideLayouts/slideLayout60.xml"/><Relationship Id="rId14" Type="http://schemas.openxmlformats.org/officeDocument/2006/relationships/slideLayout" Target="../slideLayouts/slideLayout55.xml"/><Relationship Id="rId30" Type="http://schemas.openxmlformats.org/officeDocument/2006/relationships/tags" Target="../tags/tag380.xml"/><Relationship Id="rId35" Type="http://schemas.openxmlformats.org/officeDocument/2006/relationships/tags" Target="../tags/tag385.xml"/><Relationship Id="rId56" Type="http://schemas.openxmlformats.org/officeDocument/2006/relationships/tags" Target="../tags/tag406.xml"/><Relationship Id="rId77" Type="http://schemas.openxmlformats.org/officeDocument/2006/relationships/tags" Target="../tags/tag427.xml"/><Relationship Id="rId100" Type="http://schemas.openxmlformats.org/officeDocument/2006/relationships/tags" Target="../tags/tag450.xml"/><Relationship Id="rId105" Type="http://schemas.openxmlformats.org/officeDocument/2006/relationships/tags" Target="../tags/tag455.xml"/><Relationship Id="rId126" Type="http://schemas.openxmlformats.org/officeDocument/2006/relationships/tags" Target="../tags/tag476.xml"/><Relationship Id="rId8" Type="http://schemas.openxmlformats.org/officeDocument/2006/relationships/slideLayout" Target="../slideLayouts/slideLayout49.xml"/><Relationship Id="rId51" Type="http://schemas.openxmlformats.org/officeDocument/2006/relationships/tags" Target="../tags/tag401.xml"/><Relationship Id="rId72" Type="http://schemas.openxmlformats.org/officeDocument/2006/relationships/tags" Target="../tags/tag422.xml"/><Relationship Id="rId93" Type="http://schemas.openxmlformats.org/officeDocument/2006/relationships/tags" Target="../tags/tag443.xml"/><Relationship Id="rId98" Type="http://schemas.openxmlformats.org/officeDocument/2006/relationships/tags" Target="../tags/tag448.xml"/><Relationship Id="rId121" Type="http://schemas.openxmlformats.org/officeDocument/2006/relationships/tags" Target="../tags/tag471.xml"/><Relationship Id="rId142" Type="http://schemas.openxmlformats.org/officeDocument/2006/relationships/tags" Target="../tags/tag492.xml"/><Relationship Id="rId3" Type="http://schemas.openxmlformats.org/officeDocument/2006/relationships/slideLayout" Target="../slideLayouts/slideLayout44.xml"/><Relationship Id="rId25" Type="http://schemas.openxmlformats.org/officeDocument/2006/relationships/tags" Target="../tags/tag375.xml"/><Relationship Id="rId46" Type="http://schemas.openxmlformats.org/officeDocument/2006/relationships/tags" Target="../tags/tag396.xml"/><Relationship Id="rId67" Type="http://schemas.openxmlformats.org/officeDocument/2006/relationships/tags" Target="../tags/tag417.xml"/><Relationship Id="rId116" Type="http://schemas.openxmlformats.org/officeDocument/2006/relationships/tags" Target="../tags/tag466.xml"/><Relationship Id="rId137" Type="http://schemas.openxmlformats.org/officeDocument/2006/relationships/tags" Target="../tags/tag487.xml"/><Relationship Id="rId20" Type="http://schemas.openxmlformats.org/officeDocument/2006/relationships/theme" Target="../theme/theme4.xml"/><Relationship Id="rId41" Type="http://schemas.openxmlformats.org/officeDocument/2006/relationships/tags" Target="../tags/tag391.xml"/><Relationship Id="rId62" Type="http://schemas.openxmlformats.org/officeDocument/2006/relationships/tags" Target="../tags/tag412.xml"/><Relationship Id="rId83" Type="http://schemas.openxmlformats.org/officeDocument/2006/relationships/tags" Target="../tags/tag433.xml"/><Relationship Id="rId88" Type="http://schemas.openxmlformats.org/officeDocument/2006/relationships/tags" Target="../tags/tag438.xml"/><Relationship Id="rId111" Type="http://schemas.openxmlformats.org/officeDocument/2006/relationships/tags" Target="../tags/tag461.xml"/><Relationship Id="rId132" Type="http://schemas.openxmlformats.org/officeDocument/2006/relationships/tags" Target="../tags/tag482.xml"/><Relationship Id="rId15" Type="http://schemas.openxmlformats.org/officeDocument/2006/relationships/slideLayout" Target="../slideLayouts/slideLayout56.xml"/><Relationship Id="rId36" Type="http://schemas.openxmlformats.org/officeDocument/2006/relationships/tags" Target="../tags/tag386.xml"/><Relationship Id="rId57" Type="http://schemas.openxmlformats.org/officeDocument/2006/relationships/tags" Target="../tags/tag407.xml"/><Relationship Id="rId106" Type="http://schemas.openxmlformats.org/officeDocument/2006/relationships/tags" Target="../tags/tag456.xml"/><Relationship Id="rId127" Type="http://schemas.openxmlformats.org/officeDocument/2006/relationships/tags" Target="../tags/tag477.xml"/><Relationship Id="rId10" Type="http://schemas.openxmlformats.org/officeDocument/2006/relationships/slideLayout" Target="../slideLayouts/slideLayout51.xml"/><Relationship Id="rId31" Type="http://schemas.openxmlformats.org/officeDocument/2006/relationships/tags" Target="../tags/tag381.xml"/><Relationship Id="rId52" Type="http://schemas.openxmlformats.org/officeDocument/2006/relationships/tags" Target="../tags/tag402.xml"/><Relationship Id="rId73" Type="http://schemas.openxmlformats.org/officeDocument/2006/relationships/tags" Target="../tags/tag423.xml"/><Relationship Id="rId78" Type="http://schemas.openxmlformats.org/officeDocument/2006/relationships/tags" Target="../tags/tag428.xml"/><Relationship Id="rId94" Type="http://schemas.openxmlformats.org/officeDocument/2006/relationships/tags" Target="../tags/tag444.xml"/><Relationship Id="rId99" Type="http://schemas.openxmlformats.org/officeDocument/2006/relationships/tags" Target="../tags/tag449.xml"/><Relationship Id="rId101" Type="http://schemas.openxmlformats.org/officeDocument/2006/relationships/tags" Target="../tags/tag451.xml"/><Relationship Id="rId122" Type="http://schemas.openxmlformats.org/officeDocument/2006/relationships/tags" Target="../tags/tag472.xml"/><Relationship Id="rId143" Type="http://schemas.openxmlformats.org/officeDocument/2006/relationships/tags" Target="../tags/tag493.xml"/><Relationship Id="rId4" Type="http://schemas.openxmlformats.org/officeDocument/2006/relationships/slideLayout" Target="../slideLayouts/slideLayout45.xml"/><Relationship Id="rId9" Type="http://schemas.openxmlformats.org/officeDocument/2006/relationships/slideLayout" Target="../slideLayouts/slideLayout50.xml"/><Relationship Id="rId26" Type="http://schemas.openxmlformats.org/officeDocument/2006/relationships/tags" Target="../tags/tag376.xml"/><Relationship Id="rId47" Type="http://schemas.openxmlformats.org/officeDocument/2006/relationships/tags" Target="../tags/tag397.xml"/><Relationship Id="rId68" Type="http://schemas.openxmlformats.org/officeDocument/2006/relationships/tags" Target="../tags/tag418.xml"/><Relationship Id="rId89" Type="http://schemas.openxmlformats.org/officeDocument/2006/relationships/tags" Target="../tags/tag439.xml"/><Relationship Id="rId112" Type="http://schemas.openxmlformats.org/officeDocument/2006/relationships/tags" Target="../tags/tag462.xml"/><Relationship Id="rId133" Type="http://schemas.openxmlformats.org/officeDocument/2006/relationships/tags" Target="../tags/tag483.xml"/><Relationship Id="rId16"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6" name="Harvey 3" hidden="1">
            <a:extLst>
              <a:ext uri="{FF2B5EF4-FFF2-40B4-BE49-F238E27FC236}">
                <a16:creationId xmlns:a16="http://schemas.microsoft.com/office/drawing/2014/main" id="{B3E7C216-6801-4AB8-8D95-E7D60F39B210}"/>
              </a:ext>
            </a:extLst>
          </p:cNvPr>
          <p:cNvGrpSpPr>
            <a:grpSpLocks/>
          </p:cNvGrpSpPr>
          <p:nvPr userDrawn="1">
            <p:custDataLst>
              <p:tags r:id="rId21"/>
            </p:custDataLst>
          </p:nvPr>
        </p:nvGrpSpPr>
        <p:grpSpPr>
          <a:xfrm>
            <a:off x="3938798" y="3978000"/>
            <a:ext cx="1024878" cy="1024878"/>
            <a:chOff x="0" y="0"/>
            <a:chExt cx="914400" cy="914400"/>
          </a:xfrm>
          <a:solidFill>
            <a:schemeClr val="accent1"/>
          </a:solidFill>
        </p:grpSpPr>
        <p:sp>
          <p:nvSpPr>
            <p:cNvPr id="7" name="Harvey 0/3 [0]">
              <a:extLst>
                <a:ext uri="{FF2B5EF4-FFF2-40B4-BE49-F238E27FC236}">
                  <a16:creationId xmlns:a16="http://schemas.microsoft.com/office/drawing/2014/main" id="{FC8CECD5-A3FB-4DD5-A846-DC09FDB6EB04}"/>
                </a:ext>
              </a:extLst>
            </p:cNvPr>
            <p:cNvSpPr>
              <a:spLocks noChangeAspect="1"/>
            </p:cNvSpPr>
            <p:nvPr>
              <p:custDataLst>
                <p:tags r:id="rId140"/>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Harvey 1/3 [1]">
              <a:extLst>
                <a:ext uri="{FF2B5EF4-FFF2-40B4-BE49-F238E27FC236}">
                  <a16:creationId xmlns:a16="http://schemas.microsoft.com/office/drawing/2014/main" id="{750B853B-8389-4427-AFB9-1CE880FE9BEE}"/>
                </a:ext>
              </a:extLst>
            </p:cNvPr>
            <p:cNvSpPr>
              <a:spLocks noChangeAspect="1"/>
            </p:cNvSpPr>
            <p:nvPr>
              <p:custDataLst>
                <p:tags r:id="rId141"/>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Harvey 2/3 [2]">
              <a:extLst>
                <a:ext uri="{FF2B5EF4-FFF2-40B4-BE49-F238E27FC236}">
                  <a16:creationId xmlns:a16="http://schemas.microsoft.com/office/drawing/2014/main" id="{0CA9A207-7055-4A72-8ED2-D82605C3D0C8}"/>
                </a:ext>
              </a:extLst>
            </p:cNvPr>
            <p:cNvSpPr>
              <a:spLocks noChangeAspect="1"/>
            </p:cNvSpPr>
            <p:nvPr>
              <p:custDataLst>
                <p:tags r:id="rId142"/>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Harvey 3/3 [3]">
              <a:extLst>
                <a:ext uri="{FF2B5EF4-FFF2-40B4-BE49-F238E27FC236}">
                  <a16:creationId xmlns:a16="http://schemas.microsoft.com/office/drawing/2014/main" id="{4422C816-875A-41F5-9DC0-8DBAE4C5C6CB}"/>
                </a:ext>
              </a:extLst>
            </p:cNvPr>
            <p:cNvSpPr>
              <a:spLocks noChangeAspect="1"/>
            </p:cNvSpPr>
            <p:nvPr>
              <p:custDataLst>
                <p:tags r:id="rId143"/>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Harvey 4" hidden="1">
            <a:extLst>
              <a:ext uri="{FF2B5EF4-FFF2-40B4-BE49-F238E27FC236}">
                <a16:creationId xmlns:a16="http://schemas.microsoft.com/office/drawing/2014/main" id="{DDC5C333-7028-4F79-8940-98DC17723588}"/>
              </a:ext>
            </a:extLst>
          </p:cNvPr>
          <p:cNvGrpSpPr>
            <a:grpSpLocks/>
          </p:cNvGrpSpPr>
          <p:nvPr userDrawn="1">
            <p:custDataLst>
              <p:tags r:id="rId22"/>
            </p:custDataLst>
          </p:nvPr>
        </p:nvGrpSpPr>
        <p:grpSpPr>
          <a:xfrm>
            <a:off x="5391506" y="3978000"/>
            <a:ext cx="1024878" cy="1024878"/>
            <a:chOff x="0" y="0"/>
            <a:chExt cx="914400" cy="914400"/>
          </a:xfrm>
          <a:solidFill>
            <a:schemeClr val="accent1"/>
          </a:solidFill>
        </p:grpSpPr>
        <p:sp>
          <p:nvSpPr>
            <p:cNvPr id="13" name="Harvey 0/4 [0]">
              <a:extLst>
                <a:ext uri="{FF2B5EF4-FFF2-40B4-BE49-F238E27FC236}">
                  <a16:creationId xmlns:a16="http://schemas.microsoft.com/office/drawing/2014/main" id="{70B331E2-39A8-4BAF-8DDD-C631B51EB56E}"/>
                </a:ext>
              </a:extLst>
            </p:cNvPr>
            <p:cNvSpPr>
              <a:spLocks noChangeAspect="1"/>
            </p:cNvSpPr>
            <p:nvPr>
              <p:custDataLst>
                <p:tags r:id="rId135"/>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Harvey 1/4 [1]">
              <a:extLst>
                <a:ext uri="{FF2B5EF4-FFF2-40B4-BE49-F238E27FC236}">
                  <a16:creationId xmlns:a16="http://schemas.microsoft.com/office/drawing/2014/main" id="{47F66FBA-2801-4875-BD13-0BF512FC3C6A}"/>
                </a:ext>
              </a:extLst>
            </p:cNvPr>
            <p:cNvSpPr>
              <a:spLocks noChangeAspect="1"/>
            </p:cNvSpPr>
            <p:nvPr>
              <p:custDataLst>
                <p:tags r:id="rId136"/>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Harvey 2/4 [2]">
              <a:extLst>
                <a:ext uri="{FF2B5EF4-FFF2-40B4-BE49-F238E27FC236}">
                  <a16:creationId xmlns:a16="http://schemas.microsoft.com/office/drawing/2014/main" id="{99673DAB-5272-45DC-B222-CA8CAA9FD2BB}"/>
                </a:ext>
              </a:extLst>
            </p:cNvPr>
            <p:cNvSpPr>
              <a:spLocks noChangeAspect="1"/>
            </p:cNvSpPr>
            <p:nvPr>
              <p:custDataLst>
                <p:tags r:id="rId137"/>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Harvey 3/4 [3]">
              <a:extLst>
                <a:ext uri="{FF2B5EF4-FFF2-40B4-BE49-F238E27FC236}">
                  <a16:creationId xmlns:a16="http://schemas.microsoft.com/office/drawing/2014/main" id="{F9B9444B-C98D-45FC-BA92-881D06827328}"/>
                </a:ext>
              </a:extLst>
            </p:cNvPr>
            <p:cNvSpPr>
              <a:spLocks noChangeAspect="1"/>
            </p:cNvSpPr>
            <p:nvPr>
              <p:custDataLst>
                <p:tags r:id="rId138"/>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Harvey 4/4 [4]">
              <a:extLst>
                <a:ext uri="{FF2B5EF4-FFF2-40B4-BE49-F238E27FC236}">
                  <a16:creationId xmlns:a16="http://schemas.microsoft.com/office/drawing/2014/main" id="{5FFB853D-F550-4F16-8269-A070A19E381C}"/>
                </a:ext>
              </a:extLst>
            </p:cNvPr>
            <p:cNvSpPr>
              <a:spLocks noChangeAspect="1"/>
            </p:cNvSpPr>
            <p:nvPr>
              <p:custDataLst>
                <p:tags r:id="rId139"/>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8" name="Harvey 8" hidden="1">
            <a:extLst>
              <a:ext uri="{FF2B5EF4-FFF2-40B4-BE49-F238E27FC236}">
                <a16:creationId xmlns:a16="http://schemas.microsoft.com/office/drawing/2014/main" id="{0630AB66-7B5F-41CE-A2EB-2EB4C67794AE}"/>
              </a:ext>
            </a:extLst>
          </p:cNvPr>
          <p:cNvGrpSpPr>
            <a:grpSpLocks/>
          </p:cNvGrpSpPr>
          <p:nvPr userDrawn="1">
            <p:custDataLst>
              <p:tags r:id="rId23"/>
            </p:custDataLst>
          </p:nvPr>
        </p:nvGrpSpPr>
        <p:grpSpPr>
          <a:xfrm>
            <a:off x="6844214" y="3978000"/>
            <a:ext cx="1024878" cy="1024878"/>
            <a:chOff x="0" y="0"/>
            <a:chExt cx="914400" cy="914400"/>
          </a:xfrm>
          <a:solidFill>
            <a:schemeClr val="accent1"/>
          </a:solidFill>
        </p:grpSpPr>
        <p:sp>
          <p:nvSpPr>
            <p:cNvPr id="19" name="Harvey 0/8 [0]">
              <a:extLst>
                <a:ext uri="{FF2B5EF4-FFF2-40B4-BE49-F238E27FC236}">
                  <a16:creationId xmlns:a16="http://schemas.microsoft.com/office/drawing/2014/main" id="{051D5678-1EFE-40CF-8563-B5E9EA35A271}"/>
                </a:ext>
              </a:extLst>
            </p:cNvPr>
            <p:cNvSpPr>
              <a:spLocks noChangeAspect="1"/>
            </p:cNvSpPr>
            <p:nvPr>
              <p:custDataLst>
                <p:tags r:id="rId126"/>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Harvey 1/8 [1]">
              <a:extLst>
                <a:ext uri="{FF2B5EF4-FFF2-40B4-BE49-F238E27FC236}">
                  <a16:creationId xmlns:a16="http://schemas.microsoft.com/office/drawing/2014/main" id="{E5DDEB4B-B8B3-42DA-AF30-4FD0A1770D91}"/>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Harvey 2/8 [2]">
              <a:extLst>
                <a:ext uri="{FF2B5EF4-FFF2-40B4-BE49-F238E27FC236}">
                  <a16:creationId xmlns:a16="http://schemas.microsoft.com/office/drawing/2014/main" id="{FB9200C4-0418-4CEF-BBB8-18F997AD7CA8}"/>
                </a:ext>
              </a:extLst>
            </p:cNvPr>
            <p:cNvSpPr>
              <a:spLocks noChangeAspect="1"/>
            </p:cNvSpPr>
            <p:nvPr>
              <p:custDataLst>
                <p:tags r:id="rId128"/>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Harvey 3/8 [3]">
              <a:extLst>
                <a:ext uri="{FF2B5EF4-FFF2-40B4-BE49-F238E27FC236}">
                  <a16:creationId xmlns:a16="http://schemas.microsoft.com/office/drawing/2014/main" id="{8E4DE7E8-0809-4E2E-BE6A-E989A6AEBF62}"/>
                </a:ext>
              </a:extLst>
            </p:cNvPr>
            <p:cNvSpPr>
              <a:spLocks noChangeAspect="1"/>
            </p:cNvSpPr>
            <p:nvPr>
              <p:custDataLst>
                <p:tags r:id="rId129"/>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Harvey 4/8 [4]">
              <a:extLst>
                <a:ext uri="{FF2B5EF4-FFF2-40B4-BE49-F238E27FC236}">
                  <a16:creationId xmlns:a16="http://schemas.microsoft.com/office/drawing/2014/main" id="{F839E6A9-0DED-402B-8F4C-2176769B55CD}"/>
                </a:ext>
              </a:extLst>
            </p:cNvPr>
            <p:cNvSpPr>
              <a:spLocks noChangeAspect="1"/>
            </p:cNvSpPr>
            <p:nvPr>
              <p:custDataLst>
                <p:tags r:id="rId13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Harvey 5/8 [5]">
              <a:extLst>
                <a:ext uri="{FF2B5EF4-FFF2-40B4-BE49-F238E27FC236}">
                  <a16:creationId xmlns:a16="http://schemas.microsoft.com/office/drawing/2014/main" id="{C3EE8663-AD08-4237-8344-6543EC4B688C}"/>
                </a:ext>
              </a:extLst>
            </p:cNvPr>
            <p:cNvSpPr>
              <a:spLocks noChangeAspect="1"/>
            </p:cNvSpPr>
            <p:nvPr>
              <p:custDataLst>
                <p:tags r:id="rId131"/>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Harvey 6/8 [6]">
              <a:extLst>
                <a:ext uri="{FF2B5EF4-FFF2-40B4-BE49-F238E27FC236}">
                  <a16:creationId xmlns:a16="http://schemas.microsoft.com/office/drawing/2014/main" id="{ADE6F931-D156-4E59-A3ED-0B14B5F0EF7E}"/>
                </a:ext>
              </a:extLst>
            </p:cNvPr>
            <p:cNvSpPr>
              <a:spLocks noChangeAspect="1"/>
            </p:cNvSpPr>
            <p:nvPr>
              <p:custDataLst>
                <p:tags r:id="rId132"/>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Harvey 7/8 [7]">
              <a:extLst>
                <a:ext uri="{FF2B5EF4-FFF2-40B4-BE49-F238E27FC236}">
                  <a16:creationId xmlns:a16="http://schemas.microsoft.com/office/drawing/2014/main" id="{A36821AE-2FF1-4F6E-AAF3-1BEA6AE153B8}"/>
                </a:ext>
              </a:extLst>
            </p:cNvPr>
            <p:cNvSpPr>
              <a:spLocks noChangeAspect="1"/>
            </p:cNvSpPr>
            <p:nvPr>
              <p:custDataLst>
                <p:tags r:id="rId133"/>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Harvey 8/8 [8]">
              <a:extLst>
                <a:ext uri="{FF2B5EF4-FFF2-40B4-BE49-F238E27FC236}">
                  <a16:creationId xmlns:a16="http://schemas.microsoft.com/office/drawing/2014/main" id="{2D277E47-45D5-4503-8443-BED560C6560A}"/>
                </a:ext>
              </a:extLst>
            </p:cNvPr>
            <p:cNvSpPr>
              <a:spLocks noChangeAspect="1"/>
            </p:cNvSpPr>
            <p:nvPr>
              <p:custDataLst>
                <p:tags r:id="rId134"/>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8" name="Harvey 100" hidden="1">
            <a:extLst>
              <a:ext uri="{FF2B5EF4-FFF2-40B4-BE49-F238E27FC236}">
                <a16:creationId xmlns:a16="http://schemas.microsoft.com/office/drawing/2014/main" id="{6D5D9337-395C-4FE4-97E6-E1CD47A644E9}"/>
              </a:ext>
            </a:extLst>
          </p:cNvPr>
          <p:cNvGrpSpPr/>
          <p:nvPr userDrawn="1">
            <p:custDataLst>
              <p:tags r:id="rId24"/>
            </p:custDataLst>
          </p:nvPr>
        </p:nvGrpSpPr>
        <p:grpSpPr>
          <a:xfrm>
            <a:off x="8296922" y="3978000"/>
            <a:ext cx="1024878" cy="1024878"/>
            <a:chOff x="4334905" y="3282696"/>
            <a:chExt cx="292608" cy="292608"/>
          </a:xfrm>
          <a:solidFill>
            <a:schemeClr val="accent1"/>
          </a:solidFill>
        </p:grpSpPr>
        <p:sp>
          <p:nvSpPr>
            <p:cNvPr id="29" name="Harvey 0/100 [0]">
              <a:extLst>
                <a:ext uri="{FF2B5EF4-FFF2-40B4-BE49-F238E27FC236}">
                  <a16:creationId xmlns:a16="http://schemas.microsoft.com/office/drawing/2014/main" id="{C2D4C837-2D4B-4D6B-81F8-9B001989609B}"/>
                </a:ext>
              </a:extLst>
            </p:cNvPr>
            <p:cNvSpPr>
              <a:spLocks noChangeAspect="1"/>
            </p:cNvSpPr>
            <p:nvPr>
              <p:custDataLst>
                <p:tags r:id="rId25"/>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txBody>
            <a:bodyPr/>
            <a:lstStyle/>
            <a:p>
              <a:endParaRPr lang="en-GB"/>
            </a:p>
          </p:txBody>
        </p:sp>
        <p:sp>
          <p:nvSpPr>
            <p:cNvPr id="30" name="Harvey 1/100 [1]">
              <a:extLst>
                <a:ext uri="{FF2B5EF4-FFF2-40B4-BE49-F238E27FC236}">
                  <a16:creationId xmlns:a16="http://schemas.microsoft.com/office/drawing/2014/main" id="{BACD6AAA-4A1C-46BE-B491-9A4A9C7C56F3}"/>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tx1"/>
              </a:solidFill>
            </a:ln>
          </p:spPr>
          <p:txBody>
            <a:bodyPr/>
            <a:lstStyle/>
            <a:p>
              <a:endParaRPr lang="en-GB"/>
            </a:p>
          </p:txBody>
        </p:sp>
        <p:sp>
          <p:nvSpPr>
            <p:cNvPr id="31" name="Harvey 2/100 [2]">
              <a:extLst>
                <a:ext uri="{FF2B5EF4-FFF2-40B4-BE49-F238E27FC236}">
                  <a16:creationId xmlns:a16="http://schemas.microsoft.com/office/drawing/2014/main" id="{701024C3-4DEF-477C-9CFB-100E0303499E}"/>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tx1"/>
              </a:solidFill>
            </a:ln>
          </p:spPr>
          <p:txBody>
            <a:bodyPr/>
            <a:lstStyle/>
            <a:p>
              <a:endParaRPr lang="en-GB"/>
            </a:p>
          </p:txBody>
        </p:sp>
        <p:sp>
          <p:nvSpPr>
            <p:cNvPr id="32" name="Harvey 3/100 [3]">
              <a:extLst>
                <a:ext uri="{FF2B5EF4-FFF2-40B4-BE49-F238E27FC236}">
                  <a16:creationId xmlns:a16="http://schemas.microsoft.com/office/drawing/2014/main" id="{46A461CD-8D28-4422-AF2A-8267EFA51CAD}"/>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tx1"/>
              </a:solidFill>
            </a:ln>
          </p:spPr>
          <p:txBody>
            <a:bodyPr/>
            <a:lstStyle/>
            <a:p>
              <a:endParaRPr lang="en-GB"/>
            </a:p>
          </p:txBody>
        </p:sp>
        <p:sp>
          <p:nvSpPr>
            <p:cNvPr id="33" name="Harvey 4/100 [4]">
              <a:extLst>
                <a:ext uri="{FF2B5EF4-FFF2-40B4-BE49-F238E27FC236}">
                  <a16:creationId xmlns:a16="http://schemas.microsoft.com/office/drawing/2014/main" id="{0A337C3A-F021-437D-9E3D-FDE5AF266029}"/>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tx1"/>
              </a:solidFill>
            </a:ln>
          </p:spPr>
          <p:txBody>
            <a:bodyPr/>
            <a:lstStyle/>
            <a:p>
              <a:endParaRPr lang="en-GB"/>
            </a:p>
          </p:txBody>
        </p:sp>
        <p:sp>
          <p:nvSpPr>
            <p:cNvPr id="35" name="Harvey 5/100 [5]">
              <a:extLst>
                <a:ext uri="{FF2B5EF4-FFF2-40B4-BE49-F238E27FC236}">
                  <a16:creationId xmlns:a16="http://schemas.microsoft.com/office/drawing/2014/main" id="{BDF66AF7-3D75-4118-B7E6-241B2C41B2C9}"/>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tx1"/>
              </a:solidFill>
            </a:ln>
          </p:spPr>
          <p:txBody>
            <a:bodyPr/>
            <a:lstStyle/>
            <a:p>
              <a:endParaRPr lang="en-GB"/>
            </a:p>
          </p:txBody>
        </p:sp>
        <p:sp>
          <p:nvSpPr>
            <p:cNvPr id="36" name="Harvey 6/100 [6]">
              <a:extLst>
                <a:ext uri="{FF2B5EF4-FFF2-40B4-BE49-F238E27FC236}">
                  <a16:creationId xmlns:a16="http://schemas.microsoft.com/office/drawing/2014/main" id="{E74E7438-4315-4097-9BA7-F0CE3252AC14}"/>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tx1"/>
              </a:solidFill>
            </a:ln>
          </p:spPr>
          <p:txBody>
            <a:bodyPr/>
            <a:lstStyle/>
            <a:p>
              <a:endParaRPr lang="en-GB"/>
            </a:p>
          </p:txBody>
        </p:sp>
        <p:sp>
          <p:nvSpPr>
            <p:cNvPr id="37" name="Harvey 7/100 [7]">
              <a:extLst>
                <a:ext uri="{FF2B5EF4-FFF2-40B4-BE49-F238E27FC236}">
                  <a16:creationId xmlns:a16="http://schemas.microsoft.com/office/drawing/2014/main" id="{FEBA4E91-97BB-4DAC-B193-66FA4828DB26}"/>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tx1"/>
              </a:solidFill>
            </a:ln>
          </p:spPr>
          <p:txBody>
            <a:bodyPr/>
            <a:lstStyle/>
            <a:p>
              <a:endParaRPr lang="en-GB"/>
            </a:p>
          </p:txBody>
        </p:sp>
        <p:sp>
          <p:nvSpPr>
            <p:cNvPr id="38" name="Harvey 8/100 [8]">
              <a:extLst>
                <a:ext uri="{FF2B5EF4-FFF2-40B4-BE49-F238E27FC236}">
                  <a16:creationId xmlns:a16="http://schemas.microsoft.com/office/drawing/2014/main" id="{EEB85E02-177B-40CF-B926-A4423CC7C827}"/>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tx1"/>
              </a:solidFill>
            </a:ln>
          </p:spPr>
          <p:txBody>
            <a:bodyPr/>
            <a:lstStyle/>
            <a:p>
              <a:endParaRPr lang="en-GB"/>
            </a:p>
          </p:txBody>
        </p:sp>
        <p:sp>
          <p:nvSpPr>
            <p:cNvPr id="39" name="Harvey 9/100 [9]">
              <a:extLst>
                <a:ext uri="{FF2B5EF4-FFF2-40B4-BE49-F238E27FC236}">
                  <a16:creationId xmlns:a16="http://schemas.microsoft.com/office/drawing/2014/main" id="{C133BC7F-B0E3-404F-92D1-BB930C4F3311}"/>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tx1"/>
              </a:solidFill>
            </a:ln>
          </p:spPr>
          <p:txBody>
            <a:bodyPr/>
            <a:lstStyle/>
            <a:p>
              <a:endParaRPr lang="en-GB"/>
            </a:p>
          </p:txBody>
        </p:sp>
        <p:sp>
          <p:nvSpPr>
            <p:cNvPr id="40" name="Harvey 10/100 [10]">
              <a:extLst>
                <a:ext uri="{FF2B5EF4-FFF2-40B4-BE49-F238E27FC236}">
                  <a16:creationId xmlns:a16="http://schemas.microsoft.com/office/drawing/2014/main" id="{F2FB72A6-CDF7-48B3-A3B8-5A5FC061802C}"/>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tx1"/>
              </a:solidFill>
            </a:ln>
          </p:spPr>
          <p:txBody>
            <a:bodyPr/>
            <a:lstStyle/>
            <a:p>
              <a:endParaRPr lang="en-GB"/>
            </a:p>
          </p:txBody>
        </p:sp>
        <p:sp>
          <p:nvSpPr>
            <p:cNvPr id="41" name="Harvey 11/100 [11]">
              <a:extLst>
                <a:ext uri="{FF2B5EF4-FFF2-40B4-BE49-F238E27FC236}">
                  <a16:creationId xmlns:a16="http://schemas.microsoft.com/office/drawing/2014/main" id="{F3110C8B-1B18-4579-AB3F-0F4A0840CF38}"/>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tx1"/>
              </a:solidFill>
            </a:ln>
          </p:spPr>
          <p:txBody>
            <a:bodyPr/>
            <a:lstStyle/>
            <a:p>
              <a:endParaRPr lang="en-GB"/>
            </a:p>
          </p:txBody>
        </p:sp>
        <p:sp>
          <p:nvSpPr>
            <p:cNvPr id="42" name="Harvey 12/100 [12]">
              <a:extLst>
                <a:ext uri="{FF2B5EF4-FFF2-40B4-BE49-F238E27FC236}">
                  <a16:creationId xmlns:a16="http://schemas.microsoft.com/office/drawing/2014/main" id="{84A1B722-E5AC-45F7-9498-7FF502B6FA2B}"/>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tx1"/>
              </a:solidFill>
            </a:ln>
          </p:spPr>
          <p:txBody>
            <a:bodyPr/>
            <a:lstStyle/>
            <a:p>
              <a:endParaRPr lang="en-GB"/>
            </a:p>
          </p:txBody>
        </p:sp>
        <p:sp>
          <p:nvSpPr>
            <p:cNvPr id="43" name="Harvey 13/100 [13]">
              <a:extLst>
                <a:ext uri="{FF2B5EF4-FFF2-40B4-BE49-F238E27FC236}">
                  <a16:creationId xmlns:a16="http://schemas.microsoft.com/office/drawing/2014/main" id="{A5599F20-B957-4DF9-8B04-F2B77AAF0BDB}"/>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tx1"/>
              </a:solidFill>
            </a:ln>
          </p:spPr>
          <p:txBody>
            <a:bodyPr/>
            <a:lstStyle/>
            <a:p>
              <a:endParaRPr lang="en-GB"/>
            </a:p>
          </p:txBody>
        </p:sp>
        <p:sp>
          <p:nvSpPr>
            <p:cNvPr id="44" name="Harvey 14/100 [14]">
              <a:extLst>
                <a:ext uri="{FF2B5EF4-FFF2-40B4-BE49-F238E27FC236}">
                  <a16:creationId xmlns:a16="http://schemas.microsoft.com/office/drawing/2014/main" id="{F74357FC-EB3D-46C4-B56A-5007C9F4FB84}"/>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tx1"/>
              </a:solidFill>
            </a:ln>
          </p:spPr>
          <p:txBody>
            <a:bodyPr/>
            <a:lstStyle/>
            <a:p>
              <a:endParaRPr lang="en-GB"/>
            </a:p>
          </p:txBody>
        </p:sp>
        <p:sp>
          <p:nvSpPr>
            <p:cNvPr id="45" name="Harvey 15/100 [15]">
              <a:extLst>
                <a:ext uri="{FF2B5EF4-FFF2-40B4-BE49-F238E27FC236}">
                  <a16:creationId xmlns:a16="http://schemas.microsoft.com/office/drawing/2014/main" id="{32E8E8F3-9DBC-46F4-9700-CAF071913650}"/>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tx1"/>
              </a:solidFill>
            </a:ln>
          </p:spPr>
          <p:txBody>
            <a:bodyPr/>
            <a:lstStyle/>
            <a:p>
              <a:endParaRPr lang="en-GB"/>
            </a:p>
          </p:txBody>
        </p:sp>
        <p:sp>
          <p:nvSpPr>
            <p:cNvPr id="46" name="Harvey 16/100 [16]">
              <a:extLst>
                <a:ext uri="{FF2B5EF4-FFF2-40B4-BE49-F238E27FC236}">
                  <a16:creationId xmlns:a16="http://schemas.microsoft.com/office/drawing/2014/main" id="{71360883-3CF3-4439-9568-E456C60454A8}"/>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tx1"/>
              </a:solidFill>
            </a:ln>
          </p:spPr>
          <p:txBody>
            <a:bodyPr/>
            <a:lstStyle/>
            <a:p>
              <a:endParaRPr lang="en-GB"/>
            </a:p>
          </p:txBody>
        </p:sp>
        <p:sp>
          <p:nvSpPr>
            <p:cNvPr id="47" name="Harvey 17/100 [17]">
              <a:extLst>
                <a:ext uri="{FF2B5EF4-FFF2-40B4-BE49-F238E27FC236}">
                  <a16:creationId xmlns:a16="http://schemas.microsoft.com/office/drawing/2014/main" id="{AE88FC9E-FB95-4413-AE3E-B8BF504735B5}"/>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tx1"/>
              </a:solidFill>
            </a:ln>
          </p:spPr>
          <p:txBody>
            <a:bodyPr/>
            <a:lstStyle/>
            <a:p>
              <a:endParaRPr lang="en-GB"/>
            </a:p>
          </p:txBody>
        </p:sp>
        <p:sp>
          <p:nvSpPr>
            <p:cNvPr id="48" name="Harvey 18/100 [18]">
              <a:extLst>
                <a:ext uri="{FF2B5EF4-FFF2-40B4-BE49-F238E27FC236}">
                  <a16:creationId xmlns:a16="http://schemas.microsoft.com/office/drawing/2014/main" id="{62593B83-E4BE-4CE8-9B0B-25AF9B7D4254}"/>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tx1"/>
              </a:solidFill>
            </a:ln>
          </p:spPr>
          <p:txBody>
            <a:bodyPr/>
            <a:lstStyle/>
            <a:p>
              <a:endParaRPr lang="en-GB"/>
            </a:p>
          </p:txBody>
        </p:sp>
        <p:sp>
          <p:nvSpPr>
            <p:cNvPr id="49" name="Harvey 19/100 [19]">
              <a:extLst>
                <a:ext uri="{FF2B5EF4-FFF2-40B4-BE49-F238E27FC236}">
                  <a16:creationId xmlns:a16="http://schemas.microsoft.com/office/drawing/2014/main" id="{CD41838E-0172-403D-9B68-FD51310F5400}"/>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tx1"/>
              </a:solidFill>
            </a:ln>
          </p:spPr>
          <p:txBody>
            <a:bodyPr/>
            <a:lstStyle/>
            <a:p>
              <a:endParaRPr lang="en-GB"/>
            </a:p>
          </p:txBody>
        </p:sp>
        <p:sp>
          <p:nvSpPr>
            <p:cNvPr id="50" name="Harvey 20/100 [20]">
              <a:extLst>
                <a:ext uri="{FF2B5EF4-FFF2-40B4-BE49-F238E27FC236}">
                  <a16:creationId xmlns:a16="http://schemas.microsoft.com/office/drawing/2014/main" id="{EDE3F4CF-CB3E-40C2-B070-AC09F1E8FBD5}"/>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tx1"/>
              </a:solidFill>
            </a:ln>
          </p:spPr>
          <p:txBody>
            <a:bodyPr/>
            <a:lstStyle/>
            <a:p>
              <a:endParaRPr lang="en-GB"/>
            </a:p>
          </p:txBody>
        </p:sp>
        <p:sp>
          <p:nvSpPr>
            <p:cNvPr id="51" name="Harvey 21/100 [21]">
              <a:extLst>
                <a:ext uri="{FF2B5EF4-FFF2-40B4-BE49-F238E27FC236}">
                  <a16:creationId xmlns:a16="http://schemas.microsoft.com/office/drawing/2014/main" id="{CD8E25E7-83D2-4F78-92A7-435281704491}"/>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tx1"/>
              </a:solidFill>
            </a:ln>
          </p:spPr>
          <p:txBody>
            <a:bodyPr/>
            <a:lstStyle/>
            <a:p>
              <a:endParaRPr lang="en-GB"/>
            </a:p>
          </p:txBody>
        </p:sp>
        <p:sp>
          <p:nvSpPr>
            <p:cNvPr id="52" name="Harvey 22/100 [22]">
              <a:extLst>
                <a:ext uri="{FF2B5EF4-FFF2-40B4-BE49-F238E27FC236}">
                  <a16:creationId xmlns:a16="http://schemas.microsoft.com/office/drawing/2014/main" id="{C6A696FB-9EFC-47F6-9860-247C48C1FC3D}"/>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tx1"/>
              </a:solidFill>
            </a:ln>
          </p:spPr>
          <p:txBody>
            <a:bodyPr/>
            <a:lstStyle/>
            <a:p>
              <a:endParaRPr lang="en-GB"/>
            </a:p>
          </p:txBody>
        </p:sp>
        <p:sp>
          <p:nvSpPr>
            <p:cNvPr id="53" name="Harvey 23/100 [23]">
              <a:extLst>
                <a:ext uri="{FF2B5EF4-FFF2-40B4-BE49-F238E27FC236}">
                  <a16:creationId xmlns:a16="http://schemas.microsoft.com/office/drawing/2014/main" id="{252958D2-EE89-4FBF-BF7B-C8AFAD704413}"/>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tx1"/>
              </a:solidFill>
            </a:ln>
          </p:spPr>
          <p:txBody>
            <a:bodyPr/>
            <a:lstStyle/>
            <a:p>
              <a:endParaRPr lang="en-GB"/>
            </a:p>
          </p:txBody>
        </p:sp>
        <p:sp>
          <p:nvSpPr>
            <p:cNvPr id="54" name="Harvey 24/100 [24]">
              <a:extLst>
                <a:ext uri="{FF2B5EF4-FFF2-40B4-BE49-F238E27FC236}">
                  <a16:creationId xmlns:a16="http://schemas.microsoft.com/office/drawing/2014/main" id="{314E82DC-04B6-406C-9D65-1115F4D2AA22}"/>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tx1"/>
              </a:solidFill>
            </a:ln>
          </p:spPr>
          <p:txBody>
            <a:bodyPr/>
            <a:lstStyle/>
            <a:p>
              <a:endParaRPr lang="en-GB"/>
            </a:p>
          </p:txBody>
        </p:sp>
        <p:sp>
          <p:nvSpPr>
            <p:cNvPr id="55" name="Harvey 25/100 [25]">
              <a:extLst>
                <a:ext uri="{FF2B5EF4-FFF2-40B4-BE49-F238E27FC236}">
                  <a16:creationId xmlns:a16="http://schemas.microsoft.com/office/drawing/2014/main" id="{669D1B60-A74F-4296-8610-F3DCDDC15022}"/>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txBody>
            <a:bodyPr/>
            <a:lstStyle/>
            <a:p>
              <a:endParaRPr lang="en-GB"/>
            </a:p>
          </p:txBody>
        </p:sp>
        <p:sp>
          <p:nvSpPr>
            <p:cNvPr id="56" name="Harvey 26/100 [26]">
              <a:extLst>
                <a:ext uri="{FF2B5EF4-FFF2-40B4-BE49-F238E27FC236}">
                  <a16:creationId xmlns:a16="http://schemas.microsoft.com/office/drawing/2014/main" id="{FF6DD112-04B6-4656-AB9D-1F9950FEE2D9}"/>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tx1"/>
              </a:solidFill>
            </a:ln>
          </p:spPr>
          <p:txBody>
            <a:bodyPr/>
            <a:lstStyle/>
            <a:p>
              <a:endParaRPr lang="en-GB"/>
            </a:p>
          </p:txBody>
        </p:sp>
        <p:sp>
          <p:nvSpPr>
            <p:cNvPr id="57" name="Harvey 27/100 [27]">
              <a:extLst>
                <a:ext uri="{FF2B5EF4-FFF2-40B4-BE49-F238E27FC236}">
                  <a16:creationId xmlns:a16="http://schemas.microsoft.com/office/drawing/2014/main" id="{E2928B53-FC5C-427C-AE65-9286773D84B2}"/>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tx1"/>
              </a:solidFill>
            </a:ln>
          </p:spPr>
          <p:txBody>
            <a:bodyPr/>
            <a:lstStyle/>
            <a:p>
              <a:endParaRPr lang="en-GB"/>
            </a:p>
          </p:txBody>
        </p:sp>
        <p:sp>
          <p:nvSpPr>
            <p:cNvPr id="58" name="Harvey 28/100 [28]">
              <a:extLst>
                <a:ext uri="{FF2B5EF4-FFF2-40B4-BE49-F238E27FC236}">
                  <a16:creationId xmlns:a16="http://schemas.microsoft.com/office/drawing/2014/main" id="{D8CF4F20-8FEC-47FF-9B86-E818143B2C19}"/>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tx1"/>
              </a:solidFill>
            </a:ln>
          </p:spPr>
          <p:txBody>
            <a:bodyPr/>
            <a:lstStyle/>
            <a:p>
              <a:endParaRPr lang="en-GB"/>
            </a:p>
          </p:txBody>
        </p:sp>
        <p:sp>
          <p:nvSpPr>
            <p:cNvPr id="59" name="Harvey 29/100 [29]">
              <a:extLst>
                <a:ext uri="{FF2B5EF4-FFF2-40B4-BE49-F238E27FC236}">
                  <a16:creationId xmlns:a16="http://schemas.microsoft.com/office/drawing/2014/main" id="{E1AF074D-4599-4D0E-8078-66303FEBDE44}"/>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tx1"/>
              </a:solidFill>
            </a:ln>
          </p:spPr>
          <p:txBody>
            <a:bodyPr/>
            <a:lstStyle/>
            <a:p>
              <a:endParaRPr lang="en-GB"/>
            </a:p>
          </p:txBody>
        </p:sp>
        <p:sp>
          <p:nvSpPr>
            <p:cNvPr id="60" name="Harvey 30/100 [30]">
              <a:extLst>
                <a:ext uri="{FF2B5EF4-FFF2-40B4-BE49-F238E27FC236}">
                  <a16:creationId xmlns:a16="http://schemas.microsoft.com/office/drawing/2014/main" id="{2DF9C982-C062-4899-8A5F-20F49AD9E1B5}"/>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tx1"/>
              </a:solidFill>
            </a:ln>
          </p:spPr>
          <p:txBody>
            <a:bodyPr/>
            <a:lstStyle/>
            <a:p>
              <a:endParaRPr lang="en-GB"/>
            </a:p>
          </p:txBody>
        </p:sp>
        <p:sp>
          <p:nvSpPr>
            <p:cNvPr id="61" name="Harvey 31/100 [31]">
              <a:extLst>
                <a:ext uri="{FF2B5EF4-FFF2-40B4-BE49-F238E27FC236}">
                  <a16:creationId xmlns:a16="http://schemas.microsoft.com/office/drawing/2014/main" id="{E98CD797-9DD9-4143-9058-D1ABF95E7406}"/>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tx1"/>
              </a:solidFill>
            </a:ln>
          </p:spPr>
          <p:txBody>
            <a:bodyPr/>
            <a:lstStyle/>
            <a:p>
              <a:endParaRPr lang="en-GB"/>
            </a:p>
          </p:txBody>
        </p:sp>
        <p:sp>
          <p:nvSpPr>
            <p:cNvPr id="62" name="Harvey 32/100 [32]">
              <a:extLst>
                <a:ext uri="{FF2B5EF4-FFF2-40B4-BE49-F238E27FC236}">
                  <a16:creationId xmlns:a16="http://schemas.microsoft.com/office/drawing/2014/main" id="{39029FE4-844F-47DA-8FEF-FB68673FF10C}"/>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tx1"/>
              </a:solidFill>
            </a:ln>
          </p:spPr>
          <p:txBody>
            <a:bodyPr/>
            <a:lstStyle/>
            <a:p>
              <a:endParaRPr lang="en-GB"/>
            </a:p>
          </p:txBody>
        </p:sp>
        <p:sp>
          <p:nvSpPr>
            <p:cNvPr id="63" name="Harvey 33/100 [33]">
              <a:extLst>
                <a:ext uri="{FF2B5EF4-FFF2-40B4-BE49-F238E27FC236}">
                  <a16:creationId xmlns:a16="http://schemas.microsoft.com/office/drawing/2014/main" id="{B99AA4D4-9C74-447B-89EF-8FD268FF95EE}"/>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tx1"/>
              </a:solidFill>
            </a:ln>
          </p:spPr>
          <p:txBody>
            <a:bodyPr/>
            <a:lstStyle/>
            <a:p>
              <a:endParaRPr lang="en-GB"/>
            </a:p>
          </p:txBody>
        </p:sp>
        <p:sp>
          <p:nvSpPr>
            <p:cNvPr id="64" name="Harvey 34/100 [34]">
              <a:extLst>
                <a:ext uri="{FF2B5EF4-FFF2-40B4-BE49-F238E27FC236}">
                  <a16:creationId xmlns:a16="http://schemas.microsoft.com/office/drawing/2014/main" id="{0880CCDE-4DDE-49A8-AFB2-FDDCE314B4D3}"/>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tx1"/>
              </a:solidFill>
            </a:ln>
          </p:spPr>
          <p:txBody>
            <a:bodyPr/>
            <a:lstStyle/>
            <a:p>
              <a:endParaRPr lang="en-GB"/>
            </a:p>
          </p:txBody>
        </p:sp>
        <p:sp>
          <p:nvSpPr>
            <p:cNvPr id="65" name="Harvey 35/100 [35]">
              <a:extLst>
                <a:ext uri="{FF2B5EF4-FFF2-40B4-BE49-F238E27FC236}">
                  <a16:creationId xmlns:a16="http://schemas.microsoft.com/office/drawing/2014/main" id="{F37E834A-F9D8-4623-BC85-60359856CCD0}"/>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tx1"/>
              </a:solidFill>
            </a:ln>
          </p:spPr>
          <p:txBody>
            <a:bodyPr/>
            <a:lstStyle/>
            <a:p>
              <a:endParaRPr lang="en-GB"/>
            </a:p>
          </p:txBody>
        </p:sp>
        <p:sp>
          <p:nvSpPr>
            <p:cNvPr id="66" name="Harvey 36/100 [36]">
              <a:extLst>
                <a:ext uri="{FF2B5EF4-FFF2-40B4-BE49-F238E27FC236}">
                  <a16:creationId xmlns:a16="http://schemas.microsoft.com/office/drawing/2014/main" id="{15163940-B229-4368-B727-3714123C78AB}"/>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tx1"/>
              </a:solidFill>
            </a:ln>
          </p:spPr>
          <p:txBody>
            <a:bodyPr/>
            <a:lstStyle/>
            <a:p>
              <a:endParaRPr lang="en-GB"/>
            </a:p>
          </p:txBody>
        </p:sp>
        <p:sp>
          <p:nvSpPr>
            <p:cNvPr id="67" name="Harvey 37/100 [37]">
              <a:extLst>
                <a:ext uri="{FF2B5EF4-FFF2-40B4-BE49-F238E27FC236}">
                  <a16:creationId xmlns:a16="http://schemas.microsoft.com/office/drawing/2014/main" id="{64BAECDC-27C7-4333-B9D8-59DE42A1B1AA}"/>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tx1"/>
              </a:solidFill>
            </a:ln>
          </p:spPr>
          <p:txBody>
            <a:bodyPr/>
            <a:lstStyle/>
            <a:p>
              <a:endParaRPr lang="en-GB"/>
            </a:p>
          </p:txBody>
        </p:sp>
        <p:sp>
          <p:nvSpPr>
            <p:cNvPr id="68" name="Harvey 38/100 [38]">
              <a:extLst>
                <a:ext uri="{FF2B5EF4-FFF2-40B4-BE49-F238E27FC236}">
                  <a16:creationId xmlns:a16="http://schemas.microsoft.com/office/drawing/2014/main" id="{4F018A0A-A74A-4E47-BC47-203679D4F8C0}"/>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tx1"/>
              </a:solidFill>
            </a:ln>
          </p:spPr>
          <p:txBody>
            <a:bodyPr/>
            <a:lstStyle/>
            <a:p>
              <a:endParaRPr lang="en-GB"/>
            </a:p>
          </p:txBody>
        </p:sp>
        <p:sp>
          <p:nvSpPr>
            <p:cNvPr id="69" name="Harvey 39/100 [39]">
              <a:extLst>
                <a:ext uri="{FF2B5EF4-FFF2-40B4-BE49-F238E27FC236}">
                  <a16:creationId xmlns:a16="http://schemas.microsoft.com/office/drawing/2014/main" id="{ACA75957-9FDB-46A2-82EC-77103CBEAC52}"/>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tx1"/>
              </a:solidFill>
            </a:ln>
          </p:spPr>
          <p:txBody>
            <a:bodyPr/>
            <a:lstStyle/>
            <a:p>
              <a:endParaRPr lang="en-GB"/>
            </a:p>
          </p:txBody>
        </p:sp>
        <p:sp>
          <p:nvSpPr>
            <p:cNvPr id="70" name="Harvey 40/100 [40]">
              <a:extLst>
                <a:ext uri="{FF2B5EF4-FFF2-40B4-BE49-F238E27FC236}">
                  <a16:creationId xmlns:a16="http://schemas.microsoft.com/office/drawing/2014/main" id="{025DFA7F-A073-422A-8D20-E27D1ABE4342}"/>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tx1"/>
              </a:solidFill>
            </a:ln>
          </p:spPr>
          <p:txBody>
            <a:bodyPr/>
            <a:lstStyle/>
            <a:p>
              <a:endParaRPr lang="en-GB"/>
            </a:p>
          </p:txBody>
        </p:sp>
        <p:sp>
          <p:nvSpPr>
            <p:cNvPr id="71" name="Harvey 41/100 [41]">
              <a:extLst>
                <a:ext uri="{FF2B5EF4-FFF2-40B4-BE49-F238E27FC236}">
                  <a16:creationId xmlns:a16="http://schemas.microsoft.com/office/drawing/2014/main" id="{BF311CE9-A4CB-4965-8F0F-5B6811E9FB20}"/>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tx1"/>
              </a:solidFill>
            </a:ln>
          </p:spPr>
          <p:txBody>
            <a:bodyPr/>
            <a:lstStyle/>
            <a:p>
              <a:endParaRPr lang="en-GB"/>
            </a:p>
          </p:txBody>
        </p:sp>
        <p:sp>
          <p:nvSpPr>
            <p:cNvPr id="72" name="Harvey 42/100 [42]">
              <a:extLst>
                <a:ext uri="{FF2B5EF4-FFF2-40B4-BE49-F238E27FC236}">
                  <a16:creationId xmlns:a16="http://schemas.microsoft.com/office/drawing/2014/main" id="{1B415A3D-1E85-4E6A-8BAB-3BB56600BA4F}"/>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tx1"/>
              </a:solidFill>
            </a:ln>
          </p:spPr>
          <p:txBody>
            <a:bodyPr/>
            <a:lstStyle/>
            <a:p>
              <a:endParaRPr lang="en-GB"/>
            </a:p>
          </p:txBody>
        </p:sp>
        <p:sp>
          <p:nvSpPr>
            <p:cNvPr id="73" name="Harvey 43/100 [43]">
              <a:extLst>
                <a:ext uri="{FF2B5EF4-FFF2-40B4-BE49-F238E27FC236}">
                  <a16:creationId xmlns:a16="http://schemas.microsoft.com/office/drawing/2014/main" id="{7EAD6077-4487-4E7D-846D-445E65B5291C}"/>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tx1"/>
              </a:solidFill>
            </a:ln>
          </p:spPr>
          <p:txBody>
            <a:bodyPr/>
            <a:lstStyle/>
            <a:p>
              <a:endParaRPr lang="en-GB"/>
            </a:p>
          </p:txBody>
        </p:sp>
        <p:sp>
          <p:nvSpPr>
            <p:cNvPr id="74" name="Harvey 44/100 [44]">
              <a:extLst>
                <a:ext uri="{FF2B5EF4-FFF2-40B4-BE49-F238E27FC236}">
                  <a16:creationId xmlns:a16="http://schemas.microsoft.com/office/drawing/2014/main" id="{4B57ADAF-4A83-4CB4-8920-E2B9F994E83E}"/>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tx1"/>
              </a:solidFill>
            </a:ln>
          </p:spPr>
          <p:txBody>
            <a:bodyPr/>
            <a:lstStyle/>
            <a:p>
              <a:endParaRPr lang="en-GB"/>
            </a:p>
          </p:txBody>
        </p:sp>
        <p:sp>
          <p:nvSpPr>
            <p:cNvPr id="75" name="Harvey 45/100 [45]">
              <a:extLst>
                <a:ext uri="{FF2B5EF4-FFF2-40B4-BE49-F238E27FC236}">
                  <a16:creationId xmlns:a16="http://schemas.microsoft.com/office/drawing/2014/main" id="{FF3E5416-AC43-4CBB-A32A-A966ED03106F}"/>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tx1"/>
              </a:solidFill>
            </a:ln>
          </p:spPr>
          <p:txBody>
            <a:bodyPr/>
            <a:lstStyle/>
            <a:p>
              <a:endParaRPr lang="en-GB"/>
            </a:p>
          </p:txBody>
        </p:sp>
        <p:sp>
          <p:nvSpPr>
            <p:cNvPr id="76" name="Harvey 46/100 [46]">
              <a:extLst>
                <a:ext uri="{FF2B5EF4-FFF2-40B4-BE49-F238E27FC236}">
                  <a16:creationId xmlns:a16="http://schemas.microsoft.com/office/drawing/2014/main" id="{49AFF9C1-C19A-487C-A4C1-47DA87277C3B}"/>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tx1"/>
              </a:solidFill>
            </a:ln>
          </p:spPr>
          <p:txBody>
            <a:bodyPr/>
            <a:lstStyle/>
            <a:p>
              <a:endParaRPr lang="en-GB"/>
            </a:p>
          </p:txBody>
        </p:sp>
        <p:sp>
          <p:nvSpPr>
            <p:cNvPr id="77" name="Harvey 47/100 [47]">
              <a:extLst>
                <a:ext uri="{FF2B5EF4-FFF2-40B4-BE49-F238E27FC236}">
                  <a16:creationId xmlns:a16="http://schemas.microsoft.com/office/drawing/2014/main" id="{F35AEE09-D82F-438F-9D01-96C6876241F1}"/>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tx1"/>
              </a:solidFill>
            </a:ln>
          </p:spPr>
          <p:txBody>
            <a:bodyPr/>
            <a:lstStyle/>
            <a:p>
              <a:endParaRPr lang="en-GB"/>
            </a:p>
          </p:txBody>
        </p:sp>
        <p:sp>
          <p:nvSpPr>
            <p:cNvPr id="78" name="Harvey 48/100 [48]">
              <a:extLst>
                <a:ext uri="{FF2B5EF4-FFF2-40B4-BE49-F238E27FC236}">
                  <a16:creationId xmlns:a16="http://schemas.microsoft.com/office/drawing/2014/main" id="{4FC3325B-EEB2-4420-9715-1149CEACE9AC}"/>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tx1"/>
              </a:solidFill>
            </a:ln>
          </p:spPr>
          <p:txBody>
            <a:bodyPr/>
            <a:lstStyle/>
            <a:p>
              <a:endParaRPr lang="en-GB"/>
            </a:p>
          </p:txBody>
        </p:sp>
        <p:sp>
          <p:nvSpPr>
            <p:cNvPr id="79" name="Harvey 49/100 [49]">
              <a:extLst>
                <a:ext uri="{FF2B5EF4-FFF2-40B4-BE49-F238E27FC236}">
                  <a16:creationId xmlns:a16="http://schemas.microsoft.com/office/drawing/2014/main" id="{3BE00D50-8FCE-4E11-AA24-10B621732F20}"/>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tx1"/>
              </a:solidFill>
            </a:ln>
          </p:spPr>
          <p:txBody>
            <a:bodyPr/>
            <a:lstStyle/>
            <a:p>
              <a:endParaRPr lang="en-GB"/>
            </a:p>
          </p:txBody>
        </p:sp>
        <p:sp>
          <p:nvSpPr>
            <p:cNvPr id="80" name="Harvey 50/100 [50]">
              <a:extLst>
                <a:ext uri="{FF2B5EF4-FFF2-40B4-BE49-F238E27FC236}">
                  <a16:creationId xmlns:a16="http://schemas.microsoft.com/office/drawing/2014/main" id="{97083993-8BFD-443F-A3A3-D28EF389CE2B}"/>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txBody>
            <a:bodyPr/>
            <a:lstStyle/>
            <a:p>
              <a:endParaRPr lang="en-GB"/>
            </a:p>
          </p:txBody>
        </p:sp>
        <p:sp>
          <p:nvSpPr>
            <p:cNvPr id="81" name="Harvey 51/100 [51]">
              <a:extLst>
                <a:ext uri="{FF2B5EF4-FFF2-40B4-BE49-F238E27FC236}">
                  <a16:creationId xmlns:a16="http://schemas.microsoft.com/office/drawing/2014/main" id="{BDE38762-18E9-47FF-895E-325F5976ECAA}"/>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tx1"/>
              </a:solidFill>
            </a:ln>
          </p:spPr>
          <p:txBody>
            <a:bodyPr/>
            <a:lstStyle/>
            <a:p>
              <a:endParaRPr lang="en-GB"/>
            </a:p>
          </p:txBody>
        </p:sp>
        <p:sp>
          <p:nvSpPr>
            <p:cNvPr id="82" name="Harvey 52/100 [52]">
              <a:extLst>
                <a:ext uri="{FF2B5EF4-FFF2-40B4-BE49-F238E27FC236}">
                  <a16:creationId xmlns:a16="http://schemas.microsoft.com/office/drawing/2014/main" id="{785EAA21-FBCD-46DC-8430-7AB12F5A66AF}"/>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tx1"/>
              </a:solidFill>
            </a:ln>
          </p:spPr>
          <p:txBody>
            <a:bodyPr/>
            <a:lstStyle/>
            <a:p>
              <a:endParaRPr lang="en-GB"/>
            </a:p>
          </p:txBody>
        </p:sp>
        <p:sp>
          <p:nvSpPr>
            <p:cNvPr id="83" name="Harvey 53/100 [53]">
              <a:extLst>
                <a:ext uri="{FF2B5EF4-FFF2-40B4-BE49-F238E27FC236}">
                  <a16:creationId xmlns:a16="http://schemas.microsoft.com/office/drawing/2014/main" id="{858D54BA-F4A5-4C67-830E-E85FF6EE735D}"/>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tx1"/>
              </a:solidFill>
            </a:ln>
          </p:spPr>
          <p:txBody>
            <a:bodyPr/>
            <a:lstStyle/>
            <a:p>
              <a:endParaRPr lang="en-GB"/>
            </a:p>
          </p:txBody>
        </p:sp>
        <p:sp>
          <p:nvSpPr>
            <p:cNvPr id="84" name="Harvey 54/100 [54]">
              <a:extLst>
                <a:ext uri="{FF2B5EF4-FFF2-40B4-BE49-F238E27FC236}">
                  <a16:creationId xmlns:a16="http://schemas.microsoft.com/office/drawing/2014/main" id="{AC41BD7B-E1FA-4AED-B11C-E03936A672E6}"/>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tx1"/>
              </a:solidFill>
            </a:ln>
          </p:spPr>
          <p:txBody>
            <a:bodyPr/>
            <a:lstStyle/>
            <a:p>
              <a:endParaRPr lang="en-GB"/>
            </a:p>
          </p:txBody>
        </p:sp>
        <p:sp>
          <p:nvSpPr>
            <p:cNvPr id="85" name="Harvey 55/100 [55]">
              <a:extLst>
                <a:ext uri="{FF2B5EF4-FFF2-40B4-BE49-F238E27FC236}">
                  <a16:creationId xmlns:a16="http://schemas.microsoft.com/office/drawing/2014/main" id="{BAF901A0-5FD1-4B29-9AF9-DB8B19412429}"/>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tx1"/>
              </a:solidFill>
            </a:ln>
          </p:spPr>
          <p:txBody>
            <a:bodyPr/>
            <a:lstStyle/>
            <a:p>
              <a:endParaRPr lang="en-GB"/>
            </a:p>
          </p:txBody>
        </p:sp>
        <p:sp>
          <p:nvSpPr>
            <p:cNvPr id="86" name="Harvey 56/100 [56]">
              <a:extLst>
                <a:ext uri="{FF2B5EF4-FFF2-40B4-BE49-F238E27FC236}">
                  <a16:creationId xmlns:a16="http://schemas.microsoft.com/office/drawing/2014/main" id="{3EFF555D-6B7F-481F-ADC2-746953BA7F97}"/>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tx1"/>
              </a:solidFill>
            </a:ln>
          </p:spPr>
          <p:txBody>
            <a:bodyPr/>
            <a:lstStyle/>
            <a:p>
              <a:endParaRPr lang="en-GB"/>
            </a:p>
          </p:txBody>
        </p:sp>
        <p:sp>
          <p:nvSpPr>
            <p:cNvPr id="87" name="Harvey 57/100 [57]">
              <a:extLst>
                <a:ext uri="{FF2B5EF4-FFF2-40B4-BE49-F238E27FC236}">
                  <a16:creationId xmlns:a16="http://schemas.microsoft.com/office/drawing/2014/main" id="{A4D3BE31-8C07-4912-AB8B-8331A665C238}"/>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tx1"/>
              </a:solidFill>
            </a:ln>
          </p:spPr>
          <p:txBody>
            <a:bodyPr/>
            <a:lstStyle/>
            <a:p>
              <a:endParaRPr lang="en-GB"/>
            </a:p>
          </p:txBody>
        </p:sp>
        <p:sp>
          <p:nvSpPr>
            <p:cNvPr id="88" name="Harvey 58/100 [58]">
              <a:extLst>
                <a:ext uri="{FF2B5EF4-FFF2-40B4-BE49-F238E27FC236}">
                  <a16:creationId xmlns:a16="http://schemas.microsoft.com/office/drawing/2014/main" id="{E7B5A5D9-6DD2-4B0A-9557-7A7AF774103E}"/>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tx1"/>
              </a:solidFill>
            </a:ln>
          </p:spPr>
          <p:txBody>
            <a:bodyPr/>
            <a:lstStyle/>
            <a:p>
              <a:endParaRPr lang="en-GB"/>
            </a:p>
          </p:txBody>
        </p:sp>
        <p:sp>
          <p:nvSpPr>
            <p:cNvPr id="89" name="Harvey 59/100 [59]">
              <a:extLst>
                <a:ext uri="{FF2B5EF4-FFF2-40B4-BE49-F238E27FC236}">
                  <a16:creationId xmlns:a16="http://schemas.microsoft.com/office/drawing/2014/main" id="{88458C0E-D234-4C86-A6CC-B8CD6C445F00}"/>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tx1"/>
              </a:solidFill>
            </a:ln>
          </p:spPr>
          <p:txBody>
            <a:bodyPr/>
            <a:lstStyle/>
            <a:p>
              <a:endParaRPr lang="en-GB"/>
            </a:p>
          </p:txBody>
        </p:sp>
        <p:sp>
          <p:nvSpPr>
            <p:cNvPr id="90" name="Harvey 60/100 [60]">
              <a:extLst>
                <a:ext uri="{FF2B5EF4-FFF2-40B4-BE49-F238E27FC236}">
                  <a16:creationId xmlns:a16="http://schemas.microsoft.com/office/drawing/2014/main" id="{0924D2C6-D224-49FD-A4B8-312AFD605E78}"/>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tx1"/>
              </a:solidFill>
            </a:ln>
          </p:spPr>
          <p:txBody>
            <a:bodyPr/>
            <a:lstStyle/>
            <a:p>
              <a:endParaRPr lang="en-GB"/>
            </a:p>
          </p:txBody>
        </p:sp>
        <p:sp>
          <p:nvSpPr>
            <p:cNvPr id="91" name="Harvey 61/100 [61]">
              <a:extLst>
                <a:ext uri="{FF2B5EF4-FFF2-40B4-BE49-F238E27FC236}">
                  <a16:creationId xmlns:a16="http://schemas.microsoft.com/office/drawing/2014/main" id="{F9FB23C2-D568-49AC-B8FD-0480EB019739}"/>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tx1"/>
              </a:solidFill>
            </a:ln>
          </p:spPr>
          <p:txBody>
            <a:bodyPr/>
            <a:lstStyle/>
            <a:p>
              <a:endParaRPr lang="en-GB"/>
            </a:p>
          </p:txBody>
        </p:sp>
        <p:sp>
          <p:nvSpPr>
            <p:cNvPr id="92" name="Harvey 62/100 [62]">
              <a:extLst>
                <a:ext uri="{FF2B5EF4-FFF2-40B4-BE49-F238E27FC236}">
                  <a16:creationId xmlns:a16="http://schemas.microsoft.com/office/drawing/2014/main" id="{9EF3159D-F4FB-4032-BCCB-55E6ED5EEFC7}"/>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tx1"/>
              </a:solidFill>
            </a:ln>
          </p:spPr>
          <p:txBody>
            <a:bodyPr/>
            <a:lstStyle/>
            <a:p>
              <a:endParaRPr lang="en-GB"/>
            </a:p>
          </p:txBody>
        </p:sp>
        <p:sp>
          <p:nvSpPr>
            <p:cNvPr id="93" name="Harvey 63/100 [63]">
              <a:extLst>
                <a:ext uri="{FF2B5EF4-FFF2-40B4-BE49-F238E27FC236}">
                  <a16:creationId xmlns:a16="http://schemas.microsoft.com/office/drawing/2014/main" id="{9362C8EA-6D15-4E0C-8AE9-B1B50EB297B8}"/>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tx1"/>
              </a:solidFill>
            </a:ln>
          </p:spPr>
          <p:txBody>
            <a:bodyPr/>
            <a:lstStyle/>
            <a:p>
              <a:endParaRPr lang="en-GB"/>
            </a:p>
          </p:txBody>
        </p:sp>
        <p:sp>
          <p:nvSpPr>
            <p:cNvPr id="94" name="Harvey 64/100 [64]">
              <a:extLst>
                <a:ext uri="{FF2B5EF4-FFF2-40B4-BE49-F238E27FC236}">
                  <a16:creationId xmlns:a16="http://schemas.microsoft.com/office/drawing/2014/main" id="{91EB375D-1444-4BE3-A696-66272A1564CD}"/>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tx1"/>
              </a:solidFill>
            </a:ln>
          </p:spPr>
          <p:txBody>
            <a:bodyPr/>
            <a:lstStyle/>
            <a:p>
              <a:endParaRPr lang="en-GB"/>
            </a:p>
          </p:txBody>
        </p:sp>
        <p:sp>
          <p:nvSpPr>
            <p:cNvPr id="95" name="Harvey 65/100 [65]">
              <a:extLst>
                <a:ext uri="{FF2B5EF4-FFF2-40B4-BE49-F238E27FC236}">
                  <a16:creationId xmlns:a16="http://schemas.microsoft.com/office/drawing/2014/main" id="{9A3002B1-5D17-4BCB-9A44-B2FB4025D02F}"/>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tx1"/>
              </a:solidFill>
            </a:ln>
          </p:spPr>
          <p:txBody>
            <a:bodyPr/>
            <a:lstStyle/>
            <a:p>
              <a:endParaRPr lang="en-GB"/>
            </a:p>
          </p:txBody>
        </p:sp>
        <p:sp>
          <p:nvSpPr>
            <p:cNvPr id="96" name="Harvey 66/100 [66]">
              <a:extLst>
                <a:ext uri="{FF2B5EF4-FFF2-40B4-BE49-F238E27FC236}">
                  <a16:creationId xmlns:a16="http://schemas.microsoft.com/office/drawing/2014/main" id="{E5F2FDE4-04B2-4A45-A685-14E0C51883A5}"/>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tx1"/>
              </a:solidFill>
            </a:ln>
          </p:spPr>
          <p:txBody>
            <a:bodyPr/>
            <a:lstStyle/>
            <a:p>
              <a:endParaRPr lang="en-GB"/>
            </a:p>
          </p:txBody>
        </p:sp>
        <p:sp>
          <p:nvSpPr>
            <p:cNvPr id="97" name="Harvey 67/100 [67]">
              <a:extLst>
                <a:ext uri="{FF2B5EF4-FFF2-40B4-BE49-F238E27FC236}">
                  <a16:creationId xmlns:a16="http://schemas.microsoft.com/office/drawing/2014/main" id="{D399A169-3845-4CD5-A62C-F4586F1FAFE8}"/>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tx1"/>
              </a:solidFill>
            </a:ln>
          </p:spPr>
          <p:txBody>
            <a:bodyPr/>
            <a:lstStyle/>
            <a:p>
              <a:endParaRPr lang="en-GB"/>
            </a:p>
          </p:txBody>
        </p:sp>
        <p:sp>
          <p:nvSpPr>
            <p:cNvPr id="98" name="Harvey 68/100 [68]">
              <a:extLst>
                <a:ext uri="{FF2B5EF4-FFF2-40B4-BE49-F238E27FC236}">
                  <a16:creationId xmlns:a16="http://schemas.microsoft.com/office/drawing/2014/main" id="{E12F5173-9960-47F5-9A91-B043294E14CB}"/>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tx1"/>
              </a:solidFill>
            </a:ln>
          </p:spPr>
          <p:txBody>
            <a:bodyPr/>
            <a:lstStyle/>
            <a:p>
              <a:endParaRPr lang="en-GB"/>
            </a:p>
          </p:txBody>
        </p:sp>
        <p:sp>
          <p:nvSpPr>
            <p:cNvPr id="99" name="Harvey 69/100 [69]">
              <a:extLst>
                <a:ext uri="{FF2B5EF4-FFF2-40B4-BE49-F238E27FC236}">
                  <a16:creationId xmlns:a16="http://schemas.microsoft.com/office/drawing/2014/main" id="{DD9B9229-3D3A-4706-BEEC-04C19A30C5C3}"/>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tx1"/>
              </a:solidFill>
            </a:ln>
          </p:spPr>
          <p:txBody>
            <a:bodyPr/>
            <a:lstStyle/>
            <a:p>
              <a:endParaRPr lang="en-GB"/>
            </a:p>
          </p:txBody>
        </p:sp>
        <p:sp>
          <p:nvSpPr>
            <p:cNvPr id="100" name="Harvey 70/100 [70]">
              <a:extLst>
                <a:ext uri="{FF2B5EF4-FFF2-40B4-BE49-F238E27FC236}">
                  <a16:creationId xmlns:a16="http://schemas.microsoft.com/office/drawing/2014/main" id="{795A4CC8-0C08-491C-8D7F-95EC8E0E25B8}"/>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tx1"/>
              </a:solidFill>
            </a:ln>
          </p:spPr>
          <p:txBody>
            <a:bodyPr/>
            <a:lstStyle/>
            <a:p>
              <a:endParaRPr lang="en-GB"/>
            </a:p>
          </p:txBody>
        </p:sp>
        <p:sp>
          <p:nvSpPr>
            <p:cNvPr id="101" name="Harvey 71/100 [71]">
              <a:extLst>
                <a:ext uri="{FF2B5EF4-FFF2-40B4-BE49-F238E27FC236}">
                  <a16:creationId xmlns:a16="http://schemas.microsoft.com/office/drawing/2014/main" id="{91862A76-5FCC-4C25-9A3F-A10651AC7725}"/>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tx1"/>
              </a:solidFill>
            </a:ln>
          </p:spPr>
          <p:txBody>
            <a:bodyPr/>
            <a:lstStyle/>
            <a:p>
              <a:endParaRPr lang="en-GB"/>
            </a:p>
          </p:txBody>
        </p:sp>
        <p:sp>
          <p:nvSpPr>
            <p:cNvPr id="102" name="Harvey 72/100 [72]">
              <a:extLst>
                <a:ext uri="{FF2B5EF4-FFF2-40B4-BE49-F238E27FC236}">
                  <a16:creationId xmlns:a16="http://schemas.microsoft.com/office/drawing/2014/main" id="{46969644-17D9-45C9-A88A-9A88622DCE45}"/>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tx1"/>
              </a:solidFill>
            </a:ln>
          </p:spPr>
          <p:txBody>
            <a:bodyPr/>
            <a:lstStyle/>
            <a:p>
              <a:endParaRPr lang="en-GB"/>
            </a:p>
          </p:txBody>
        </p:sp>
        <p:sp>
          <p:nvSpPr>
            <p:cNvPr id="103" name="Harvey 73/100 [73]">
              <a:extLst>
                <a:ext uri="{FF2B5EF4-FFF2-40B4-BE49-F238E27FC236}">
                  <a16:creationId xmlns:a16="http://schemas.microsoft.com/office/drawing/2014/main" id="{F89621F9-3ABB-450D-913E-7B467F289A9B}"/>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tx1"/>
              </a:solidFill>
            </a:ln>
          </p:spPr>
          <p:txBody>
            <a:bodyPr/>
            <a:lstStyle/>
            <a:p>
              <a:endParaRPr lang="en-GB"/>
            </a:p>
          </p:txBody>
        </p:sp>
        <p:sp>
          <p:nvSpPr>
            <p:cNvPr id="104" name="Harvey 74/100 [74]">
              <a:extLst>
                <a:ext uri="{FF2B5EF4-FFF2-40B4-BE49-F238E27FC236}">
                  <a16:creationId xmlns:a16="http://schemas.microsoft.com/office/drawing/2014/main" id="{89EE4B1F-E703-471D-8307-BFB9EDEDB9F7}"/>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tx1"/>
              </a:solidFill>
            </a:ln>
          </p:spPr>
          <p:txBody>
            <a:bodyPr/>
            <a:lstStyle/>
            <a:p>
              <a:endParaRPr lang="en-GB"/>
            </a:p>
          </p:txBody>
        </p:sp>
        <p:sp>
          <p:nvSpPr>
            <p:cNvPr id="105" name="Harvey 75/100 [75]">
              <a:extLst>
                <a:ext uri="{FF2B5EF4-FFF2-40B4-BE49-F238E27FC236}">
                  <a16:creationId xmlns:a16="http://schemas.microsoft.com/office/drawing/2014/main" id="{8AB2EEA8-04AC-4B6C-8D90-28093DB647E6}"/>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txBody>
            <a:bodyPr/>
            <a:lstStyle/>
            <a:p>
              <a:endParaRPr lang="en-GB"/>
            </a:p>
          </p:txBody>
        </p:sp>
        <p:sp>
          <p:nvSpPr>
            <p:cNvPr id="106" name="Harvey 76/100 [76]">
              <a:extLst>
                <a:ext uri="{FF2B5EF4-FFF2-40B4-BE49-F238E27FC236}">
                  <a16:creationId xmlns:a16="http://schemas.microsoft.com/office/drawing/2014/main" id="{6F4E00F2-EA6F-4809-B2FD-4CE3ABE8C480}"/>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tx1"/>
              </a:solidFill>
            </a:ln>
          </p:spPr>
          <p:txBody>
            <a:bodyPr/>
            <a:lstStyle/>
            <a:p>
              <a:endParaRPr lang="en-GB"/>
            </a:p>
          </p:txBody>
        </p:sp>
        <p:sp>
          <p:nvSpPr>
            <p:cNvPr id="107" name="Harvey 77/100 [77]">
              <a:extLst>
                <a:ext uri="{FF2B5EF4-FFF2-40B4-BE49-F238E27FC236}">
                  <a16:creationId xmlns:a16="http://schemas.microsoft.com/office/drawing/2014/main" id="{CF5CA593-7B87-4492-9B35-2255514CB496}"/>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tx1"/>
              </a:solidFill>
            </a:ln>
          </p:spPr>
          <p:txBody>
            <a:bodyPr/>
            <a:lstStyle/>
            <a:p>
              <a:endParaRPr lang="en-GB"/>
            </a:p>
          </p:txBody>
        </p:sp>
        <p:sp>
          <p:nvSpPr>
            <p:cNvPr id="108" name="Harvey 78/100 [78]">
              <a:extLst>
                <a:ext uri="{FF2B5EF4-FFF2-40B4-BE49-F238E27FC236}">
                  <a16:creationId xmlns:a16="http://schemas.microsoft.com/office/drawing/2014/main" id="{8C036464-458E-48D4-BAC8-84819F820C60}"/>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tx1"/>
              </a:solidFill>
            </a:ln>
          </p:spPr>
          <p:txBody>
            <a:bodyPr/>
            <a:lstStyle/>
            <a:p>
              <a:endParaRPr lang="en-GB"/>
            </a:p>
          </p:txBody>
        </p:sp>
        <p:sp>
          <p:nvSpPr>
            <p:cNvPr id="109" name="Harvey 79/100 [79]">
              <a:extLst>
                <a:ext uri="{FF2B5EF4-FFF2-40B4-BE49-F238E27FC236}">
                  <a16:creationId xmlns:a16="http://schemas.microsoft.com/office/drawing/2014/main" id="{6FD5AC00-8293-447C-B728-B963DD67B1C2}"/>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tx1"/>
              </a:solidFill>
            </a:ln>
          </p:spPr>
          <p:txBody>
            <a:bodyPr/>
            <a:lstStyle/>
            <a:p>
              <a:endParaRPr lang="en-GB"/>
            </a:p>
          </p:txBody>
        </p:sp>
        <p:sp>
          <p:nvSpPr>
            <p:cNvPr id="110" name="Harvey 80/100 [80]">
              <a:extLst>
                <a:ext uri="{FF2B5EF4-FFF2-40B4-BE49-F238E27FC236}">
                  <a16:creationId xmlns:a16="http://schemas.microsoft.com/office/drawing/2014/main" id="{29C0F859-BC49-430F-8C59-C0B9109E47A3}"/>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tx1"/>
              </a:solidFill>
            </a:ln>
          </p:spPr>
          <p:txBody>
            <a:bodyPr/>
            <a:lstStyle/>
            <a:p>
              <a:endParaRPr lang="en-GB"/>
            </a:p>
          </p:txBody>
        </p:sp>
        <p:sp>
          <p:nvSpPr>
            <p:cNvPr id="111" name="Harvey 81/100 [81]">
              <a:extLst>
                <a:ext uri="{FF2B5EF4-FFF2-40B4-BE49-F238E27FC236}">
                  <a16:creationId xmlns:a16="http://schemas.microsoft.com/office/drawing/2014/main" id="{F78719E3-0417-4867-B70D-21538B3AC36E}"/>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tx1"/>
              </a:solidFill>
            </a:ln>
          </p:spPr>
          <p:txBody>
            <a:bodyPr/>
            <a:lstStyle/>
            <a:p>
              <a:endParaRPr lang="en-GB"/>
            </a:p>
          </p:txBody>
        </p:sp>
        <p:sp>
          <p:nvSpPr>
            <p:cNvPr id="112" name="Harvey 82/100 [82]">
              <a:extLst>
                <a:ext uri="{FF2B5EF4-FFF2-40B4-BE49-F238E27FC236}">
                  <a16:creationId xmlns:a16="http://schemas.microsoft.com/office/drawing/2014/main" id="{9C5D0905-7412-4C75-BC20-E51105CA783D}"/>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tx1"/>
              </a:solidFill>
            </a:ln>
          </p:spPr>
          <p:txBody>
            <a:bodyPr/>
            <a:lstStyle/>
            <a:p>
              <a:endParaRPr lang="en-GB"/>
            </a:p>
          </p:txBody>
        </p:sp>
        <p:sp>
          <p:nvSpPr>
            <p:cNvPr id="113" name="Harvey 83/100 [83]">
              <a:extLst>
                <a:ext uri="{FF2B5EF4-FFF2-40B4-BE49-F238E27FC236}">
                  <a16:creationId xmlns:a16="http://schemas.microsoft.com/office/drawing/2014/main" id="{96AA2E20-CC65-4632-B3D4-93E962B59D4C}"/>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tx1"/>
              </a:solidFill>
            </a:ln>
          </p:spPr>
          <p:txBody>
            <a:bodyPr/>
            <a:lstStyle/>
            <a:p>
              <a:endParaRPr lang="en-GB"/>
            </a:p>
          </p:txBody>
        </p:sp>
        <p:sp>
          <p:nvSpPr>
            <p:cNvPr id="114" name="Harvey 84/100 [84]">
              <a:extLst>
                <a:ext uri="{FF2B5EF4-FFF2-40B4-BE49-F238E27FC236}">
                  <a16:creationId xmlns:a16="http://schemas.microsoft.com/office/drawing/2014/main" id="{9B4360A3-E0B2-48F7-B5A8-D24513748A82}"/>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tx1"/>
              </a:solidFill>
            </a:ln>
          </p:spPr>
          <p:txBody>
            <a:bodyPr/>
            <a:lstStyle/>
            <a:p>
              <a:endParaRPr lang="en-GB"/>
            </a:p>
          </p:txBody>
        </p:sp>
        <p:sp>
          <p:nvSpPr>
            <p:cNvPr id="115" name="Harvey 85/100 [85]">
              <a:extLst>
                <a:ext uri="{FF2B5EF4-FFF2-40B4-BE49-F238E27FC236}">
                  <a16:creationId xmlns:a16="http://schemas.microsoft.com/office/drawing/2014/main" id="{D694B21E-EEA0-48FA-A35C-7B6570B3F861}"/>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tx1"/>
              </a:solidFill>
            </a:ln>
          </p:spPr>
          <p:txBody>
            <a:bodyPr/>
            <a:lstStyle/>
            <a:p>
              <a:endParaRPr lang="en-GB"/>
            </a:p>
          </p:txBody>
        </p:sp>
        <p:sp>
          <p:nvSpPr>
            <p:cNvPr id="116" name="Harvey 86/100 [86]">
              <a:extLst>
                <a:ext uri="{FF2B5EF4-FFF2-40B4-BE49-F238E27FC236}">
                  <a16:creationId xmlns:a16="http://schemas.microsoft.com/office/drawing/2014/main" id="{85E1AF41-C21D-4514-B37E-CC830BC09C0A}"/>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tx1"/>
              </a:solidFill>
            </a:ln>
          </p:spPr>
          <p:txBody>
            <a:bodyPr/>
            <a:lstStyle/>
            <a:p>
              <a:endParaRPr lang="en-GB"/>
            </a:p>
          </p:txBody>
        </p:sp>
        <p:sp>
          <p:nvSpPr>
            <p:cNvPr id="117" name="Harvey 87/100 [87]">
              <a:extLst>
                <a:ext uri="{FF2B5EF4-FFF2-40B4-BE49-F238E27FC236}">
                  <a16:creationId xmlns:a16="http://schemas.microsoft.com/office/drawing/2014/main" id="{E3948F2E-FD5F-4107-B122-9AC75FE0CD9E}"/>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tx1"/>
              </a:solidFill>
            </a:ln>
          </p:spPr>
          <p:txBody>
            <a:bodyPr/>
            <a:lstStyle/>
            <a:p>
              <a:endParaRPr lang="en-GB"/>
            </a:p>
          </p:txBody>
        </p:sp>
        <p:sp>
          <p:nvSpPr>
            <p:cNvPr id="118" name="Harvey 88/100 [88]">
              <a:extLst>
                <a:ext uri="{FF2B5EF4-FFF2-40B4-BE49-F238E27FC236}">
                  <a16:creationId xmlns:a16="http://schemas.microsoft.com/office/drawing/2014/main" id="{744E57ED-019F-4A8B-A06E-9FB965FEBB23}"/>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tx1"/>
              </a:solidFill>
            </a:ln>
          </p:spPr>
          <p:txBody>
            <a:bodyPr/>
            <a:lstStyle/>
            <a:p>
              <a:endParaRPr lang="en-GB"/>
            </a:p>
          </p:txBody>
        </p:sp>
        <p:sp>
          <p:nvSpPr>
            <p:cNvPr id="119" name="Harvey 89/100 [89]">
              <a:extLst>
                <a:ext uri="{FF2B5EF4-FFF2-40B4-BE49-F238E27FC236}">
                  <a16:creationId xmlns:a16="http://schemas.microsoft.com/office/drawing/2014/main" id="{5567719B-31CA-4A86-801E-E0531122E504}"/>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tx1"/>
              </a:solidFill>
            </a:ln>
          </p:spPr>
          <p:txBody>
            <a:bodyPr/>
            <a:lstStyle/>
            <a:p>
              <a:endParaRPr lang="en-GB"/>
            </a:p>
          </p:txBody>
        </p:sp>
        <p:sp>
          <p:nvSpPr>
            <p:cNvPr id="120" name="Harvey 90/100 [90]">
              <a:extLst>
                <a:ext uri="{FF2B5EF4-FFF2-40B4-BE49-F238E27FC236}">
                  <a16:creationId xmlns:a16="http://schemas.microsoft.com/office/drawing/2014/main" id="{2CD4B3A1-B882-43A6-A4CA-C9FCA394B28B}"/>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tx1"/>
              </a:solidFill>
            </a:ln>
          </p:spPr>
          <p:txBody>
            <a:bodyPr/>
            <a:lstStyle/>
            <a:p>
              <a:endParaRPr lang="en-GB"/>
            </a:p>
          </p:txBody>
        </p:sp>
        <p:sp>
          <p:nvSpPr>
            <p:cNvPr id="121" name="Harvey 91/100 [91]">
              <a:extLst>
                <a:ext uri="{FF2B5EF4-FFF2-40B4-BE49-F238E27FC236}">
                  <a16:creationId xmlns:a16="http://schemas.microsoft.com/office/drawing/2014/main" id="{68606D93-5175-4900-AD89-6D0710AFE75F}"/>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tx1"/>
              </a:solidFill>
            </a:ln>
          </p:spPr>
          <p:txBody>
            <a:bodyPr/>
            <a:lstStyle/>
            <a:p>
              <a:endParaRPr lang="en-GB"/>
            </a:p>
          </p:txBody>
        </p:sp>
        <p:sp>
          <p:nvSpPr>
            <p:cNvPr id="122" name="Harvey 92/100 [92]">
              <a:extLst>
                <a:ext uri="{FF2B5EF4-FFF2-40B4-BE49-F238E27FC236}">
                  <a16:creationId xmlns:a16="http://schemas.microsoft.com/office/drawing/2014/main" id="{7EE30864-DDCC-4BBA-B70A-48810E224581}"/>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tx1"/>
              </a:solidFill>
            </a:ln>
          </p:spPr>
          <p:txBody>
            <a:bodyPr/>
            <a:lstStyle/>
            <a:p>
              <a:endParaRPr lang="en-GB"/>
            </a:p>
          </p:txBody>
        </p:sp>
        <p:sp>
          <p:nvSpPr>
            <p:cNvPr id="123" name="Harvey 93/100 [93]">
              <a:extLst>
                <a:ext uri="{FF2B5EF4-FFF2-40B4-BE49-F238E27FC236}">
                  <a16:creationId xmlns:a16="http://schemas.microsoft.com/office/drawing/2014/main" id="{608CA488-A707-4C7A-9287-9DA9A38ED3D4}"/>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tx1"/>
              </a:solidFill>
            </a:ln>
          </p:spPr>
          <p:txBody>
            <a:bodyPr/>
            <a:lstStyle/>
            <a:p>
              <a:endParaRPr lang="en-GB"/>
            </a:p>
          </p:txBody>
        </p:sp>
        <p:sp>
          <p:nvSpPr>
            <p:cNvPr id="124" name="Harvey 94/100 [94]">
              <a:extLst>
                <a:ext uri="{FF2B5EF4-FFF2-40B4-BE49-F238E27FC236}">
                  <a16:creationId xmlns:a16="http://schemas.microsoft.com/office/drawing/2014/main" id="{FE1836A9-F92A-4F07-BBB8-2274E290E952}"/>
                </a:ext>
              </a:extLst>
            </p:cNvPr>
            <p:cNvSpPr>
              <a:spLocks noChangeAspect="1"/>
            </p:cNvSpPr>
            <p:nvPr>
              <p:custDataLst>
                <p:tags r:id="rId119"/>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tx1"/>
              </a:solidFill>
            </a:ln>
          </p:spPr>
          <p:txBody>
            <a:bodyPr/>
            <a:lstStyle/>
            <a:p>
              <a:endParaRPr lang="en-GB"/>
            </a:p>
          </p:txBody>
        </p:sp>
        <p:sp>
          <p:nvSpPr>
            <p:cNvPr id="125" name="Harvey 95/100 [95]">
              <a:extLst>
                <a:ext uri="{FF2B5EF4-FFF2-40B4-BE49-F238E27FC236}">
                  <a16:creationId xmlns:a16="http://schemas.microsoft.com/office/drawing/2014/main" id="{3169BE73-7F99-46E3-BDA9-D9BB85BE343E}"/>
                </a:ext>
              </a:extLst>
            </p:cNvPr>
            <p:cNvSpPr>
              <a:spLocks noChangeAspect="1"/>
            </p:cNvSpPr>
            <p:nvPr>
              <p:custDataLst>
                <p:tags r:id="rId120"/>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tx1"/>
              </a:solidFill>
            </a:ln>
          </p:spPr>
          <p:txBody>
            <a:bodyPr/>
            <a:lstStyle/>
            <a:p>
              <a:endParaRPr lang="en-GB"/>
            </a:p>
          </p:txBody>
        </p:sp>
        <p:sp>
          <p:nvSpPr>
            <p:cNvPr id="126" name="Harvey 96/100 [96]">
              <a:extLst>
                <a:ext uri="{FF2B5EF4-FFF2-40B4-BE49-F238E27FC236}">
                  <a16:creationId xmlns:a16="http://schemas.microsoft.com/office/drawing/2014/main" id="{12E3B5ED-B1AB-4A99-BD20-FF638135BE37}"/>
                </a:ext>
              </a:extLst>
            </p:cNvPr>
            <p:cNvSpPr>
              <a:spLocks noChangeAspect="1"/>
            </p:cNvSpPr>
            <p:nvPr>
              <p:custDataLst>
                <p:tags r:id="rId121"/>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tx1"/>
              </a:solidFill>
            </a:ln>
          </p:spPr>
          <p:txBody>
            <a:bodyPr/>
            <a:lstStyle/>
            <a:p>
              <a:endParaRPr lang="en-GB"/>
            </a:p>
          </p:txBody>
        </p:sp>
        <p:sp>
          <p:nvSpPr>
            <p:cNvPr id="127" name="Harvey 97/100 [97]">
              <a:extLst>
                <a:ext uri="{FF2B5EF4-FFF2-40B4-BE49-F238E27FC236}">
                  <a16:creationId xmlns:a16="http://schemas.microsoft.com/office/drawing/2014/main" id="{75A7FEAD-6C4B-4F7A-BB60-3A68D96114DE}"/>
                </a:ext>
              </a:extLst>
            </p:cNvPr>
            <p:cNvSpPr>
              <a:spLocks noChangeAspect="1"/>
            </p:cNvSpPr>
            <p:nvPr>
              <p:custDataLst>
                <p:tags r:id="rId122"/>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tx1"/>
              </a:solidFill>
            </a:ln>
          </p:spPr>
          <p:txBody>
            <a:bodyPr/>
            <a:lstStyle/>
            <a:p>
              <a:endParaRPr lang="en-GB"/>
            </a:p>
          </p:txBody>
        </p:sp>
        <p:sp>
          <p:nvSpPr>
            <p:cNvPr id="128" name="Harvey 98/100 [98]">
              <a:extLst>
                <a:ext uri="{FF2B5EF4-FFF2-40B4-BE49-F238E27FC236}">
                  <a16:creationId xmlns:a16="http://schemas.microsoft.com/office/drawing/2014/main" id="{C4B5128E-9380-4C38-A1EB-CB12E7401609}"/>
                </a:ext>
              </a:extLst>
            </p:cNvPr>
            <p:cNvSpPr>
              <a:spLocks noChangeAspect="1"/>
            </p:cNvSpPr>
            <p:nvPr>
              <p:custDataLst>
                <p:tags r:id="rId123"/>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tx1"/>
              </a:solidFill>
            </a:ln>
          </p:spPr>
          <p:txBody>
            <a:bodyPr/>
            <a:lstStyle/>
            <a:p>
              <a:endParaRPr lang="en-GB"/>
            </a:p>
          </p:txBody>
        </p:sp>
        <p:sp>
          <p:nvSpPr>
            <p:cNvPr id="129" name="Harvey 99/100 [99]">
              <a:extLst>
                <a:ext uri="{FF2B5EF4-FFF2-40B4-BE49-F238E27FC236}">
                  <a16:creationId xmlns:a16="http://schemas.microsoft.com/office/drawing/2014/main" id="{50F634E4-E5B9-4DA6-9F91-8AF5B6ACF1FB}"/>
                </a:ext>
              </a:extLst>
            </p:cNvPr>
            <p:cNvSpPr>
              <a:spLocks noChangeAspect="1"/>
            </p:cNvSpPr>
            <p:nvPr>
              <p:custDataLst>
                <p:tags r:id="rId124"/>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tx1"/>
              </a:solidFill>
            </a:ln>
          </p:spPr>
          <p:txBody>
            <a:bodyPr/>
            <a:lstStyle/>
            <a:p>
              <a:endParaRPr lang="en-GB"/>
            </a:p>
          </p:txBody>
        </p:sp>
        <p:sp>
          <p:nvSpPr>
            <p:cNvPr id="130" name="Harvey 100/100 [100]">
              <a:extLst>
                <a:ext uri="{FF2B5EF4-FFF2-40B4-BE49-F238E27FC236}">
                  <a16:creationId xmlns:a16="http://schemas.microsoft.com/office/drawing/2014/main" id="{94AA53CD-8233-470E-AFEE-0BCC721BFAE9}"/>
                </a:ext>
              </a:extLst>
            </p:cNvPr>
            <p:cNvSpPr>
              <a:spLocks noChangeAspect="1"/>
            </p:cNvSpPr>
            <p:nvPr>
              <p:custDataLst>
                <p:tags r:id="rId125"/>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txBody>
            <a:bodyPr/>
            <a:lstStyle/>
            <a:p>
              <a:endParaRPr lang="en-GB"/>
            </a:p>
          </p:txBody>
        </p:sp>
      </p:grpSp>
      <p:sp>
        <p:nvSpPr>
          <p:cNvPr id="131" name="Footnote [Placeholder]" hidden="1">
            <a:extLst>
              <a:ext uri="{FF2B5EF4-FFF2-40B4-BE49-F238E27FC236}">
                <a16:creationId xmlns:a16="http://schemas.microsoft.com/office/drawing/2014/main" id="{1B41FB17-6D57-4EE1-9C4C-9C305D5D6BEC}"/>
              </a:ext>
            </a:extLst>
          </p:cNvPr>
          <p:cNvSpPr txBox="1"/>
          <p:nvPr userDrawn="1"/>
        </p:nvSpPr>
        <p:spPr>
          <a:xfrm>
            <a:off x="503238" y="5984668"/>
            <a:ext cx="10188208"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(r) Footnote</a:t>
            </a:r>
          </a:p>
        </p:txBody>
      </p:sp>
      <p:sp>
        <p:nvSpPr>
          <p:cNvPr id="132" name="Responsible [Sticker]" hidden="1">
            <a:extLst>
              <a:ext uri="{FF2B5EF4-FFF2-40B4-BE49-F238E27FC236}">
                <a16:creationId xmlns:a16="http://schemas.microsoft.com/office/drawing/2014/main" id="{3CB674C2-91C9-46E6-8AB4-E90ABF1CAFE0}"/>
              </a:ext>
            </a:extLst>
          </p:cNvPr>
          <p:cNvSpPr>
            <a:spLocks/>
          </p:cNvSpPr>
          <p:nvPr userDrawn="1"/>
        </p:nvSpPr>
        <p:spPr>
          <a:xfrm>
            <a:off x="10071105" y="896931"/>
            <a:ext cx="2124070" cy="59540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ea typeface="+mn-ea"/>
                <a:cs typeface="+mn-cs"/>
              </a:rPr>
              <a:t>Responsible: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ea typeface="+mn-ea"/>
                <a:cs typeface="+mn-cs"/>
              </a:rPr>
              <a:t>Name Lastname</a:t>
            </a:r>
          </a:p>
        </p:txBody>
      </p:sp>
      <p:sp>
        <p:nvSpPr>
          <p:cNvPr id="133" name="Discussion [Sticker]" hidden="1">
            <a:extLst>
              <a:ext uri="{FF2B5EF4-FFF2-40B4-BE49-F238E27FC236}">
                <a16:creationId xmlns:a16="http://schemas.microsoft.com/office/drawing/2014/main" id="{7C793D27-9296-461C-878D-BA16CBD91587}"/>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Roboto Medium" panose="02000000000000000000" pitchFamily="2" charset="0"/>
                <a:cs typeface="+mn-cs"/>
              </a:rPr>
              <a:t>For discussion</a:t>
            </a:r>
          </a:p>
        </p:txBody>
      </p:sp>
      <p:sp>
        <p:nvSpPr>
          <p:cNvPr id="134" name="Internal [Sticker]" hidden="1">
            <a:extLst>
              <a:ext uri="{FF2B5EF4-FFF2-40B4-BE49-F238E27FC236}">
                <a16:creationId xmlns:a16="http://schemas.microsoft.com/office/drawing/2014/main" id="{704CE42F-5A9B-4CC0-8048-99928A53C0C4}"/>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Internal use only</a:t>
            </a:r>
          </a:p>
        </p:txBody>
      </p:sp>
      <p:sp>
        <p:nvSpPr>
          <p:cNvPr id="135" name="Final [Sticker]" hidden="1">
            <a:extLst>
              <a:ext uri="{FF2B5EF4-FFF2-40B4-BE49-F238E27FC236}">
                <a16:creationId xmlns:a16="http://schemas.microsoft.com/office/drawing/2014/main" id="{348603E9-9858-4213-9B5B-929AD136906A}"/>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Final slide</a:t>
            </a:r>
          </a:p>
        </p:txBody>
      </p:sp>
      <p:sp>
        <p:nvSpPr>
          <p:cNvPr id="136" name="Backup [Sticker]" hidden="1">
            <a:extLst>
              <a:ext uri="{FF2B5EF4-FFF2-40B4-BE49-F238E27FC236}">
                <a16:creationId xmlns:a16="http://schemas.microsoft.com/office/drawing/2014/main" id="{7EEB833A-9AFC-4A66-8469-9D3897CE1E66}"/>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Backup</a:t>
            </a:r>
          </a:p>
        </p:txBody>
      </p:sp>
      <p:sp>
        <p:nvSpPr>
          <p:cNvPr id="137" name="Update [Sticker]" hidden="1">
            <a:extLst>
              <a:ext uri="{FF2B5EF4-FFF2-40B4-BE49-F238E27FC236}">
                <a16:creationId xmlns:a16="http://schemas.microsoft.com/office/drawing/2014/main" id="{D41FF937-AB04-46EE-82EF-FCE26A919A7B}"/>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Update data</a:t>
            </a:r>
          </a:p>
        </p:txBody>
      </p:sp>
      <p:sp>
        <p:nvSpPr>
          <p:cNvPr id="138" name="Dummy [Sticker]" hidden="1">
            <a:extLst>
              <a:ext uri="{FF2B5EF4-FFF2-40B4-BE49-F238E27FC236}">
                <a16:creationId xmlns:a16="http://schemas.microsoft.com/office/drawing/2014/main" id="{06C5579C-7A02-48D6-A733-4B9E6D9F1443}"/>
              </a:ext>
            </a:extLst>
          </p:cNvPr>
          <p:cNvSpPr>
            <a:spLocks/>
          </p:cNvSpPr>
          <p:nvPr userDrawn="1"/>
        </p:nvSpPr>
        <p:spPr>
          <a:xfrm>
            <a:off x="10071105" y="896920"/>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rPr>
              <a:t>Dummy data</a:t>
            </a:r>
          </a:p>
        </p:txBody>
      </p:sp>
      <p:sp>
        <p:nvSpPr>
          <p:cNvPr id="139" name="Formatting [Comment]" hidden="1">
            <a:extLst>
              <a:ext uri="{FF2B5EF4-FFF2-40B4-BE49-F238E27FC236}">
                <a16:creationId xmlns:a16="http://schemas.microsoft.com/office/drawing/2014/main" id="{89EB4C18-DFF3-4A27-ACBB-99DCDC8961A8}"/>
              </a:ext>
            </a:extLst>
          </p:cNvPr>
          <p:cNvSpPr>
            <a:spLocks/>
          </p:cNvSpPr>
          <p:nvPr userDrawn="1"/>
        </p:nvSpPr>
        <p:spPr>
          <a:xfrm>
            <a:off x="9483344" y="1097679"/>
            <a:ext cx="2479101" cy="1277432"/>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rPr>
              <a:t>&lt;initials&gt; &lt;date&gt;</a:t>
            </a:r>
            <a:r>
              <a:rPr kumimoji="0" lang="en-US" sz="1200" b="0" i="0" u="none" strike="noStrike" kern="0" cap="none" spc="0" normalizeH="0" baseline="0" noProof="0" dirty="0" err="1">
                <a:ln>
                  <a:noFill/>
                </a:ln>
                <a:solidFill>
                  <a:srgbClr val="0A0A0A"/>
                </a:solidFill>
                <a:effectLst/>
                <a:uLnTx/>
                <a:uFillTx/>
              </a:rPr>
              <a:t>yyyy</a:t>
            </a:r>
            <a:r>
              <a:rPr kumimoji="0" lang="en-US" sz="1200" b="0" i="0" u="none" strike="noStrike" kern="0" cap="none" spc="0" normalizeH="0" baseline="0" noProof="0" dirty="0">
                <a:ln>
                  <a:noFill/>
                </a:ln>
                <a:solidFill>
                  <a:srgbClr val="0A0A0A"/>
                </a:solidFill>
                <a:effectLst/>
                <a:uLnTx/>
                <a:uFillTx/>
              </a:rPr>
              <a:t>-MM-dd </a:t>
            </a:r>
            <a:r>
              <a:rPr kumimoji="0" lang="en-US" sz="1200" b="0" i="0" u="none" strike="noStrike" kern="0" cap="none" spc="0" normalizeH="0" baseline="0" noProof="0" dirty="0" err="1">
                <a:ln>
                  <a:noFill/>
                </a:ln>
                <a:solidFill>
                  <a:srgbClr val="0A0A0A"/>
                </a:solidFill>
                <a:effectLst/>
                <a:uLnTx/>
                <a:uFillTx/>
              </a:rPr>
              <a:t>hh:mm</a:t>
            </a:r>
            <a:r>
              <a:rPr kumimoji="0" lang="en-US" sz="1200" b="0" i="0" u="none" strike="noStrike" kern="0" cap="none" spc="0" normalizeH="0" baseline="0" noProof="0" dirty="0">
                <a:ln>
                  <a:noFill/>
                </a:ln>
                <a:solidFill>
                  <a:srgbClr val="0A0A0A"/>
                </a:solidFill>
                <a:effectLst/>
                <a:uLnTx/>
                <a:uFillTx/>
              </a:rPr>
              <a:t>&lt;/date&gt;: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A0A0A"/>
              </a:solidFill>
              <a:effectLst/>
              <a:uLnTx/>
              <a:uFillTx/>
            </a:endParaRPr>
          </a:p>
        </p:txBody>
      </p:sp>
      <p:sp>
        <p:nvSpPr>
          <p:cNvPr id="140" name="Content [Comment]" hidden="1">
            <a:extLst>
              <a:ext uri="{FF2B5EF4-FFF2-40B4-BE49-F238E27FC236}">
                <a16:creationId xmlns:a16="http://schemas.microsoft.com/office/drawing/2014/main" id="{906252E7-98DB-45F0-8278-EB60F71B7340}"/>
              </a:ext>
            </a:extLst>
          </p:cNvPr>
          <p:cNvSpPr>
            <a:spLocks/>
          </p:cNvSpPr>
          <p:nvPr userDrawn="1"/>
        </p:nvSpPr>
        <p:spPr>
          <a:xfrm>
            <a:off x="9483344" y="1097671"/>
            <a:ext cx="2479101" cy="1277440"/>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rPr>
              <a:t>&lt;initials&gt; &lt;date&gt;</a:t>
            </a:r>
            <a:r>
              <a:rPr kumimoji="0" lang="en-US" sz="1200" b="0" i="0" u="none" strike="noStrike" kern="0" cap="none" spc="0" normalizeH="0" baseline="0" noProof="0" dirty="0" err="1">
                <a:ln>
                  <a:noFill/>
                </a:ln>
                <a:solidFill>
                  <a:srgbClr val="0A0A0A"/>
                </a:solidFill>
                <a:effectLst/>
                <a:uLnTx/>
                <a:uFillTx/>
              </a:rPr>
              <a:t>yyyy</a:t>
            </a:r>
            <a:r>
              <a:rPr kumimoji="0" lang="en-US" sz="1200" b="0" i="0" u="none" strike="noStrike" kern="0" cap="none" spc="0" normalizeH="0" baseline="0" noProof="0" dirty="0">
                <a:ln>
                  <a:noFill/>
                </a:ln>
                <a:solidFill>
                  <a:srgbClr val="0A0A0A"/>
                </a:solidFill>
                <a:effectLst/>
                <a:uLnTx/>
                <a:uFillTx/>
              </a:rPr>
              <a:t>-MM-dd </a:t>
            </a:r>
            <a:r>
              <a:rPr kumimoji="0" lang="en-US" sz="1200" b="0" i="0" u="none" strike="noStrike" kern="0" cap="none" spc="0" normalizeH="0" baseline="0" noProof="0" dirty="0" err="1">
                <a:ln>
                  <a:noFill/>
                </a:ln>
                <a:solidFill>
                  <a:srgbClr val="0A0A0A"/>
                </a:solidFill>
                <a:effectLst/>
                <a:uLnTx/>
                <a:uFillTx/>
              </a:rPr>
              <a:t>hh:mm</a:t>
            </a:r>
            <a:r>
              <a:rPr kumimoji="0" lang="en-US" sz="1200" b="0" i="0" u="none" strike="noStrike" kern="0" cap="none" spc="0" normalizeH="0" baseline="0" noProof="0" dirty="0">
                <a:ln>
                  <a:noFill/>
                </a:ln>
                <a:solidFill>
                  <a:srgbClr val="0A0A0A"/>
                </a:solidFill>
                <a:effectLst/>
                <a:uLnTx/>
                <a:uFillTx/>
              </a:rPr>
              <a:t>&lt;/date&gt;: </a:t>
            </a:r>
          </a:p>
        </p:txBody>
      </p:sp>
      <p:sp>
        <p:nvSpPr>
          <p:cNvPr id="141" name="Draft [Sticker]" hidden="1">
            <a:extLst>
              <a:ext uri="{FF2B5EF4-FFF2-40B4-BE49-F238E27FC236}">
                <a16:creationId xmlns:a16="http://schemas.microsoft.com/office/drawing/2014/main" id="{904633E3-6BC9-4C5E-B74A-8B9D4AE95B20}"/>
              </a:ext>
            </a:extLst>
          </p:cNvPr>
          <p:cNvSpPr/>
          <p:nvPr userDrawn="1"/>
        </p:nvSpPr>
        <p:spPr bwMode="gray">
          <a:xfrm rot="18900000">
            <a:off x="2916643" y="2819462"/>
            <a:ext cx="6361889" cy="1219077"/>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800" b="1" i="0" u="none" strike="noStrike" kern="0" cap="none" spc="0" normalizeH="0" baseline="0" noProof="0" dirty="0">
                <a:ln>
                  <a:noFill/>
                </a:ln>
                <a:solidFill>
                  <a:schemeClr val="tx2"/>
                </a:solidFill>
                <a:effectLst/>
                <a:uLnTx/>
                <a:uFillTx/>
                <a:ea typeface="Arial Unicode MS" pitchFamily="34" charset="-128"/>
                <a:cs typeface="Arial Unicode MS" pitchFamily="34" charset="-128"/>
              </a:rPr>
              <a:t>DRAFT</a:t>
            </a:r>
          </a:p>
        </p:txBody>
      </p:sp>
      <p:sp>
        <p:nvSpPr>
          <p:cNvPr id="4" name="Copyright Placeholder" descr="{&quot;templafy&quot;:{&quot;id&quot;:&quot;2aa0054d-f59a-45c2-9994-efef140102d6&quot;}}">
            <a:extLst>
              <a:ext uri="{FF2B5EF4-FFF2-40B4-BE49-F238E27FC236}">
                <a16:creationId xmlns:a16="http://schemas.microsoft.com/office/drawing/2014/main" id="{E9C21301-507D-F803-005A-2C225F052DFA}"/>
              </a:ext>
            </a:extLst>
          </p:cNvPr>
          <p:cNvSpPr txBox="1">
            <a:spLocks/>
          </p:cNvSpPr>
          <p:nvPr userDrawn="1"/>
        </p:nvSpPr>
        <p:spPr>
          <a:xfrm>
            <a:off x="504001" y="6536751"/>
            <a:ext cx="10155600" cy="138498"/>
          </a:xfrm>
          <a:prstGeom prst="rect">
            <a:avLst/>
          </a:prstGeom>
        </p:spPr>
        <p:txBody>
          <a:bodyPr lIns="0" tIns="0" rIns="0" bIns="0" anchor="ctr" anchorCtr="0">
            <a:noAutofit/>
          </a:bodyPr>
          <a:lstStyle>
            <a:lvl1pPr marL="0" indent="0" algn="l" defTabSz="1088558" rtl="0" eaLnBrk="1" latinLnBrk="0" hangingPunct="1">
              <a:spcBef>
                <a:spcPts val="1800"/>
              </a:spcBef>
              <a:buClr>
                <a:schemeClr val="accent1"/>
              </a:buClr>
              <a:buSzPct val="80000"/>
              <a:buFontTx/>
              <a:buNone/>
              <a:defRPr sz="6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539892" indent="0" algn="l" defTabSz="1088558" rtl="0" eaLnBrk="1" latinLnBrk="0" hangingPunct="1">
              <a:spcBef>
                <a:spcPts val="100"/>
              </a:spcBef>
              <a:buClr>
                <a:schemeClr val="tx1"/>
              </a:buClr>
              <a:buSzPct val="100000"/>
              <a:buFont typeface="Symbol" panose="05050102010706020507" pitchFamily="18" charset="2"/>
              <a:buNone/>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Font typeface="Arial" panose="020B0604020202020204" pitchFamily="34" charset="0"/>
              <a:buNone/>
            </a:pPr>
            <a:r>
              <a:rPr lang="en-US" sz="600" dirty="0"/>
              <a:t>INTERNAL – SAP and Partners Only</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71" r:id="rId16"/>
    <p:sldLayoutId id="2147483763" r:id="rId17"/>
    <p:sldLayoutId id="2147483751" r:id="rId18"/>
    <p:sldLayoutId id="2147483756" r:id="rId19"/>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marR="0" lvl="0" indent="0" algn="r" defTabSz="1088776" rtl="0" eaLnBrk="1" fontAlgn="auto" latinLnBrk="0" hangingPunct="1">
              <a:lnSpc>
                <a:spcPct val="100000"/>
              </a:lnSpc>
              <a:spcBef>
                <a:spcPts val="0"/>
              </a:spcBef>
              <a:spcAft>
                <a:spcPts val="0"/>
              </a:spcAft>
              <a:buClr>
                <a:srgbClr val="FFFFFF"/>
              </a:buClr>
              <a:buSzTx/>
              <a:buFont typeface="Arial" pitchFamily="34" charset="0"/>
              <a:buNone/>
              <a:tabLst/>
              <a:defRPr/>
            </a:pPr>
            <a:fld id="{0BDC132A-5C91-4078-9777-31DA19A62E0A}" type="slidenum">
              <a:rPr kumimoji="0" lang="en-US" sz="9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1088776" rtl="0" eaLnBrk="1" fontAlgn="auto" latinLnBrk="0" hangingPunct="1">
                <a:lnSpc>
                  <a:spcPct val="100000"/>
                </a:lnSpc>
                <a:spcBef>
                  <a:spcPts val="0"/>
                </a:spcBef>
                <a:spcAft>
                  <a:spcPts val="0"/>
                </a:spcAft>
                <a:buClr>
                  <a:srgbClr val="FFFFFF"/>
                </a:buClr>
                <a:buSzTx/>
                <a:buFont typeface="Arial" pitchFamily="34" charset="0"/>
                <a:buNone/>
                <a:tabLst/>
                <a:defRPr/>
              </a:pPr>
              <a:t>‹#›</a:t>
            </a:fld>
            <a:endParaRPr kumimoji="0" lang="en-US" sz="900" b="0" i="0" u="none" strike="noStrike" kern="1200" cap="none" spc="0" normalizeH="0" baseline="0" noProof="0" dirty="0">
              <a:ln>
                <a:noFill/>
              </a:ln>
              <a:solidFill>
                <a:srgbClr val="FFFFFF"/>
              </a:solidFill>
              <a:effectLst/>
              <a:uLnTx/>
              <a:uFillTx/>
              <a:latin typeface="Arial"/>
              <a:ea typeface="+mn-ea"/>
              <a:cs typeface="+mn-cs"/>
            </a:endParaRP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7" name="Harvey 3" hidden="1">
            <a:extLst>
              <a:ext uri="{FF2B5EF4-FFF2-40B4-BE49-F238E27FC236}">
                <a16:creationId xmlns:a16="http://schemas.microsoft.com/office/drawing/2014/main" id="{E2DD6C7F-2784-4085-B35E-D0CF93151D32}"/>
              </a:ext>
            </a:extLst>
          </p:cNvPr>
          <p:cNvGrpSpPr>
            <a:grpSpLocks/>
          </p:cNvGrpSpPr>
          <p:nvPr userDrawn="1">
            <p:custDataLst>
              <p:tags r:id="rId21"/>
            </p:custDataLst>
          </p:nvPr>
        </p:nvGrpSpPr>
        <p:grpSpPr>
          <a:xfrm>
            <a:off x="3938798" y="3978000"/>
            <a:ext cx="1024878" cy="1024878"/>
            <a:chOff x="0" y="0"/>
            <a:chExt cx="914400" cy="914400"/>
          </a:xfrm>
          <a:solidFill>
            <a:schemeClr val="accent1"/>
          </a:solidFill>
        </p:grpSpPr>
        <p:sp>
          <p:nvSpPr>
            <p:cNvPr id="8" name="Harvey 0/3 [0]">
              <a:extLst>
                <a:ext uri="{FF2B5EF4-FFF2-40B4-BE49-F238E27FC236}">
                  <a16:creationId xmlns:a16="http://schemas.microsoft.com/office/drawing/2014/main" id="{76D1956A-873B-484E-BE75-6EDE3EFEDCC2}"/>
                </a:ext>
              </a:extLst>
            </p:cNvPr>
            <p:cNvSpPr>
              <a:spLocks noChangeAspect="1"/>
            </p:cNvSpPr>
            <p:nvPr>
              <p:custDataLst>
                <p:tags r:id="rId140"/>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Harvey 1/3 [1]">
              <a:extLst>
                <a:ext uri="{FF2B5EF4-FFF2-40B4-BE49-F238E27FC236}">
                  <a16:creationId xmlns:a16="http://schemas.microsoft.com/office/drawing/2014/main" id="{7A8F53B0-6F79-4898-A0C4-A91F7DB00E6A}"/>
                </a:ext>
              </a:extLst>
            </p:cNvPr>
            <p:cNvSpPr>
              <a:spLocks noChangeAspect="1"/>
            </p:cNvSpPr>
            <p:nvPr>
              <p:custDataLst>
                <p:tags r:id="rId141"/>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Harvey 2/3 [2]">
              <a:extLst>
                <a:ext uri="{FF2B5EF4-FFF2-40B4-BE49-F238E27FC236}">
                  <a16:creationId xmlns:a16="http://schemas.microsoft.com/office/drawing/2014/main" id="{67E7417D-4B0A-4A13-A4D7-B51B7C58CC54}"/>
                </a:ext>
              </a:extLst>
            </p:cNvPr>
            <p:cNvSpPr>
              <a:spLocks noChangeAspect="1"/>
            </p:cNvSpPr>
            <p:nvPr>
              <p:custDataLst>
                <p:tags r:id="rId142"/>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Harvey 3/3 [3]">
              <a:extLst>
                <a:ext uri="{FF2B5EF4-FFF2-40B4-BE49-F238E27FC236}">
                  <a16:creationId xmlns:a16="http://schemas.microsoft.com/office/drawing/2014/main" id="{94AD8207-D125-429F-A09F-08C9EE19B157}"/>
                </a:ext>
              </a:extLst>
            </p:cNvPr>
            <p:cNvSpPr>
              <a:spLocks noChangeAspect="1"/>
            </p:cNvSpPr>
            <p:nvPr>
              <p:custDataLst>
                <p:tags r:id="rId143"/>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 name="Harvey 4" hidden="1">
            <a:extLst>
              <a:ext uri="{FF2B5EF4-FFF2-40B4-BE49-F238E27FC236}">
                <a16:creationId xmlns:a16="http://schemas.microsoft.com/office/drawing/2014/main" id="{6B608003-5C72-434E-8F1C-BF7F4CA4A26C}"/>
              </a:ext>
            </a:extLst>
          </p:cNvPr>
          <p:cNvGrpSpPr>
            <a:grpSpLocks/>
          </p:cNvGrpSpPr>
          <p:nvPr userDrawn="1">
            <p:custDataLst>
              <p:tags r:id="rId22"/>
            </p:custDataLst>
          </p:nvPr>
        </p:nvGrpSpPr>
        <p:grpSpPr>
          <a:xfrm>
            <a:off x="5391506" y="3978000"/>
            <a:ext cx="1024878" cy="1024878"/>
            <a:chOff x="0" y="0"/>
            <a:chExt cx="914400" cy="914400"/>
          </a:xfrm>
          <a:solidFill>
            <a:schemeClr val="accent1"/>
          </a:solidFill>
        </p:grpSpPr>
        <p:sp>
          <p:nvSpPr>
            <p:cNvPr id="13" name="Harvey 0/4 [0]">
              <a:extLst>
                <a:ext uri="{FF2B5EF4-FFF2-40B4-BE49-F238E27FC236}">
                  <a16:creationId xmlns:a16="http://schemas.microsoft.com/office/drawing/2014/main" id="{0467B57E-FAD8-4950-97F9-ECAB5EC75227}"/>
                </a:ext>
              </a:extLst>
            </p:cNvPr>
            <p:cNvSpPr>
              <a:spLocks noChangeAspect="1"/>
            </p:cNvSpPr>
            <p:nvPr>
              <p:custDataLst>
                <p:tags r:id="rId135"/>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Harvey 1/4 [1]">
              <a:extLst>
                <a:ext uri="{FF2B5EF4-FFF2-40B4-BE49-F238E27FC236}">
                  <a16:creationId xmlns:a16="http://schemas.microsoft.com/office/drawing/2014/main" id="{4737FDC8-754C-4807-899B-A34C337B435F}"/>
                </a:ext>
              </a:extLst>
            </p:cNvPr>
            <p:cNvSpPr>
              <a:spLocks noChangeAspect="1"/>
            </p:cNvSpPr>
            <p:nvPr>
              <p:custDataLst>
                <p:tags r:id="rId136"/>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Harvey 2/4 [2]">
              <a:extLst>
                <a:ext uri="{FF2B5EF4-FFF2-40B4-BE49-F238E27FC236}">
                  <a16:creationId xmlns:a16="http://schemas.microsoft.com/office/drawing/2014/main" id="{500E3869-B32B-4A08-829A-07819962707F}"/>
                </a:ext>
              </a:extLst>
            </p:cNvPr>
            <p:cNvSpPr>
              <a:spLocks noChangeAspect="1"/>
            </p:cNvSpPr>
            <p:nvPr>
              <p:custDataLst>
                <p:tags r:id="rId137"/>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Harvey 3/4 [3]">
              <a:extLst>
                <a:ext uri="{FF2B5EF4-FFF2-40B4-BE49-F238E27FC236}">
                  <a16:creationId xmlns:a16="http://schemas.microsoft.com/office/drawing/2014/main" id="{83770D17-214F-4DFB-8C4A-75BCB6FDCCF1}"/>
                </a:ext>
              </a:extLst>
            </p:cNvPr>
            <p:cNvSpPr>
              <a:spLocks noChangeAspect="1"/>
            </p:cNvSpPr>
            <p:nvPr>
              <p:custDataLst>
                <p:tags r:id="rId138"/>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Harvey 4/4 [4]">
              <a:extLst>
                <a:ext uri="{FF2B5EF4-FFF2-40B4-BE49-F238E27FC236}">
                  <a16:creationId xmlns:a16="http://schemas.microsoft.com/office/drawing/2014/main" id="{2298CBDE-E2CD-44DD-81DA-565BDE17B854}"/>
                </a:ext>
              </a:extLst>
            </p:cNvPr>
            <p:cNvSpPr>
              <a:spLocks noChangeAspect="1"/>
            </p:cNvSpPr>
            <p:nvPr>
              <p:custDataLst>
                <p:tags r:id="rId139"/>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8" name="Harvey 8" hidden="1">
            <a:extLst>
              <a:ext uri="{FF2B5EF4-FFF2-40B4-BE49-F238E27FC236}">
                <a16:creationId xmlns:a16="http://schemas.microsoft.com/office/drawing/2014/main" id="{65A741E4-88C1-4827-B19E-63A8295DED86}"/>
              </a:ext>
            </a:extLst>
          </p:cNvPr>
          <p:cNvGrpSpPr>
            <a:grpSpLocks/>
          </p:cNvGrpSpPr>
          <p:nvPr userDrawn="1">
            <p:custDataLst>
              <p:tags r:id="rId23"/>
            </p:custDataLst>
          </p:nvPr>
        </p:nvGrpSpPr>
        <p:grpSpPr>
          <a:xfrm>
            <a:off x="6844214" y="3978000"/>
            <a:ext cx="1024878" cy="1024878"/>
            <a:chOff x="0" y="0"/>
            <a:chExt cx="914400" cy="914400"/>
          </a:xfrm>
          <a:solidFill>
            <a:schemeClr val="accent1"/>
          </a:solidFill>
        </p:grpSpPr>
        <p:sp>
          <p:nvSpPr>
            <p:cNvPr id="19" name="Harvey 0/8 [0]">
              <a:extLst>
                <a:ext uri="{FF2B5EF4-FFF2-40B4-BE49-F238E27FC236}">
                  <a16:creationId xmlns:a16="http://schemas.microsoft.com/office/drawing/2014/main" id="{D63D2936-46EA-44E4-95BC-083F8C581A0C}"/>
                </a:ext>
              </a:extLst>
            </p:cNvPr>
            <p:cNvSpPr>
              <a:spLocks noChangeAspect="1"/>
            </p:cNvSpPr>
            <p:nvPr>
              <p:custDataLst>
                <p:tags r:id="rId126"/>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Harvey 1/8 [1]">
              <a:extLst>
                <a:ext uri="{FF2B5EF4-FFF2-40B4-BE49-F238E27FC236}">
                  <a16:creationId xmlns:a16="http://schemas.microsoft.com/office/drawing/2014/main" id="{D096D980-9CFC-4294-9B40-92841B87F312}"/>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Harvey 2/8 [2]">
              <a:extLst>
                <a:ext uri="{FF2B5EF4-FFF2-40B4-BE49-F238E27FC236}">
                  <a16:creationId xmlns:a16="http://schemas.microsoft.com/office/drawing/2014/main" id="{F9B0FC65-F825-4960-BF8A-E86755376C2C}"/>
                </a:ext>
              </a:extLst>
            </p:cNvPr>
            <p:cNvSpPr>
              <a:spLocks noChangeAspect="1"/>
            </p:cNvSpPr>
            <p:nvPr>
              <p:custDataLst>
                <p:tags r:id="rId128"/>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Harvey 3/8 [3]">
              <a:extLst>
                <a:ext uri="{FF2B5EF4-FFF2-40B4-BE49-F238E27FC236}">
                  <a16:creationId xmlns:a16="http://schemas.microsoft.com/office/drawing/2014/main" id="{72489F0D-9F1E-4F64-B7DC-7C979BD81FA6}"/>
                </a:ext>
              </a:extLst>
            </p:cNvPr>
            <p:cNvSpPr>
              <a:spLocks noChangeAspect="1"/>
            </p:cNvSpPr>
            <p:nvPr>
              <p:custDataLst>
                <p:tags r:id="rId129"/>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Harvey 4/8 [4]">
              <a:extLst>
                <a:ext uri="{FF2B5EF4-FFF2-40B4-BE49-F238E27FC236}">
                  <a16:creationId xmlns:a16="http://schemas.microsoft.com/office/drawing/2014/main" id="{4F47161A-836E-4CB2-97C4-5ABCB035EE25}"/>
                </a:ext>
              </a:extLst>
            </p:cNvPr>
            <p:cNvSpPr>
              <a:spLocks noChangeAspect="1"/>
            </p:cNvSpPr>
            <p:nvPr>
              <p:custDataLst>
                <p:tags r:id="rId13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Harvey 5/8 [5]">
              <a:extLst>
                <a:ext uri="{FF2B5EF4-FFF2-40B4-BE49-F238E27FC236}">
                  <a16:creationId xmlns:a16="http://schemas.microsoft.com/office/drawing/2014/main" id="{D80539EF-20E9-4266-BD06-3959673E5243}"/>
                </a:ext>
              </a:extLst>
            </p:cNvPr>
            <p:cNvSpPr>
              <a:spLocks noChangeAspect="1"/>
            </p:cNvSpPr>
            <p:nvPr>
              <p:custDataLst>
                <p:tags r:id="rId131"/>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Harvey 6/8 [6]">
              <a:extLst>
                <a:ext uri="{FF2B5EF4-FFF2-40B4-BE49-F238E27FC236}">
                  <a16:creationId xmlns:a16="http://schemas.microsoft.com/office/drawing/2014/main" id="{C88D2627-1A78-4152-B77C-58669AC49F36}"/>
                </a:ext>
              </a:extLst>
            </p:cNvPr>
            <p:cNvSpPr>
              <a:spLocks noChangeAspect="1"/>
            </p:cNvSpPr>
            <p:nvPr>
              <p:custDataLst>
                <p:tags r:id="rId132"/>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Harvey 7/8 [7]">
              <a:extLst>
                <a:ext uri="{FF2B5EF4-FFF2-40B4-BE49-F238E27FC236}">
                  <a16:creationId xmlns:a16="http://schemas.microsoft.com/office/drawing/2014/main" id="{F8117399-4ECF-44E9-9BC8-A7C83760976C}"/>
                </a:ext>
              </a:extLst>
            </p:cNvPr>
            <p:cNvSpPr>
              <a:spLocks noChangeAspect="1"/>
            </p:cNvSpPr>
            <p:nvPr>
              <p:custDataLst>
                <p:tags r:id="rId133"/>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Harvey 8/8 [8]">
              <a:extLst>
                <a:ext uri="{FF2B5EF4-FFF2-40B4-BE49-F238E27FC236}">
                  <a16:creationId xmlns:a16="http://schemas.microsoft.com/office/drawing/2014/main" id="{B912D41C-14ED-4BE0-96D3-6AEB2ED794D2}"/>
                </a:ext>
              </a:extLst>
            </p:cNvPr>
            <p:cNvSpPr>
              <a:spLocks noChangeAspect="1"/>
            </p:cNvSpPr>
            <p:nvPr>
              <p:custDataLst>
                <p:tags r:id="rId134"/>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8" name="Harvey 100" hidden="1">
            <a:extLst>
              <a:ext uri="{FF2B5EF4-FFF2-40B4-BE49-F238E27FC236}">
                <a16:creationId xmlns:a16="http://schemas.microsoft.com/office/drawing/2014/main" id="{2C4AA9A9-EE14-41CD-8AD6-AC987D77FC05}"/>
              </a:ext>
            </a:extLst>
          </p:cNvPr>
          <p:cNvGrpSpPr/>
          <p:nvPr userDrawn="1">
            <p:custDataLst>
              <p:tags r:id="rId24"/>
            </p:custDataLst>
          </p:nvPr>
        </p:nvGrpSpPr>
        <p:grpSpPr>
          <a:xfrm>
            <a:off x="8296922" y="3978000"/>
            <a:ext cx="1024878" cy="1024878"/>
            <a:chOff x="4334905" y="3282696"/>
            <a:chExt cx="292608" cy="292608"/>
          </a:xfrm>
          <a:solidFill>
            <a:schemeClr val="accent1"/>
          </a:solidFill>
        </p:grpSpPr>
        <p:sp>
          <p:nvSpPr>
            <p:cNvPr id="29" name="Harvey 0/100 [0]">
              <a:extLst>
                <a:ext uri="{FF2B5EF4-FFF2-40B4-BE49-F238E27FC236}">
                  <a16:creationId xmlns:a16="http://schemas.microsoft.com/office/drawing/2014/main" id="{0B60B67C-997A-4EB0-98E0-CA4E4E4B5118}"/>
                </a:ext>
              </a:extLst>
            </p:cNvPr>
            <p:cNvSpPr>
              <a:spLocks noChangeAspect="1"/>
            </p:cNvSpPr>
            <p:nvPr>
              <p:custDataLst>
                <p:tags r:id="rId25"/>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txBody>
            <a:bodyPr/>
            <a:lstStyle/>
            <a:p>
              <a:endParaRPr lang="en-GB"/>
            </a:p>
          </p:txBody>
        </p:sp>
        <p:sp>
          <p:nvSpPr>
            <p:cNvPr id="30" name="Harvey 1/100 [1]">
              <a:extLst>
                <a:ext uri="{FF2B5EF4-FFF2-40B4-BE49-F238E27FC236}">
                  <a16:creationId xmlns:a16="http://schemas.microsoft.com/office/drawing/2014/main" id="{7DAEEFA9-09E0-4535-8058-345772E9D551}"/>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tx1"/>
              </a:solidFill>
            </a:ln>
          </p:spPr>
          <p:txBody>
            <a:bodyPr/>
            <a:lstStyle/>
            <a:p>
              <a:endParaRPr lang="en-GB"/>
            </a:p>
          </p:txBody>
        </p:sp>
        <p:sp>
          <p:nvSpPr>
            <p:cNvPr id="31" name="Harvey 2/100 [2]">
              <a:extLst>
                <a:ext uri="{FF2B5EF4-FFF2-40B4-BE49-F238E27FC236}">
                  <a16:creationId xmlns:a16="http://schemas.microsoft.com/office/drawing/2014/main" id="{C84C906D-AC0F-4F5B-B334-51FDEA499286}"/>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tx1"/>
              </a:solidFill>
            </a:ln>
          </p:spPr>
          <p:txBody>
            <a:bodyPr/>
            <a:lstStyle/>
            <a:p>
              <a:endParaRPr lang="en-GB"/>
            </a:p>
          </p:txBody>
        </p:sp>
        <p:sp>
          <p:nvSpPr>
            <p:cNvPr id="32" name="Harvey 3/100 [3]">
              <a:extLst>
                <a:ext uri="{FF2B5EF4-FFF2-40B4-BE49-F238E27FC236}">
                  <a16:creationId xmlns:a16="http://schemas.microsoft.com/office/drawing/2014/main" id="{5331B348-43F5-457E-9C20-7EAAD007F74A}"/>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tx1"/>
              </a:solidFill>
            </a:ln>
          </p:spPr>
          <p:txBody>
            <a:bodyPr/>
            <a:lstStyle/>
            <a:p>
              <a:endParaRPr lang="en-GB"/>
            </a:p>
          </p:txBody>
        </p:sp>
        <p:sp>
          <p:nvSpPr>
            <p:cNvPr id="33" name="Harvey 4/100 [4]">
              <a:extLst>
                <a:ext uri="{FF2B5EF4-FFF2-40B4-BE49-F238E27FC236}">
                  <a16:creationId xmlns:a16="http://schemas.microsoft.com/office/drawing/2014/main" id="{18D263CF-2B62-4C47-BE83-FD72BDBDB277}"/>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tx1"/>
              </a:solidFill>
            </a:ln>
          </p:spPr>
          <p:txBody>
            <a:bodyPr/>
            <a:lstStyle/>
            <a:p>
              <a:endParaRPr lang="en-GB"/>
            </a:p>
          </p:txBody>
        </p:sp>
        <p:sp>
          <p:nvSpPr>
            <p:cNvPr id="35" name="Harvey 5/100 [5]">
              <a:extLst>
                <a:ext uri="{FF2B5EF4-FFF2-40B4-BE49-F238E27FC236}">
                  <a16:creationId xmlns:a16="http://schemas.microsoft.com/office/drawing/2014/main" id="{DB8F581D-8CF4-44A7-B4F4-0DE74457F251}"/>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tx1"/>
              </a:solidFill>
            </a:ln>
          </p:spPr>
          <p:txBody>
            <a:bodyPr/>
            <a:lstStyle/>
            <a:p>
              <a:endParaRPr lang="en-GB"/>
            </a:p>
          </p:txBody>
        </p:sp>
        <p:sp>
          <p:nvSpPr>
            <p:cNvPr id="36" name="Harvey 6/100 [6]">
              <a:extLst>
                <a:ext uri="{FF2B5EF4-FFF2-40B4-BE49-F238E27FC236}">
                  <a16:creationId xmlns:a16="http://schemas.microsoft.com/office/drawing/2014/main" id="{383A6352-9EAD-4A05-8ABD-66158F752B74}"/>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tx1"/>
              </a:solidFill>
            </a:ln>
          </p:spPr>
          <p:txBody>
            <a:bodyPr/>
            <a:lstStyle/>
            <a:p>
              <a:endParaRPr lang="en-GB"/>
            </a:p>
          </p:txBody>
        </p:sp>
        <p:sp>
          <p:nvSpPr>
            <p:cNvPr id="37" name="Harvey 7/100 [7]">
              <a:extLst>
                <a:ext uri="{FF2B5EF4-FFF2-40B4-BE49-F238E27FC236}">
                  <a16:creationId xmlns:a16="http://schemas.microsoft.com/office/drawing/2014/main" id="{AC78B9F4-DF17-4E2D-9790-668D5CEC3049}"/>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tx1"/>
              </a:solidFill>
            </a:ln>
          </p:spPr>
          <p:txBody>
            <a:bodyPr/>
            <a:lstStyle/>
            <a:p>
              <a:endParaRPr lang="en-GB"/>
            </a:p>
          </p:txBody>
        </p:sp>
        <p:sp>
          <p:nvSpPr>
            <p:cNvPr id="38" name="Harvey 8/100 [8]">
              <a:extLst>
                <a:ext uri="{FF2B5EF4-FFF2-40B4-BE49-F238E27FC236}">
                  <a16:creationId xmlns:a16="http://schemas.microsoft.com/office/drawing/2014/main" id="{2577ED03-E1A5-42A1-8DCD-AEFD054EB873}"/>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tx1"/>
              </a:solidFill>
            </a:ln>
          </p:spPr>
          <p:txBody>
            <a:bodyPr/>
            <a:lstStyle/>
            <a:p>
              <a:endParaRPr lang="en-GB"/>
            </a:p>
          </p:txBody>
        </p:sp>
        <p:sp>
          <p:nvSpPr>
            <p:cNvPr id="39" name="Harvey 9/100 [9]">
              <a:extLst>
                <a:ext uri="{FF2B5EF4-FFF2-40B4-BE49-F238E27FC236}">
                  <a16:creationId xmlns:a16="http://schemas.microsoft.com/office/drawing/2014/main" id="{9B167A94-DCC5-461B-9970-C5FFF47CB641}"/>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tx1"/>
              </a:solidFill>
            </a:ln>
          </p:spPr>
          <p:txBody>
            <a:bodyPr/>
            <a:lstStyle/>
            <a:p>
              <a:endParaRPr lang="en-GB"/>
            </a:p>
          </p:txBody>
        </p:sp>
        <p:sp>
          <p:nvSpPr>
            <p:cNvPr id="40" name="Harvey 10/100 [10]">
              <a:extLst>
                <a:ext uri="{FF2B5EF4-FFF2-40B4-BE49-F238E27FC236}">
                  <a16:creationId xmlns:a16="http://schemas.microsoft.com/office/drawing/2014/main" id="{5A26E699-12E3-4167-ADED-3C1AF764FAA3}"/>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tx1"/>
              </a:solidFill>
            </a:ln>
          </p:spPr>
          <p:txBody>
            <a:bodyPr/>
            <a:lstStyle/>
            <a:p>
              <a:endParaRPr lang="en-GB"/>
            </a:p>
          </p:txBody>
        </p:sp>
        <p:sp>
          <p:nvSpPr>
            <p:cNvPr id="41" name="Harvey 11/100 [11]">
              <a:extLst>
                <a:ext uri="{FF2B5EF4-FFF2-40B4-BE49-F238E27FC236}">
                  <a16:creationId xmlns:a16="http://schemas.microsoft.com/office/drawing/2014/main" id="{F820A8FC-3CE4-4CBA-BAE6-398A7F026B55}"/>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tx1"/>
              </a:solidFill>
            </a:ln>
          </p:spPr>
          <p:txBody>
            <a:bodyPr/>
            <a:lstStyle/>
            <a:p>
              <a:endParaRPr lang="en-GB"/>
            </a:p>
          </p:txBody>
        </p:sp>
        <p:sp>
          <p:nvSpPr>
            <p:cNvPr id="42" name="Harvey 12/100 [12]">
              <a:extLst>
                <a:ext uri="{FF2B5EF4-FFF2-40B4-BE49-F238E27FC236}">
                  <a16:creationId xmlns:a16="http://schemas.microsoft.com/office/drawing/2014/main" id="{31F16729-DFEC-43AE-96FD-5ADAD841109F}"/>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tx1"/>
              </a:solidFill>
            </a:ln>
          </p:spPr>
          <p:txBody>
            <a:bodyPr/>
            <a:lstStyle/>
            <a:p>
              <a:endParaRPr lang="en-GB"/>
            </a:p>
          </p:txBody>
        </p:sp>
        <p:sp>
          <p:nvSpPr>
            <p:cNvPr id="43" name="Harvey 13/100 [13]">
              <a:extLst>
                <a:ext uri="{FF2B5EF4-FFF2-40B4-BE49-F238E27FC236}">
                  <a16:creationId xmlns:a16="http://schemas.microsoft.com/office/drawing/2014/main" id="{E4398C50-BFFD-487F-93AC-1F2177BB3B86}"/>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tx1"/>
              </a:solidFill>
            </a:ln>
          </p:spPr>
          <p:txBody>
            <a:bodyPr/>
            <a:lstStyle/>
            <a:p>
              <a:endParaRPr lang="en-GB"/>
            </a:p>
          </p:txBody>
        </p:sp>
        <p:sp>
          <p:nvSpPr>
            <p:cNvPr id="44" name="Harvey 14/100 [14]">
              <a:extLst>
                <a:ext uri="{FF2B5EF4-FFF2-40B4-BE49-F238E27FC236}">
                  <a16:creationId xmlns:a16="http://schemas.microsoft.com/office/drawing/2014/main" id="{675D9417-20D9-4833-9CE5-50B086713780}"/>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tx1"/>
              </a:solidFill>
            </a:ln>
          </p:spPr>
          <p:txBody>
            <a:bodyPr/>
            <a:lstStyle/>
            <a:p>
              <a:endParaRPr lang="en-GB"/>
            </a:p>
          </p:txBody>
        </p:sp>
        <p:sp>
          <p:nvSpPr>
            <p:cNvPr id="45" name="Harvey 15/100 [15]">
              <a:extLst>
                <a:ext uri="{FF2B5EF4-FFF2-40B4-BE49-F238E27FC236}">
                  <a16:creationId xmlns:a16="http://schemas.microsoft.com/office/drawing/2014/main" id="{3666FBE4-3CEE-43B7-83C1-0C2A47739511}"/>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tx1"/>
              </a:solidFill>
            </a:ln>
          </p:spPr>
          <p:txBody>
            <a:bodyPr/>
            <a:lstStyle/>
            <a:p>
              <a:endParaRPr lang="en-GB"/>
            </a:p>
          </p:txBody>
        </p:sp>
        <p:sp>
          <p:nvSpPr>
            <p:cNvPr id="46" name="Harvey 16/100 [16]">
              <a:extLst>
                <a:ext uri="{FF2B5EF4-FFF2-40B4-BE49-F238E27FC236}">
                  <a16:creationId xmlns:a16="http://schemas.microsoft.com/office/drawing/2014/main" id="{F979B8E0-5904-481A-B1E1-9C6D95DF9F7C}"/>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tx1"/>
              </a:solidFill>
            </a:ln>
          </p:spPr>
          <p:txBody>
            <a:bodyPr/>
            <a:lstStyle/>
            <a:p>
              <a:endParaRPr lang="en-GB"/>
            </a:p>
          </p:txBody>
        </p:sp>
        <p:sp>
          <p:nvSpPr>
            <p:cNvPr id="47" name="Harvey 17/100 [17]">
              <a:extLst>
                <a:ext uri="{FF2B5EF4-FFF2-40B4-BE49-F238E27FC236}">
                  <a16:creationId xmlns:a16="http://schemas.microsoft.com/office/drawing/2014/main" id="{71716968-2083-4153-9DAA-3F8C26432ACE}"/>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tx1"/>
              </a:solidFill>
            </a:ln>
          </p:spPr>
          <p:txBody>
            <a:bodyPr/>
            <a:lstStyle/>
            <a:p>
              <a:endParaRPr lang="en-GB"/>
            </a:p>
          </p:txBody>
        </p:sp>
        <p:sp>
          <p:nvSpPr>
            <p:cNvPr id="48" name="Harvey 18/100 [18]">
              <a:extLst>
                <a:ext uri="{FF2B5EF4-FFF2-40B4-BE49-F238E27FC236}">
                  <a16:creationId xmlns:a16="http://schemas.microsoft.com/office/drawing/2014/main" id="{C1D12AF8-310A-4A60-A8D9-E26C9D0D94FD}"/>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tx1"/>
              </a:solidFill>
            </a:ln>
          </p:spPr>
          <p:txBody>
            <a:bodyPr/>
            <a:lstStyle/>
            <a:p>
              <a:endParaRPr lang="en-GB"/>
            </a:p>
          </p:txBody>
        </p:sp>
        <p:sp>
          <p:nvSpPr>
            <p:cNvPr id="49" name="Harvey 19/100 [19]">
              <a:extLst>
                <a:ext uri="{FF2B5EF4-FFF2-40B4-BE49-F238E27FC236}">
                  <a16:creationId xmlns:a16="http://schemas.microsoft.com/office/drawing/2014/main" id="{C587885C-11FD-4365-93C9-369845C5B1D3}"/>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tx1"/>
              </a:solidFill>
            </a:ln>
          </p:spPr>
          <p:txBody>
            <a:bodyPr/>
            <a:lstStyle/>
            <a:p>
              <a:endParaRPr lang="en-GB"/>
            </a:p>
          </p:txBody>
        </p:sp>
        <p:sp>
          <p:nvSpPr>
            <p:cNvPr id="50" name="Harvey 20/100 [20]">
              <a:extLst>
                <a:ext uri="{FF2B5EF4-FFF2-40B4-BE49-F238E27FC236}">
                  <a16:creationId xmlns:a16="http://schemas.microsoft.com/office/drawing/2014/main" id="{0DFEA4D6-DB33-4BA0-9B39-C6DC449D6DCF}"/>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tx1"/>
              </a:solidFill>
            </a:ln>
          </p:spPr>
          <p:txBody>
            <a:bodyPr/>
            <a:lstStyle/>
            <a:p>
              <a:endParaRPr lang="en-GB"/>
            </a:p>
          </p:txBody>
        </p:sp>
        <p:sp>
          <p:nvSpPr>
            <p:cNvPr id="51" name="Harvey 21/100 [21]">
              <a:extLst>
                <a:ext uri="{FF2B5EF4-FFF2-40B4-BE49-F238E27FC236}">
                  <a16:creationId xmlns:a16="http://schemas.microsoft.com/office/drawing/2014/main" id="{6B616720-F062-4402-A6C1-F4CBA52171D3}"/>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tx1"/>
              </a:solidFill>
            </a:ln>
          </p:spPr>
          <p:txBody>
            <a:bodyPr/>
            <a:lstStyle/>
            <a:p>
              <a:endParaRPr lang="en-GB"/>
            </a:p>
          </p:txBody>
        </p:sp>
        <p:sp>
          <p:nvSpPr>
            <p:cNvPr id="52" name="Harvey 22/100 [22]">
              <a:extLst>
                <a:ext uri="{FF2B5EF4-FFF2-40B4-BE49-F238E27FC236}">
                  <a16:creationId xmlns:a16="http://schemas.microsoft.com/office/drawing/2014/main" id="{2E4A5CA2-E839-4E73-A274-49DE99B1C50F}"/>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tx1"/>
              </a:solidFill>
            </a:ln>
          </p:spPr>
          <p:txBody>
            <a:bodyPr/>
            <a:lstStyle/>
            <a:p>
              <a:endParaRPr lang="en-GB"/>
            </a:p>
          </p:txBody>
        </p:sp>
        <p:sp>
          <p:nvSpPr>
            <p:cNvPr id="53" name="Harvey 23/100 [23]">
              <a:extLst>
                <a:ext uri="{FF2B5EF4-FFF2-40B4-BE49-F238E27FC236}">
                  <a16:creationId xmlns:a16="http://schemas.microsoft.com/office/drawing/2014/main" id="{3DCD53C2-A835-4CB8-9468-2C92013F44B5}"/>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tx1"/>
              </a:solidFill>
            </a:ln>
          </p:spPr>
          <p:txBody>
            <a:bodyPr/>
            <a:lstStyle/>
            <a:p>
              <a:endParaRPr lang="en-GB"/>
            </a:p>
          </p:txBody>
        </p:sp>
        <p:sp>
          <p:nvSpPr>
            <p:cNvPr id="54" name="Harvey 24/100 [24]">
              <a:extLst>
                <a:ext uri="{FF2B5EF4-FFF2-40B4-BE49-F238E27FC236}">
                  <a16:creationId xmlns:a16="http://schemas.microsoft.com/office/drawing/2014/main" id="{0BD9113F-8ACE-463E-BEF7-5D2C960A1E3D}"/>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tx1"/>
              </a:solidFill>
            </a:ln>
          </p:spPr>
          <p:txBody>
            <a:bodyPr/>
            <a:lstStyle/>
            <a:p>
              <a:endParaRPr lang="en-GB"/>
            </a:p>
          </p:txBody>
        </p:sp>
        <p:sp>
          <p:nvSpPr>
            <p:cNvPr id="55" name="Harvey 25/100 [25]">
              <a:extLst>
                <a:ext uri="{FF2B5EF4-FFF2-40B4-BE49-F238E27FC236}">
                  <a16:creationId xmlns:a16="http://schemas.microsoft.com/office/drawing/2014/main" id="{A0C79897-7FEB-441B-A4CB-F5B74F5352FA}"/>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txBody>
            <a:bodyPr/>
            <a:lstStyle/>
            <a:p>
              <a:endParaRPr lang="en-GB"/>
            </a:p>
          </p:txBody>
        </p:sp>
        <p:sp>
          <p:nvSpPr>
            <p:cNvPr id="56" name="Harvey 26/100 [26]">
              <a:extLst>
                <a:ext uri="{FF2B5EF4-FFF2-40B4-BE49-F238E27FC236}">
                  <a16:creationId xmlns:a16="http://schemas.microsoft.com/office/drawing/2014/main" id="{88DEA423-7272-4270-BD71-9ACAEB894DD2}"/>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tx1"/>
              </a:solidFill>
            </a:ln>
          </p:spPr>
          <p:txBody>
            <a:bodyPr/>
            <a:lstStyle/>
            <a:p>
              <a:endParaRPr lang="en-GB"/>
            </a:p>
          </p:txBody>
        </p:sp>
        <p:sp>
          <p:nvSpPr>
            <p:cNvPr id="57" name="Harvey 27/100 [27]">
              <a:extLst>
                <a:ext uri="{FF2B5EF4-FFF2-40B4-BE49-F238E27FC236}">
                  <a16:creationId xmlns:a16="http://schemas.microsoft.com/office/drawing/2014/main" id="{ABF9DC9D-9784-42F7-9BC1-D959BA5B29A9}"/>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tx1"/>
              </a:solidFill>
            </a:ln>
          </p:spPr>
          <p:txBody>
            <a:bodyPr/>
            <a:lstStyle/>
            <a:p>
              <a:endParaRPr lang="en-GB"/>
            </a:p>
          </p:txBody>
        </p:sp>
        <p:sp>
          <p:nvSpPr>
            <p:cNvPr id="58" name="Harvey 28/100 [28]">
              <a:extLst>
                <a:ext uri="{FF2B5EF4-FFF2-40B4-BE49-F238E27FC236}">
                  <a16:creationId xmlns:a16="http://schemas.microsoft.com/office/drawing/2014/main" id="{253A0F1B-274A-4C2F-8909-10DCC3C664C8}"/>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tx1"/>
              </a:solidFill>
            </a:ln>
          </p:spPr>
          <p:txBody>
            <a:bodyPr/>
            <a:lstStyle/>
            <a:p>
              <a:endParaRPr lang="en-GB"/>
            </a:p>
          </p:txBody>
        </p:sp>
        <p:sp>
          <p:nvSpPr>
            <p:cNvPr id="59" name="Harvey 29/100 [29]">
              <a:extLst>
                <a:ext uri="{FF2B5EF4-FFF2-40B4-BE49-F238E27FC236}">
                  <a16:creationId xmlns:a16="http://schemas.microsoft.com/office/drawing/2014/main" id="{F088766A-C09E-41AD-B4A8-037680E089A0}"/>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tx1"/>
              </a:solidFill>
            </a:ln>
          </p:spPr>
          <p:txBody>
            <a:bodyPr/>
            <a:lstStyle/>
            <a:p>
              <a:endParaRPr lang="en-GB"/>
            </a:p>
          </p:txBody>
        </p:sp>
        <p:sp>
          <p:nvSpPr>
            <p:cNvPr id="60" name="Harvey 30/100 [30]">
              <a:extLst>
                <a:ext uri="{FF2B5EF4-FFF2-40B4-BE49-F238E27FC236}">
                  <a16:creationId xmlns:a16="http://schemas.microsoft.com/office/drawing/2014/main" id="{33917A65-AD51-4648-AAB4-80520AB0DF59}"/>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tx1"/>
              </a:solidFill>
            </a:ln>
          </p:spPr>
          <p:txBody>
            <a:bodyPr/>
            <a:lstStyle/>
            <a:p>
              <a:endParaRPr lang="en-GB"/>
            </a:p>
          </p:txBody>
        </p:sp>
        <p:sp>
          <p:nvSpPr>
            <p:cNvPr id="61" name="Harvey 31/100 [31]">
              <a:extLst>
                <a:ext uri="{FF2B5EF4-FFF2-40B4-BE49-F238E27FC236}">
                  <a16:creationId xmlns:a16="http://schemas.microsoft.com/office/drawing/2014/main" id="{60CB2766-A8A0-4EC5-93AC-A9FA9B2EDF87}"/>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tx1"/>
              </a:solidFill>
            </a:ln>
          </p:spPr>
          <p:txBody>
            <a:bodyPr/>
            <a:lstStyle/>
            <a:p>
              <a:endParaRPr lang="en-GB"/>
            </a:p>
          </p:txBody>
        </p:sp>
        <p:sp>
          <p:nvSpPr>
            <p:cNvPr id="62" name="Harvey 32/100 [32]">
              <a:extLst>
                <a:ext uri="{FF2B5EF4-FFF2-40B4-BE49-F238E27FC236}">
                  <a16:creationId xmlns:a16="http://schemas.microsoft.com/office/drawing/2014/main" id="{CAC81949-5BCB-4FFD-9284-D4C754DB7E63}"/>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tx1"/>
              </a:solidFill>
            </a:ln>
          </p:spPr>
          <p:txBody>
            <a:bodyPr/>
            <a:lstStyle/>
            <a:p>
              <a:endParaRPr lang="en-GB"/>
            </a:p>
          </p:txBody>
        </p:sp>
        <p:sp>
          <p:nvSpPr>
            <p:cNvPr id="63" name="Harvey 33/100 [33]">
              <a:extLst>
                <a:ext uri="{FF2B5EF4-FFF2-40B4-BE49-F238E27FC236}">
                  <a16:creationId xmlns:a16="http://schemas.microsoft.com/office/drawing/2014/main" id="{86CD47EE-4D9E-42B8-B6AB-5866BABF0A8C}"/>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tx1"/>
              </a:solidFill>
            </a:ln>
          </p:spPr>
          <p:txBody>
            <a:bodyPr/>
            <a:lstStyle/>
            <a:p>
              <a:endParaRPr lang="en-GB"/>
            </a:p>
          </p:txBody>
        </p:sp>
        <p:sp>
          <p:nvSpPr>
            <p:cNvPr id="64" name="Harvey 34/100 [34]">
              <a:extLst>
                <a:ext uri="{FF2B5EF4-FFF2-40B4-BE49-F238E27FC236}">
                  <a16:creationId xmlns:a16="http://schemas.microsoft.com/office/drawing/2014/main" id="{00F21930-7819-4484-8BC2-24ADAFBF4661}"/>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tx1"/>
              </a:solidFill>
            </a:ln>
          </p:spPr>
          <p:txBody>
            <a:bodyPr/>
            <a:lstStyle/>
            <a:p>
              <a:endParaRPr lang="en-GB"/>
            </a:p>
          </p:txBody>
        </p:sp>
        <p:sp>
          <p:nvSpPr>
            <p:cNvPr id="65" name="Harvey 35/100 [35]">
              <a:extLst>
                <a:ext uri="{FF2B5EF4-FFF2-40B4-BE49-F238E27FC236}">
                  <a16:creationId xmlns:a16="http://schemas.microsoft.com/office/drawing/2014/main" id="{6BAC333F-8F1A-461D-A13A-543036E6C360}"/>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tx1"/>
              </a:solidFill>
            </a:ln>
          </p:spPr>
          <p:txBody>
            <a:bodyPr/>
            <a:lstStyle/>
            <a:p>
              <a:endParaRPr lang="en-GB"/>
            </a:p>
          </p:txBody>
        </p:sp>
        <p:sp>
          <p:nvSpPr>
            <p:cNvPr id="66" name="Harvey 36/100 [36]">
              <a:extLst>
                <a:ext uri="{FF2B5EF4-FFF2-40B4-BE49-F238E27FC236}">
                  <a16:creationId xmlns:a16="http://schemas.microsoft.com/office/drawing/2014/main" id="{C3343ED1-4EC6-4E9E-B0D4-04063CCDCBA5}"/>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tx1"/>
              </a:solidFill>
            </a:ln>
          </p:spPr>
          <p:txBody>
            <a:bodyPr/>
            <a:lstStyle/>
            <a:p>
              <a:endParaRPr lang="en-GB"/>
            </a:p>
          </p:txBody>
        </p:sp>
        <p:sp>
          <p:nvSpPr>
            <p:cNvPr id="67" name="Harvey 37/100 [37]">
              <a:extLst>
                <a:ext uri="{FF2B5EF4-FFF2-40B4-BE49-F238E27FC236}">
                  <a16:creationId xmlns:a16="http://schemas.microsoft.com/office/drawing/2014/main" id="{A708B5F6-5DEF-4C81-B17E-B40298FAFF37}"/>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tx1"/>
              </a:solidFill>
            </a:ln>
          </p:spPr>
          <p:txBody>
            <a:bodyPr/>
            <a:lstStyle/>
            <a:p>
              <a:endParaRPr lang="en-GB"/>
            </a:p>
          </p:txBody>
        </p:sp>
        <p:sp>
          <p:nvSpPr>
            <p:cNvPr id="68" name="Harvey 38/100 [38]">
              <a:extLst>
                <a:ext uri="{FF2B5EF4-FFF2-40B4-BE49-F238E27FC236}">
                  <a16:creationId xmlns:a16="http://schemas.microsoft.com/office/drawing/2014/main" id="{A66921B0-1234-4643-AEDF-EA370AB72678}"/>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tx1"/>
              </a:solidFill>
            </a:ln>
          </p:spPr>
          <p:txBody>
            <a:bodyPr/>
            <a:lstStyle/>
            <a:p>
              <a:endParaRPr lang="en-GB"/>
            </a:p>
          </p:txBody>
        </p:sp>
        <p:sp>
          <p:nvSpPr>
            <p:cNvPr id="69" name="Harvey 39/100 [39]">
              <a:extLst>
                <a:ext uri="{FF2B5EF4-FFF2-40B4-BE49-F238E27FC236}">
                  <a16:creationId xmlns:a16="http://schemas.microsoft.com/office/drawing/2014/main" id="{33DF93CE-4BEC-4E23-B207-3A3D24BA88DB}"/>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tx1"/>
              </a:solidFill>
            </a:ln>
          </p:spPr>
          <p:txBody>
            <a:bodyPr/>
            <a:lstStyle/>
            <a:p>
              <a:endParaRPr lang="en-GB"/>
            </a:p>
          </p:txBody>
        </p:sp>
        <p:sp>
          <p:nvSpPr>
            <p:cNvPr id="70" name="Harvey 40/100 [40]">
              <a:extLst>
                <a:ext uri="{FF2B5EF4-FFF2-40B4-BE49-F238E27FC236}">
                  <a16:creationId xmlns:a16="http://schemas.microsoft.com/office/drawing/2014/main" id="{743BBE64-E8AE-431B-A3F5-0BC3EFCF170A}"/>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tx1"/>
              </a:solidFill>
            </a:ln>
          </p:spPr>
          <p:txBody>
            <a:bodyPr/>
            <a:lstStyle/>
            <a:p>
              <a:endParaRPr lang="en-GB"/>
            </a:p>
          </p:txBody>
        </p:sp>
        <p:sp>
          <p:nvSpPr>
            <p:cNvPr id="71" name="Harvey 41/100 [41]">
              <a:extLst>
                <a:ext uri="{FF2B5EF4-FFF2-40B4-BE49-F238E27FC236}">
                  <a16:creationId xmlns:a16="http://schemas.microsoft.com/office/drawing/2014/main" id="{9A92A148-61C9-4A68-B88F-DEBF70F366D4}"/>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tx1"/>
              </a:solidFill>
            </a:ln>
          </p:spPr>
          <p:txBody>
            <a:bodyPr/>
            <a:lstStyle/>
            <a:p>
              <a:endParaRPr lang="en-GB"/>
            </a:p>
          </p:txBody>
        </p:sp>
        <p:sp>
          <p:nvSpPr>
            <p:cNvPr id="72" name="Harvey 42/100 [42]">
              <a:extLst>
                <a:ext uri="{FF2B5EF4-FFF2-40B4-BE49-F238E27FC236}">
                  <a16:creationId xmlns:a16="http://schemas.microsoft.com/office/drawing/2014/main" id="{E95B2275-79DF-4600-968F-4A342730E5D7}"/>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tx1"/>
              </a:solidFill>
            </a:ln>
          </p:spPr>
          <p:txBody>
            <a:bodyPr/>
            <a:lstStyle/>
            <a:p>
              <a:endParaRPr lang="en-GB"/>
            </a:p>
          </p:txBody>
        </p:sp>
        <p:sp>
          <p:nvSpPr>
            <p:cNvPr id="73" name="Harvey 43/100 [43]">
              <a:extLst>
                <a:ext uri="{FF2B5EF4-FFF2-40B4-BE49-F238E27FC236}">
                  <a16:creationId xmlns:a16="http://schemas.microsoft.com/office/drawing/2014/main" id="{0EDDDB89-4687-4E79-B4A5-CEA4DC104A0F}"/>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tx1"/>
              </a:solidFill>
            </a:ln>
          </p:spPr>
          <p:txBody>
            <a:bodyPr/>
            <a:lstStyle/>
            <a:p>
              <a:endParaRPr lang="en-GB"/>
            </a:p>
          </p:txBody>
        </p:sp>
        <p:sp>
          <p:nvSpPr>
            <p:cNvPr id="74" name="Harvey 44/100 [44]">
              <a:extLst>
                <a:ext uri="{FF2B5EF4-FFF2-40B4-BE49-F238E27FC236}">
                  <a16:creationId xmlns:a16="http://schemas.microsoft.com/office/drawing/2014/main" id="{C55ACE0A-FE8C-4946-90E5-595C4B50ECB8}"/>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tx1"/>
              </a:solidFill>
            </a:ln>
          </p:spPr>
          <p:txBody>
            <a:bodyPr/>
            <a:lstStyle/>
            <a:p>
              <a:endParaRPr lang="en-GB"/>
            </a:p>
          </p:txBody>
        </p:sp>
        <p:sp>
          <p:nvSpPr>
            <p:cNvPr id="75" name="Harvey 45/100 [45]">
              <a:extLst>
                <a:ext uri="{FF2B5EF4-FFF2-40B4-BE49-F238E27FC236}">
                  <a16:creationId xmlns:a16="http://schemas.microsoft.com/office/drawing/2014/main" id="{C3C97B00-88DC-4936-B5A6-A08A75F0ABB5}"/>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tx1"/>
              </a:solidFill>
            </a:ln>
          </p:spPr>
          <p:txBody>
            <a:bodyPr/>
            <a:lstStyle/>
            <a:p>
              <a:endParaRPr lang="en-GB"/>
            </a:p>
          </p:txBody>
        </p:sp>
        <p:sp>
          <p:nvSpPr>
            <p:cNvPr id="76" name="Harvey 46/100 [46]">
              <a:extLst>
                <a:ext uri="{FF2B5EF4-FFF2-40B4-BE49-F238E27FC236}">
                  <a16:creationId xmlns:a16="http://schemas.microsoft.com/office/drawing/2014/main" id="{92F6FFA4-3CBC-4B59-9D72-AFC058739173}"/>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tx1"/>
              </a:solidFill>
            </a:ln>
          </p:spPr>
          <p:txBody>
            <a:bodyPr/>
            <a:lstStyle/>
            <a:p>
              <a:endParaRPr lang="en-GB"/>
            </a:p>
          </p:txBody>
        </p:sp>
        <p:sp>
          <p:nvSpPr>
            <p:cNvPr id="77" name="Harvey 47/100 [47]">
              <a:extLst>
                <a:ext uri="{FF2B5EF4-FFF2-40B4-BE49-F238E27FC236}">
                  <a16:creationId xmlns:a16="http://schemas.microsoft.com/office/drawing/2014/main" id="{4E849BB4-2601-4C2B-B994-35A1C0E7E5CA}"/>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tx1"/>
              </a:solidFill>
            </a:ln>
          </p:spPr>
          <p:txBody>
            <a:bodyPr/>
            <a:lstStyle/>
            <a:p>
              <a:endParaRPr lang="en-GB"/>
            </a:p>
          </p:txBody>
        </p:sp>
        <p:sp>
          <p:nvSpPr>
            <p:cNvPr id="78" name="Harvey 48/100 [48]">
              <a:extLst>
                <a:ext uri="{FF2B5EF4-FFF2-40B4-BE49-F238E27FC236}">
                  <a16:creationId xmlns:a16="http://schemas.microsoft.com/office/drawing/2014/main" id="{94CAB759-7BC1-4DBC-B899-C726287011FE}"/>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tx1"/>
              </a:solidFill>
            </a:ln>
          </p:spPr>
          <p:txBody>
            <a:bodyPr/>
            <a:lstStyle/>
            <a:p>
              <a:endParaRPr lang="en-GB"/>
            </a:p>
          </p:txBody>
        </p:sp>
        <p:sp>
          <p:nvSpPr>
            <p:cNvPr id="79" name="Harvey 49/100 [49]">
              <a:extLst>
                <a:ext uri="{FF2B5EF4-FFF2-40B4-BE49-F238E27FC236}">
                  <a16:creationId xmlns:a16="http://schemas.microsoft.com/office/drawing/2014/main" id="{046DACFB-25FF-4C07-9C05-79EA15EE9F0E}"/>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tx1"/>
              </a:solidFill>
            </a:ln>
          </p:spPr>
          <p:txBody>
            <a:bodyPr/>
            <a:lstStyle/>
            <a:p>
              <a:endParaRPr lang="en-GB"/>
            </a:p>
          </p:txBody>
        </p:sp>
        <p:sp>
          <p:nvSpPr>
            <p:cNvPr id="80" name="Harvey 50/100 [50]">
              <a:extLst>
                <a:ext uri="{FF2B5EF4-FFF2-40B4-BE49-F238E27FC236}">
                  <a16:creationId xmlns:a16="http://schemas.microsoft.com/office/drawing/2014/main" id="{D5CE1598-6D7A-4D44-8C77-406476D5C522}"/>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txBody>
            <a:bodyPr/>
            <a:lstStyle/>
            <a:p>
              <a:endParaRPr lang="en-GB"/>
            </a:p>
          </p:txBody>
        </p:sp>
        <p:sp>
          <p:nvSpPr>
            <p:cNvPr id="81" name="Harvey 51/100 [51]">
              <a:extLst>
                <a:ext uri="{FF2B5EF4-FFF2-40B4-BE49-F238E27FC236}">
                  <a16:creationId xmlns:a16="http://schemas.microsoft.com/office/drawing/2014/main" id="{F2DF6732-AEFD-4697-BC9B-C58EB9BA8E40}"/>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tx1"/>
              </a:solidFill>
            </a:ln>
          </p:spPr>
          <p:txBody>
            <a:bodyPr/>
            <a:lstStyle/>
            <a:p>
              <a:endParaRPr lang="en-GB"/>
            </a:p>
          </p:txBody>
        </p:sp>
        <p:sp>
          <p:nvSpPr>
            <p:cNvPr id="82" name="Harvey 52/100 [52]">
              <a:extLst>
                <a:ext uri="{FF2B5EF4-FFF2-40B4-BE49-F238E27FC236}">
                  <a16:creationId xmlns:a16="http://schemas.microsoft.com/office/drawing/2014/main" id="{16803592-72AA-4516-A884-525A808682B4}"/>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tx1"/>
              </a:solidFill>
            </a:ln>
          </p:spPr>
          <p:txBody>
            <a:bodyPr/>
            <a:lstStyle/>
            <a:p>
              <a:endParaRPr lang="en-GB"/>
            </a:p>
          </p:txBody>
        </p:sp>
        <p:sp>
          <p:nvSpPr>
            <p:cNvPr id="83" name="Harvey 53/100 [53]">
              <a:extLst>
                <a:ext uri="{FF2B5EF4-FFF2-40B4-BE49-F238E27FC236}">
                  <a16:creationId xmlns:a16="http://schemas.microsoft.com/office/drawing/2014/main" id="{5F99AC13-0D56-4AE3-AEA7-5C4F5708B17A}"/>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tx1"/>
              </a:solidFill>
            </a:ln>
          </p:spPr>
          <p:txBody>
            <a:bodyPr/>
            <a:lstStyle/>
            <a:p>
              <a:endParaRPr lang="en-GB"/>
            </a:p>
          </p:txBody>
        </p:sp>
        <p:sp>
          <p:nvSpPr>
            <p:cNvPr id="84" name="Harvey 54/100 [54]">
              <a:extLst>
                <a:ext uri="{FF2B5EF4-FFF2-40B4-BE49-F238E27FC236}">
                  <a16:creationId xmlns:a16="http://schemas.microsoft.com/office/drawing/2014/main" id="{541F1DB6-93AE-4A84-AB2D-8BC8F86C3D84}"/>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tx1"/>
              </a:solidFill>
            </a:ln>
          </p:spPr>
          <p:txBody>
            <a:bodyPr/>
            <a:lstStyle/>
            <a:p>
              <a:endParaRPr lang="en-GB"/>
            </a:p>
          </p:txBody>
        </p:sp>
        <p:sp>
          <p:nvSpPr>
            <p:cNvPr id="85" name="Harvey 55/100 [55]">
              <a:extLst>
                <a:ext uri="{FF2B5EF4-FFF2-40B4-BE49-F238E27FC236}">
                  <a16:creationId xmlns:a16="http://schemas.microsoft.com/office/drawing/2014/main" id="{D502E6B1-F368-4550-A4D3-B3010A99F663}"/>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tx1"/>
              </a:solidFill>
            </a:ln>
          </p:spPr>
          <p:txBody>
            <a:bodyPr/>
            <a:lstStyle/>
            <a:p>
              <a:endParaRPr lang="en-GB"/>
            </a:p>
          </p:txBody>
        </p:sp>
        <p:sp>
          <p:nvSpPr>
            <p:cNvPr id="86" name="Harvey 56/100 [56]">
              <a:extLst>
                <a:ext uri="{FF2B5EF4-FFF2-40B4-BE49-F238E27FC236}">
                  <a16:creationId xmlns:a16="http://schemas.microsoft.com/office/drawing/2014/main" id="{4720ED11-4A42-479C-84D4-DDDADFCA8B0B}"/>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tx1"/>
              </a:solidFill>
            </a:ln>
          </p:spPr>
          <p:txBody>
            <a:bodyPr/>
            <a:lstStyle/>
            <a:p>
              <a:endParaRPr lang="en-GB"/>
            </a:p>
          </p:txBody>
        </p:sp>
        <p:sp>
          <p:nvSpPr>
            <p:cNvPr id="87" name="Harvey 57/100 [57]">
              <a:extLst>
                <a:ext uri="{FF2B5EF4-FFF2-40B4-BE49-F238E27FC236}">
                  <a16:creationId xmlns:a16="http://schemas.microsoft.com/office/drawing/2014/main" id="{21A74775-B349-48A0-8EB3-EB08D561D6B0}"/>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tx1"/>
              </a:solidFill>
            </a:ln>
          </p:spPr>
          <p:txBody>
            <a:bodyPr/>
            <a:lstStyle/>
            <a:p>
              <a:endParaRPr lang="en-GB"/>
            </a:p>
          </p:txBody>
        </p:sp>
        <p:sp>
          <p:nvSpPr>
            <p:cNvPr id="88" name="Harvey 58/100 [58]">
              <a:extLst>
                <a:ext uri="{FF2B5EF4-FFF2-40B4-BE49-F238E27FC236}">
                  <a16:creationId xmlns:a16="http://schemas.microsoft.com/office/drawing/2014/main" id="{0B6A7A23-5EE1-4D66-89A0-9F9216A2BE97}"/>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tx1"/>
              </a:solidFill>
            </a:ln>
          </p:spPr>
          <p:txBody>
            <a:bodyPr/>
            <a:lstStyle/>
            <a:p>
              <a:endParaRPr lang="en-GB"/>
            </a:p>
          </p:txBody>
        </p:sp>
        <p:sp>
          <p:nvSpPr>
            <p:cNvPr id="89" name="Harvey 59/100 [59]">
              <a:extLst>
                <a:ext uri="{FF2B5EF4-FFF2-40B4-BE49-F238E27FC236}">
                  <a16:creationId xmlns:a16="http://schemas.microsoft.com/office/drawing/2014/main" id="{97A2BD28-5A14-44CC-AF36-E25E51CB04F9}"/>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tx1"/>
              </a:solidFill>
            </a:ln>
          </p:spPr>
          <p:txBody>
            <a:bodyPr/>
            <a:lstStyle/>
            <a:p>
              <a:endParaRPr lang="en-GB"/>
            </a:p>
          </p:txBody>
        </p:sp>
        <p:sp>
          <p:nvSpPr>
            <p:cNvPr id="90" name="Harvey 60/100 [60]">
              <a:extLst>
                <a:ext uri="{FF2B5EF4-FFF2-40B4-BE49-F238E27FC236}">
                  <a16:creationId xmlns:a16="http://schemas.microsoft.com/office/drawing/2014/main" id="{FD9F7980-1AFD-41C1-8F06-2BD58E9E7DB3}"/>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tx1"/>
              </a:solidFill>
            </a:ln>
          </p:spPr>
          <p:txBody>
            <a:bodyPr/>
            <a:lstStyle/>
            <a:p>
              <a:endParaRPr lang="en-GB"/>
            </a:p>
          </p:txBody>
        </p:sp>
        <p:sp>
          <p:nvSpPr>
            <p:cNvPr id="91" name="Harvey 61/100 [61]">
              <a:extLst>
                <a:ext uri="{FF2B5EF4-FFF2-40B4-BE49-F238E27FC236}">
                  <a16:creationId xmlns:a16="http://schemas.microsoft.com/office/drawing/2014/main" id="{1F6026E1-58EA-4165-9806-8320F1A2151F}"/>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tx1"/>
              </a:solidFill>
            </a:ln>
          </p:spPr>
          <p:txBody>
            <a:bodyPr/>
            <a:lstStyle/>
            <a:p>
              <a:endParaRPr lang="en-GB"/>
            </a:p>
          </p:txBody>
        </p:sp>
        <p:sp>
          <p:nvSpPr>
            <p:cNvPr id="92" name="Harvey 62/100 [62]">
              <a:extLst>
                <a:ext uri="{FF2B5EF4-FFF2-40B4-BE49-F238E27FC236}">
                  <a16:creationId xmlns:a16="http://schemas.microsoft.com/office/drawing/2014/main" id="{6D59B6D1-D4A0-486E-B6B9-3FE8ECF9C85C}"/>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tx1"/>
              </a:solidFill>
            </a:ln>
          </p:spPr>
          <p:txBody>
            <a:bodyPr/>
            <a:lstStyle/>
            <a:p>
              <a:endParaRPr lang="en-GB"/>
            </a:p>
          </p:txBody>
        </p:sp>
        <p:sp>
          <p:nvSpPr>
            <p:cNvPr id="93" name="Harvey 63/100 [63]">
              <a:extLst>
                <a:ext uri="{FF2B5EF4-FFF2-40B4-BE49-F238E27FC236}">
                  <a16:creationId xmlns:a16="http://schemas.microsoft.com/office/drawing/2014/main" id="{72CA5142-D8D9-42C7-8426-2AAC92BBC5C5}"/>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tx1"/>
              </a:solidFill>
            </a:ln>
          </p:spPr>
          <p:txBody>
            <a:bodyPr/>
            <a:lstStyle/>
            <a:p>
              <a:endParaRPr lang="en-GB"/>
            </a:p>
          </p:txBody>
        </p:sp>
        <p:sp>
          <p:nvSpPr>
            <p:cNvPr id="94" name="Harvey 64/100 [64]">
              <a:extLst>
                <a:ext uri="{FF2B5EF4-FFF2-40B4-BE49-F238E27FC236}">
                  <a16:creationId xmlns:a16="http://schemas.microsoft.com/office/drawing/2014/main" id="{8C402CD6-E17F-4364-A73B-136161E50AD6}"/>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tx1"/>
              </a:solidFill>
            </a:ln>
          </p:spPr>
          <p:txBody>
            <a:bodyPr/>
            <a:lstStyle/>
            <a:p>
              <a:endParaRPr lang="en-GB"/>
            </a:p>
          </p:txBody>
        </p:sp>
        <p:sp>
          <p:nvSpPr>
            <p:cNvPr id="95" name="Harvey 65/100 [65]">
              <a:extLst>
                <a:ext uri="{FF2B5EF4-FFF2-40B4-BE49-F238E27FC236}">
                  <a16:creationId xmlns:a16="http://schemas.microsoft.com/office/drawing/2014/main" id="{01BAEB30-CD03-4381-BDDE-20B657FE5739}"/>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tx1"/>
              </a:solidFill>
            </a:ln>
          </p:spPr>
          <p:txBody>
            <a:bodyPr/>
            <a:lstStyle/>
            <a:p>
              <a:endParaRPr lang="en-GB"/>
            </a:p>
          </p:txBody>
        </p:sp>
        <p:sp>
          <p:nvSpPr>
            <p:cNvPr id="96" name="Harvey 66/100 [66]">
              <a:extLst>
                <a:ext uri="{FF2B5EF4-FFF2-40B4-BE49-F238E27FC236}">
                  <a16:creationId xmlns:a16="http://schemas.microsoft.com/office/drawing/2014/main" id="{A3D46CD0-3F66-416E-BAFF-126E1A4784A7}"/>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tx1"/>
              </a:solidFill>
            </a:ln>
          </p:spPr>
          <p:txBody>
            <a:bodyPr/>
            <a:lstStyle/>
            <a:p>
              <a:endParaRPr lang="en-GB"/>
            </a:p>
          </p:txBody>
        </p:sp>
        <p:sp>
          <p:nvSpPr>
            <p:cNvPr id="97" name="Harvey 67/100 [67]">
              <a:extLst>
                <a:ext uri="{FF2B5EF4-FFF2-40B4-BE49-F238E27FC236}">
                  <a16:creationId xmlns:a16="http://schemas.microsoft.com/office/drawing/2014/main" id="{0F1B6B8A-04A8-44E5-84B4-58A3959BB46B}"/>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tx1"/>
              </a:solidFill>
            </a:ln>
          </p:spPr>
          <p:txBody>
            <a:bodyPr/>
            <a:lstStyle/>
            <a:p>
              <a:endParaRPr lang="en-GB"/>
            </a:p>
          </p:txBody>
        </p:sp>
        <p:sp>
          <p:nvSpPr>
            <p:cNvPr id="98" name="Harvey 68/100 [68]">
              <a:extLst>
                <a:ext uri="{FF2B5EF4-FFF2-40B4-BE49-F238E27FC236}">
                  <a16:creationId xmlns:a16="http://schemas.microsoft.com/office/drawing/2014/main" id="{06028C46-1883-45B7-8314-A8D2BF1FBD61}"/>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tx1"/>
              </a:solidFill>
            </a:ln>
          </p:spPr>
          <p:txBody>
            <a:bodyPr/>
            <a:lstStyle/>
            <a:p>
              <a:endParaRPr lang="en-GB"/>
            </a:p>
          </p:txBody>
        </p:sp>
        <p:sp>
          <p:nvSpPr>
            <p:cNvPr id="99" name="Harvey 69/100 [69]">
              <a:extLst>
                <a:ext uri="{FF2B5EF4-FFF2-40B4-BE49-F238E27FC236}">
                  <a16:creationId xmlns:a16="http://schemas.microsoft.com/office/drawing/2014/main" id="{F99BDCEF-D0B7-4B1D-9B03-512515EB7624}"/>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tx1"/>
              </a:solidFill>
            </a:ln>
          </p:spPr>
          <p:txBody>
            <a:bodyPr/>
            <a:lstStyle/>
            <a:p>
              <a:endParaRPr lang="en-GB"/>
            </a:p>
          </p:txBody>
        </p:sp>
        <p:sp>
          <p:nvSpPr>
            <p:cNvPr id="100" name="Harvey 70/100 [70]">
              <a:extLst>
                <a:ext uri="{FF2B5EF4-FFF2-40B4-BE49-F238E27FC236}">
                  <a16:creationId xmlns:a16="http://schemas.microsoft.com/office/drawing/2014/main" id="{CC7813EC-4BD1-43A5-BA1A-26ACB8B2E6FA}"/>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tx1"/>
              </a:solidFill>
            </a:ln>
          </p:spPr>
          <p:txBody>
            <a:bodyPr/>
            <a:lstStyle/>
            <a:p>
              <a:endParaRPr lang="en-GB"/>
            </a:p>
          </p:txBody>
        </p:sp>
        <p:sp>
          <p:nvSpPr>
            <p:cNvPr id="101" name="Harvey 71/100 [71]">
              <a:extLst>
                <a:ext uri="{FF2B5EF4-FFF2-40B4-BE49-F238E27FC236}">
                  <a16:creationId xmlns:a16="http://schemas.microsoft.com/office/drawing/2014/main" id="{8162D4CF-AA2B-4374-92D5-BD31E37529FF}"/>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tx1"/>
              </a:solidFill>
            </a:ln>
          </p:spPr>
          <p:txBody>
            <a:bodyPr/>
            <a:lstStyle/>
            <a:p>
              <a:endParaRPr lang="en-GB"/>
            </a:p>
          </p:txBody>
        </p:sp>
        <p:sp>
          <p:nvSpPr>
            <p:cNvPr id="102" name="Harvey 72/100 [72]">
              <a:extLst>
                <a:ext uri="{FF2B5EF4-FFF2-40B4-BE49-F238E27FC236}">
                  <a16:creationId xmlns:a16="http://schemas.microsoft.com/office/drawing/2014/main" id="{710989EA-C787-4E9F-8213-206712EC3CFE}"/>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tx1"/>
              </a:solidFill>
            </a:ln>
          </p:spPr>
          <p:txBody>
            <a:bodyPr/>
            <a:lstStyle/>
            <a:p>
              <a:endParaRPr lang="en-GB"/>
            </a:p>
          </p:txBody>
        </p:sp>
        <p:sp>
          <p:nvSpPr>
            <p:cNvPr id="103" name="Harvey 73/100 [73]">
              <a:extLst>
                <a:ext uri="{FF2B5EF4-FFF2-40B4-BE49-F238E27FC236}">
                  <a16:creationId xmlns:a16="http://schemas.microsoft.com/office/drawing/2014/main" id="{67A73065-5334-4F41-A369-8EB437B331D7}"/>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tx1"/>
              </a:solidFill>
            </a:ln>
          </p:spPr>
          <p:txBody>
            <a:bodyPr/>
            <a:lstStyle/>
            <a:p>
              <a:endParaRPr lang="en-GB"/>
            </a:p>
          </p:txBody>
        </p:sp>
        <p:sp>
          <p:nvSpPr>
            <p:cNvPr id="104" name="Harvey 74/100 [74]">
              <a:extLst>
                <a:ext uri="{FF2B5EF4-FFF2-40B4-BE49-F238E27FC236}">
                  <a16:creationId xmlns:a16="http://schemas.microsoft.com/office/drawing/2014/main" id="{14727066-BEC2-49F3-AA3E-E3A425402AE8}"/>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tx1"/>
              </a:solidFill>
            </a:ln>
          </p:spPr>
          <p:txBody>
            <a:bodyPr/>
            <a:lstStyle/>
            <a:p>
              <a:endParaRPr lang="en-GB"/>
            </a:p>
          </p:txBody>
        </p:sp>
        <p:sp>
          <p:nvSpPr>
            <p:cNvPr id="105" name="Harvey 75/100 [75]">
              <a:extLst>
                <a:ext uri="{FF2B5EF4-FFF2-40B4-BE49-F238E27FC236}">
                  <a16:creationId xmlns:a16="http://schemas.microsoft.com/office/drawing/2014/main" id="{113B9B44-4595-4732-933D-6C0AA7F533BB}"/>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txBody>
            <a:bodyPr/>
            <a:lstStyle/>
            <a:p>
              <a:endParaRPr lang="en-GB"/>
            </a:p>
          </p:txBody>
        </p:sp>
        <p:sp>
          <p:nvSpPr>
            <p:cNvPr id="106" name="Harvey 76/100 [76]">
              <a:extLst>
                <a:ext uri="{FF2B5EF4-FFF2-40B4-BE49-F238E27FC236}">
                  <a16:creationId xmlns:a16="http://schemas.microsoft.com/office/drawing/2014/main" id="{06EBC64F-EA62-4482-A2A7-5939C0723B11}"/>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tx1"/>
              </a:solidFill>
            </a:ln>
          </p:spPr>
          <p:txBody>
            <a:bodyPr/>
            <a:lstStyle/>
            <a:p>
              <a:endParaRPr lang="en-GB"/>
            </a:p>
          </p:txBody>
        </p:sp>
        <p:sp>
          <p:nvSpPr>
            <p:cNvPr id="107" name="Harvey 77/100 [77]">
              <a:extLst>
                <a:ext uri="{FF2B5EF4-FFF2-40B4-BE49-F238E27FC236}">
                  <a16:creationId xmlns:a16="http://schemas.microsoft.com/office/drawing/2014/main" id="{33897A80-E31B-4861-AB97-6833FD1866E7}"/>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tx1"/>
              </a:solidFill>
            </a:ln>
          </p:spPr>
          <p:txBody>
            <a:bodyPr/>
            <a:lstStyle/>
            <a:p>
              <a:endParaRPr lang="en-GB"/>
            </a:p>
          </p:txBody>
        </p:sp>
        <p:sp>
          <p:nvSpPr>
            <p:cNvPr id="108" name="Harvey 78/100 [78]">
              <a:extLst>
                <a:ext uri="{FF2B5EF4-FFF2-40B4-BE49-F238E27FC236}">
                  <a16:creationId xmlns:a16="http://schemas.microsoft.com/office/drawing/2014/main" id="{B0225A30-1CA9-4637-83EA-DCD6E18DED7D}"/>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tx1"/>
              </a:solidFill>
            </a:ln>
          </p:spPr>
          <p:txBody>
            <a:bodyPr/>
            <a:lstStyle/>
            <a:p>
              <a:endParaRPr lang="en-GB"/>
            </a:p>
          </p:txBody>
        </p:sp>
        <p:sp>
          <p:nvSpPr>
            <p:cNvPr id="109" name="Harvey 79/100 [79]">
              <a:extLst>
                <a:ext uri="{FF2B5EF4-FFF2-40B4-BE49-F238E27FC236}">
                  <a16:creationId xmlns:a16="http://schemas.microsoft.com/office/drawing/2014/main" id="{97423E78-84B8-41A4-88C0-2B85AECC0B84}"/>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tx1"/>
              </a:solidFill>
            </a:ln>
          </p:spPr>
          <p:txBody>
            <a:bodyPr/>
            <a:lstStyle/>
            <a:p>
              <a:endParaRPr lang="en-GB"/>
            </a:p>
          </p:txBody>
        </p:sp>
        <p:sp>
          <p:nvSpPr>
            <p:cNvPr id="110" name="Harvey 80/100 [80]">
              <a:extLst>
                <a:ext uri="{FF2B5EF4-FFF2-40B4-BE49-F238E27FC236}">
                  <a16:creationId xmlns:a16="http://schemas.microsoft.com/office/drawing/2014/main" id="{290A0180-433B-47A5-BF80-1EEB17480B28}"/>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tx1"/>
              </a:solidFill>
            </a:ln>
          </p:spPr>
          <p:txBody>
            <a:bodyPr/>
            <a:lstStyle/>
            <a:p>
              <a:endParaRPr lang="en-GB"/>
            </a:p>
          </p:txBody>
        </p:sp>
        <p:sp>
          <p:nvSpPr>
            <p:cNvPr id="111" name="Harvey 81/100 [81]">
              <a:extLst>
                <a:ext uri="{FF2B5EF4-FFF2-40B4-BE49-F238E27FC236}">
                  <a16:creationId xmlns:a16="http://schemas.microsoft.com/office/drawing/2014/main" id="{9926ED4B-698A-4425-A478-27C93E5CE58B}"/>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tx1"/>
              </a:solidFill>
            </a:ln>
          </p:spPr>
          <p:txBody>
            <a:bodyPr/>
            <a:lstStyle/>
            <a:p>
              <a:endParaRPr lang="en-GB"/>
            </a:p>
          </p:txBody>
        </p:sp>
        <p:sp>
          <p:nvSpPr>
            <p:cNvPr id="112" name="Harvey 82/100 [82]">
              <a:extLst>
                <a:ext uri="{FF2B5EF4-FFF2-40B4-BE49-F238E27FC236}">
                  <a16:creationId xmlns:a16="http://schemas.microsoft.com/office/drawing/2014/main" id="{7D7BFD81-01C8-4719-9A58-A31303343AA6}"/>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tx1"/>
              </a:solidFill>
            </a:ln>
          </p:spPr>
          <p:txBody>
            <a:bodyPr/>
            <a:lstStyle/>
            <a:p>
              <a:endParaRPr lang="en-GB"/>
            </a:p>
          </p:txBody>
        </p:sp>
        <p:sp>
          <p:nvSpPr>
            <p:cNvPr id="113" name="Harvey 83/100 [83]">
              <a:extLst>
                <a:ext uri="{FF2B5EF4-FFF2-40B4-BE49-F238E27FC236}">
                  <a16:creationId xmlns:a16="http://schemas.microsoft.com/office/drawing/2014/main" id="{C087B679-2D15-4E9F-B11A-BB0FE103AF93}"/>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tx1"/>
              </a:solidFill>
            </a:ln>
          </p:spPr>
          <p:txBody>
            <a:bodyPr/>
            <a:lstStyle/>
            <a:p>
              <a:endParaRPr lang="en-GB"/>
            </a:p>
          </p:txBody>
        </p:sp>
        <p:sp>
          <p:nvSpPr>
            <p:cNvPr id="114" name="Harvey 84/100 [84]">
              <a:extLst>
                <a:ext uri="{FF2B5EF4-FFF2-40B4-BE49-F238E27FC236}">
                  <a16:creationId xmlns:a16="http://schemas.microsoft.com/office/drawing/2014/main" id="{11D03C6A-977B-4008-8A7A-3E2151BE46B2}"/>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tx1"/>
              </a:solidFill>
            </a:ln>
          </p:spPr>
          <p:txBody>
            <a:bodyPr/>
            <a:lstStyle/>
            <a:p>
              <a:endParaRPr lang="en-GB"/>
            </a:p>
          </p:txBody>
        </p:sp>
        <p:sp>
          <p:nvSpPr>
            <p:cNvPr id="115" name="Harvey 85/100 [85]">
              <a:extLst>
                <a:ext uri="{FF2B5EF4-FFF2-40B4-BE49-F238E27FC236}">
                  <a16:creationId xmlns:a16="http://schemas.microsoft.com/office/drawing/2014/main" id="{082E0242-5963-4F00-A534-FEF1C51B9AFA}"/>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tx1"/>
              </a:solidFill>
            </a:ln>
          </p:spPr>
          <p:txBody>
            <a:bodyPr/>
            <a:lstStyle/>
            <a:p>
              <a:endParaRPr lang="en-GB"/>
            </a:p>
          </p:txBody>
        </p:sp>
        <p:sp>
          <p:nvSpPr>
            <p:cNvPr id="116" name="Harvey 86/100 [86]">
              <a:extLst>
                <a:ext uri="{FF2B5EF4-FFF2-40B4-BE49-F238E27FC236}">
                  <a16:creationId xmlns:a16="http://schemas.microsoft.com/office/drawing/2014/main" id="{52079047-834D-4C25-BFD9-12E3AD917B28}"/>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tx1"/>
              </a:solidFill>
            </a:ln>
          </p:spPr>
          <p:txBody>
            <a:bodyPr/>
            <a:lstStyle/>
            <a:p>
              <a:endParaRPr lang="en-GB"/>
            </a:p>
          </p:txBody>
        </p:sp>
        <p:sp>
          <p:nvSpPr>
            <p:cNvPr id="117" name="Harvey 87/100 [87]">
              <a:extLst>
                <a:ext uri="{FF2B5EF4-FFF2-40B4-BE49-F238E27FC236}">
                  <a16:creationId xmlns:a16="http://schemas.microsoft.com/office/drawing/2014/main" id="{E203379C-10FF-442E-9FC3-2B647AC3BDFD}"/>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tx1"/>
              </a:solidFill>
            </a:ln>
          </p:spPr>
          <p:txBody>
            <a:bodyPr/>
            <a:lstStyle/>
            <a:p>
              <a:endParaRPr lang="en-GB"/>
            </a:p>
          </p:txBody>
        </p:sp>
        <p:sp>
          <p:nvSpPr>
            <p:cNvPr id="118" name="Harvey 88/100 [88]">
              <a:extLst>
                <a:ext uri="{FF2B5EF4-FFF2-40B4-BE49-F238E27FC236}">
                  <a16:creationId xmlns:a16="http://schemas.microsoft.com/office/drawing/2014/main" id="{92333550-029A-4109-95FE-C047B815C2DF}"/>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tx1"/>
              </a:solidFill>
            </a:ln>
          </p:spPr>
          <p:txBody>
            <a:bodyPr/>
            <a:lstStyle/>
            <a:p>
              <a:endParaRPr lang="en-GB"/>
            </a:p>
          </p:txBody>
        </p:sp>
        <p:sp>
          <p:nvSpPr>
            <p:cNvPr id="119" name="Harvey 89/100 [89]">
              <a:extLst>
                <a:ext uri="{FF2B5EF4-FFF2-40B4-BE49-F238E27FC236}">
                  <a16:creationId xmlns:a16="http://schemas.microsoft.com/office/drawing/2014/main" id="{1F32300F-FDD5-4B38-864C-CB443526AD71}"/>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tx1"/>
              </a:solidFill>
            </a:ln>
          </p:spPr>
          <p:txBody>
            <a:bodyPr/>
            <a:lstStyle/>
            <a:p>
              <a:endParaRPr lang="en-GB"/>
            </a:p>
          </p:txBody>
        </p:sp>
        <p:sp>
          <p:nvSpPr>
            <p:cNvPr id="120" name="Harvey 90/100 [90]">
              <a:extLst>
                <a:ext uri="{FF2B5EF4-FFF2-40B4-BE49-F238E27FC236}">
                  <a16:creationId xmlns:a16="http://schemas.microsoft.com/office/drawing/2014/main" id="{697ADF22-F97D-4F1C-BCC7-E4612CB741D3}"/>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tx1"/>
              </a:solidFill>
            </a:ln>
          </p:spPr>
          <p:txBody>
            <a:bodyPr/>
            <a:lstStyle/>
            <a:p>
              <a:endParaRPr lang="en-GB"/>
            </a:p>
          </p:txBody>
        </p:sp>
        <p:sp>
          <p:nvSpPr>
            <p:cNvPr id="121" name="Harvey 91/100 [91]">
              <a:extLst>
                <a:ext uri="{FF2B5EF4-FFF2-40B4-BE49-F238E27FC236}">
                  <a16:creationId xmlns:a16="http://schemas.microsoft.com/office/drawing/2014/main" id="{9056A6F9-3DA3-4E9B-9E20-5113253AFD24}"/>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tx1"/>
              </a:solidFill>
            </a:ln>
          </p:spPr>
          <p:txBody>
            <a:bodyPr/>
            <a:lstStyle/>
            <a:p>
              <a:endParaRPr lang="en-GB"/>
            </a:p>
          </p:txBody>
        </p:sp>
        <p:sp>
          <p:nvSpPr>
            <p:cNvPr id="122" name="Harvey 92/100 [92]">
              <a:extLst>
                <a:ext uri="{FF2B5EF4-FFF2-40B4-BE49-F238E27FC236}">
                  <a16:creationId xmlns:a16="http://schemas.microsoft.com/office/drawing/2014/main" id="{AE2D63FA-5325-44CA-8AD7-EF0DF6F08E63}"/>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tx1"/>
              </a:solidFill>
            </a:ln>
          </p:spPr>
          <p:txBody>
            <a:bodyPr/>
            <a:lstStyle/>
            <a:p>
              <a:endParaRPr lang="en-GB"/>
            </a:p>
          </p:txBody>
        </p:sp>
        <p:sp>
          <p:nvSpPr>
            <p:cNvPr id="123" name="Harvey 93/100 [93]">
              <a:extLst>
                <a:ext uri="{FF2B5EF4-FFF2-40B4-BE49-F238E27FC236}">
                  <a16:creationId xmlns:a16="http://schemas.microsoft.com/office/drawing/2014/main" id="{FAC70D65-FE27-4362-B6CB-C8E98F2364A0}"/>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tx1"/>
              </a:solidFill>
            </a:ln>
          </p:spPr>
          <p:txBody>
            <a:bodyPr/>
            <a:lstStyle/>
            <a:p>
              <a:endParaRPr lang="en-GB"/>
            </a:p>
          </p:txBody>
        </p:sp>
        <p:sp>
          <p:nvSpPr>
            <p:cNvPr id="124" name="Harvey 94/100 [94]">
              <a:extLst>
                <a:ext uri="{FF2B5EF4-FFF2-40B4-BE49-F238E27FC236}">
                  <a16:creationId xmlns:a16="http://schemas.microsoft.com/office/drawing/2014/main" id="{81AD4C59-EFEF-459D-A27F-15A146895412}"/>
                </a:ext>
              </a:extLst>
            </p:cNvPr>
            <p:cNvSpPr>
              <a:spLocks noChangeAspect="1"/>
            </p:cNvSpPr>
            <p:nvPr>
              <p:custDataLst>
                <p:tags r:id="rId119"/>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tx1"/>
              </a:solidFill>
            </a:ln>
          </p:spPr>
          <p:txBody>
            <a:bodyPr/>
            <a:lstStyle/>
            <a:p>
              <a:endParaRPr lang="en-GB"/>
            </a:p>
          </p:txBody>
        </p:sp>
        <p:sp>
          <p:nvSpPr>
            <p:cNvPr id="125" name="Harvey 95/100 [95]">
              <a:extLst>
                <a:ext uri="{FF2B5EF4-FFF2-40B4-BE49-F238E27FC236}">
                  <a16:creationId xmlns:a16="http://schemas.microsoft.com/office/drawing/2014/main" id="{10332771-7241-4A69-9E3B-39EE0DD599DB}"/>
                </a:ext>
              </a:extLst>
            </p:cNvPr>
            <p:cNvSpPr>
              <a:spLocks noChangeAspect="1"/>
            </p:cNvSpPr>
            <p:nvPr>
              <p:custDataLst>
                <p:tags r:id="rId120"/>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tx1"/>
              </a:solidFill>
            </a:ln>
          </p:spPr>
          <p:txBody>
            <a:bodyPr/>
            <a:lstStyle/>
            <a:p>
              <a:endParaRPr lang="en-GB"/>
            </a:p>
          </p:txBody>
        </p:sp>
        <p:sp>
          <p:nvSpPr>
            <p:cNvPr id="126" name="Harvey 96/100 [96]">
              <a:extLst>
                <a:ext uri="{FF2B5EF4-FFF2-40B4-BE49-F238E27FC236}">
                  <a16:creationId xmlns:a16="http://schemas.microsoft.com/office/drawing/2014/main" id="{ECCA8BB1-856A-44D2-836F-0D09CCB6E639}"/>
                </a:ext>
              </a:extLst>
            </p:cNvPr>
            <p:cNvSpPr>
              <a:spLocks noChangeAspect="1"/>
            </p:cNvSpPr>
            <p:nvPr>
              <p:custDataLst>
                <p:tags r:id="rId121"/>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tx1"/>
              </a:solidFill>
            </a:ln>
          </p:spPr>
          <p:txBody>
            <a:bodyPr/>
            <a:lstStyle/>
            <a:p>
              <a:endParaRPr lang="en-GB"/>
            </a:p>
          </p:txBody>
        </p:sp>
        <p:sp>
          <p:nvSpPr>
            <p:cNvPr id="127" name="Harvey 97/100 [97]">
              <a:extLst>
                <a:ext uri="{FF2B5EF4-FFF2-40B4-BE49-F238E27FC236}">
                  <a16:creationId xmlns:a16="http://schemas.microsoft.com/office/drawing/2014/main" id="{817876D5-B5AE-4CB9-91F0-3216E405ABFC}"/>
                </a:ext>
              </a:extLst>
            </p:cNvPr>
            <p:cNvSpPr>
              <a:spLocks noChangeAspect="1"/>
            </p:cNvSpPr>
            <p:nvPr>
              <p:custDataLst>
                <p:tags r:id="rId122"/>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tx1"/>
              </a:solidFill>
            </a:ln>
          </p:spPr>
          <p:txBody>
            <a:bodyPr/>
            <a:lstStyle/>
            <a:p>
              <a:endParaRPr lang="en-GB"/>
            </a:p>
          </p:txBody>
        </p:sp>
        <p:sp>
          <p:nvSpPr>
            <p:cNvPr id="128" name="Harvey 98/100 [98]">
              <a:extLst>
                <a:ext uri="{FF2B5EF4-FFF2-40B4-BE49-F238E27FC236}">
                  <a16:creationId xmlns:a16="http://schemas.microsoft.com/office/drawing/2014/main" id="{590CBEB8-26D2-44A7-AFC9-3B1CFAFBFD58}"/>
                </a:ext>
              </a:extLst>
            </p:cNvPr>
            <p:cNvSpPr>
              <a:spLocks noChangeAspect="1"/>
            </p:cNvSpPr>
            <p:nvPr>
              <p:custDataLst>
                <p:tags r:id="rId123"/>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tx1"/>
              </a:solidFill>
            </a:ln>
          </p:spPr>
          <p:txBody>
            <a:bodyPr/>
            <a:lstStyle/>
            <a:p>
              <a:endParaRPr lang="en-GB"/>
            </a:p>
          </p:txBody>
        </p:sp>
        <p:sp>
          <p:nvSpPr>
            <p:cNvPr id="129" name="Harvey 99/100 [99]">
              <a:extLst>
                <a:ext uri="{FF2B5EF4-FFF2-40B4-BE49-F238E27FC236}">
                  <a16:creationId xmlns:a16="http://schemas.microsoft.com/office/drawing/2014/main" id="{9E11B621-B7C7-42B9-B8C0-3204D6DB8B09}"/>
                </a:ext>
              </a:extLst>
            </p:cNvPr>
            <p:cNvSpPr>
              <a:spLocks noChangeAspect="1"/>
            </p:cNvSpPr>
            <p:nvPr>
              <p:custDataLst>
                <p:tags r:id="rId124"/>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tx1"/>
              </a:solidFill>
            </a:ln>
          </p:spPr>
          <p:txBody>
            <a:bodyPr/>
            <a:lstStyle/>
            <a:p>
              <a:endParaRPr lang="en-GB"/>
            </a:p>
          </p:txBody>
        </p:sp>
        <p:sp>
          <p:nvSpPr>
            <p:cNvPr id="130" name="Harvey 100/100 [100]">
              <a:extLst>
                <a:ext uri="{FF2B5EF4-FFF2-40B4-BE49-F238E27FC236}">
                  <a16:creationId xmlns:a16="http://schemas.microsoft.com/office/drawing/2014/main" id="{D0CABEAB-553B-494A-B777-460445E83DC6}"/>
                </a:ext>
              </a:extLst>
            </p:cNvPr>
            <p:cNvSpPr>
              <a:spLocks noChangeAspect="1"/>
            </p:cNvSpPr>
            <p:nvPr>
              <p:custDataLst>
                <p:tags r:id="rId125"/>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txBody>
            <a:bodyPr/>
            <a:lstStyle/>
            <a:p>
              <a:endParaRPr lang="en-GB"/>
            </a:p>
          </p:txBody>
        </p:sp>
      </p:grpSp>
      <p:sp>
        <p:nvSpPr>
          <p:cNvPr id="131" name="Footnote [Placeholder]" hidden="1">
            <a:extLst>
              <a:ext uri="{FF2B5EF4-FFF2-40B4-BE49-F238E27FC236}">
                <a16:creationId xmlns:a16="http://schemas.microsoft.com/office/drawing/2014/main" id="{68B218BD-395A-4502-A94E-A08DE8654F26}"/>
              </a:ext>
            </a:extLst>
          </p:cNvPr>
          <p:cNvSpPr txBox="1"/>
          <p:nvPr userDrawn="1"/>
        </p:nvSpPr>
        <p:spPr>
          <a:xfrm>
            <a:off x="503238" y="5984668"/>
            <a:ext cx="10188208"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(r) Footnote</a:t>
            </a:r>
          </a:p>
        </p:txBody>
      </p:sp>
      <p:sp>
        <p:nvSpPr>
          <p:cNvPr id="132" name="Responsible [Sticker]" hidden="1">
            <a:extLst>
              <a:ext uri="{FF2B5EF4-FFF2-40B4-BE49-F238E27FC236}">
                <a16:creationId xmlns:a16="http://schemas.microsoft.com/office/drawing/2014/main" id="{A7961E44-961D-4848-8CEB-1EFCB33CB293}"/>
              </a:ext>
            </a:extLst>
          </p:cNvPr>
          <p:cNvSpPr>
            <a:spLocks/>
          </p:cNvSpPr>
          <p:nvPr userDrawn="1"/>
        </p:nvSpPr>
        <p:spPr>
          <a:xfrm>
            <a:off x="10071105" y="896931"/>
            <a:ext cx="2124070" cy="59540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ea typeface="+mn-ea"/>
                <a:cs typeface="+mn-cs"/>
              </a:rPr>
              <a:t>Responsible: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ea typeface="+mn-ea"/>
                <a:cs typeface="+mn-cs"/>
              </a:rPr>
              <a:t>Name Lastname</a:t>
            </a:r>
          </a:p>
        </p:txBody>
      </p:sp>
      <p:sp>
        <p:nvSpPr>
          <p:cNvPr id="133" name="Discussion [Sticker]" hidden="1">
            <a:extLst>
              <a:ext uri="{FF2B5EF4-FFF2-40B4-BE49-F238E27FC236}">
                <a16:creationId xmlns:a16="http://schemas.microsoft.com/office/drawing/2014/main" id="{37E592D2-D46E-4E6F-83FE-862FA73EFB57}"/>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Roboto Medium" panose="02000000000000000000" pitchFamily="2" charset="0"/>
                <a:cs typeface="+mn-cs"/>
              </a:rPr>
              <a:t>For discussion</a:t>
            </a:r>
          </a:p>
        </p:txBody>
      </p:sp>
      <p:sp>
        <p:nvSpPr>
          <p:cNvPr id="134" name="Internal [Sticker]" hidden="1">
            <a:extLst>
              <a:ext uri="{FF2B5EF4-FFF2-40B4-BE49-F238E27FC236}">
                <a16:creationId xmlns:a16="http://schemas.microsoft.com/office/drawing/2014/main" id="{4CFF5549-C64F-4551-8F2F-5D3B660A3675}"/>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Internal use only</a:t>
            </a:r>
          </a:p>
        </p:txBody>
      </p:sp>
      <p:sp>
        <p:nvSpPr>
          <p:cNvPr id="135" name="Final [Sticker]" hidden="1">
            <a:extLst>
              <a:ext uri="{FF2B5EF4-FFF2-40B4-BE49-F238E27FC236}">
                <a16:creationId xmlns:a16="http://schemas.microsoft.com/office/drawing/2014/main" id="{8FE9E35B-59B2-4A10-A724-3DFA5A54B446}"/>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Final slide</a:t>
            </a:r>
          </a:p>
        </p:txBody>
      </p:sp>
      <p:sp>
        <p:nvSpPr>
          <p:cNvPr id="136" name="Backup [Sticker]" hidden="1">
            <a:extLst>
              <a:ext uri="{FF2B5EF4-FFF2-40B4-BE49-F238E27FC236}">
                <a16:creationId xmlns:a16="http://schemas.microsoft.com/office/drawing/2014/main" id="{A4D308D9-9560-4C6C-90F4-615C4E747CF1}"/>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Backup</a:t>
            </a:r>
          </a:p>
        </p:txBody>
      </p:sp>
      <p:sp>
        <p:nvSpPr>
          <p:cNvPr id="137" name="Update [Sticker]" hidden="1">
            <a:extLst>
              <a:ext uri="{FF2B5EF4-FFF2-40B4-BE49-F238E27FC236}">
                <a16:creationId xmlns:a16="http://schemas.microsoft.com/office/drawing/2014/main" id="{27E0EE38-41B7-4F78-8FF1-CBCB26374803}"/>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Update data</a:t>
            </a:r>
          </a:p>
        </p:txBody>
      </p:sp>
      <p:sp>
        <p:nvSpPr>
          <p:cNvPr id="138" name="Dummy [Sticker]" hidden="1">
            <a:extLst>
              <a:ext uri="{FF2B5EF4-FFF2-40B4-BE49-F238E27FC236}">
                <a16:creationId xmlns:a16="http://schemas.microsoft.com/office/drawing/2014/main" id="{2FE8C0B9-ACE9-4D2C-ADF2-5408026F7DD3}"/>
              </a:ext>
            </a:extLst>
          </p:cNvPr>
          <p:cNvSpPr>
            <a:spLocks/>
          </p:cNvSpPr>
          <p:nvPr userDrawn="1"/>
        </p:nvSpPr>
        <p:spPr>
          <a:xfrm>
            <a:off x="10071105" y="896920"/>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rPr>
              <a:t>Dummy data</a:t>
            </a:r>
          </a:p>
        </p:txBody>
      </p:sp>
      <p:sp>
        <p:nvSpPr>
          <p:cNvPr id="139" name="Formatting [Comment]" hidden="1">
            <a:extLst>
              <a:ext uri="{FF2B5EF4-FFF2-40B4-BE49-F238E27FC236}">
                <a16:creationId xmlns:a16="http://schemas.microsoft.com/office/drawing/2014/main" id="{8C71CC93-5EE5-4874-AD2D-4189352D970E}"/>
              </a:ext>
            </a:extLst>
          </p:cNvPr>
          <p:cNvSpPr>
            <a:spLocks/>
          </p:cNvSpPr>
          <p:nvPr userDrawn="1"/>
        </p:nvSpPr>
        <p:spPr>
          <a:xfrm>
            <a:off x="9483344" y="1097679"/>
            <a:ext cx="2479101" cy="1277432"/>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rPr>
              <a:t>&lt;initials&gt; &lt;date&gt;</a:t>
            </a:r>
            <a:r>
              <a:rPr kumimoji="0" lang="en-US" sz="1200" b="0" i="0" u="none" strike="noStrike" kern="0" cap="none" spc="0" normalizeH="0" baseline="0" noProof="0" dirty="0" err="1">
                <a:ln>
                  <a:noFill/>
                </a:ln>
                <a:solidFill>
                  <a:srgbClr val="0A0A0A"/>
                </a:solidFill>
                <a:effectLst/>
                <a:uLnTx/>
                <a:uFillTx/>
              </a:rPr>
              <a:t>yyyy</a:t>
            </a:r>
            <a:r>
              <a:rPr kumimoji="0" lang="en-US" sz="1200" b="0" i="0" u="none" strike="noStrike" kern="0" cap="none" spc="0" normalizeH="0" baseline="0" noProof="0" dirty="0">
                <a:ln>
                  <a:noFill/>
                </a:ln>
                <a:solidFill>
                  <a:srgbClr val="0A0A0A"/>
                </a:solidFill>
                <a:effectLst/>
                <a:uLnTx/>
                <a:uFillTx/>
              </a:rPr>
              <a:t>-MM-dd </a:t>
            </a:r>
            <a:r>
              <a:rPr kumimoji="0" lang="en-US" sz="1200" b="0" i="0" u="none" strike="noStrike" kern="0" cap="none" spc="0" normalizeH="0" baseline="0" noProof="0" dirty="0" err="1">
                <a:ln>
                  <a:noFill/>
                </a:ln>
                <a:solidFill>
                  <a:srgbClr val="0A0A0A"/>
                </a:solidFill>
                <a:effectLst/>
                <a:uLnTx/>
                <a:uFillTx/>
              </a:rPr>
              <a:t>hh:mm</a:t>
            </a:r>
            <a:r>
              <a:rPr kumimoji="0" lang="en-US" sz="1200" b="0" i="0" u="none" strike="noStrike" kern="0" cap="none" spc="0" normalizeH="0" baseline="0" noProof="0" dirty="0">
                <a:ln>
                  <a:noFill/>
                </a:ln>
                <a:solidFill>
                  <a:srgbClr val="0A0A0A"/>
                </a:solidFill>
                <a:effectLst/>
                <a:uLnTx/>
                <a:uFillTx/>
              </a:rPr>
              <a:t>&lt;/date&gt;: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A0A0A"/>
              </a:solidFill>
              <a:effectLst/>
              <a:uLnTx/>
              <a:uFillTx/>
            </a:endParaRPr>
          </a:p>
        </p:txBody>
      </p:sp>
      <p:sp>
        <p:nvSpPr>
          <p:cNvPr id="140" name="Content [Comment]" hidden="1">
            <a:extLst>
              <a:ext uri="{FF2B5EF4-FFF2-40B4-BE49-F238E27FC236}">
                <a16:creationId xmlns:a16="http://schemas.microsoft.com/office/drawing/2014/main" id="{48CE323D-DC14-4B3E-B71E-DD8022C75652}"/>
              </a:ext>
            </a:extLst>
          </p:cNvPr>
          <p:cNvSpPr>
            <a:spLocks/>
          </p:cNvSpPr>
          <p:nvPr userDrawn="1"/>
        </p:nvSpPr>
        <p:spPr>
          <a:xfrm>
            <a:off x="9483344" y="1097671"/>
            <a:ext cx="2479101" cy="1277440"/>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rPr>
              <a:t>&lt;initials&gt; &lt;date&gt;</a:t>
            </a:r>
            <a:r>
              <a:rPr kumimoji="0" lang="en-US" sz="1200" b="0" i="0" u="none" strike="noStrike" kern="0" cap="none" spc="0" normalizeH="0" baseline="0" noProof="0" dirty="0" err="1">
                <a:ln>
                  <a:noFill/>
                </a:ln>
                <a:solidFill>
                  <a:srgbClr val="0A0A0A"/>
                </a:solidFill>
                <a:effectLst/>
                <a:uLnTx/>
                <a:uFillTx/>
              </a:rPr>
              <a:t>yyyy</a:t>
            </a:r>
            <a:r>
              <a:rPr kumimoji="0" lang="en-US" sz="1200" b="0" i="0" u="none" strike="noStrike" kern="0" cap="none" spc="0" normalizeH="0" baseline="0" noProof="0" dirty="0">
                <a:ln>
                  <a:noFill/>
                </a:ln>
                <a:solidFill>
                  <a:srgbClr val="0A0A0A"/>
                </a:solidFill>
                <a:effectLst/>
                <a:uLnTx/>
                <a:uFillTx/>
              </a:rPr>
              <a:t>-MM-dd </a:t>
            </a:r>
            <a:r>
              <a:rPr kumimoji="0" lang="en-US" sz="1200" b="0" i="0" u="none" strike="noStrike" kern="0" cap="none" spc="0" normalizeH="0" baseline="0" noProof="0" dirty="0" err="1">
                <a:ln>
                  <a:noFill/>
                </a:ln>
                <a:solidFill>
                  <a:srgbClr val="0A0A0A"/>
                </a:solidFill>
                <a:effectLst/>
                <a:uLnTx/>
                <a:uFillTx/>
              </a:rPr>
              <a:t>hh:mm</a:t>
            </a:r>
            <a:r>
              <a:rPr kumimoji="0" lang="en-US" sz="1200" b="0" i="0" u="none" strike="noStrike" kern="0" cap="none" spc="0" normalizeH="0" baseline="0" noProof="0" dirty="0">
                <a:ln>
                  <a:noFill/>
                </a:ln>
                <a:solidFill>
                  <a:srgbClr val="0A0A0A"/>
                </a:solidFill>
                <a:effectLst/>
                <a:uLnTx/>
                <a:uFillTx/>
              </a:rPr>
              <a:t>&lt;/date&gt;: </a:t>
            </a:r>
          </a:p>
        </p:txBody>
      </p:sp>
      <p:sp>
        <p:nvSpPr>
          <p:cNvPr id="141" name="Draft [Sticker]" hidden="1">
            <a:extLst>
              <a:ext uri="{FF2B5EF4-FFF2-40B4-BE49-F238E27FC236}">
                <a16:creationId xmlns:a16="http://schemas.microsoft.com/office/drawing/2014/main" id="{15AE75A8-6AB5-4AF9-9E1C-D8D161F64E60}"/>
              </a:ext>
            </a:extLst>
          </p:cNvPr>
          <p:cNvSpPr/>
          <p:nvPr userDrawn="1"/>
        </p:nvSpPr>
        <p:spPr bwMode="gray">
          <a:xfrm rot="18900000">
            <a:off x="2916643" y="2819462"/>
            <a:ext cx="6361889" cy="1219077"/>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800" b="1" i="0" u="none" strike="noStrike" kern="0" cap="none" spc="0" normalizeH="0" baseline="0" noProof="0" dirty="0">
                <a:ln>
                  <a:noFill/>
                </a:ln>
                <a:solidFill>
                  <a:schemeClr val="tx2"/>
                </a:solidFill>
                <a:effectLst/>
                <a:uLnTx/>
                <a:uFillTx/>
                <a:ea typeface="Arial Unicode MS" pitchFamily="34" charset="-128"/>
                <a:cs typeface="Arial Unicode MS" pitchFamily="34" charset="-128"/>
              </a:rPr>
              <a:t>DRAFT</a:t>
            </a:r>
          </a:p>
        </p:txBody>
      </p:sp>
    </p:spTree>
    <p:extLst>
      <p:ext uri="{BB962C8B-B14F-4D97-AF65-F5344CB8AC3E}">
        <p14:creationId xmlns:p14="http://schemas.microsoft.com/office/powerpoint/2010/main" val="4060171791"/>
      </p:ext>
    </p:extLst>
  </p:cSld>
  <p:clrMap bg1="dk1" tx1="lt1" bg2="dk2" tx2="lt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4" r:id="rId16"/>
    <p:sldLayoutId id="2147483835" r:id="rId17"/>
    <p:sldLayoutId id="2147483836" r:id="rId18"/>
    <p:sldLayoutId id="2147483837" r:id="rId19"/>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grpSp>
        <p:nvGrpSpPr>
          <p:cNvPr id="6" name="Harvey 3" hidden="1">
            <a:extLst>
              <a:ext uri="{FF2B5EF4-FFF2-40B4-BE49-F238E27FC236}">
                <a16:creationId xmlns:a16="http://schemas.microsoft.com/office/drawing/2014/main" id="{8DC1505A-D53E-46CB-98E1-B26FE6EF50E2}"/>
              </a:ext>
            </a:extLst>
          </p:cNvPr>
          <p:cNvGrpSpPr>
            <a:grpSpLocks/>
          </p:cNvGrpSpPr>
          <p:nvPr userDrawn="1">
            <p:custDataLst>
              <p:tags r:id="rId5"/>
            </p:custDataLst>
          </p:nvPr>
        </p:nvGrpSpPr>
        <p:grpSpPr>
          <a:xfrm>
            <a:off x="3938798" y="3978000"/>
            <a:ext cx="1024878" cy="1024878"/>
            <a:chOff x="0" y="0"/>
            <a:chExt cx="914400" cy="914400"/>
          </a:xfrm>
          <a:solidFill>
            <a:schemeClr val="accent1"/>
          </a:solidFill>
        </p:grpSpPr>
        <p:sp>
          <p:nvSpPr>
            <p:cNvPr id="7" name="Harvey 0/3 [0]">
              <a:extLst>
                <a:ext uri="{FF2B5EF4-FFF2-40B4-BE49-F238E27FC236}">
                  <a16:creationId xmlns:a16="http://schemas.microsoft.com/office/drawing/2014/main" id="{B03385C0-FA62-482E-86F8-51D141991BAA}"/>
                </a:ext>
              </a:extLst>
            </p:cNvPr>
            <p:cNvSpPr>
              <a:spLocks noChangeAspect="1"/>
            </p:cNvSpPr>
            <p:nvPr>
              <p:custDataLst>
                <p:tags r:id="rId124"/>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Harvey 1/3 [1]">
              <a:extLst>
                <a:ext uri="{FF2B5EF4-FFF2-40B4-BE49-F238E27FC236}">
                  <a16:creationId xmlns:a16="http://schemas.microsoft.com/office/drawing/2014/main" id="{2AF839AF-2E27-4E20-AC45-63BF5A3D6D5B}"/>
                </a:ext>
              </a:extLst>
            </p:cNvPr>
            <p:cNvSpPr>
              <a:spLocks noChangeAspect="1"/>
            </p:cNvSpPr>
            <p:nvPr>
              <p:custDataLst>
                <p:tags r:id="rId125"/>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Harvey 2/3 [2]">
              <a:extLst>
                <a:ext uri="{FF2B5EF4-FFF2-40B4-BE49-F238E27FC236}">
                  <a16:creationId xmlns:a16="http://schemas.microsoft.com/office/drawing/2014/main" id="{2BBEF0FA-98A4-41EB-8C3C-CDC4A9952293}"/>
                </a:ext>
              </a:extLst>
            </p:cNvPr>
            <p:cNvSpPr>
              <a:spLocks noChangeAspect="1"/>
            </p:cNvSpPr>
            <p:nvPr>
              <p:custDataLst>
                <p:tags r:id="rId126"/>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Harvey 3/3 [3]">
              <a:extLst>
                <a:ext uri="{FF2B5EF4-FFF2-40B4-BE49-F238E27FC236}">
                  <a16:creationId xmlns:a16="http://schemas.microsoft.com/office/drawing/2014/main" id="{588E309A-5C95-4579-A744-8BCF77C6484D}"/>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 name="Harvey 4" hidden="1">
            <a:extLst>
              <a:ext uri="{FF2B5EF4-FFF2-40B4-BE49-F238E27FC236}">
                <a16:creationId xmlns:a16="http://schemas.microsoft.com/office/drawing/2014/main" id="{FAAF2626-AAF4-4D60-8827-D9A28E763C6A}"/>
              </a:ext>
            </a:extLst>
          </p:cNvPr>
          <p:cNvGrpSpPr>
            <a:grpSpLocks/>
          </p:cNvGrpSpPr>
          <p:nvPr userDrawn="1">
            <p:custDataLst>
              <p:tags r:id="rId6"/>
            </p:custDataLst>
          </p:nvPr>
        </p:nvGrpSpPr>
        <p:grpSpPr>
          <a:xfrm>
            <a:off x="5391506" y="3978000"/>
            <a:ext cx="1024878" cy="1024878"/>
            <a:chOff x="0" y="0"/>
            <a:chExt cx="914400" cy="914400"/>
          </a:xfrm>
          <a:solidFill>
            <a:schemeClr val="accent1"/>
          </a:solidFill>
        </p:grpSpPr>
        <p:sp>
          <p:nvSpPr>
            <p:cNvPr id="14" name="Harvey 0/4 [0]">
              <a:extLst>
                <a:ext uri="{FF2B5EF4-FFF2-40B4-BE49-F238E27FC236}">
                  <a16:creationId xmlns:a16="http://schemas.microsoft.com/office/drawing/2014/main" id="{2DF0EC80-934B-46F9-B89F-1A2188954F1C}"/>
                </a:ext>
              </a:extLst>
            </p:cNvPr>
            <p:cNvSpPr>
              <a:spLocks noChangeAspect="1"/>
            </p:cNvSpPr>
            <p:nvPr>
              <p:custDataLst>
                <p:tags r:id="rId119"/>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Harvey 1/4 [1]">
              <a:extLst>
                <a:ext uri="{FF2B5EF4-FFF2-40B4-BE49-F238E27FC236}">
                  <a16:creationId xmlns:a16="http://schemas.microsoft.com/office/drawing/2014/main" id="{1A34F556-9FC3-43DE-B08C-349BA9AF8100}"/>
                </a:ext>
              </a:extLst>
            </p:cNvPr>
            <p:cNvSpPr>
              <a:spLocks noChangeAspect="1"/>
            </p:cNvSpPr>
            <p:nvPr>
              <p:custDataLst>
                <p:tags r:id="rId120"/>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Harvey 2/4 [2]">
              <a:extLst>
                <a:ext uri="{FF2B5EF4-FFF2-40B4-BE49-F238E27FC236}">
                  <a16:creationId xmlns:a16="http://schemas.microsoft.com/office/drawing/2014/main" id="{B4650B2C-1EE2-4EBC-AAA6-824B8B062675}"/>
                </a:ext>
              </a:extLst>
            </p:cNvPr>
            <p:cNvSpPr>
              <a:spLocks noChangeAspect="1"/>
            </p:cNvSpPr>
            <p:nvPr>
              <p:custDataLst>
                <p:tags r:id="rId121"/>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Harvey 3/4 [3]">
              <a:extLst>
                <a:ext uri="{FF2B5EF4-FFF2-40B4-BE49-F238E27FC236}">
                  <a16:creationId xmlns:a16="http://schemas.microsoft.com/office/drawing/2014/main" id="{E1D9DFDA-DACB-4022-B941-267860F50122}"/>
                </a:ext>
              </a:extLst>
            </p:cNvPr>
            <p:cNvSpPr>
              <a:spLocks noChangeAspect="1"/>
            </p:cNvSpPr>
            <p:nvPr>
              <p:custDataLst>
                <p:tags r:id="rId122"/>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Harvey 4/4 [4]">
              <a:extLst>
                <a:ext uri="{FF2B5EF4-FFF2-40B4-BE49-F238E27FC236}">
                  <a16:creationId xmlns:a16="http://schemas.microsoft.com/office/drawing/2014/main" id="{535A9AAC-D900-41AC-A7D2-7B637F94A431}"/>
                </a:ext>
              </a:extLst>
            </p:cNvPr>
            <p:cNvSpPr>
              <a:spLocks noChangeAspect="1"/>
            </p:cNvSpPr>
            <p:nvPr>
              <p:custDataLst>
                <p:tags r:id="rId123"/>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Harvey 8" hidden="1">
            <a:extLst>
              <a:ext uri="{FF2B5EF4-FFF2-40B4-BE49-F238E27FC236}">
                <a16:creationId xmlns:a16="http://schemas.microsoft.com/office/drawing/2014/main" id="{ED8A5D7C-2D26-46E7-AB93-04C15BD4F716}"/>
              </a:ext>
            </a:extLst>
          </p:cNvPr>
          <p:cNvGrpSpPr>
            <a:grpSpLocks/>
          </p:cNvGrpSpPr>
          <p:nvPr userDrawn="1">
            <p:custDataLst>
              <p:tags r:id="rId7"/>
            </p:custDataLst>
          </p:nvPr>
        </p:nvGrpSpPr>
        <p:grpSpPr>
          <a:xfrm>
            <a:off x="6844214" y="3978000"/>
            <a:ext cx="1024878" cy="1024878"/>
            <a:chOff x="0" y="0"/>
            <a:chExt cx="914400" cy="914400"/>
          </a:xfrm>
          <a:solidFill>
            <a:schemeClr val="accent1"/>
          </a:solidFill>
        </p:grpSpPr>
        <p:sp>
          <p:nvSpPr>
            <p:cNvPr id="20" name="Harvey 0/8 [0]">
              <a:extLst>
                <a:ext uri="{FF2B5EF4-FFF2-40B4-BE49-F238E27FC236}">
                  <a16:creationId xmlns:a16="http://schemas.microsoft.com/office/drawing/2014/main" id="{7D039D96-0D6A-4F0E-B841-1D6BDE482450}"/>
                </a:ext>
              </a:extLst>
            </p:cNvPr>
            <p:cNvSpPr>
              <a:spLocks noChangeAspect="1"/>
            </p:cNvSpPr>
            <p:nvPr>
              <p:custDataLst>
                <p:tags r:id="rId110"/>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Harvey 1/8 [1]">
              <a:extLst>
                <a:ext uri="{FF2B5EF4-FFF2-40B4-BE49-F238E27FC236}">
                  <a16:creationId xmlns:a16="http://schemas.microsoft.com/office/drawing/2014/main" id="{B3C7964C-88AB-43A7-A51A-B4AB84CE7A54}"/>
                </a:ext>
              </a:extLst>
            </p:cNvPr>
            <p:cNvSpPr>
              <a:spLocks noChangeAspect="1"/>
            </p:cNvSpPr>
            <p:nvPr>
              <p:custDataLst>
                <p:tags r:id="rId111"/>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Harvey 2/8 [2]">
              <a:extLst>
                <a:ext uri="{FF2B5EF4-FFF2-40B4-BE49-F238E27FC236}">
                  <a16:creationId xmlns:a16="http://schemas.microsoft.com/office/drawing/2014/main" id="{C7AE6770-5215-45FF-B014-86AA2ECC4829}"/>
                </a:ext>
              </a:extLst>
            </p:cNvPr>
            <p:cNvSpPr>
              <a:spLocks noChangeAspect="1"/>
            </p:cNvSpPr>
            <p:nvPr>
              <p:custDataLst>
                <p:tags r:id="rId112"/>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Harvey 3/8 [3]">
              <a:extLst>
                <a:ext uri="{FF2B5EF4-FFF2-40B4-BE49-F238E27FC236}">
                  <a16:creationId xmlns:a16="http://schemas.microsoft.com/office/drawing/2014/main" id="{E8B0F36E-0ABF-4BAA-A7DF-E85B8A54FB43}"/>
                </a:ext>
              </a:extLst>
            </p:cNvPr>
            <p:cNvSpPr>
              <a:spLocks noChangeAspect="1"/>
            </p:cNvSpPr>
            <p:nvPr>
              <p:custDataLst>
                <p:tags r:id="rId113"/>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Harvey 4/8 [4]">
              <a:extLst>
                <a:ext uri="{FF2B5EF4-FFF2-40B4-BE49-F238E27FC236}">
                  <a16:creationId xmlns:a16="http://schemas.microsoft.com/office/drawing/2014/main" id="{E3A6F114-74F3-42E9-A2FB-6219EF85DF8F}"/>
                </a:ext>
              </a:extLst>
            </p:cNvPr>
            <p:cNvSpPr>
              <a:spLocks noChangeAspect="1"/>
            </p:cNvSpPr>
            <p:nvPr>
              <p:custDataLst>
                <p:tags r:id="rId114"/>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Harvey 5/8 [5]">
              <a:extLst>
                <a:ext uri="{FF2B5EF4-FFF2-40B4-BE49-F238E27FC236}">
                  <a16:creationId xmlns:a16="http://schemas.microsoft.com/office/drawing/2014/main" id="{12F75908-AEE9-43DD-AD5A-408EF10384C2}"/>
                </a:ext>
              </a:extLst>
            </p:cNvPr>
            <p:cNvSpPr>
              <a:spLocks noChangeAspect="1"/>
            </p:cNvSpPr>
            <p:nvPr>
              <p:custDataLst>
                <p:tags r:id="rId115"/>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Harvey 6/8 [6]">
              <a:extLst>
                <a:ext uri="{FF2B5EF4-FFF2-40B4-BE49-F238E27FC236}">
                  <a16:creationId xmlns:a16="http://schemas.microsoft.com/office/drawing/2014/main" id="{E082B21E-784F-4399-879D-0628B9A6CA6A}"/>
                </a:ext>
              </a:extLst>
            </p:cNvPr>
            <p:cNvSpPr>
              <a:spLocks noChangeAspect="1"/>
            </p:cNvSpPr>
            <p:nvPr>
              <p:custDataLst>
                <p:tags r:id="rId116"/>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Harvey 7/8 [7]">
              <a:extLst>
                <a:ext uri="{FF2B5EF4-FFF2-40B4-BE49-F238E27FC236}">
                  <a16:creationId xmlns:a16="http://schemas.microsoft.com/office/drawing/2014/main" id="{3D4BC633-AE3B-406A-9741-3CECDA703A70}"/>
                </a:ext>
              </a:extLst>
            </p:cNvPr>
            <p:cNvSpPr>
              <a:spLocks noChangeAspect="1"/>
            </p:cNvSpPr>
            <p:nvPr>
              <p:custDataLst>
                <p:tags r:id="rId117"/>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Harvey 8/8 [8]">
              <a:extLst>
                <a:ext uri="{FF2B5EF4-FFF2-40B4-BE49-F238E27FC236}">
                  <a16:creationId xmlns:a16="http://schemas.microsoft.com/office/drawing/2014/main" id="{FB04349D-8A21-4FA2-8C36-160BB39F77DB}"/>
                </a:ext>
              </a:extLst>
            </p:cNvPr>
            <p:cNvSpPr>
              <a:spLocks noChangeAspect="1"/>
            </p:cNvSpPr>
            <p:nvPr>
              <p:custDataLst>
                <p:tags r:id="rId118"/>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9" name="Harvey 100" hidden="1">
            <a:extLst>
              <a:ext uri="{FF2B5EF4-FFF2-40B4-BE49-F238E27FC236}">
                <a16:creationId xmlns:a16="http://schemas.microsoft.com/office/drawing/2014/main" id="{FEA31CD5-AF74-430B-8937-99211CF7A86A}"/>
              </a:ext>
            </a:extLst>
          </p:cNvPr>
          <p:cNvGrpSpPr/>
          <p:nvPr userDrawn="1">
            <p:custDataLst>
              <p:tags r:id="rId8"/>
            </p:custDataLst>
          </p:nvPr>
        </p:nvGrpSpPr>
        <p:grpSpPr>
          <a:xfrm>
            <a:off x="8296922" y="3978000"/>
            <a:ext cx="1024878" cy="1024878"/>
            <a:chOff x="4334905" y="3282696"/>
            <a:chExt cx="292608" cy="292608"/>
          </a:xfrm>
          <a:solidFill>
            <a:schemeClr val="accent1"/>
          </a:solidFill>
        </p:grpSpPr>
        <p:sp>
          <p:nvSpPr>
            <p:cNvPr id="30" name="Harvey 0/100 [0]">
              <a:extLst>
                <a:ext uri="{FF2B5EF4-FFF2-40B4-BE49-F238E27FC236}">
                  <a16:creationId xmlns:a16="http://schemas.microsoft.com/office/drawing/2014/main" id="{5F002AD4-5F39-46E2-9F29-123EB3332123}"/>
                </a:ext>
              </a:extLst>
            </p:cNvPr>
            <p:cNvSpPr>
              <a:spLocks noChangeAspect="1"/>
            </p:cNvSpPr>
            <p:nvPr>
              <p:custDataLst>
                <p:tags r:id="rId9"/>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txBody>
            <a:bodyPr/>
            <a:lstStyle/>
            <a:p>
              <a:endParaRPr lang="en-GB"/>
            </a:p>
          </p:txBody>
        </p:sp>
        <p:sp>
          <p:nvSpPr>
            <p:cNvPr id="31" name="Harvey 1/100 [1]">
              <a:extLst>
                <a:ext uri="{FF2B5EF4-FFF2-40B4-BE49-F238E27FC236}">
                  <a16:creationId xmlns:a16="http://schemas.microsoft.com/office/drawing/2014/main" id="{DABA7BE6-CDF6-4FF3-B498-95C4AE35FF74}"/>
                </a:ext>
              </a:extLst>
            </p:cNvPr>
            <p:cNvSpPr>
              <a:spLocks noChangeAspect="1"/>
            </p:cNvSpPr>
            <p:nvPr>
              <p:custDataLst>
                <p:tags r:id="rId10"/>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tx1"/>
              </a:solidFill>
            </a:ln>
          </p:spPr>
          <p:txBody>
            <a:bodyPr/>
            <a:lstStyle/>
            <a:p>
              <a:endParaRPr lang="en-GB"/>
            </a:p>
          </p:txBody>
        </p:sp>
        <p:sp>
          <p:nvSpPr>
            <p:cNvPr id="32" name="Harvey 2/100 [2]">
              <a:extLst>
                <a:ext uri="{FF2B5EF4-FFF2-40B4-BE49-F238E27FC236}">
                  <a16:creationId xmlns:a16="http://schemas.microsoft.com/office/drawing/2014/main" id="{82A87DF7-E27E-4604-A2B7-629CBBFE62FF}"/>
                </a:ext>
              </a:extLst>
            </p:cNvPr>
            <p:cNvSpPr>
              <a:spLocks noChangeAspect="1"/>
            </p:cNvSpPr>
            <p:nvPr>
              <p:custDataLst>
                <p:tags r:id="rId11"/>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tx1"/>
              </a:solidFill>
            </a:ln>
          </p:spPr>
          <p:txBody>
            <a:bodyPr/>
            <a:lstStyle/>
            <a:p>
              <a:endParaRPr lang="en-GB"/>
            </a:p>
          </p:txBody>
        </p:sp>
        <p:sp>
          <p:nvSpPr>
            <p:cNvPr id="33" name="Harvey 3/100 [3]">
              <a:extLst>
                <a:ext uri="{FF2B5EF4-FFF2-40B4-BE49-F238E27FC236}">
                  <a16:creationId xmlns:a16="http://schemas.microsoft.com/office/drawing/2014/main" id="{4317D585-B3EC-4DA3-8086-AAC424E42AC8}"/>
                </a:ext>
              </a:extLst>
            </p:cNvPr>
            <p:cNvSpPr>
              <a:spLocks noChangeAspect="1"/>
            </p:cNvSpPr>
            <p:nvPr>
              <p:custDataLst>
                <p:tags r:id="rId12"/>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tx1"/>
              </a:solidFill>
            </a:ln>
          </p:spPr>
          <p:txBody>
            <a:bodyPr/>
            <a:lstStyle/>
            <a:p>
              <a:endParaRPr lang="en-GB"/>
            </a:p>
          </p:txBody>
        </p:sp>
        <p:sp>
          <p:nvSpPr>
            <p:cNvPr id="34" name="Harvey 4/100 [4]">
              <a:extLst>
                <a:ext uri="{FF2B5EF4-FFF2-40B4-BE49-F238E27FC236}">
                  <a16:creationId xmlns:a16="http://schemas.microsoft.com/office/drawing/2014/main" id="{C3DDBA3C-91F3-4FDD-93EF-64F1A71E4620}"/>
                </a:ext>
              </a:extLst>
            </p:cNvPr>
            <p:cNvSpPr>
              <a:spLocks noChangeAspect="1"/>
            </p:cNvSpPr>
            <p:nvPr>
              <p:custDataLst>
                <p:tags r:id="rId13"/>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tx1"/>
              </a:solidFill>
            </a:ln>
          </p:spPr>
          <p:txBody>
            <a:bodyPr/>
            <a:lstStyle/>
            <a:p>
              <a:endParaRPr lang="en-GB"/>
            </a:p>
          </p:txBody>
        </p:sp>
        <p:sp>
          <p:nvSpPr>
            <p:cNvPr id="35" name="Harvey 5/100 [5]">
              <a:extLst>
                <a:ext uri="{FF2B5EF4-FFF2-40B4-BE49-F238E27FC236}">
                  <a16:creationId xmlns:a16="http://schemas.microsoft.com/office/drawing/2014/main" id="{955D9A72-A1B1-4430-8899-6EA8CDB57BC4}"/>
                </a:ext>
              </a:extLst>
            </p:cNvPr>
            <p:cNvSpPr>
              <a:spLocks noChangeAspect="1"/>
            </p:cNvSpPr>
            <p:nvPr>
              <p:custDataLst>
                <p:tags r:id="rId14"/>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tx1"/>
              </a:solidFill>
            </a:ln>
          </p:spPr>
          <p:txBody>
            <a:bodyPr/>
            <a:lstStyle/>
            <a:p>
              <a:endParaRPr lang="en-GB"/>
            </a:p>
          </p:txBody>
        </p:sp>
        <p:sp>
          <p:nvSpPr>
            <p:cNvPr id="36" name="Harvey 6/100 [6]">
              <a:extLst>
                <a:ext uri="{FF2B5EF4-FFF2-40B4-BE49-F238E27FC236}">
                  <a16:creationId xmlns:a16="http://schemas.microsoft.com/office/drawing/2014/main" id="{F17AA925-8E7C-4E48-9B34-CEB374E4482F}"/>
                </a:ext>
              </a:extLst>
            </p:cNvPr>
            <p:cNvSpPr>
              <a:spLocks noChangeAspect="1"/>
            </p:cNvSpPr>
            <p:nvPr>
              <p:custDataLst>
                <p:tags r:id="rId15"/>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tx1"/>
              </a:solidFill>
            </a:ln>
          </p:spPr>
          <p:txBody>
            <a:bodyPr/>
            <a:lstStyle/>
            <a:p>
              <a:endParaRPr lang="en-GB"/>
            </a:p>
          </p:txBody>
        </p:sp>
        <p:sp>
          <p:nvSpPr>
            <p:cNvPr id="37" name="Harvey 7/100 [7]">
              <a:extLst>
                <a:ext uri="{FF2B5EF4-FFF2-40B4-BE49-F238E27FC236}">
                  <a16:creationId xmlns:a16="http://schemas.microsoft.com/office/drawing/2014/main" id="{F0D10FB2-DDAD-4A9A-97DC-337072825B76}"/>
                </a:ext>
              </a:extLst>
            </p:cNvPr>
            <p:cNvSpPr>
              <a:spLocks noChangeAspect="1"/>
            </p:cNvSpPr>
            <p:nvPr>
              <p:custDataLst>
                <p:tags r:id="rId16"/>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tx1"/>
              </a:solidFill>
            </a:ln>
          </p:spPr>
          <p:txBody>
            <a:bodyPr/>
            <a:lstStyle/>
            <a:p>
              <a:endParaRPr lang="en-GB"/>
            </a:p>
          </p:txBody>
        </p:sp>
        <p:sp>
          <p:nvSpPr>
            <p:cNvPr id="38" name="Harvey 8/100 [8]">
              <a:extLst>
                <a:ext uri="{FF2B5EF4-FFF2-40B4-BE49-F238E27FC236}">
                  <a16:creationId xmlns:a16="http://schemas.microsoft.com/office/drawing/2014/main" id="{3C8B0442-BB66-4269-8B84-78DFFC9B5D03}"/>
                </a:ext>
              </a:extLst>
            </p:cNvPr>
            <p:cNvSpPr>
              <a:spLocks noChangeAspect="1"/>
            </p:cNvSpPr>
            <p:nvPr>
              <p:custDataLst>
                <p:tags r:id="rId17"/>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tx1"/>
              </a:solidFill>
            </a:ln>
          </p:spPr>
          <p:txBody>
            <a:bodyPr/>
            <a:lstStyle/>
            <a:p>
              <a:endParaRPr lang="en-GB"/>
            </a:p>
          </p:txBody>
        </p:sp>
        <p:sp>
          <p:nvSpPr>
            <p:cNvPr id="39" name="Harvey 9/100 [9]">
              <a:extLst>
                <a:ext uri="{FF2B5EF4-FFF2-40B4-BE49-F238E27FC236}">
                  <a16:creationId xmlns:a16="http://schemas.microsoft.com/office/drawing/2014/main" id="{6FC76F65-3AF9-4E83-89E6-4625A93ACC44}"/>
                </a:ext>
              </a:extLst>
            </p:cNvPr>
            <p:cNvSpPr>
              <a:spLocks noChangeAspect="1"/>
            </p:cNvSpPr>
            <p:nvPr>
              <p:custDataLst>
                <p:tags r:id="rId18"/>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tx1"/>
              </a:solidFill>
            </a:ln>
          </p:spPr>
          <p:txBody>
            <a:bodyPr/>
            <a:lstStyle/>
            <a:p>
              <a:endParaRPr lang="en-GB"/>
            </a:p>
          </p:txBody>
        </p:sp>
        <p:sp>
          <p:nvSpPr>
            <p:cNvPr id="40" name="Harvey 10/100 [10]">
              <a:extLst>
                <a:ext uri="{FF2B5EF4-FFF2-40B4-BE49-F238E27FC236}">
                  <a16:creationId xmlns:a16="http://schemas.microsoft.com/office/drawing/2014/main" id="{A551B3DC-E53E-48F4-9837-11D36FEFD185}"/>
                </a:ext>
              </a:extLst>
            </p:cNvPr>
            <p:cNvSpPr>
              <a:spLocks noChangeAspect="1"/>
            </p:cNvSpPr>
            <p:nvPr>
              <p:custDataLst>
                <p:tags r:id="rId19"/>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tx1"/>
              </a:solidFill>
            </a:ln>
          </p:spPr>
          <p:txBody>
            <a:bodyPr/>
            <a:lstStyle/>
            <a:p>
              <a:endParaRPr lang="en-GB"/>
            </a:p>
          </p:txBody>
        </p:sp>
        <p:sp>
          <p:nvSpPr>
            <p:cNvPr id="41" name="Harvey 11/100 [11]">
              <a:extLst>
                <a:ext uri="{FF2B5EF4-FFF2-40B4-BE49-F238E27FC236}">
                  <a16:creationId xmlns:a16="http://schemas.microsoft.com/office/drawing/2014/main" id="{1AA92C73-78F8-4C49-8B1C-F9D7FDF29119}"/>
                </a:ext>
              </a:extLst>
            </p:cNvPr>
            <p:cNvSpPr>
              <a:spLocks noChangeAspect="1"/>
            </p:cNvSpPr>
            <p:nvPr>
              <p:custDataLst>
                <p:tags r:id="rId20"/>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tx1"/>
              </a:solidFill>
            </a:ln>
          </p:spPr>
          <p:txBody>
            <a:bodyPr/>
            <a:lstStyle/>
            <a:p>
              <a:endParaRPr lang="en-GB"/>
            </a:p>
          </p:txBody>
        </p:sp>
        <p:sp>
          <p:nvSpPr>
            <p:cNvPr id="42" name="Harvey 12/100 [12]">
              <a:extLst>
                <a:ext uri="{FF2B5EF4-FFF2-40B4-BE49-F238E27FC236}">
                  <a16:creationId xmlns:a16="http://schemas.microsoft.com/office/drawing/2014/main" id="{A5815C32-B3F1-4806-B3FC-0B34A002B9A8}"/>
                </a:ext>
              </a:extLst>
            </p:cNvPr>
            <p:cNvSpPr>
              <a:spLocks noChangeAspect="1"/>
            </p:cNvSpPr>
            <p:nvPr>
              <p:custDataLst>
                <p:tags r:id="rId21"/>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tx1"/>
              </a:solidFill>
            </a:ln>
          </p:spPr>
          <p:txBody>
            <a:bodyPr/>
            <a:lstStyle/>
            <a:p>
              <a:endParaRPr lang="en-GB"/>
            </a:p>
          </p:txBody>
        </p:sp>
        <p:sp>
          <p:nvSpPr>
            <p:cNvPr id="43" name="Harvey 13/100 [13]">
              <a:extLst>
                <a:ext uri="{FF2B5EF4-FFF2-40B4-BE49-F238E27FC236}">
                  <a16:creationId xmlns:a16="http://schemas.microsoft.com/office/drawing/2014/main" id="{BCB20F8A-9ED2-456B-B77B-D0ED64F5F8D6}"/>
                </a:ext>
              </a:extLst>
            </p:cNvPr>
            <p:cNvSpPr>
              <a:spLocks noChangeAspect="1"/>
            </p:cNvSpPr>
            <p:nvPr>
              <p:custDataLst>
                <p:tags r:id="rId22"/>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tx1"/>
              </a:solidFill>
            </a:ln>
          </p:spPr>
          <p:txBody>
            <a:bodyPr/>
            <a:lstStyle/>
            <a:p>
              <a:endParaRPr lang="en-GB"/>
            </a:p>
          </p:txBody>
        </p:sp>
        <p:sp>
          <p:nvSpPr>
            <p:cNvPr id="44" name="Harvey 14/100 [14]">
              <a:extLst>
                <a:ext uri="{FF2B5EF4-FFF2-40B4-BE49-F238E27FC236}">
                  <a16:creationId xmlns:a16="http://schemas.microsoft.com/office/drawing/2014/main" id="{BB501452-143B-4646-AFAA-19BBA74E5EEF}"/>
                </a:ext>
              </a:extLst>
            </p:cNvPr>
            <p:cNvSpPr>
              <a:spLocks noChangeAspect="1"/>
            </p:cNvSpPr>
            <p:nvPr>
              <p:custDataLst>
                <p:tags r:id="rId23"/>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tx1"/>
              </a:solidFill>
            </a:ln>
          </p:spPr>
          <p:txBody>
            <a:bodyPr/>
            <a:lstStyle/>
            <a:p>
              <a:endParaRPr lang="en-GB"/>
            </a:p>
          </p:txBody>
        </p:sp>
        <p:sp>
          <p:nvSpPr>
            <p:cNvPr id="45" name="Harvey 15/100 [15]">
              <a:extLst>
                <a:ext uri="{FF2B5EF4-FFF2-40B4-BE49-F238E27FC236}">
                  <a16:creationId xmlns:a16="http://schemas.microsoft.com/office/drawing/2014/main" id="{4E1610D0-A2F8-40E5-B9E9-B9F4ADE84C4F}"/>
                </a:ext>
              </a:extLst>
            </p:cNvPr>
            <p:cNvSpPr>
              <a:spLocks noChangeAspect="1"/>
            </p:cNvSpPr>
            <p:nvPr>
              <p:custDataLst>
                <p:tags r:id="rId24"/>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tx1"/>
              </a:solidFill>
            </a:ln>
          </p:spPr>
          <p:txBody>
            <a:bodyPr/>
            <a:lstStyle/>
            <a:p>
              <a:endParaRPr lang="en-GB"/>
            </a:p>
          </p:txBody>
        </p:sp>
        <p:sp>
          <p:nvSpPr>
            <p:cNvPr id="46" name="Harvey 16/100 [16]">
              <a:extLst>
                <a:ext uri="{FF2B5EF4-FFF2-40B4-BE49-F238E27FC236}">
                  <a16:creationId xmlns:a16="http://schemas.microsoft.com/office/drawing/2014/main" id="{7D546B0D-BEEC-4402-9C93-0F0A501089DF}"/>
                </a:ext>
              </a:extLst>
            </p:cNvPr>
            <p:cNvSpPr>
              <a:spLocks noChangeAspect="1"/>
            </p:cNvSpPr>
            <p:nvPr>
              <p:custDataLst>
                <p:tags r:id="rId25"/>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tx1"/>
              </a:solidFill>
            </a:ln>
          </p:spPr>
          <p:txBody>
            <a:bodyPr/>
            <a:lstStyle/>
            <a:p>
              <a:endParaRPr lang="en-GB"/>
            </a:p>
          </p:txBody>
        </p:sp>
        <p:sp>
          <p:nvSpPr>
            <p:cNvPr id="47" name="Harvey 17/100 [17]">
              <a:extLst>
                <a:ext uri="{FF2B5EF4-FFF2-40B4-BE49-F238E27FC236}">
                  <a16:creationId xmlns:a16="http://schemas.microsoft.com/office/drawing/2014/main" id="{96054A1A-69A4-4D72-80DA-B36810A13E31}"/>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tx1"/>
              </a:solidFill>
            </a:ln>
          </p:spPr>
          <p:txBody>
            <a:bodyPr/>
            <a:lstStyle/>
            <a:p>
              <a:endParaRPr lang="en-GB"/>
            </a:p>
          </p:txBody>
        </p:sp>
        <p:sp>
          <p:nvSpPr>
            <p:cNvPr id="48" name="Harvey 18/100 [18]">
              <a:extLst>
                <a:ext uri="{FF2B5EF4-FFF2-40B4-BE49-F238E27FC236}">
                  <a16:creationId xmlns:a16="http://schemas.microsoft.com/office/drawing/2014/main" id="{A255192B-3D4F-4F14-8B7E-7D5B27AF8124}"/>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tx1"/>
              </a:solidFill>
            </a:ln>
          </p:spPr>
          <p:txBody>
            <a:bodyPr/>
            <a:lstStyle/>
            <a:p>
              <a:endParaRPr lang="en-GB"/>
            </a:p>
          </p:txBody>
        </p:sp>
        <p:sp>
          <p:nvSpPr>
            <p:cNvPr id="49" name="Harvey 19/100 [19]">
              <a:extLst>
                <a:ext uri="{FF2B5EF4-FFF2-40B4-BE49-F238E27FC236}">
                  <a16:creationId xmlns:a16="http://schemas.microsoft.com/office/drawing/2014/main" id="{2463C1CE-78FE-4461-A9B7-C75EA8A9BB11}"/>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tx1"/>
              </a:solidFill>
            </a:ln>
          </p:spPr>
          <p:txBody>
            <a:bodyPr/>
            <a:lstStyle/>
            <a:p>
              <a:endParaRPr lang="en-GB"/>
            </a:p>
          </p:txBody>
        </p:sp>
        <p:sp>
          <p:nvSpPr>
            <p:cNvPr id="50" name="Harvey 20/100 [20]">
              <a:extLst>
                <a:ext uri="{FF2B5EF4-FFF2-40B4-BE49-F238E27FC236}">
                  <a16:creationId xmlns:a16="http://schemas.microsoft.com/office/drawing/2014/main" id="{4728CF39-D3DE-423C-8161-15E78C37CF68}"/>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tx1"/>
              </a:solidFill>
            </a:ln>
          </p:spPr>
          <p:txBody>
            <a:bodyPr/>
            <a:lstStyle/>
            <a:p>
              <a:endParaRPr lang="en-GB"/>
            </a:p>
          </p:txBody>
        </p:sp>
        <p:sp>
          <p:nvSpPr>
            <p:cNvPr id="51" name="Harvey 21/100 [21]">
              <a:extLst>
                <a:ext uri="{FF2B5EF4-FFF2-40B4-BE49-F238E27FC236}">
                  <a16:creationId xmlns:a16="http://schemas.microsoft.com/office/drawing/2014/main" id="{AB9FECCB-7845-4DC1-A3DF-794D6C20BAFA}"/>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tx1"/>
              </a:solidFill>
            </a:ln>
          </p:spPr>
          <p:txBody>
            <a:bodyPr/>
            <a:lstStyle/>
            <a:p>
              <a:endParaRPr lang="en-GB"/>
            </a:p>
          </p:txBody>
        </p:sp>
        <p:sp>
          <p:nvSpPr>
            <p:cNvPr id="52" name="Harvey 22/100 [22]">
              <a:extLst>
                <a:ext uri="{FF2B5EF4-FFF2-40B4-BE49-F238E27FC236}">
                  <a16:creationId xmlns:a16="http://schemas.microsoft.com/office/drawing/2014/main" id="{23173878-638A-447C-87AE-DA1B71FFED22}"/>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tx1"/>
              </a:solidFill>
            </a:ln>
          </p:spPr>
          <p:txBody>
            <a:bodyPr/>
            <a:lstStyle/>
            <a:p>
              <a:endParaRPr lang="en-GB"/>
            </a:p>
          </p:txBody>
        </p:sp>
        <p:sp>
          <p:nvSpPr>
            <p:cNvPr id="53" name="Harvey 23/100 [23]">
              <a:extLst>
                <a:ext uri="{FF2B5EF4-FFF2-40B4-BE49-F238E27FC236}">
                  <a16:creationId xmlns:a16="http://schemas.microsoft.com/office/drawing/2014/main" id="{E9414276-F6FB-4251-AD20-EEB07DC67FA7}"/>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tx1"/>
              </a:solidFill>
            </a:ln>
          </p:spPr>
          <p:txBody>
            <a:bodyPr/>
            <a:lstStyle/>
            <a:p>
              <a:endParaRPr lang="en-GB"/>
            </a:p>
          </p:txBody>
        </p:sp>
        <p:sp>
          <p:nvSpPr>
            <p:cNvPr id="54" name="Harvey 24/100 [24]">
              <a:extLst>
                <a:ext uri="{FF2B5EF4-FFF2-40B4-BE49-F238E27FC236}">
                  <a16:creationId xmlns:a16="http://schemas.microsoft.com/office/drawing/2014/main" id="{6743654D-4BD9-4688-87D0-A555060F7F44}"/>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tx1"/>
              </a:solidFill>
            </a:ln>
          </p:spPr>
          <p:txBody>
            <a:bodyPr/>
            <a:lstStyle/>
            <a:p>
              <a:endParaRPr lang="en-GB"/>
            </a:p>
          </p:txBody>
        </p:sp>
        <p:sp>
          <p:nvSpPr>
            <p:cNvPr id="55" name="Harvey 25/100 [25]">
              <a:extLst>
                <a:ext uri="{FF2B5EF4-FFF2-40B4-BE49-F238E27FC236}">
                  <a16:creationId xmlns:a16="http://schemas.microsoft.com/office/drawing/2014/main" id="{63728644-05FA-4385-B2AE-51BDE2F500AF}"/>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txBody>
            <a:bodyPr/>
            <a:lstStyle/>
            <a:p>
              <a:endParaRPr lang="en-GB"/>
            </a:p>
          </p:txBody>
        </p:sp>
        <p:sp>
          <p:nvSpPr>
            <p:cNvPr id="56" name="Harvey 26/100 [26]">
              <a:extLst>
                <a:ext uri="{FF2B5EF4-FFF2-40B4-BE49-F238E27FC236}">
                  <a16:creationId xmlns:a16="http://schemas.microsoft.com/office/drawing/2014/main" id="{48BAA2F8-77AD-4F0E-BAB8-E0B69855A783}"/>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tx1"/>
              </a:solidFill>
            </a:ln>
          </p:spPr>
          <p:txBody>
            <a:bodyPr/>
            <a:lstStyle/>
            <a:p>
              <a:endParaRPr lang="en-GB"/>
            </a:p>
          </p:txBody>
        </p:sp>
        <p:sp>
          <p:nvSpPr>
            <p:cNvPr id="57" name="Harvey 27/100 [27]">
              <a:extLst>
                <a:ext uri="{FF2B5EF4-FFF2-40B4-BE49-F238E27FC236}">
                  <a16:creationId xmlns:a16="http://schemas.microsoft.com/office/drawing/2014/main" id="{96219058-74F9-4FB6-B3DF-396DDEA8C820}"/>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tx1"/>
              </a:solidFill>
            </a:ln>
          </p:spPr>
          <p:txBody>
            <a:bodyPr/>
            <a:lstStyle/>
            <a:p>
              <a:endParaRPr lang="en-GB"/>
            </a:p>
          </p:txBody>
        </p:sp>
        <p:sp>
          <p:nvSpPr>
            <p:cNvPr id="58" name="Harvey 28/100 [28]">
              <a:extLst>
                <a:ext uri="{FF2B5EF4-FFF2-40B4-BE49-F238E27FC236}">
                  <a16:creationId xmlns:a16="http://schemas.microsoft.com/office/drawing/2014/main" id="{53EB2F4A-330A-4D2D-BDCA-00ADB39E35A4}"/>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tx1"/>
              </a:solidFill>
            </a:ln>
          </p:spPr>
          <p:txBody>
            <a:bodyPr/>
            <a:lstStyle/>
            <a:p>
              <a:endParaRPr lang="en-GB"/>
            </a:p>
          </p:txBody>
        </p:sp>
        <p:sp>
          <p:nvSpPr>
            <p:cNvPr id="59" name="Harvey 29/100 [29]">
              <a:extLst>
                <a:ext uri="{FF2B5EF4-FFF2-40B4-BE49-F238E27FC236}">
                  <a16:creationId xmlns:a16="http://schemas.microsoft.com/office/drawing/2014/main" id="{11BFFC4F-82C0-48FC-9731-68ED638028E2}"/>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tx1"/>
              </a:solidFill>
            </a:ln>
          </p:spPr>
          <p:txBody>
            <a:bodyPr/>
            <a:lstStyle/>
            <a:p>
              <a:endParaRPr lang="en-GB"/>
            </a:p>
          </p:txBody>
        </p:sp>
        <p:sp>
          <p:nvSpPr>
            <p:cNvPr id="60" name="Harvey 30/100 [30]">
              <a:extLst>
                <a:ext uri="{FF2B5EF4-FFF2-40B4-BE49-F238E27FC236}">
                  <a16:creationId xmlns:a16="http://schemas.microsoft.com/office/drawing/2014/main" id="{B86820E6-F331-4956-BB3C-F026503EC773}"/>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tx1"/>
              </a:solidFill>
            </a:ln>
          </p:spPr>
          <p:txBody>
            <a:bodyPr/>
            <a:lstStyle/>
            <a:p>
              <a:endParaRPr lang="en-GB"/>
            </a:p>
          </p:txBody>
        </p:sp>
        <p:sp>
          <p:nvSpPr>
            <p:cNvPr id="61" name="Harvey 31/100 [31]">
              <a:extLst>
                <a:ext uri="{FF2B5EF4-FFF2-40B4-BE49-F238E27FC236}">
                  <a16:creationId xmlns:a16="http://schemas.microsoft.com/office/drawing/2014/main" id="{04E8E28D-6A69-48B9-BD5A-627B016DEC30}"/>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tx1"/>
              </a:solidFill>
            </a:ln>
          </p:spPr>
          <p:txBody>
            <a:bodyPr/>
            <a:lstStyle/>
            <a:p>
              <a:endParaRPr lang="en-GB"/>
            </a:p>
          </p:txBody>
        </p:sp>
        <p:sp>
          <p:nvSpPr>
            <p:cNvPr id="62" name="Harvey 32/100 [32]">
              <a:extLst>
                <a:ext uri="{FF2B5EF4-FFF2-40B4-BE49-F238E27FC236}">
                  <a16:creationId xmlns:a16="http://schemas.microsoft.com/office/drawing/2014/main" id="{D4F055B1-57CA-468B-BFF5-B09CC09B7F8E}"/>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tx1"/>
              </a:solidFill>
            </a:ln>
          </p:spPr>
          <p:txBody>
            <a:bodyPr/>
            <a:lstStyle/>
            <a:p>
              <a:endParaRPr lang="en-GB"/>
            </a:p>
          </p:txBody>
        </p:sp>
        <p:sp>
          <p:nvSpPr>
            <p:cNvPr id="63" name="Harvey 33/100 [33]">
              <a:extLst>
                <a:ext uri="{FF2B5EF4-FFF2-40B4-BE49-F238E27FC236}">
                  <a16:creationId xmlns:a16="http://schemas.microsoft.com/office/drawing/2014/main" id="{A13FE822-6756-41D8-9FEE-CDCCCFD70D4E}"/>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tx1"/>
              </a:solidFill>
            </a:ln>
          </p:spPr>
          <p:txBody>
            <a:bodyPr/>
            <a:lstStyle/>
            <a:p>
              <a:endParaRPr lang="en-GB"/>
            </a:p>
          </p:txBody>
        </p:sp>
        <p:sp>
          <p:nvSpPr>
            <p:cNvPr id="64" name="Harvey 34/100 [34]">
              <a:extLst>
                <a:ext uri="{FF2B5EF4-FFF2-40B4-BE49-F238E27FC236}">
                  <a16:creationId xmlns:a16="http://schemas.microsoft.com/office/drawing/2014/main" id="{C0428AB4-531C-4FB0-BEE9-A34E1CE3DFDB}"/>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tx1"/>
              </a:solidFill>
            </a:ln>
          </p:spPr>
          <p:txBody>
            <a:bodyPr/>
            <a:lstStyle/>
            <a:p>
              <a:endParaRPr lang="en-GB"/>
            </a:p>
          </p:txBody>
        </p:sp>
        <p:sp>
          <p:nvSpPr>
            <p:cNvPr id="65" name="Harvey 35/100 [35]">
              <a:extLst>
                <a:ext uri="{FF2B5EF4-FFF2-40B4-BE49-F238E27FC236}">
                  <a16:creationId xmlns:a16="http://schemas.microsoft.com/office/drawing/2014/main" id="{FE3AA9F5-25B0-4D0A-BA39-80AE52C31FD6}"/>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tx1"/>
              </a:solidFill>
            </a:ln>
          </p:spPr>
          <p:txBody>
            <a:bodyPr/>
            <a:lstStyle/>
            <a:p>
              <a:endParaRPr lang="en-GB"/>
            </a:p>
          </p:txBody>
        </p:sp>
        <p:sp>
          <p:nvSpPr>
            <p:cNvPr id="66" name="Harvey 36/100 [36]">
              <a:extLst>
                <a:ext uri="{FF2B5EF4-FFF2-40B4-BE49-F238E27FC236}">
                  <a16:creationId xmlns:a16="http://schemas.microsoft.com/office/drawing/2014/main" id="{8671F1B4-3564-48D3-80D9-366792282DB0}"/>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tx1"/>
              </a:solidFill>
            </a:ln>
          </p:spPr>
          <p:txBody>
            <a:bodyPr/>
            <a:lstStyle/>
            <a:p>
              <a:endParaRPr lang="en-GB"/>
            </a:p>
          </p:txBody>
        </p:sp>
        <p:sp>
          <p:nvSpPr>
            <p:cNvPr id="67" name="Harvey 37/100 [37]">
              <a:extLst>
                <a:ext uri="{FF2B5EF4-FFF2-40B4-BE49-F238E27FC236}">
                  <a16:creationId xmlns:a16="http://schemas.microsoft.com/office/drawing/2014/main" id="{3A63619A-8CA1-4B1A-85CD-335017F977BB}"/>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tx1"/>
              </a:solidFill>
            </a:ln>
          </p:spPr>
          <p:txBody>
            <a:bodyPr/>
            <a:lstStyle/>
            <a:p>
              <a:endParaRPr lang="en-GB"/>
            </a:p>
          </p:txBody>
        </p:sp>
        <p:sp>
          <p:nvSpPr>
            <p:cNvPr id="68" name="Harvey 38/100 [38]">
              <a:extLst>
                <a:ext uri="{FF2B5EF4-FFF2-40B4-BE49-F238E27FC236}">
                  <a16:creationId xmlns:a16="http://schemas.microsoft.com/office/drawing/2014/main" id="{F07198F2-D644-45A1-B0C6-9AAA450B0B4F}"/>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tx1"/>
              </a:solidFill>
            </a:ln>
          </p:spPr>
          <p:txBody>
            <a:bodyPr/>
            <a:lstStyle/>
            <a:p>
              <a:endParaRPr lang="en-GB"/>
            </a:p>
          </p:txBody>
        </p:sp>
        <p:sp>
          <p:nvSpPr>
            <p:cNvPr id="69" name="Harvey 39/100 [39]">
              <a:extLst>
                <a:ext uri="{FF2B5EF4-FFF2-40B4-BE49-F238E27FC236}">
                  <a16:creationId xmlns:a16="http://schemas.microsoft.com/office/drawing/2014/main" id="{D66457F8-1D40-4CF6-BE06-BF2C73978B03}"/>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tx1"/>
              </a:solidFill>
            </a:ln>
          </p:spPr>
          <p:txBody>
            <a:bodyPr/>
            <a:lstStyle/>
            <a:p>
              <a:endParaRPr lang="en-GB"/>
            </a:p>
          </p:txBody>
        </p:sp>
        <p:sp>
          <p:nvSpPr>
            <p:cNvPr id="70" name="Harvey 40/100 [40]">
              <a:extLst>
                <a:ext uri="{FF2B5EF4-FFF2-40B4-BE49-F238E27FC236}">
                  <a16:creationId xmlns:a16="http://schemas.microsoft.com/office/drawing/2014/main" id="{400C163E-457D-4851-8DE9-6044378DACD8}"/>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tx1"/>
              </a:solidFill>
            </a:ln>
          </p:spPr>
          <p:txBody>
            <a:bodyPr/>
            <a:lstStyle/>
            <a:p>
              <a:endParaRPr lang="en-GB"/>
            </a:p>
          </p:txBody>
        </p:sp>
        <p:sp>
          <p:nvSpPr>
            <p:cNvPr id="71" name="Harvey 41/100 [41]">
              <a:extLst>
                <a:ext uri="{FF2B5EF4-FFF2-40B4-BE49-F238E27FC236}">
                  <a16:creationId xmlns:a16="http://schemas.microsoft.com/office/drawing/2014/main" id="{400ECAC2-B757-45C2-8548-03D5903937F8}"/>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tx1"/>
              </a:solidFill>
            </a:ln>
          </p:spPr>
          <p:txBody>
            <a:bodyPr/>
            <a:lstStyle/>
            <a:p>
              <a:endParaRPr lang="en-GB"/>
            </a:p>
          </p:txBody>
        </p:sp>
        <p:sp>
          <p:nvSpPr>
            <p:cNvPr id="72" name="Harvey 42/100 [42]">
              <a:extLst>
                <a:ext uri="{FF2B5EF4-FFF2-40B4-BE49-F238E27FC236}">
                  <a16:creationId xmlns:a16="http://schemas.microsoft.com/office/drawing/2014/main" id="{EB940494-301C-49A5-B898-9E2F6AD8C751}"/>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tx1"/>
              </a:solidFill>
            </a:ln>
          </p:spPr>
          <p:txBody>
            <a:bodyPr/>
            <a:lstStyle/>
            <a:p>
              <a:endParaRPr lang="en-GB"/>
            </a:p>
          </p:txBody>
        </p:sp>
        <p:sp>
          <p:nvSpPr>
            <p:cNvPr id="73" name="Harvey 43/100 [43]">
              <a:extLst>
                <a:ext uri="{FF2B5EF4-FFF2-40B4-BE49-F238E27FC236}">
                  <a16:creationId xmlns:a16="http://schemas.microsoft.com/office/drawing/2014/main" id="{E38BF466-C8AC-4453-964C-0721723B3488}"/>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tx1"/>
              </a:solidFill>
            </a:ln>
          </p:spPr>
          <p:txBody>
            <a:bodyPr/>
            <a:lstStyle/>
            <a:p>
              <a:endParaRPr lang="en-GB"/>
            </a:p>
          </p:txBody>
        </p:sp>
        <p:sp>
          <p:nvSpPr>
            <p:cNvPr id="74" name="Harvey 44/100 [44]">
              <a:extLst>
                <a:ext uri="{FF2B5EF4-FFF2-40B4-BE49-F238E27FC236}">
                  <a16:creationId xmlns:a16="http://schemas.microsoft.com/office/drawing/2014/main" id="{DF49DF1E-332B-43E4-9F7D-89231565DE6E}"/>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tx1"/>
              </a:solidFill>
            </a:ln>
          </p:spPr>
          <p:txBody>
            <a:bodyPr/>
            <a:lstStyle/>
            <a:p>
              <a:endParaRPr lang="en-GB"/>
            </a:p>
          </p:txBody>
        </p:sp>
        <p:sp>
          <p:nvSpPr>
            <p:cNvPr id="75" name="Harvey 45/100 [45]">
              <a:extLst>
                <a:ext uri="{FF2B5EF4-FFF2-40B4-BE49-F238E27FC236}">
                  <a16:creationId xmlns:a16="http://schemas.microsoft.com/office/drawing/2014/main" id="{42546EA4-E042-4C37-B531-00EA031B1081}"/>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tx1"/>
              </a:solidFill>
            </a:ln>
          </p:spPr>
          <p:txBody>
            <a:bodyPr/>
            <a:lstStyle/>
            <a:p>
              <a:endParaRPr lang="en-GB"/>
            </a:p>
          </p:txBody>
        </p:sp>
        <p:sp>
          <p:nvSpPr>
            <p:cNvPr id="76" name="Harvey 46/100 [46]">
              <a:extLst>
                <a:ext uri="{FF2B5EF4-FFF2-40B4-BE49-F238E27FC236}">
                  <a16:creationId xmlns:a16="http://schemas.microsoft.com/office/drawing/2014/main" id="{336A402D-2A22-4FA9-94E3-3417999DF4C6}"/>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tx1"/>
              </a:solidFill>
            </a:ln>
          </p:spPr>
          <p:txBody>
            <a:bodyPr/>
            <a:lstStyle/>
            <a:p>
              <a:endParaRPr lang="en-GB"/>
            </a:p>
          </p:txBody>
        </p:sp>
        <p:sp>
          <p:nvSpPr>
            <p:cNvPr id="77" name="Harvey 47/100 [47]">
              <a:extLst>
                <a:ext uri="{FF2B5EF4-FFF2-40B4-BE49-F238E27FC236}">
                  <a16:creationId xmlns:a16="http://schemas.microsoft.com/office/drawing/2014/main" id="{B77E3120-DBD8-46FF-8E81-468CB9CA5556}"/>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tx1"/>
              </a:solidFill>
            </a:ln>
          </p:spPr>
          <p:txBody>
            <a:bodyPr/>
            <a:lstStyle/>
            <a:p>
              <a:endParaRPr lang="en-GB"/>
            </a:p>
          </p:txBody>
        </p:sp>
        <p:sp>
          <p:nvSpPr>
            <p:cNvPr id="78" name="Harvey 48/100 [48]">
              <a:extLst>
                <a:ext uri="{FF2B5EF4-FFF2-40B4-BE49-F238E27FC236}">
                  <a16:creationId xmlns:a16="http://schemas.microsoft.com/office/drawing/2014/main" id="{C7DE051B-949B-435F-8FE3-5AC23BD79F00}"/>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tx1"/>
              </a:solidFill>
            </a:ln>
          </p:spPr>
          <p:txBody>
            <a:bodyPr/>
            <a:lstStyle/>
            <a:p>
              <a:endParaRPr lang="en-GB"/>
            </a:p>
          </p:txBody>
        </p:sp>
        <p:sp>
          <p:nvSpPr>
            <p:cNvPr id="79" name="Harvey 49/100 [49]">
              <a:extLst>
                <a:ext uri="{FF2B5EF4-FFF2-40B4-BE49-F238E27FC236}">
                  <a16:creationId xmlns:a16="http://schemas.microsoft.com/office/drawing/2014/main" id="{CE87981A-50DC-469B-9BED-E410D9C4523C}"/>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tx1"/>
              </a:solidFill>
            </a:ln>
          </p:spPr>
          <p:txBody>
            <a:bodyPr/>
            <a:lstStyle/>
            <a:p>
              <a:endParaRPr lang="en-GB"/>
            </a:p>
          </p:txBody>
        </p:sp>
        <p:sp>
          <p:nvSpPr>
            <p:cNvPr id="80" name="Harvey 50/100 [50]">
              <a:extLst>
                <a:ext uri="{FF2B5EF4-FFF2-40B4-BE49-F238E27FC236}">
                  <a16:creationId xmlns:a16="http://schemas.microsoft.com/office/drawing/2014/main" id="{09000150-37F1-44E7-90CE-823F3D818627}"/>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txBody>
            <a:bodyPr/>
            <a:lstStyle/>
            <a:p>
              <a:endParaRPr lang="en-GB"/>
            </a:p>
          </p:txBody>
        </p:sp>
        <p:sp>
          <p:nvSpPr>
            <p:cNvPr id="81" name="Harvey 51/100 [51]">
              <a:extLst>
                <a:ext uri="{FF2B5EF4-FFF2-40B4-BE49-F238E27FC236}">
                  <a16:creationId xmlns:a16="http://schemas.microsoft.com/office/drawing/2014/main" id="{7C390C9B-400C-4298-9451-DDA21AE072A5}"/>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tx1"/>
              </a:solidFill>
            </a:ln>
          </p:spPr>
          <p:txBody>
            <a:bodyPr/>
            <a:lstStyle/>
            <a:p>
              <a:endParaRPr lang="en-GB"/>
            </a:p>
          </p:txBody>
        </p:sp>
        <p:sp>
          <p:nvSpPr>
            <p:cNvPr id="82" name="Harvey 52/100 [52]">
              <a:extLst>
                <a:ext uri="{FF2B5EF4-FFF2-40B4-BE49-F238E27FC236}">
                  <a16:creationId xmlns:a16="http://schemas.microsoft.com/office/drawing/2014/main" id="{CD74444C-FD06-494D-A86F-F5A9EF3DF948}"/>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tx1"/>
              </a:solidFill>
            </a:ln>
          </p:spPr>
          <p:txBody>
            <a:bodyPr/>
            <a:lstStyle/>
            <a:p>
              <a:endParaRPr lang="en-GB"/>
            </a:p>
          </p:txBody>
        </p:sp>
        <p:sp>
          <p:nvSpPr>
            <p:cNvPr id="83" name="Harvey 53/100 [53]">
              <a:extLst>
                <a:ext uri="{FF2B5EF4-FFF2-40B4-BE49-F238E27FC236}">
                  <a16:creationId xmlns:a16="http://schemas.microsoft.com/office/drawing/2014/main" id="{71C059AD-2B8D-4AC3-97AC-1C49D7484794}"/>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tx1"/>
              </a:solidFill>
            </a:ln>
          </p:spPr>
          <p:txBody>
            <a:bodyPr/>
            <a:lstStyle/>
            <a:p>
              <a:endParaRPr lang="en-GB"/>
            </a:p>
          </p:txBody>
        </p:sp>
        <p:sp>
          <p:nvSpPr>
            <p:cNvPr id="84" name="Harvey 54/100 [54]">
              <a:extLst>
                <a:ext uri="{FF2B5EF4-FFF2-40B4-BE49-F238E27FC236}">
                  <a16:creationId xmlns:a16="http://schemas.microsoft.com/office/drawing/2014/main" id="{B31C6B8A-F9DD-4E14-B631-766D96C68862}"/>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tx1"/>
              </a:solidFill>
            </a:ln>
          </p:spPr>
          <p:txBody>
            <a:bodyPr/>
            <a:lstStyle/>
            <a:p>
              <a:endParaRPr lang="en-GB"/>
            </a:p>
          </p:txBody>
        </p:sp>
        <p:sp>
          <p:nvSpPr>
            <p:cNvPr id="85" name="Harvey 55/100 [55]">
              <a:extLst>
                <a:ext uri="{FF2B5EF4-FFF2-40B4-BE49-F238E27FC236}">
                  <a16:creationId xmlns:a16="http://schemas.microsoft.com/office/drawing/2014/main" id="{0BD4C0AF-89CD-4C1B-957F-8CA5A314A7FE}"/>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tx1"/>
              </a:solidFill>
            </a:ln>
          </p:spPr>
          <p:txBody>
            <a:bodyPr/>
            <a:lstStyle/>
            <a:p>
              <a:endParaRPr lang="en-GB"/>
            </a:p>
          </p:txBody>
        </p:sp>
        <p:sp>
          <p:nvSpPr>
            <p:cNvPr id="86" name="Harvey 56/100 [56]">
              <a:extLst>
                <a:ext uri="{FF2B5EF4-FFF2-40B4-BE49-F238E27FC236}">
                  <a16:creationId xmlns:a16="http://schemas.microsoft.com/office/drawing/2014/main" id="{91B10105-1727-4B9C-8FCD-3D334C87BDE6}"/>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tx1"/>
              </a:solidFill>
            </a:ln>
          </p:spPr>
          <p:txBody>
            <a:bodyPr/>
            <a:lstStyle/>
            <a:p>
              <a:endParaRPr lang="en-GB"/>
            </a:p>
          </p:txBody>
        </p:sp>
        <p:sp>
          <p:nvSpPr>
            <p:cNvPr id="87" name="Harvey 57/100 [57]">
              <a:extLst>
                <a:ext uri="{FF2B5EF4-FFF2-40B4-BE49-F238E27FC236}">
                  <a16:creationId xmlns:a16="http://schemas.microsoft.com/office/drawing/2014/main" id="{10898073-8095-4DE7-AD95-0F8C96BC360A}"/>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tx1"/>
              </a:solidFill>
            </a:ln>
          </p:spPr>
          <p:txBody>
            <a:bodyPr/>
            <a:lstStyle/>
            <a:p>
              <a:endParaRPr lang="en-GB"/>
            </a:p>
          </p:txBody>
        </p:sp>
        <p:sp>
          <p:nvSpPr>
            <p:cNvPr id="88" name="Harvey 58/100 [58]">
              <a:extLst>
                <a:ext uri="{FF2B5EF4-FFF2-40B4-BE49-F238E27FC236}">
                  <a16:creationId xmlns:a16="http://schemas.microsoft.com/office/drawing/2014/main" id="{6DAC7101-D4D8-448C-A304-03FD92F4726B}"/>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tx1"/>
              </a:solidFill>
            </a:ln>
          </p:spPr>
          <p:txBody>
            <a:bodyPr/>
            <a:lstStyle/>
            <a:p>
              <a:endParaRPr lang="en-GB"/>
            </a:p>
          </p:txBody>
        </p:sp>
        <p:sp>
          <p:nvSpPr>
            <p:cNvPr id="89" name="Harvey 59/100 [59]">
              <a:extLst>
                <a:ext uri="{FF2B5EF4-FFF2-40B4-BE49-F238E27FC236}">
                  <a16:creationId xmlns:a16="http://schemas.microsoft.com/office/drawing/2014/main" id="{217FF511-93A0-4626-AD9A-E3C9223AB082}"/>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tx1"/>
              </a:solidFill>
            </a:ln>
          </p:spPr>
          <p:txBody>
            <a:bodyPr/>
            <a:lstStyle/>
            <a:p>
              <a:endParaRPr lang="en-GB"/>
            </a:p>
          </p:txBody>
        </p:sp>
        <p:sp>
          <p:nvSpPr>
            <p:cNvPr id="90" name="Harvey 60/100 [60]">
              <a:extLst>
                <a:ext uri="{FF2B5EF4-FFF2-40B4-BE49-F238E27FC236}">
                  <a16:creationId xmlns:a16="http://schemas.microsoft.com/office/drawing/2014/main" id="{B174582B-2B02-49C0-BF3C-2F590DA4B376}"/>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tx1"/>
              </a:solidFill>
            </a:ln>
          </p:spPr>
          <p:txBody>
            <a:bodyPr/>
            <a:lstStyle/>
            <a:p>
              <a:endParaRPr lang="en-GB"/>
            </a:p>
          </p:txBody>
        </p:sp>
        <p:sp>
          <p:nvSpPr>
            <p:cNvPr id="91" name="Harvey 61/100 [61]">
              <a:extLst>
                <a:ext uri="{FF2B5EF4-FFF2-40B4-BE49-F238E27FC236}">
                  <a16:creationId xmlns:a16="http://schemas.microsoft.com/office/drawing/2014/main" id="{33DB99C1-7490-4472-9497-92CB0A05D37F}"/>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tx1"/>
              </a:solidFill>
            </a:ln>
          </p:spPr>
          <p:txBody>
            <a:bodyPr/>
            <a:lstStyle/>
            <a:p>
              <a:endParaRPr lang="en-GB"/>
            </a:p>
          </p:txBody>
        </p:sp>
        <p:sp>
          <p:nvSpPr>
            <p:cNvPr id="92" name="Harvey 62/100 [62]">
              <a:extLst>
                <a:ext uri="{FF2B5EF4-FFF2-40B4-BE49-F238E27FC236}">
                  <a16:creationId xmlns:a16="http://schemas.microsoft.com/office/drawing/2014/main" id="{5B3273E3-981C-4F41-B7C3-9586D2DDB606}"/>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tx1"/>
              </a:solidFill>
            </a:ln>
          </p:spPr>
          <p:txBody>
            <a:bodyPr/>
            <a:lstStyle/>
            <a:p>
              <a:endParaRPr lang="en-GB"/>
            </a:p>
          </p:txBody>
        </p:sp>
        <p:sp>
          <p:nvSpPr>
            <p:cNvPr id="93" name="Harvey 63/100 [63]">
              <a:extLst>
                <a:ext uri="{FF2B5EF4-FFF2-40B4-BE49-F238E27FC236}">
                  <a16:creationId xmlns:a16="http://schemas.microsoft.com/office/drawing/2014/main" id="{B054D749-7282-4A1A-A3AE-FCEA23483CB5}"/>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tx1"/>
              </a:solidFill>
            </a:ln>
          </p:spPr>
          <p:txBody>
            <a:bodyPr/>
            <a:lstStyle/>
            <a:p>
              <a:endParaRPr lang="en-GB"/>
            </a:p>
          </p:txBody>
        </p:sp>
        <p:sp>
          <p:nvSpPr>
            <p:cNvPr id="94" name="Harvey 64/100 [64]">
              <a:extLst>
                <a:ext uri="{FF2B5EF4-FFF2-40B4-BE49-F238E27FC236}">
                  <a16:creationId xmlns:a16="http://schemas.microsoft.com/office/drawing/2014/main" id="{FAD20644-5B4D-4DCF-905C-ADF42E9EB48E}"/>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tx1"/>
              </a:solidFill>
            </a:ln>
          </p:spPr>
          <p:txBody>
            <a:bodyPr/>
            <a:lstStyle/>
            <a:p>
              <a:endParaRPr lang="en-GB"/>
            </a:p>
          </p:txBody>
        </p:sp>
        <p:sp>
          <p:nvSpPr>
            <p:cNvPr id="95" name="Harvey 65/100 [65]">
              <a:extLst>
                <a:ext uri="{FF2B5EF4-FFF2-40B4-BE49-F238E27FC236}">
                  <a16:creationId xmlns:a16="http://schemas.microsoft.com/office/drawing/2014/main" id="{209F7C97-D7C7-4B24-BA42-05A1577E875F}"/>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tx1"/>
              </a:solidFill>
            </a:ln>
          </p:spPr>
          <p:txBody>
            <a:bodyPr/>
            <a:lstStyle/>
            <a:p>
              <a:endParaRPr lang="en-GB"/>
            </a:p>
          </p:txBody>
        </p:sp>
        <p:sp>
          <p:nvSpPr>
            <p:cNvPr id="96" name="Harvey 66/100 [66]">
              <a:extLst>
                <a:ext uri="{FF2B5EF4-FFF2-40B4-BE49-F238E27FC236}">
                  <a16:creationId xmlns:a16="http://schemas.microsoft.com/office/drawing/2014/main" id="{DF1C9977-12F0-4A6D-80C6-EE308E12725D}"/>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tx1"/>
              </a:solidFill>
            </a:ln>
          </p:spPr>
          <p:txBody>
            <a:bodyPr/>
            <a:lstStyle/>
            <a:p>
              <a:endParaRPr lang="en-GB"/>
            </a:p>
          </p:txBody>
        </p:sp>
        <p:sp>
          <p:nvSpPr>
            <p:cNvPr id="97" name="Harvey 67/100 [67]">
              <a:extLst>
                <a:ext uri="{FF2B5EF4-FFF2-40B4-BE49-F238E27FC236}">
                  <a16:creationId xmlns:a16="http://schemas.microsoft.com/office/drawing/2014/main" id="{A71F6A66-C058-4F2F-B290-FA1CC991F642}"/>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tx1"/>
              </a:solidFill>
            </a:ln>
          </p:spPr>
          <p:txBody>
            <a:bodyPr/>
            <a:lstStyle/>
            <a:p>
              <a:endParaRPr lang="en-GB"/>
            </a:p>
          </p:txBody>
        </p:sp>
        <p:sp>
          <p:nvSpPr>
            <p:cNvPr id="98" name="Harvey 68/100 [68]">
              <a:extLst>
                <a:ext uri="{FF2B5EF4-FFF2-40B4-BE49-F238E27FC236}">
                  <a16:creationId xmlns:a16="http://schemas.microsoft.com/office/drawing/2014/main" id="{3DEC417F-7D71-4C5B-8085-B1583B2FCCC6}"/>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tx1"/>
              </a:solidFill>
            </a:ln>
          </p:spPr>
          <p:txBody>
            <a:bodyPr/>
            <a:lstStyle/>
            <a:p>
              <a:endParaRPr lang="en-GB"/>
            </a:p>
          </p:txBody>
        </p:sp>
        <p:sp>
          <p:nvSpPr>
            <p:cNvPr id="99" name="Harvey 69/100 [69]">
              <a:extLst>
                <a:ext uri="{FF2B5EF4-FFF2-40B4-BE49-F238E27FC236}">
                  <a16:creationId xmlns:a16="http://schemas.microsoft.com/office/drawing/2014/main" id="{96A13EE1-EC22-4C01-B4AB-3EF6602FDFBA}"/>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tx1"/>
              </a:solidFill>
            </a:ln>
          </p:spPr>
          <p:txBody>
            <a:bodyPr/>
            <a:lstStyle/>
            <a:p>
              <a:endParaRPr lang="en-GB"/>
            </a:p>
          </p:txBody>
        </p:sp>
        <p:sp>
          <p:nvSpPr>
            <p:cNvPr id="100" name="Harvey 70/100 [70]">
              <a:extLst>
                <a:ext uri="{FF2B5EF4-FFF2-40B4-BE49-F238E27FC236}">
                  <a16:creationId xmlns:a16="http://schemas.microsoft.com/office/drawing/2014/main" id="{EFB4A714-9F67-4868-825D-66C4F537A5E2}"/>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tx1"/>
              </a:solidFill>
            </a:ln>
          </p:spPr>
          <p:txBody>
            <a:bodyPr/>
            <a:lstStyle/>
            <a:p>
              <a:endParaRPr lang="en-GB"/>
            </a:p>
          </p:txBody>
        </p:sp>
        <p:sp>
          <p:nvSpPr>
            <p:cNvPr id="101" name="Harvey 71/100 [71]">
              <a:extLst>
                <a:ext uri="{FF2B5EF4-FFF2-40B4-BE49-F238E27FC236}">
                  <a16:creationId xmlns:a16="http://schemas.microsoft.com/office/drawing/2014/main" id="{F19A226F-E078-4A46-A954-75FADD25402D}"/>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tx1"/>
              </a:solidFill>
            </a:ln>
          </p:spPr>
          <p:txBody>
            <a:bodyPr/>
            <a:lstStyle/>
            <a:p>
              <a:endParaRPr lang="en-GB"/>
            </a:p>
          </p:txBody>
        </p:sp>
        <p:sp>
          <p:nvSpPr>
            <p:cNvPr id="102" name="Harvey 72/100 [72]">
              <a:extLst>
                <a:ext uri="{FF2B5EF4-FFF2-40B4-BE49-F238E27FC236}">
                  <a16:creationId xmlns:a16="http://schemas.microsoft.com/office/drawing/2014/main" id="{756F7D21-1D93-4B57-ABFA-EE5584CBC7E6}"/>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tx1"/>
              </a:solidFill>
            </a:ln>
          </p:spPr>
          <p:txBody>
            <a:bodyPr/>
            <a:lstStyle/>
            <a:p>
              <a:endParaRPr lang="en-GB"/>
            </a:p>
          </p:txBody>
        </p:sp>
        <p:sp>
          <p:nvSpPr>
            <p:cNvPr id="103" name="Harvey 73/100 [73]">
              <a:extLst>
                <a:ext uri="{FF2B5EF4-FFF2-40B4-BE49-F238E27FC236}">
                  <a16:creationId xmlns:a16="http://schemas.microsoft.com/office/drawing/2014/main" id="{8B48008C-A1AB-43F4-817D-5E481F7E9337}"/>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tx1"/>
              </a:solidFill>
            </a:ln>
          </p:spPr>
          <p:txBody>
            <a:bodyPr/>
            <a:lstStyle/>
            <a:p>
              <a:endParaRPr lang="en-GB"/>
            </a:p>
          </p:txBody>
        </p:sp>
        <p:sp>
          <p:nvSpPr>
            <p:cNvPr id="104" name="Harvey 74/100 [74]">
              <a:extLst>
                <a:ext uri="{FF2B5EF4-FFF2-40B4-BE49-F238E27FC236}">
                  <a16:creationId xmlns:a16="http://schemas.microsoft.com/office/drawing/2014/main" id="{565E5A64-245E-4A5F-89BD-4A608EAB3F91}"/>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tx1"/>
              </a:solidFill>
            </a:ln>
          </p:spPr>
          <p:txBody>
            <a:bodyPr/>
            <a:lstStyle/>
            <a:p>
              <a:endParaRPr lang="en-GB"/>
            </a:p>
          </p:txBody>
        </p:sp>
        <p:sp>
          <p:nvSpPr>
            <p:cNvPr id="105" name="Harvey 75/100 [75]">
              <a:extLst>
                <a:ext uri="{FF2B5EF4-FFF2-40B4-BE49-F238E27FC236}">
                  <a16:creationId xmlns:a16="http://schemas.microsoft.com/office/drawing/2014/main" id="{4D5F9994-73C2-4C23-BA0B-7566D8BE9160}"/>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txBody>
            <a:bodyPr/>
            <a:lstStyle/>
            <a:p>
              <a:endParaRPr lang="en-GB"/>
            </a:p>
          </p:txBody>
        </p:sp>
        <p:sp>
          <p:nvSpPr>
            <p:cNvPr id="106" name="Harvey 76/100 [76]">
              <a:extLst>
                <a:ext uri="{FF2B5EF4-FFF2-40B4-BE49-F238E27FC236}">
                  <a16:creationId xmlns:a16="http://schemas.microsoft.com/office/drawing/2014/main" id="{BD448083-14BE-4295-B4A4-AED8235312B8}"/>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tx1"/>
              </a:solidFill>
            </a:ln>
          </p:spPr>
          <p:txBody>
            <a:bodyPr/>
            <a:lstStyle/>
            <a:p>
              <a:endParaRPr lang="en-GB"/>
            </a:p>
          </p:txBody>
        </p:sp>
        <p:sp>
          <p:nvSpPr>
            <p:cNvPr id="107" name="Harvey 77/100 [77]">
              <a:extLst>
                <a:ext uri="{FF2B5EF4-FFF2-40B4-BE49-F238E27FC236}">
                  <a16:creationId xmlns:a16="http://schemas.microsoft.com/office/drawing/2014/main" id="{77931D2B-536D-4DE6-AE4C-CB9EA4DE4C61}"/>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tx1"/>
              </a:solidFill>
            </a:ln>
          </p:spPr>
          <p:txBody>
            <a:bodyPr/>
            <a:lstStyle/>
            <a:p>
              <a:endParaRPr lang="en-GB"/>
            </a:p>
          </p:txBody>
        </p:sp>
        <p:sp>
          <p:nvSpPr>
            <p:cNvPr id="108" name="Harvey 78/100 [78]">
              <a:extLst>
                <a:ext uri="{FF2B5EF4-FFF2-40B4-BE49-F238E27FC236}">
                  <a16:creationId xmlns:a16="http://schemas.microsoft.com/office/drawing/2014/main" id="{53E1ED11-19DD-4DE4-B566-1978E4E0FAF7}"/>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tx1"/>
              </a:solidFill>
            </a:ln>
          </p:spPr>
          <p:txBody>
            <a:bodyPr/>
            <a:lstStyle/>
            <a:p>
              <a:endParaRPr lang="en-GB"/>
            </a:p>
          </p:txBody>
        </p:sp>
        <p:sp>
          <p:nvSpPr>
            <p:cNvPr id="109" name="Harvey 79/100 [79]">
              <a:extLst>
                <a:ext uri="{FF2B5EF4-FFF2-40B4-BE49-F238E27FC236}">
                  <a16:creationId xmlns:a16="http://schemas.microsoft.com/office/drawing/2014/main" id="{CCE175F0-4184-4D43-8EF9-EA2D4C1192B8}"/>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tx1"/>
              </a:solidFill>
            </a:ln>
          </p:spPr>
          <p:txBody>
            <a:bodyPr/>
            <a:lstStyle/>
            <a:p>
              <a:endParaRPr lang="en-GB"/>
            </a:p>
          </p:txBody>
        </p:sp>
        <p:sp>
          <p:nvSpPr>
            <p:cNvPr id="110" name="Harvey 80/100 [80]">
              <a:extLst>
                <a:ext uri="{FF2B5EF4-FFF2-40B4-BE49-F238E27FC236}">
                  <a16:creationId xmlns:a16="http://schemas.microsoft.com/office/drawing/2014/main" id="{0A3700C8-F53E-4767-B37F-AC04E744EBAC}"/>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tx1"/>
              </a:solidFill>
            </a:ln>
          </p:spPr>
          <p:txBody>
            <a:bodyPr/>
            <a:lstStyle/>
            <a:p>
              <a:endParaRPr lang="en-GB"/>
            </a:p>
          </p:txBody>
        </p:sp>
        <p:sp>
          <p:nvSpPr>
            <p:cNvPr id="111" name="Harvey 81/100 [81]">
              <a:extLst>
                <a:ext uri="{FF2B5EF4-FFF2-40B4-BE49-F238E27FC236}">
                  <a16:creationId xmlns:a16="http://schemas.microsoft.com/office/drawing/2014/main" id="{0BEC1370-E4B6-4E47-8F9F-15D7D8FB2CFC}"/>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tx1"/>
              </a:solidFill>
            </a:ln>
          </p:spPr>
          <p:txBody>
            <a:bodyPr/>
            <a:lstStyle/>
            <a:p>
              <a:endParaRPr lang="en-GB"/>
            </a:p>
          </p:txBody>
        </p:sp>
        <p:sp>
          <p:nvSpPr>
            <p:cNvPr id="112" name="Harvey 82/100 [82]">
              <a:extLst>
                <a:ext uri="{FF2B5EF4-FFF2-40B4-BE49-F238E27FC236}">
                  <a16:creationId xmlns:a16="http://schemas.microsoft.com/office/drawing/2014/main" id="{4C25E3D8-02DA-44CC-A566-01AA84DC7AE3}"/>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tx1"/>
              </a:solidFill>
            </a:ln>
          </p:spPr>
          <p:txBody>
            <a:bodyPr/>
            <a:lstStyle/>
            <a:p>
              <a:endParaRPr lang="en-GB"/>
            </a:p>
          </p:txBody>
        </p:sp>
        <p:sp>
          <p:nvSpPr>
            <p:cNvPr id="113" name="Harvey 83/100 [83]">
              <a:extLst>
                <a:ext uri="{FF2B5EF4-FFF2-40B4-BE49-F238E27FC236}">
                  <a16:creationId xmlns:a16="http://schemas.microsoft.com/office/drawing/2014/main" id="{D30E4CAB-D224-4135-96E3-C41420C5FF8C}"/>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tx1"/>
              </a:solidFill>
            </a:ln>
          </p:spPr>
          <p:txBody>
            <a:bodyPr/>
            <a:lstStyle/>
            <a:p>
              <a:endParaRPr lang="en-GB"/>
            </a:p>
          </p:txBody>
        </p:sp>
        <p:sp>
          <p:nvSpPr>
            <p:cNvPr id="114" name="Harvey 84/100 [84]">
              <a:extLst>
                <a:ext uri="{FF2B5EF4-FFF2-40B4-BE49-F238E27FC236}">
                  <a16:creationId xmlns:a16="http://schemas.microsoft.com/office/drawing/2014/main" id="{86971F1C-765A-4BE9-BB2E-62BD40EB7C96}"/>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tx1"/>
              </a:solidFill>
            </a:ln>
          </p:spPr>
          <p:txBody>
            <a:bodyPr/>
            <a:lstStyle/>
            <a:p>
              <a:endParaRPr lang="en-GB"/>
            </a:p>
          </p:txBody>
        </p:sp>
        <p:sp>
          <p:nvSpPr>
            <p:cNvPr id="115" name="Harvey 85/100 [85]">
              <a:extLst>
                <a:ext uri="{FF2B5EF4-FFF2-40B4-BE49-F238E27FC236}">
                  <a16:creationId xmlns:a16="http://schemas.microsoft.com/office/drawing/2014/main" id="{7027B79D-E0DD-4E78-BF9B-DF2A0C530F79}"/>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tx1"/>
              </a:solidFill>
            </a:ln>
          </p:spPr>
          <p:txBody>
            <a:bodyPr/>
            <a:lstStyle/>
            <a:p>
              <a:endParaRPr lang="en-GB"/>
            </a:p>
          </p:txBody>
        </p:sp>
        <p:sp>
          <p:nvSpPr>
            <p:cNvPr id="116" name="Harvey 86/100 [86]">
              <a:extLst>
                <a:ext uri="{FF2B5EF4-FFF2-40B4-BE49-F238E27FC236}">
                  <a16:creationId xmlns:a16="http://schemas.microsoft.com/office/drawing/2014/main" id="{B7FD9411-38FE-4E5A-9662-49E94C7C02F5}"/>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tx1"/>
              </a:solidFill>
            </a:ln>
          </p:spPr>
          <p:txBody>
            <a:bodyPr/>
            <a:lstStyle/>
            <a:p>
              <a:endParaRPr lang="en-GB"/>
            </a:p>
          </p:txBody>
        </p:sp>
        <p:sp>
          <p:nvSpPr>
            <p:cNvPr id="117" name="Harvey 87/100 [87]">
              <a:extLst>
                <a:ext uri="{FF2B5EF4-FFF2-40B4-BE49-F238E27FC236}">
                  <a16:creationId xmlns:a16="http://schemas.microsoft.com/office/drawing/2014/main" id="{9BFDFBFF-FD42-440B-83A2-ED71871262A4}"/>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tx1"/>
              </a:solidFill>
            </a:ln>
          </p:spPr>
          <p:txBody>
            <a:bodyPr/>
            <a:lstStyle/>
            <a:p>
              <a:endParaRPr lang="en-GB"/>
            </a:p>
          </p:txBody>
        </p:sp>
        <p:sp>
          <p:nvSpPr>
            <p:cNvPr id="118" name="Harvey 88/100 [88]">
              <a:extLst>
                <a:ext uri="{FF2B5EF4-FFF2-40B4-BE49-F238E27FC236}">
                  <a16:creationId xmlns:a16="http://schemas.microsoft.com/office/drawing/2014/main" id="{CAD5BB42-5CEB-4C55-8223-90413902CB0C}"/>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tx1"/>
              </a:solidFill>
            </a:ln>
          </p:spPr>
          <p:txBody>
            <a:bodyPr/>
            <a:lstStyle/>
            <a:p>
              <a:endParaRPr lang="en-GB"/>
            </a:p>
          </p:txBody>
        </p:sp>
        <p:sp>
          <p:nvSpPr>
            <p:cNvPr id="119" name="Harvey 89/100 [89]">
              <a:extLst>
                <a:ext uri="{FF2B5EF4-FFF2-40B4-BE49-F238E27FC236}">
                  <a16:creationId xmlns:a16="http://schemas.microsoft.com/office/drawing/2014/main" id="{69C7B28D-51E4-4227-9093-C514D42A9005}"/>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tx1"/>
              </a:solidFill>
            </a:ln>
          </p:spPr>
          <p:txBody>
            <a:bodyPr/>
            <a:lstStyle/>
            <a:p>
              <a:endParaRPr lang="en-GB"/>
            </a:p>
          </p:txBody>
        </p:sp>
        <p:sp>
          <p:nvSpPr>
            <p:cNvPr id="120" name="Harvey 90/100 [90]">
              <a:extLst>
                <a:ext uri="{FF2B5EF4-FFF2-40B4-BE49-F238E27FC236}">
                  <a16:creationId xmlns:a16="http://schemas.microsoft.com/office/drawing/2014/main" id="{3BEADF39-E00B-498D-8CC9-1D5C22643BCD}"/>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tx1"/>
              </a:solidFill>
            </a:ln>
          </p:spPr>
          <p:txBody>
            <a:bodyPr/>
            <a:lstStyle/>
            <a:p>
              <a:endParaRPr lang="en-GB"/>
            </a:p>
          </p:txBody>
        </p:sp>
        <p:sp>
          <p:nvSpPr>
            <p:cNvPr id="121" name="Harvey 91/100 [91]">
              <a:extLst>
                <a:ext uri="{FF2B5EF4-FFF2-40B4-BE49-F238E27FC236}">
                  <a16:creationId xmlns:a16="http://schemas.microsoft.com/office/drawing/2014/main" id="{110E6742-673F-4B41-964A-7CDD1E4E1D69}"/>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tx1"/>
              </a:solidFill>
            </a:ln>
          </p:spPr>
          <p:txBody>
            <a:bodyPr/>
            <a:lstStyle/>
            <a:p>
              <a:endParaRPr lang="en-GB"/>
            </a:p>
          </p:txBody>
        </p:sp>
        <p:sp>
          <p:nvSpPr>
            <p:cNvPr id="122" name="Harvey 92/100 [92]">
              <a:extLst>
                <a:ext uri="{FF2B5EF4-FFF2-40B4-BE49-F238E27FC236}">
                  <a16:creationId xmlns:a16="http://schemas.microsoft.com/office/drawing/2014/main" id="{86471447-BD67-40A7-9F08-A43B4D8F8BD8}"/>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tx1"/>
              </a:solidFill>
            </a:ln>
          </p:spPr>
          <p:txBody>
            <a:bodyPr/>
            <a:lstStyle/>
            <a:p>
              <a:endParaRPr lang="en-GB"/>
            </a:p>
          </p:txBody>
        </p:sp>
        <p:sp>
          <p:nvSpPr>
            <p:cNvPr id="123" name="Harvey 93/100 [93]">
              <a:extLst>
                <a:ext uri="{FF2B5EF4-FFF2-40B4-BE49-F238E27FC236}">
                  <a16:creationId xmlns:a16="http://schemas.microsoft.com/office/drawing/2014/main" id="{4C0E595D-9D01-413C-9699-82CFF38A783B}"/>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tx1"/>
              </a:solidFill>
            </a:ln>
          </p:spPr>
          <p:txBody>
            <a:bodyPr/>
            <a:lstStyle/>
            <a:p>
              <a:endParaRPr lang="en-GB"/>
            </a:p>
          </p:txBody>
        </p:sp>
        <p:sp>
          <p:nvSpPr>
            <p:cNvPr id="124" name="Harvey 94/100 [94]">
              <a:extLst>
                <a:ext uri="{FF2B5EF4-FFF2-40B4-BE49-F238E27FC236}">
                  <a16:creationId xmlns:a16="http://schemas.microsoft.com/office/drawing/2014/main" id="{E50798B7-8A83-431E-9EF2-5D67851CA417}"/>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tx1"/>
              </a:solidFill>
            </a:ln>
          </p:spPr>
          <p:txBody>
            <a:bodyPr/>
            <a:lstStyle/>
            <a:p>
              <a:endParaRPr lang="en-GB"/>
            </a:p>
          </p:txBody>
        </p:sp>
        <p:sp>
          <p:nvSpPr>
            <p:cNvPr id="125" name="Harvey 95/100 [95]">
              <a:extLst>
                <a:ext uri="{FF2B5EF4-FFF2-40B4-BE49-F238E27FC236}">
                  <a16:creationId xmlns:a16="http://schemas.microsoft.com/office/drawing/2014/main" id="{D43B84EE-C86E-4D3F-90D2-DFB5E1CCA1D6}"/>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tx1"/>
              </a:solidFill>
            </a:ln>
          </p:spPr>
          <p:txBody>
            <a:bodyPr/>
            <a:lstStyle/>
            <a:p>
              <a:endParaRPr lang="en-GB"/>
            </a:p>
          </p:txBody>
        </p:sp>
        <p:sp>
          <p:nvSpPr>
            <p:cNvPr id="126" name="Harvey 96/100 [96]">
              <a:extLst>
                <a:ext uri="{FF2B5EF4-FFF2-40B4-BE49-F238E27FC236}">
                  <a16:creationId xmlns:a16="http://schemas.microsoft.com/office/drawing/2014/main" id="{196EA00D-C888-4D50-B739-5199600A5DE5}"/>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tx1"/>
              </a:solidFill>
            </a:ln>
          </p:spPr>
          <p:txBody>
            <a:bodyPr/>
            <a:lstStyle/>
            <a:p>
              <a:endParaRPr lang="en-GB"/>
            </a:p>
          </p:txBody>
        </p:sp>
        <p:sp>
          <p:nvSpPr>
            <p:cNvPr id="127" name="Harvey 97/100 [97]">
              <a:extLst>
                <a:ext uri="{FF2B5EF4-FFF2-40B4-BE49-F238E27FC236}">
                  <a16:creationId xmlns:a16="http://schemas.microsoft.com/office/drawing/2014/main" id="{0045E86D-0114-4DFD-BC58-E46759227C93}"/>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tx1"/>
              </a:solidFill>
            </a:ln>
          </p:spPr>
          <p:txBody>
            <a:bodyPr/>
            <a:lstStyle/>
            <a:p>
              <a:endParaRPr lang="en-GB"/>
            </a:p>
          </p:txBody>
        </p:sp>
        <p:sp>
          <p:nvSpPr>
            <p:cNvPr id="128" name="Harvey 98/100 [98]">
              <a:extLst>
                <a:ext uri="{FF2B5EF4-FFF2-40B4-BE49-F238E27FC236}">
                  <a16:creationId xmlns:a16="http://schemas.microsoft.com/office/drawing/2014/main" id="{464F7942-D723-4D2E-91EA-3AEF84D34459}"/>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tx1"/>
              </a:solidFill>
            </a:ln>
          </p:spPr>
          <p:txBody>
            <a:bodyPr/>
            <a:lstStyle/>
            <a:p>
              <a:endParaRPr lang="en-GB"/>
            </a:p>
          </p:txBody>
        </p:sp>
        <p:sp>
          <p:nvSpPr>
            <p:cNvPr id="129" name="Harvey 99/100 [99]">
              <a:extLst>
                <a:ext uri="{FF2B5EF4-FFF2-40B4-BE49-F238E27FC236}">
                  <a16:creationId xmlns:a16="http://schemas.microsoft.com/office/drawing/2014/main" id="{C8E37BA9-454A-4082-B576-FC335CC3F86E}"/>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tx1"/>
              </a:solidFill>
            </a:ln>
          </p:spPr>
          <p:txBody>
            <a:bodyPr/>
            <a:lstStyle/>
            <a:p>
              <a:endParaRPr lang="en-GB"/>
            </a:p>
          </p:txBody>
        </p:sp>
        <p:sp>
          <p:nvSpPr>
            <p:cNvPr id="130" name="Harvey 100/100 [100]">
              <a:extLst>
                <a:ext uri="{FF2B5EF4-FFF2-40B4-BE49-F238E27FC236}">
                  <a16:creationId xmlns:a16="http://schemas.microsoft.com/office/drawing/2014/main" id="{B0BC0277-15E0-4AB3-BCCF-B6B586D4D835}"/>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txBody>
            <a:bodyPr/>
            <a:lstStyle/>
            <a:p>
              <a:endParaRPr lang="en-GB"/>
            </a:p>
          </p:txBody>
        </p:sp>
      </p:grpSp>
      <p:sp>
        <p:nvSpPr>
          <p:cNvPr id="131" name="Footnote [Placeholder]" hidden="1">
            <a:extLst>
              <a:ext uri="{FF2B5EF4-FFF2-40B4-BE49-F238E27FC236}">
                <a16:creationId xmlns:a16="http://schemas.microsoft.com/office/drawing/2014/main" id="{8495ADBB-87DF-4E47-9C91-45D9C4AC8F45}"/>
              </a:ext>
            </a:extLst>
          </p:cNvPr>
          <p:cNvSpPr txBox="1"/>
          <p:nvPr userDrawn="1"/>
        </p:nvSpPr>
        <p:spPr>
          <a:xfrm>
            <a:off x="503238" y="5984668"/>
            <a:ext cx="10188208"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(r) Footnote</a:t>
            </a:r>
          </a:p>
        </p:txBody>
      </p:sp>
      <p:sp>
        <p:nvSpPr>
          <p:cNvPr id="132" name="Responsible [Sticker]" hidden="1">
            <a:extLst>
              <a:ext uri="{FF2B5EF4-FFF2-40B4-BE49-F238E27FC236}">
                <a16:creationId xmlns:a16="http://schemas.microsoft.com/office/drawing/2014/main" id="{B468B29C-7B96-4569-96EE-F47CF951513B}"/>
              </a:ext>
            </a:extLst>
          </p:cNvPr>
          <p:cNvSpPr>
            <a:spLocks/>
          </p:cNvSpPr>
          <p:nvPr userDrawn="1"/>
        </p:nvSpPr>
        <p:spPr>
          <a:xfrm>
            <a:off x="10071105" y="896931"/>
            <a:ext cx="2124070" cy="59540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ea typeface="+mn-ea"/>
                <a:cs typeface="+mn-cs"/>
              </a:rPr>
              <a:t>Responsible: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ea typeface="+mn-ea"/>
                <a:cs typeface="+mn-cs"/>
              </a:rPr>
              <a:t>Name Lastname</a:t>
            </a:r>
          </a:p>
        </p:txBody>
      </p:sp>
      <p:sp>
        <p:nvSpPr>
          <p:cNvPr id="133" name="Discussion [Sticker]" hidden="1">
            <a:extLst>
              <a:ext uri="{FF2B5EF4-FFF2-40B4-BE49-F238E27FC236}">
                <a16:creationId xmlns:a16="http://schemas.microsoft.com/office/drawing/2014/main" id="{9A1CD764-7821-44EC-ADA1-C483C992546C}"/>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Roboto Medium" panose="02000000000000000000" pitchFamily="2" charset="0"/>
                <a:cs typeface="+mn-cs"/>
              </a:rPr>
              <a:t>For discussion</a:t>
            </a:r>
          </a:p>
        </p:txBody>
      </p:sp>
      <p:sp>
        <p:nvSpPr>
          <p:cNvPr id="134" name="Internal [Sticker]" hidden="1">
            <a:extLst>
              <a:ext uri="{FF2B5EF4-FFF2-40B4-BE49-F238E27FC236}">
                <a16:creationId xmlns:a16="http://schemas.microsoft.com/office/drawing/2014/main" id="{B6FC9C5D-FC2A-46D7-A941-BF2C841A2865}"/>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Internal use only</a:t>
            </a:r>
          </a:p>
        </p:txBody>
      </p:sp>
      <p:sp>
        <p:nvSpPr>
          <p:cNvPr id="135" name="Final [Sticker]" hidden="1">
            <a:extLst>
              <a:ext uri="{FF2B5EF4-FFF2-40B4-BE49-F238E27FC236}">
                <a16:creationId xmlns:a16="http://schemas.microsoft.com/office/drawing/2014/main" id="{EF8BE20D-18E3-40D7-A5DA-108105F38AFC}"/>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Final slide</a:t>
            </a:r>
          </a:p>
        </p:txBody>
      </p:sp>
      <p:sp>
        <p:nvSpPr>
          <p:cNvPr id="136" name="Backup [Sticker]" hidden="1">
            <a:extLst>
              <a:ext uri="{FF2B5EF4-FFF2-40B4-BE49-F238E27FC236}">
                <a16:creationId xmlns:a16="http://schemas.microsoft.com/office/drawing/2014/main" id="{75EB5107-168F-4341-A51A-3E0EC2311F17}"/>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Backup</a:t>
            </a:r>
          </a:p>
        </p:txBody>
      </p:sp>
      <p:sp>
        <p:nvSpPr>
          <p:cNvPr id="137" name="Update [Sticker]" hidden="1">
            <a:extLst>
              <a:ext uri="{FF2B5EF4-FFF2-40B4-BE49-F238E27FC236}">
                <a16:creationId xmlns:a16="http://schemas.microsoft.com/office/drawing/2014/main" id="{D929BCB4-707F-4791-A475-B37763C376C6}"/>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Update data</a:t>
            </a:r>
          </a:p>
        </p:txBody>
      </p:sp>
      <p:sp>
        <p:nvSpPr>
          <p:cNvPr id="138" name="Dummy [Sticker]" hidden="1">
            <a:extLst>
              <a:ext uri="{FF2B5EF4-FFF2-40B4-BE49-F238E27FC236}">
                <a16:creationId xmlns:a16="http://schemas.microsoft.com/office/drawing/2014/main" id="{26325548-081C-48A0-A68E-5CA2A59148D7}"/>
              </a:ext>
            </a:extLst>
          </p:cNvPr>
          <p:cNvSpPr>
            <a:spLocks/>
          </p:cNvSpPr>
          <p:nvPr userDrawn="1"/>
        </p:nvSpPr>
        <p:spPr>
          <a:xfrm>
            <a:off x="10071105" y="896920"/>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rPr>
              <a:t>Dummy data</a:t>
            </a:r>
          </a:p>
        </p:txBody>
      </p:sp>
      <p:sp>
        <p:nvSpPr>
          <p:cNvPr id="139" name="Formatting [Comment]" hidden="1">
            <a:extLst>
              <a:ext uri="{FF2B5EF4-FFF2-40B4-BE49-F238E27FC236}">
                <a16:creationId xmlns:a16="http://schemas.microsoft.com/office/drawing/2014/main" id="{A43B4339-3778-4A62-8434-905641533AE5}"/>
              </a:ext>
            </a:extLst>
          </p:cNvPr>
          <p:cNvSpPr>
            <a:spLocks/>
          </p:cNvSpPr>
          <p:nvPr userDrawn="1"/>
        </p:nvSpPr>
        <p:spPr>
          <a:xfrm>
            <a:off x="9483344" y="1097679"/>
            <a:ext cx="2479101" cy="1277432"/>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rPr>
              <a:t>&lt;initials&gt; &lt;date&gt;</a:t>
            </a:r>
            <a:r>
              <a:rPr kumimoji="0" lang="en-US" sz="1200" b="0" i="0" u="none" strike="noStrike" kern="0" cap="none" spc="0" normalizeH="0" baseline="0" noProof="0" dirty="0" err="1">
                <a:ln>
                  <a:noFill/>
                </a:ln>
                <a:solidFill>
                  <a:srgbClr val="0A0A0A"/>
                </a:solidFill>
                <a:effectLst/>
                <a:uLnTx/>
                <a:uFillTx/>
              </a:rPr>
              <a:t>yyyy</a:t>
            </a:r>
            <a:r>
              <a:rPr kumimoji="0" lang="en-US" sz="1200" b="0" i="0" u="none" strike="noStrike" kern="0" cap="none" spc="0" normalizeH="0" baseline="0" noProof="0" dirty="0">
                <a:ln>
                  <a:noFill/>
                </a:ln>
                <a:solidFill>
                  <a:srgbClr val="0A0A0A"/>
                </a:solidFill>
                <a:effectLst/>
                <a:uLnTx/>
                <a:uFillTx/>
              </a:rPr>
              <a:t>-MM-dd </a:t>
            </a:r>
            <a:r>
              <a:rPr kumimoji="0" lang="en-US" sz="1200" b="0" i="0" u="none" strike="noStrike" kern="0" cap="none" spc="0" normalizeH="0" baseline="0" noProof="0" dirty="0" err="1">
                <a:ln>
                  <a:noFill/>
                </a:ln>
                <a:solidFill>
                  <a:srgbClr val="0A0A0A"/>
                </a:solidFill>
                <a:effectLst/>
                <a:uLnTx/>
                <a:uFillTx/>
              </a:rPr>
              <a:t>hh:mm</a:t>
            </a:r>
            <a:r>
              <a:rPr kumimoji="0" lang="en-US" sz="1200" b="0" i="0" u="none" strike="noStrike" kern="0" cap="none" spc="0" normalizeH="0" baseline="0" noProof="0" dirty="0">
                <a:ln>
                  <a:noFill/>
                </a:ln>
                <a:solidFill>
                  <a:srgbClr val="0A0A0A"/>
                </a:solidFill>
                <a:effectLst/>
                <a:uLnTx/>
                <a:uFillTx/>
              </a:rPr>
              <a:t>&lt;/date&gt;: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A0A0A"/>
              </a:solidFill>
              <a:effectLst/>
              <a:uLnTx/>
              <a:uFillTx/>
            </a:endParaRPr>
          </a:p>
        </p:txBody>
      </p:sp>
      <p:sp>
        <p:nvSpPr>
          <p:cNvPr id="140" name="Content [Comment]" hidden="1">
            <a:extLst>
              <a:ext uri="{FF2B5EF4-FFF2-40B4-BE49-F238E27FC236}">
                <a16:creationId xmlns:a16="http://schemas.microsoft.com/office/drawing/2014/main" id="{161EC9C5-7BA6-4B4E-859C-15F67506A917}"/>
              </a:ext>
            </a:extLst>
          </p:cNvPr>
          <p:cNvSpPr>
            <a:spLocks/>
          </p:cNvSpPr>
          <p:nvPr userDrawn="1"/>
        </p:nvSpPr>
        <p:spPr>
          <a:xfrm>
            <a:off x="9483344" y="1097671"/>
            <a:ext cx="2479101" cy="1277440"/>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rPr>
              <a:t>&lt;initials&gt; &lt;date&gt;</a:t>
            </a:r>
            <a:r>
              <a:rPr kumimoji="0" lang="en-US" sz="1200" b="0" i="0" u="none" strike="noStrike" kern="0" cap="none" spc="0" normalizeH="0" baseline="0" noProof="0" dirty="0" err="1">
                <a:ln>
                  <a:noFill/>
                </a:ln>
                <a:solidFill>
                  <a:srgbClr val="0A0A0A"/>
                </a:solidFill>
                <a:effectLst/>
                <a:uLnTx/>
                <a:uFillTx/>
              </a:rPr>
              <a:t>yyyy</a:t>
            </a:r>
            <a:r>
              <a:rPr kumimoji="0" lang="en-US" sz="1200" b="0" i="0" u="none" strike="noStrike" kern="0" cap="none" spc="0" normalizeH="0" baseline="0" noProof="0" dirty="0">
                <a:ln>
                  <a:noFill/>
                </a:ln>
                <a:solidFill>
                  <a:srgbClr val="0A0A0A"/>
                </a:solidFill>
                <a:effectLst/>
                <a:uLnTx/>
                <a:uFillTx/>
              </a:rPr>
              <a:t>-MM-dd </a:t>
            </a:r>
            <a:r>
              <a:rPr kumimoji="0" lang="en-US" sz="1200" b="0" i="0" u="none" strike="noStrike" kern="0" cap="none" spc="0" normalizeH="0" baseline="0" noProof="0" dirty="0" err="1">
                <a:ln>
                  <a:noFill/>
                </a:ln>
                <a:solidFill>
                  <a:srgbClr val="0A0A0A"/>
                </a:solidFill>
                <a:effectLst/>
                <a:uLnTx/>
                <a:uFillTx/>
              </a:rPr>
              <a:t>hh:mm</a:t>
            </a:r>
            <a:r>
              <a:rPr kumimoji="0" lang="en-US" sz="1200" b="0" i="0" u="none" strike="noStrike" kern="0" cap="none" spc="0" normalizeH="0" baseline="0" noProof="0" dirty="0">
                <a:ln>
                  <a:noFill/>
                </a:ln>
                <a:solidFill>
                  <a:srgbClr val="0A0A0A"/>
                </a:solidFill>
                <a:effectLst/>
                <a:uLnTx/>
                <a:uFillTx/>
              </a:rPr>
              <a:t>&lt;/date&gt;: </a:t>
            </a:r>
          </a:p>
        </p:txBody>
      </p:sp>
      <p:sp>
        <p:nvSpPr>
          <p:cNvPr id="141" name="Draft [Sticker]" hidden="1">
            <a:extLst>
              <a:ext uri="{FF2B5EF4-FFF2-40B4-BE49-F238E27FC236}">
                <a16:creationId xmlns:a16="http://schemas.microsoft.com/office/drawing/2014/main" id="{BFFB0CDE-ABC5-4213-9CCB-29844DCD6D92}"/>
              </a:ext>
            </a:extLst>
          </p:cNvPr>
          <p:cNvSpPr/>
          <p:nvPr userDrawn="1"/>
        </p:nvSpPr>
        <p:spPr bwMode="gray">
          <a:xfrm rot="18900000">
            <a:off x="2916643" y="2819462"/>
            <a:ext cx="6361889" cy="1219077"/>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800" b="1" i="0" u="none" strike="noStrike" kern="0" cap="none" spc="0" normalizeH="0" baseline="0" noProof="0" dirty="0">
                <a:ln>
                  <a:noFill/>
                </a:ln>
                <a:solidFill>
                  <a:schemeClr val="tx2"/>
                </a:solidFill>
                <a:effectLst/>
                <a:uLnTx/>
                <a:uFillTx/>
                <a:ea typeface="Arial Unicode MS" pitchFamily="34" charset="-128"/>
                <a:cs typeface="Arial Unicode MS" pitchFamily="34" charset="-128"/>
              </a:rPr>
              <a:t>DRAFT</a:t>
            </a:r>
          </a:p>
        </p:txBody>
      </p:sp>
    </p:spTree>
    <p:extLst>
      <p:ext uri="{BB962C8B-B14F-4D97-AF65-F5344CB8AC3E}">
        <p14:creationId xmlns:p14="http://schemas.microsoft.com/office/powerpoint/2010/main" val="117090962"/>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034" y="609601"/>
            <a:ext cx="10356457"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4033" y="2096064"/>
            <a:ext cx="10356458"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736" y="5883276"/>
            <a:ext cx="2743914"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6/9/2023</a:t>
            </a:fld>
            <a:endParaRPr lang="en-US" dirty="0"/>
          </a:p>
        </p:txBody>
      </p:sp>
      <p:sp>
        <p:nvSpPr>
          <p:cNvPr id="5" name="Footer Placeholder 4"/>
          <p:cNvSpPr>
            <a:spLocks noGrp="1"/>
          </p:cNvSpPr>
          <p:nvPr>
            <p:ph type="ftr" sz="quarter" idx="3"/>
          </p:nvPr>
        </p:nvSpPr>
        <p:spPr>
          <a:xfrm>
            <a:off x="914032" y="5883276"/>
            <a:ext cx="6674603"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6750" y="5883276"/>
            <a:ext cx="753741"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
        <p:nvSpPr>
          <p:cNvPr id="7" name="Slide number">
            <a:extLst>
              <a:ext uri="{FF2B5EF4-FFF2-40B4-BE49-F238E27FC236}">
                <a16:creationId xmlns:a16="http://schemas.microsoft.com/office/drawing/2014/main" id="{60E570C4-E487-9E29-B1EA-2B85134A6D14}"/>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grpSp>
        <p:nvGrpSpPr>
          <p:cNvPr id="8" name="Harvey 3" hidden="1">
            <a:extLst>
              <a:ext uri="{FF2B5EF4-FFF2-40B4-BE49-F238E27FC236}">
                <a16:creationId xmlns:a16="http://schemas.microsoft.com/office/drawing/2014/main" id="{2C53CC1C-64B1-F058-BF91-0BAD99CAF4D1}"/>
              </a:ext>
            </a:extLst>
          </p:cNvPr>
          <p:cNvGrpSpPr>
            <a:grpSpLocks/>
          </p:cNvGrpSpPr>
          <p:nvPr userDrawn="1">
            <p:custDataLst>
              <p:tags r:id="rId21"/>
            </p:custDataLst>
          </p:nvPr>
        </p:nvGrpSpPr>
        <p:grpSpPr>
          <a:xfrm>
            <a:off x="3938798" y="3978000"/>
            <a:ext cx="1024878" cy="1024878"/>
            <a:chOff x="0" y="0"/>
            <a:chExt cx="914400" cy="914400"/>
          </a:xfrm>
          <a:solidFill>
            <a:schemeClr val="accent1"/>
          </a:solidFill>
        </p:grpSpPr>
        <p:sp>
          <p:nvSpPr>
            <p:cNvPr id="9" name="Harvey 0/3 [0]">
              <a:extLst>
                <a:ext uri="{FF2B5EF4-FFF2-40B4-BE49-F238E27FC236}">
                  <a16:creationId xmlns:a16="http://schemas.microsoft.com/office/drawing/2014/main" id="{2DDA520D-D455-06C2-7C4A-DEA21DC60E14}"/>
                </a:ext>
              </a:extLst>
            </p:cNvPr>
            <p:cNvSpPr>
              <a:spLocks noChangeAspect="1"/>
            </p:cNvSpPr>
            <p:nvPr>
              <p:custDataLst>
                <p:tags r:id="rId140"/>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Harvey 1/3 [1]">
              <a:extLst>
                <a:ext uri="{FF2B5EF4-FFF2-40B4-BE49-F238E27FC236}">
                  <a16:creationId xmlns:a16="http://schemas.microsoft.com/office/drawing/2014/main" id="{85EC686D-A44F-F7A9-485F-DFE9B9961FED}"/>
                </a:ext>
              </a:extLst>
            </p:cNvPr>
            <p:cNvSpPr>
              <a:spLocks noChangeAspect="1"/>
            </p:cNvSpPr>
            <p:nvPr>
              <p:custDataLst>
                <p:tags r:id="rId141"/>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Harvey 2/3 [2]">
              <a:extLst>
                <a:ext uri="{FF2B5EF4-FFF2-40B4-BE49-F238E27FC236}">
                  <a16:creationId xmlns:a16="http://schemas.microsoft.com/office/drawing/2014/main" id="{726D4643-402A-DC75-5F8A-7E6E0E22D9BD}"/>
                </a:ext>
              </a:extLst>
            </p:cNvPr>
            <p:cNvSpPr>
              <a:spLocks noChangeAspect="1"/>
            </p:cNvSpPr>
            <p:nvPr>
              <p:custDataLst>
                <p:tags r:id="rId142"/>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Harvey 3/3 [3]">
              <a:extLst>
                <a:ext uri="{FF2B5EF4-FFF2-40B4-BE49-F238E27FC236}">
                  <a16:creationId xmlns:a16="http://schemas.microsoft.com/office/drawing/2014/main" id="{A787744D-068E-9793-58AE-D950075A5727}"/>
                </a:ext>
              </a:extLst>
            </p:cNvPr>
            <p:cNvSpPr>
              <a:spLocks noChangeAspect="1"/>
            </p:cNvSpPr>
            <p:nvPr>
              <p:custDataLst>
                <p:tags r:id="rId143"/>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 name="Harvey 4" hidden="1">
            <a:extLst>
              <a:ext uri="{FF2B5EF4-FFF2-40B4-BE49-F238E27FC236}">
                <a16:creationId xmlns:a16="http://schemas.microsoft.com/office/drawing/2014/main" id="{DD71639E-817F-2F3C-4392-B97F51D78F2E}"/>
              </a:ext>
            </a:extLst>
          </p:cNvPr>
          <p:cNvGrpSpPr>
            <a:grpSpLocks/>
          </p:cNvGrpSpPr>
          <p:nvPr userDrawn="1">
            <p:custDataLst>
              <p:tags r:id="rId22"/>
            </p:custDataLst>
          </p:nvPr>
        </p:nvGrpSpPr>
        <p:grpSpPr>
          <a:xfrm>
            <a:off x="5391506" y="3978000"/>
            <a:ext cx="1024878" cy="1024878"/>
            <a:chOff x="0" y="0"/>
            <a:chExt cx="914400" cy="914400"/>
          </a:xfrm>
          <a:solidFill>
            <a:schemeClr val="accent1"/>
          </a:solidFill>
        </p:grpSpPr>
        <p:sp>
          <p:nvSpPr>
            <p:cNvPr id="14" name="Harvey 0/4 [0]">
              <a:extLst>
                <a:ext uri="{FF2B5EF4-FFF2-40B4-BE49-F238E27FC236}">
                  <a16:creationId xmlns:a16="http://schemas.microsoft.com/office/drawing/2014/main" id="{AFD5B756-69CC-0935-A5DD-4CBCF823CEBE}"/>
                </a:ext>
              </a:extLst>
            </p:cNvPr>
            <p:cNvSpPr>
              <a:spLocks noChangeAspect="1"/>
            </p:cNvSpPr>
            <p:nvPr>
              <p:custDataLst>
                <p:tags r:id="rId135"/>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Harvey 1/4 [1]">
              <a:extLst>
                <a:ext uri="{FF2B5EF4-FFF2-40B4-BE49-F238E27FC236}">
                  <a16:creationId xmlns:a16="http://schemas.microsoft.com/office/drawing/2014/main" id="{A41C5D8B-CAF5-190D-7370-420914DD545A}"/>
                </a:ext>
              </a:extLst>
            </p:cNvPr>
            <p:cNvSpPr>
              <a:spLocks noChangeAspect="1"/>
            </p:cNvSpPr>
            <p:nvPr>
              <p:custDataLst>
                <p:tags r:id="rId136"/>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Harvey 2/4 [2]">
              <a:extLst>
                <a:ext uri="{FF2B5EF4-FFF2-40B4-BE49-F238E27FC236}">
                  <a16:creationId xmlns:a16="http://schemas.microsoft.com/office/drawing/2014/main" id="{D41ED828-AA8A-7638-080F-51C73B7D1AFE}"/>
                </a:ext>
              </a:extLst>
            </p:cNvPr>
            <p:cNvSpPr>
              <a:spLocks noChangeAspect="1"/>
            </p:cNvSpPr>
            <p:nvPr>
              <p:custDataLst>
                <p:tags r:id="rId137"/>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Harvey 3/4 [3]">
              <a:extLst>
                <a:ext uri="{FF2B5EF4-FFF2-40B4-BE49-F238E27FC236}">
                  <a16:creationId xmlns:a16="http://schemas.microsoft.com/office/drawing/2014/main" id="{B939EE22-F149-DC6F-D149-A963FFBA9506}"/>
                </a:ext>
              </a:extLst>
            </p:cNvPr>
            <p:cNvSpPr>
              <a:spLocks noChangeAspect="1"/>
            </p:cNvSpPr>
            <p:nvPr>
              <p:custDataLst>
                <p:tags r:id="rId138"/>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Harvey 4/4 [4]">
              <a:extLst>
                <a:ext uri="{FF2B5EF4-FFF2-40B4-BE49-F238E27FC236}">
                  <a16:creationId xmlns:a16="http://schemas.microsoft.com/office/drawing/2014/main" id="{48F4D7DC-F03B-B055-A989-F49ADC20D61F}"/>
                </a:ext>
              </a:extLst>
            </p:cNvPr>
            <p:cNvSpPr>
              <a:spLocks noChangeAspect="1"/>
            </p:cNvSpPr>
            <p:nvPr>
              <p:custDataLst>
                <p:tags r:id="rId139"/>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Harvey 8" hidden="1">
            <a:extLst>
              <a:ext uri="{FF2B5EF4-FFF2-40B4-BE49-F238E27FC236}">
                <a16:creationId xmlns:a16="http://schemas.microsoft.com/office/drawing/2014/main" id="{9E12CA91-6CEE-2725-667F-EDDFAE2E5F3B}"/>
              </a:ext>
            </a:extLst>
          </p:cNvPr>
          <p:cNvGrpSpPr>
            <a:grpSpLocks/>
          </p:cNvGrpSpPr>
          <p:nvPr userDrawn="1">
            <p:custDataLst>
              <p:tags r:id="rId23"/>
            </p:custDataLst>
          </p:nvPr>
        </p:nvGrpSpPr>
        <p:grpSpPr>
          <a:xfrm>
            <a:off x="6844214" y="3978000"/>
            <a:ext cx="1024878" cy="1024878"/>
            <a:chOff x="0" y="0"/>
            <a:chExt cx="914400" cy="914400"/>
          </a:xfrm>
          <a:solidFill>
            <a:schemeClr val="accent1"/>
          </a:solidFill>
        </p:grpSpPr>
        <p:sp>
          <p:nvSpPr>
            <p:cNvPr id="20" name="Harvey 0/8 [0]">
              <a:extLst>
                <a:ext uri="{FF2B5EF4-FFF2-40B4-BE49-F238E27FC236}">
                  <a16:creationId xmlns:a16="http://schemas.microsoft.com/office/drawing/2014/main" id="{7EC55448-1DA3-7870-99FD-A6936DB70045}"/>
                </a:ext>
              </a:extLst>
            </p:cNvPr>
            <p:cNvSpPr>
              <a:spLocks noChangeAspect="1"/>
            </p:cNvSpPr>
            <p:nvPr>
              <p:custDataLst>
                <p:tags r:id="rId126"/>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Harvey 1/8 [1]">
              <a:extLst>
                <a:ext uri="{FF2B5EF4-FFF2-40B4-BE49-F238E27FC236}">
                  <a16:creationId xmlns:a16="http://schemas.microsoft.com/office/drawing/2014/main" id="{F454E366-66D8-9F42-37F4-D4EA33EA9F08}"/>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Harvey 2/8 [2]">
              <a:extLst>
                <a:ext uri="{FF2B5EF4-FFF2-40B4-BE49-F238E27FC236}">
                  <a16:creationId xmlns:a16="http://schemas.microsoft.com/office/drawing/2014/main" id="{BE90ACEA-625F-134C-F2B1-1D7DE5260565}"/>
                </a:ext>
              </a:extLst>
            </p:cNvPr>
            <p:cNvSpPr>
              <a:spLocks noChangeAspect="1"/>
            </p:cNvSpPr>
            <p:nvPr>
              <p:custDataLst>
                <p:tags r:id="rId128"/>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Harvey 3/8 [3]">
              <a:extLst>
                <a:ext uri="{FF2B5EF4-FFF2-40B4-BE49-F238E27FC236}">
                  <a16:creationId xmlns:a16="http://schemas.microsoft.com/office/drawing/2014/main" id="{161E075A-403D-1E88-1CE7-D419A6E6AB4D}"/>
                </a:ext>
              </a:extLst>
            </p:cNvPr>
            <p:cNvSpPr>
              <a:spLocks noChangeAspect="1"/>
            </p:cNvSpPr>
            <p:nvPr>
              <p:custDataLst>
                <p:tags r:id="rId129"/>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Harvey 4/8 [4]">
              <a:extLst>
                <a:ext uri="{FF2B5EF4-FFF2-40B4-BE49-F238E27FC236}">
                  <a16:creationId xmlns:a16="http://schemas.microsoft.com/office/drawing/2014/main" id="{641E4073-DE20-C2FC-77DF-DC7F14EA2DED}"/>
                </a:ext>
              </a:extLst>
            </p:cNvPr>
            <p:cNvSpPr>
              <a:spLocks noChangeAspect="1"/>
            </p:cNvSpPr>
            <p:nvPr>
              <p:custDataLst>
                <p:tags r:id="rId13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Harvey 5/8 [5]">
              <a:extLst>
                <a:ext uri="{FF2B5EF4-FFF2-40B4-BE49-F238E27FC236}">
                  <a16:creationId xmlns:a16="http://schemas.microsoft.com/office/drawing/2014/main" id="{D9358A1B-0DFC-6BC5-E74A-2806931C58E6}"/>
                </a:ext>
              </a:extLst>
            </p:cNvPr>
            <p:cNvSpPr>
              <a:spLocks noChangeAspect="1"/>
            </p:cNvSpPr>
            <p:nvPr>
              <p:custDataLst>
                <p:tags r:id="rId131"/>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Harvey 6/8 [6]">
              <a:extLst>
                <a:ext uri="{FF2B5EF4-FFF2-40B4-BE49-F238E27FC236}">
                  <a16:creationId xmlns:a16="http://schemas.microsoft.com/office/drawing/2014/main" id="{AC72ECF8-2D6E-DFD7-74F6-F86532C073E3}"/>
                </a:ext>
              </a:extLst>
            </p:cNvPr>
            <p:cNvSpPr>
              <a:spLocks noChangeAspect="1"/>
            </p:cNvSpPr>
            <p:nvPr>
              <p:custDataLst>
                <p:tags r:id="rId132"/>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Harvey 7/8 [7]">
              <a:extLst>
                <a:ext uri="{FF2B5EF4-FFF2-40B4-BE49-F238E27FC236}">
                  <a16:creationId xmlns:a16="http://schemas.microsoft.com/office/drawing/2014/main" id="{73698021-FD2A-0A90-AA91-54028221BF14}"/>
                </a:ext>
              </a:extLst>
            </p:cNvPr>
            <p:cNvSpPr>
              <a:spLocks noChangeAspect="1"/>
            </p:cNvSpPr>
            <p:nvPr>
              <p:custDataLst>
                <p:tags r:id="rId133"/>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Harvey 8/8 [8]">
              <a:extLst>
                <a:ext uri="{FF2B5EF4-FFF2-40B4-BE49-F238E27FC236}">
                  <a16:creationId xmlns:a16="http://schemas.microsoft.com/office/drawing/2014/main" id="{6EA35DC4-04ED-428D-8BD2-F76CAF6E89E5}"/>
                </a:ext>
              </a:extLst>
            </p:cNvPr>
            <p:cNvSpPr>
              <a:spLocks noChangeAspect="1"/>
            </p:cNvSpPr>
            <p:nvPr>
              <p:custDataLst>
                <p:tags r:id="rId134"/>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9" name="Harvey 100" hidden="1">
            <a:extLst>
              <a:ext uri="{FF2B5EF4-FFF2-40B4-BE49-F238E27FC236}">
                <a16:creationId xmlns:a16="http://schemas.microsoft.com/office/drawing/2014/main" id="{6905ECB2-6DA5-C6D0-100C-98210A2A0E2F}"/>
              </a:ext>
            </a:extLst>
          </p:cNvPr>
          <p:cNvGrpSpPr/>
          <p:nvPr userDrawn="1">
            <p:custDataLst>
              <p:tags r:id="rId24"/>
            </p:custDataLst>
          </p:nvPr>
        </p:nvGrpSpPr>
        <p:grpSpPr>
          <a:xfrm>
            <a:off x="8296922" y="3978000"/>
            <a:ext cx="1024878" cy="1024878"/>
            <a:chOff x="4334905" y="3282696"/>
            <a:chExt cx="292608" cy="292608"/>
          </a:xfrm>
          <a:solidFill>
            <a:schemeClr val="accent1"/>
          </a:solidFill>
        </p:grpSpPr>
        <p:sp>
          <p:nvSpPr>
            <p:cNvPr id="30" name="Harvey 0/100 [0]">
              <a:extLst>
                <a:ext uri="{FF2B5EF4-FFF2-40B4-BE49-F238E27FC236}">
                  <a16:creationId xmlns:a16="http://schemas.microsoft.com/office/drawing/2014/main" id="{DE56D47E-9CD2-8F1B-3C9B-80571C46497A}"/>
                </a:ext>
              </a:extLst>
            </p:cNvPr>
            <p:cNvSpPr>
              <a:spLocks noChangeAspect="1"/>
            </p:cNvSpPr>
            <p:nvPr>
              <p:custDataLst>
                <p:tags r:id="rId25"/>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txBody>
            <a:bodyPr/>
            <a:lstStyle/>
            <a:p>
              <a:endParaRPr lang="en-GB"/>
            </a:p>
          </p:txBody>
        </p:sp>
        <p:sp>
          <p:nvSpPr>
            <p:cNvPr id="31" name="Harvey 1/100 [1]">
              <a:extLst>
                <a:ext uri="{FF2B5EF4-FFF2-40B4-BE49-F238E27FC236}">
                  <a16:creationId xmlns:a16="http://schemas.microsoft.com/office/drawing/2014/main" id="{837929DD-43D4-9DEB-4DBF-201FE1ACC8A9}"/>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tx1"/>
              </a:solidFill>
            </a:ln>
          </p:spPr>
          <p:txBody>
            <a:bodyPr/>
            <a:lstStyle/>
            <a:p>
              <a:endParaRPr lang="en-GB"/>
            </a:p>
          </p:txBody>
        </p:sp>
        <p:sp>
          <p:nvSpPr>
            <p:cNvPr id="32" name="Harvey 2/100 [2]">
              <a:extLst>
                <a:ext uri="{FF2B5EF4-FFF2-40B4-BE49-F238E27FC236}">
                  <a16:creationId xmlns:a16="http://schemas.microsoft.com/office/drawing/2014/main" id="{4B6FB6F3-378E-5F7E-9124-F245537B23BF}"/>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tx1"/>
              </a:solidFill>
            </a:ln>
          </p:spPr>
          <p:txBody>
            <a:bodyPr/>
            <a:lstStyle/>
            <a:p>
              <a:endParaRPr lang="en-GB"/>
            </a:p>
          </p:txBody>
        </p:sp>
        <p:sp>
          <p:nvSpPr>
            <p:cNvPr id="33" name="Harvey 3/100 [3]">
              <a:extLst>
                <a:ext uri="{FF2B5EF4-FFF2-40B4-BE49-F238E27FC236}">
                  <a16:creationId xmlns:a16="http://schemas.microsoft.com/office/drawing/2014/main" id="{445B19AE-2B01-3876-A4FE-A20E0C816AC1}"/>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tx1"/>
              </a:solidFill>
            </a:ln>
          </p:spPr>
          <p:txBody>
            <a:bodyPr/>
            <a:lstStyle/>
            <a:p>
              <a:endParaRPr lang="en-GB"/>
            </a:p>
          </p:txBody>
        </p:sp>
        <p:sp>
          <p:nvSpPr>
            <p:cNvPr id="34" name="Harvey 4/100 [4]">
              <a:extLst>
                <a:ext uri="{FF2B5EF4-FFF2-40B4-BE49-F238E27FC236}">
                  <a16:creationId xmlns:a16="http://schemas.microsoft.com/office/drawing/2014/main" id="{9157757B-4BE8-88D4-9D9E-BD2B298CDA66}"/>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tx1"/>
              </a:solidFill>
            </a:ln>
          </p:spPr>
          <p:txBody>
            <a:bodyPr/>
            <a:lstStyle/>
            <a:p>
              <a:endParaRPr lang="en-GB"/>
            </a:p>
          </p:txBody>
        </p:sp>
        <p:sp>
          <p:nvSpPr>
            <p:cNvPr id="35" name="Harvey 5/100 [5]">
              <a:extLst>
                <a:ext uri="{FF2B5EF4-FFF2-40B4-BE49-F238E27FC236}">
                  <a16:creationId xmlns:a16="http://schemas.microsoft.com/office/drawing/2014/main" id="{185F9ED2-7367-79B2-E7C6-DF6105C3965E}"/>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tx1"/>
              </a:solidFill>
            </a:ln>
          </p:spPr>
          <p:txBody>
            <a:bodyPr/>
            <a:lstStyle/>
            <a:p>
              <a:endParaRPr lang="en-GB"/>
            </a:p>
          </p:txBody>
        </p:sp>
        <p:sp>
          <p:nvSpPr>
            <p:cNvPr id="36" name="Harvey 6/100 [6]">
              <a:extLst>
                <a:ext uri="{FF2B5EF4-FFF2-40B4-BE49-F238E27FC236}">
                  <a16:creationId xmlns:a16="http://schemas.microsoft.com/office/drawing/2014/main" id="{AE4C5842-B194-D9B1-582E-8AE4997A0485}"/>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tx1"/>
              </a:solidFill>
            </a:ln>
          </p:spPr>
          <p:txBody>
            <a:bodyPr/>
            <a:lstStyle/>
            <a:p>
              <a:endParaRPr lang="en-GB"/>
            </a:p>
          </p:txBody>
        </p:sp>
        <p:sp>
          <p:nvSpPr>
            <p:cNvPr id="37" name="Harvey 7/100 [7]">
              <a:extLst>
                <a:ext uri="{FF2B5EF4-FFF2-40B4-BE49-F238E27FC236}">
                  <a16:creationId xmlns:a16="http://schemas.microsoft.com/office/drawing/2014/main" id="{B6E322CD-77C7-FBD6-3211-3E27C6A0E19C}"/>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tx1"/>
              </a:solidFill>
            </a:ln>
          </p:spPr>
          <p:txBody>
            <a:bodyPr/>
            <a:lstStyle/>
            <a:p>
              <a:endParaRPr lang="en-GB"/>
            </a:p>
          </p:txBody>
        </p:sp>
        <p:sp>
          <p:nvSpPr>
            <p:cNvPr id="38" name="Harvey 8/100 [8]">
              <a:extLst>
                <a:ext uri="{FF2B5EF4-FFF2-40B4-BE49-F238E27FC236}">
                  <a16:creationId xmlns:a16="http://schemas.microsoft.com/office/drawing/2014/main" id="{CA937B23-D840-98ED-1E41-11B3892F9583}"/>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tx1"/>
              </a:solidFill>
            </a:ln>
          </p:spPr>
          <p:txBody>
            <a:bodyPr/>
            <a:lstStyle/>
            <a:p>
              <a:endParaRPr lang="en-GB"/>
            </a:p>
          </p:txBody>
        </p:sp>
        <p:sp>
          <p:nvSpPr>
            <p:cNvPr id="39" name="Harvey 9/100 [9]">
              <a:extLst>
                <a:ext uri="{FF2B5EF4-FFF2-40B4-BE49-F238E27FC236}">
                  <a16:creationId xmlns:a16="http://schemas.microsoft.com/office/drawing/2014/main" id="{5A076E57-FF89-D13E-CC1B-82D5E3D933A8}"/>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tx1"/>
              </a:solidFill>
            </a:ln>
          </p:spPr>
          <p:txBody>
            <a:bodyPr/>
            <a:lstStyle/>
            <a:p>
              <a:endParaRPr lang="en-GB"/>
            </a:p>
          </p:txBody>
        </p:sp>
        <p:sp>
          <p:nvSpPr>
            <p:cNvPr id="40" name="Harvey 10/100 [10]">
              <a:extLst>
                <a:ext uri="{FF2B5EF4-FFF2-40B4-BE49-F238E27FC236}">
                  <a16:creationId xmlns:a16="http://schemas.microsoft.com/office/drawing/2014/main" id="{BCA75B6B-BA78-B38D-7506-A938550EE811}"/>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tx1"/>
              </a:solidFill>
            </a:ln>
          </p:spPr>
          <p:txBody>
            <a:bodyPr/>
            <a:lstStyle/>
            <a:p>
              <a:endParaRPr lang="en-GB"/>
            </a:p>
          </p:txBody>
        </p:sp>
        <p:sp>
          <p:nvSpPr>
            <p:cNvPr id="41" name="Harvey 11/100 [11]">
              <a:extLst>
                <a:ext uri="{FF2B5EF4-FFF2-40B4-BE49-F238E27FC236}">
                  <a16:creationId xmlns:a16="http://schemas.microsoft.com/office/drawing/2014/main" id="{CC401313-C1BC-90A0-F51B-7FEF97AC1480}"/>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tx1"/>
              </a:solidFill>
            </a:ln>
          </p:spPr>
          <p:txBody>
            <a:bodyPr/>
            <a:lstStyle/>
            <a:p>
              <a:endParaRPr lang="en-GB"/>
            </a:p>
          </p:txBody>
        </p:sp>
        <p:sp>
          <p:nvSpPr>
            <p:cNvPr id="42" name="Harvey 12/100 [12]">
              <a:extLst>
                <a:ext uri="{FF2B5EF4-FFF2-40B4-BE49-F238E27FC236}">
                  <a16:creationId xmlns:a16="http://schemas.microsoft.com/office/drawing/2014/main" id="{345CECB9-2D18-5B76-F6C3-0F1EA261DFC9}"/>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tx1"/>
              </a:solidFill>
            </a:ln>
          </p:spPr>
          <p:txBody>
            <a:bodyPr/>
            <a:lstStyle/>
            <a:p>
              <a:endParaRPr lang="en-GB"/>
            </a:p>
          </p:txBody>
        </p:sp>
        <p:sp>
          <p:nvSpPr>
            <p:cNvPr id="43" name="Harvey 13/100 [13]">
              <a:extLst>
                <a:ext uri="{FF2B5EF4-FFF2-40B4-BE49-F238E27FC236}">
                  <a16:creationId xmlns:a16="http://schemas.microsoft.com/office/drawing/2014/main" id="{BD240079-AD23-7FC7-4A9C-4D169EC08687}"/>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tx1"/>
              </a:solidFill>
            </a:ln>
          </p:spPr>
          <p:txBody>
            <a:bodyPr/>
            <a:lstStyle/>
            <a:p>
              <a:endParaRPr lang="en-GB"/>
            </a:p>
          </p:txBody>
        </p:sp>
        <p:sp>
          <p:nvSpPr>
            <p:cNvPr id="44" name="Harvey 14/100 [14]">
              <a:extLst>
                <a:ext uri="{FF2B5EF4-FFF2-40B4-BE49-F238E27FC236}">
                  <a16:creationId xmlns:a16="http://schemas.microsoft.com/office/drawing/2014/main" id="{FFB40441-8AAC-2A77-16D8-704E79197F74}"/>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tx1"/>
              </a:solidFill>
            </a:ln>
          </p:spPr>
          <p:txBody>
            <a:bodyPr/>
            <a:lstStyle/>
            <a:p>
              <a:endParaRPr lang="en-GB"/>
            </a:p>
          </p:txBody>
        </p:sp>
        <p:sp>
          <p:nvSpPr>
            <p:cNvPr id="45" name="Harvey 15/100 [15]">
              <a:extLst>
                <a:ext uri="{FF2B5EF4-FFF2-40B4-BE49-F238E27FC236}">
                  <a16:creationId xmlns:a16="http://schemas.microsoft.com/office/drawing/2014/main" id="{46CC6E87-4567-DA7E-4AB3-A1A16BBECE39}"/>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tx1"/>
              </a:solidFill>
            </a:ln>
          </p:spPr>
          <p:txBody>
            <a:bodyPr/>
            <a:lstStyle/>
            <a:p>
              <a:endParaRPr lang="en-GB"/>
            </a:p>
          </p:txBody>
        </p:sp>
        <p:sp>
          <p:nvSpPr>
            <p:cNvPr id="46" name="Harvey 16/100 [16]">
              <a:extLst>
                <a:ext uri="{FF2B5EF4-FFF2-40B4-BE49-F238E27FC236}">
                  <a16:creationId xmlns:a16="http://schemas.microsoft.com/office/drawing/2014/main" id="{3F9368A5-42ED-4E2F-70CA-6088C39976F1}"/>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tx1"/>
              </a:solidFill>
            </a:ln>
          </p:spPr>
          <p:txBody>
            <a:bodyPr/>
            <a:lstStyle/>
            <a:p>
              <a:endParaRPr lang="en-GB"/>
            </a:p>
          </p:txBody>
        </p:sp>
        <p:sp>
          <p:nvSpPr>
            <p:cNvPr id="47" name="Harvey 17/100 [17]">
              <a:extLst>
                <a:ext uri="{FF2B5EF4-FFF2-40B4-BE49-F238E27FC236}">
                  <a16:creationId xmlns:a16="http://schemas.microsoft.com/office/drawing/2014/main" id="{207EE4E1-ED25-07D1-FBAB-0712D74A5EA4}"/>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tx1"/>
              </a:solidFill>
            </a:ln>
          </p:spPr>
          <p:txBody>
            <a:bodyPr/>
            <a:lstStyle/>
            <a:p>
              <a:endParaRPr lang="en-GB"/>
            </a:p>
          </p:txBody>
        </p:sp>
        <p:sp>
          <p:nvSpPr>
            <p:cNvPr id="48" name="Harvey 18/100 [18]">
              <a:extLst>
                <a:ext uri="{FF2B5EF4-FFF2-40B4-BE49-F238E27FC236}">
                  <a16:creationId xmlns:a16="http://schemas.microsoft.com/office/drawing/2014/main" id="{3B2AD3B5-3305-8E54-98D8-D848FA7730B0}"/>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tx1"/>
              </a:solidFill>
            </a:ln>
          </p:spPr>
          <p:txBody>
            <a:bodyPr/>
            <a:lstStyle/>
            <a:p>
              <a:endParaRPr lang="en-GB"/>
            </a:p>
          </p:txBody>
        </p:sp>
        <p:sp>
          <p:nvSpPr>
            <p:cNvPr id="49" name="Harvey 19/100 [19]">
              <a:extLst>
                <a:ext uri="{FF2B5EF4-FFF2-40B4-BE49-F238E27FC236}">
                  <a16:creationId xmlns:a16="http://schemas.microsoft.com/office/drawing/2014/main" id="{B5DF7EDC-74D2-CEE9-77BD-F8513A134C65}"/>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tx1"/>
              </a:solidFill>
            </a:ln>
          </p:spPr>
          <p:txBody>
            <a:bodyPr/>
            <a:lstStyle/>
            <a:p>
              <a:endParaRPr lang="en-GB"/>
            </a:p>
          </p:txBody>
        </p:sp>
        <p:sp>
          <p:nvSpPr>
            <p:cNvPr id="50" name="Harvey 20/100 [20]">
              <a:extLst>
                <a:ext uri="{FF2B5EF4-FFF2-40B4-BE49-F238E27FC236}">
                  <a16:creationId xmlns:a16="http://schemas.microsoft.com/office/drawing/2014/main" id="{1C15C03A-F18F-6C2C-F017-6114E9FF7FF9}"/>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tx1"/>
              </a:solidFill>
            </a:ln>
          </p:spPr>
          <p:txBody>
            <a:bodyPr/>
            <a:lstStyle/>
            <a:p>
              <a:endParaRPr lang="en-GB"/>
            </a:p>
          </p:txBody>
        </p:sp>
        <p:sp>
          <p:nvSpPr>
            <p:cNvPr id="51" name="Harvey 21/100 [21]">
              <a:extLst>
                <a:ext uri="{FF2B5EF4-FFF2-40B4-BE49-F238E27FC236}">
                  <a16:creationId xmlns:a16="http://schemas.microsoft.com/office/drawing/2014/main" id="{84A557FB-32C3-4E00-9A42-D44866921CE8}"/>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tx1"/>
              </a:solidFill>
            </a:ln>
          </p:spPr>
          <p:txBody>
            <a:bodyPr/>
            <a:lstStyle/>
            <a:p>
              <a:endParaRPr lang="en-GB"/>
            </a:p>
          </p:txBody>
        </p:sp>
        <p:sp>
          <p:nvSpPr>
            <p:cNvPr id="52" name="Harvey 22/100 [22]">
              <a:extLst>
                <a:ext uri="{FF2B5EF4-FFF2-40B4-BE49-F238E27FC236}">
                  <a16:creationId xmlns:a16="http://schemas.microsoft.com/office/drawing/2014/main" id="{8D459065-6170-983B-A8F0-411C83D5A630}"/>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tx1"/>
              </a:solidFill>
            </a:ln>
          </p:spPr>
          <p:txBody>
            <a:bodyPr/>
            <a:lstStyle/>
            <a:p>
              <a:endParaRPr lang="en-GB"/>
            </a:p>
          </p:txBody>
        </p:sp>
        <p:sp>
          <p:nvSpPr>
            <p:cNvPr id="53" name="Harvey 23/100 [23]">
              <a:extLst>
                <a:ext uri="{FF2B5EF4-FFF2-40B4-BE49-F238E27FC236}">
                  <a16:creationId xmlns:a16="http://schemas.microsoft.com/office/drawing/2014/main" id="{CC68E507-399B-7D45-076C-3A1178E22A67}"/>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tx1"/>
              </a:solidFill>
            </a:ln>
          </p:spPr>
          <p:txBody>
            <a:bodyPr/>
            <a:lstStyle/>
            <a:p>
              <a:endParaRPr lang="en-GB"/>
            </a:p>
          </p:txBody>
        </p:sp>
        <p:sp>
          <p:nvSpPr>
            <p:cNvPr id="54" name="Harvey 24/100 [24]">
              <a:extLst>
                <a:ext uri="{FF2B5EF4-FFF2-40B4-BE49-F238E27FC236}">
                  <a16:creationId xmlns:a16="http://schemas.microsoft.com/office/drawing/2014/main" id="{074DEF95-C759-92FC-B824-D15DF97F5756}"/>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tx1"/>
              </a:solidFill>
            </a:ln>
          </p:spPr>
          <p:txBody>
            <a:bodyPr/>
            <a:lstStyle/>
            <a:p>
              <a:endParaRPr lang="en-GB"/>
            </a:p>
          </p:txBody>
        </p:sp>
        <p:sp>
          <p:nvSpPr>
            <p:cNvPr id="55" name="Harvey 25/100 [25]">
              <a:extLst>
                <a:ext uri="{FF2B5EF4-FFF2-40B4-BE49-F238E27FC236}">
                  <a16:creationId xmlns:a16="http://schemas.microsoft.com/office/drawing/2014/main" id="{E88E4168-DE70-8EB2-D853-53386C123EE7}"/>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txBody>
            <a:bodyPr/>
            <a:lstStyle/>
            <a:p>
              <a:endParaRPr lang="en-GB"/>
            </a:p>
          </p:txBody>
        </p:sp>
        <p:sp>
          <p:nvSpPr>
            <p:cNvPr id="56" name="Harvey 26/100 [26]">
              <a:extLst>
                <a:ext uri="{FF2B5EF4-FFF2-40B4-BE49-F238E27FC236}">
                  <a16:creationId xmlns:a16="http://schemas.microsoft.com/office/drawing/2014/main" id="{56FA2C77-1F40-27C7-5FE3-DF1C54844B9D}"/>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tx1"/>
              </a:solidFill>
            </a:ln>
          </p:spPr>
          <p:txBody>
            <a:bodyPr/>
            <a:lstStyle/>
            <a:p>
              <a:endParaRPr lang="en-GB"/>
            </a:p>
          </p:txBody>
        </p:sp>
        <p:sp>
          <p:nvSpPr>
            <p:cNvPr id="57" name="Harvey 27/100 [27]">
              <a:extLst>
                <a:ext uri="{FF2B5EF4-FFF2-40B4-BE49-F238E27FC236}">
                  <a16:creationId xmlns:a16="http://schemas.microsoft.com/office/drawing/2014/main" id="{898DB8A4-4719-ECA1-A3A5-E0B042D408B1}"/>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tx1"/>
              </a:solidFill>
            </a:ln>
          </p:spPr>
          <p:txBody>
            <a:bodyPr/>
            <a:lstStyle/>
            <a:p>
              <a:endParaRPr lang="en-GB"/>
            </a:p>
          </p:txBody>
        </p:sp>
        <p:sp>
          <p:nvSpPr>
            <p:cNvPr id="58" name="Harvey 28/100 [28]">
              <a:extLst>
                <a:ext uri="{FF2B5EF4-FFF2-40B4-BE49-F238E27FC236}">
                  <a16:creationId xmlns:a16="http://schemas.microsoft.com/office/drawing/2014/main" id="{D567AE7A-609C-38AF-1365-E998852A3CF3}"/>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tx1"/>
              </a:solidFill>
            </a:ln>
          </p:spPr>
          <p:txBody>
            <a:bodyPr/>
            <a:lstStyle/>
            <a:p>
              <a:endParaRPr lang="en-GB"/>
            </a:p>
          </p:txBody>
        </p:sp>
        <p:sp>
          <p:nvSpPr>
            <p:cNvPr id="59" name="Harvey 29/100 [29]">
              <a:extLst>
                <a:ext uri="{FF2B5EF4-FFF2-40B4-BE49-F238E27FC236}">
                  <a16:creationId xmlns:a16="http://schemas.microsoft.com/office/drawing/2014/main" id="{317B4C6A-A088-5015-F4F4-446B1A605137}"/>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tx1"/>
              </a:solidFill>
            </a:ln>
          </p:spPr>
          <p:txBody>
            <a:bodyPr/>
            <a:lstStyle/>
            <a:p>
              <a:endParaRPr lang="en-GB"/>
            </a:p>
          </p:txBody>
        </p:sp>
        <p:sp>
          <p:nvSpPr>
            <p:cNvPr id="60" name="Harvey 30/100 [30]">
              <a:extLst>
                <a:ext uri="{FF2B5EF4-FFF2-40B4-BE49-F238E27FC236}">
                  <a16:creationId xmlns:a16="http://schemas.microsoft.com/office/drawing/2014/main" id="{A74313D1-3D28-F1D0-BDE8-7D3E6F5EE96C}"/>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tx1"/>
              </a:solidFill>
            </a:ln>
          </p:spPr>
          <p:txBody>
            <a:bodyPr/>
            <a:lstStyle/>
            <a:p>
              <a:endParaRPr lang="en-GB"/>
            </a:p>
          </p:txBody>
        </p:sp>
        <p:sp>
          <p:nvSpPr>
            <p:cNvPr id="61" name="Harvey 31/100 [31]">
              <a:extLst>
                <a:ext uri="{FF2B5EF4-FFF2-40B4-BE49-F238E27FC236}">
                  <a16:creationId xmlns:a16="http://schemas.microsoft.com/office/drawing/2014/main" id="{B8F718FE-E5D3-2E16-BD37-B8F8B9B4F393}"/>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tx1"/>
              </a:solidFill>
            </a:ln>
          </p:spPr>
          <p:txBody>
            <a:bodyPr/>
            <a:lstStyle/>
            <a:p>
              <a:endParaRPr lang="en-GB"/>
            </a:p>
          </p:txBody>
        </p:sp>
        <p:sp>
          <p:nvSpPr>
            <p:cNvPr id="62" name="Harvey 32/100 [32]">
              <a:extLst>
                <a:ext uri="{FF2B5EF4-FFF2-40B4-BE49-F238E27FC236}">
                  <a16:creationId xmlns:a16="http://schemas.microsoft.com/office/drawing/2014/main" id="{0662C20B-CE86-9DFA-E6C2-87D358A08D16}"/>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tx1"/>
              </a:solidFill>
            </a:ln>
          </p:spPr>
          <p:txBody>
            <a:bodyPr/>
            <a:lstStyle/>
            <a:p>
              <a:endParaRPr lang="en-GB"/>
            </a:p>
          </p:txBody>
        </p:sp>
        <p:sp>
          <p:nvSpPr>
            <p:cNvPr id="63" name="Harvey 33/100 [33]">
              <a:extLst>
                <a:ext uri="{FF2B5EF4-FFF2-40B4-BE49-F238E27FC236}">
                  <a16:creationId xmlns:a16="http://schemas.microsoft.com/office/drawing/2014/main" id="{B3D3D2FA-4691-17D9-D04A-DEB2009D109B}"/>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tx1"/>
              </a:solidFill>
            </a:ln>
          </p:spPr>
          <p:txBody>
            <a:bodyPr/>
            <a:lstStyle/>
            <a:p>
              <a:endParaRPr lang="en-GB"/>
            </a:p>
          </p:txBody>
        </p:sp>
        <p:sp>
          <p:nvSpPr>
            <p:cNvPr id="64" name="Harvey 34/100 [34]">
              <a:extLst>
                <a:ext uri="{FF2B5EF4-FFF2-40B4-BE49-F238E27FC236}">
                  <a16:creationId xmlns:a16="http://schemas.microsoft.com/office/drawing/2014/main" id="{6581AA6E-1F91-3591-9281-0F2D74E16B5A}"/>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tx1"/>
              </a:solidFill>
            </a:ln>
          </p:spPr>
          <p:txBody>
            <a:bodyPr/>
            <a:lstStyle/>
            <a:p>
              <a:endParaRPr lang="en-GB"/>
            </a:p>
          </p:txBody>
        </p:sp>
        <p:sp>
          <p:nvSpPr>
            <p:cNvPr id="65" name="Harvey 35/100 [35]">
              <a:extLst>
                <a:ext uri="{FF2B5EF4-FFF2-40B4-BE49-F238E27FC236}">
                  <a16:creationId xmlns:a16="http://schemas.microsoft.com/office/drawing/2014/main" id="{739788AB-AA60-0161-C8C4-5A93F970388C}"/>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tx1"/>
              </a:solidFill>
            </a:ln>
          </p:spPr>
          <p:txBody>
            <a:bodyPr/>
            <a:lstStyle/>
            <a:p>
              <a:endParaRPr lang="en-GB"/>
            </a:p>
          </p:txBody>
        </p:sp>
        <p:sp>
          <p:nvSpPr>
            <p:cNvPr id="66" name="Harvey 36/100 [36]">
              <a:extLst>
                <a:ext uri="{FF2B5EF4-FFF2-40B4-BE49-F238E27FC236}">
                  <a16:creationId xmlns:a16="http://schemas.microsoft.com/office/drawing/2014/main" id="{EC281F4E-0865-BE24-4B39-A9521028D887}"/>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tx1"/>
              </a:solidFill>
            </a:ln>
          </p:spPr>
          <p:txBody>
            <a:bodyPr/>
            <a:lstStyle/>
            <a:p>
              <a:endParaRPr lang="en-GB"/>
            </a:p>
          </p:txBody>
        </p:sp>
        <p:sp>
          <p:nvSpPr>
            <p:cNvPr id="67" name="Harvey 37/100 [37]">
              <a:extLst>
                <a:ext uri="{FF2B5EF4-FFF2-40B4-BE49-F238E27FC236}">
                  <a16:creationId xmlns:a16="http://schemas.microsoft.com/office/drawing/2014/main" id="{A4A74DC9-3F75-58FF-8F2B-C8550A555E9F}"/>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tx1"/>
              </a:solidFill>
            </a:ln>
          </p:spPr>
          <p:txBody>
            <a:bodyPr/>
            <a:lstStyle/>
            <a:p>
              <a:endParaRPr lang="en-GB"/>
            </a:p>
          </p:txBody>
        </p:sp>
        <p:sp>
          <p:nvSpPr>
            <p:cNvPr id="68" name="Harvey 38/100 [38]">
              <a:extLst>
                <a:ext uri="{FF2B5EF4-FFF2-40B4-BE49-F238E27FC236}">
                  <a16:creationId xmlns:a16="http://schemas.microsoft.com/office/drawing/2014/main" id="{8F7BA75B-76CE-9095-312F-86114F82A827}"/>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tx1"/>
              </a:solidFill>
            </a:ln>
          </p:spPr>
          <p:txBody>
            <a:bodyPr/>
            <a:lstStyle/>
            <a:p>
              <a:endParaRPr lang="en-GB"/>
            </a:p>
          </p:txBody>
        </p:sp>
        <p:sp>
          <p:nvSpPr>
            <p:cNvPr id="69" name="Harvey 39/100 [39]">
              <a:extLst>
                <a:ext uri="{FF2B5EF4-FFF2-40B4-BE49-F238E27FC236}">
                  <a16:creationId xmlns:a16="http://schemas.microsoft.com/office/drawing/2014/main" id="{B33F1E65-A217-E767-E269-963EEA717C52}"/>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tx1"/>
              </a:solidFill>
            </a:ln>
          </p:spPr>
          <p:txBody>
            <a:bodyPr/>
            <a:lstStyle/>
            <a:p>
              <a:endParaRPr lang="en-GB"/>
            </a:p>
          </p:txBody>
        </p:sp>
        <p:sp>
          <p:nvSpPr>
            <p:cNvPr id="70" name="Harvey 40/100 [40]">
              <a:extLst>
                <a:ext uri="{FF2B5EF4-FFF2-40B4-BE49-F238E27FC236}">
                  <a16:creationId xmlns:a16="http://schemas.microsoft.com/office/drawing/2014/main" id="{36CD9755-69EA-9FB7-834A-1AED0B6BDACB}"/>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tx1"/>
              </a:solidFill>
            </a:ln>
          </p:spPr>
          <p:txBody>
            <a:bodyPr/>
            <a:lstStyle/>
            <a:p>
              <a:endParaRPr lang="en-GB"/>
            </a:p>
          </p:txBody>
        </p:sp>
        <p:sp>
          <p:nvSpPr>
            <p:cNvPr id="71" name="Harvey 41/100 [41]">
              <a:extLst>
                <a:ext uri="{FF2B5EF4-FFF2-40B4-BE49-F238E27FC236}">
                  <a16:creationId xmlns:a16="http://schemas.microsoft.com/office/drawing/2014/main" id="{24D15431-C8B9-89FF-F89C-92683AB68516}"/>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tx1"/>
              </a:solidFill>
            </a:ln>
          </p:spPr>
          <p:txBody>
            <a:bodyPr/>
            <a:lstStyle/>
            <a:p>
              <a:endParaRPr lang="en-GB"/>
            </a:p>
          </p:txBody>
        </p:sp>
        <p:sp>
          <p:nvSpPr>
            <p:cNvPr id="72" name="Harvey 42/100 [42]">
              <a:extLst>
                <a:ext uri="{FF2B5EF4-FFF2-40B4-BE49-F238E27FC236}">
                  <a16:creationId xmlns:a16="http://schemas.microsoft.com/office/drawing/2014/main" id="{3A952171-07D1-DA9D-78BE-389284C1072B}"/>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tx1"/>
              </a:solidFill>
            </a:ln>
          </p:spPr>
          <p:txBody>
            <a:bodyPr/>
            <a:lstStyle/>
            <a:p>
              <a:endParaRPr lang="en-GB"/>
            </a:p>
          </p:txBody>
        </p:sp>
        <p:sp>
          <p:nvSpPr>
            <p:cNvPr id="73" name="Harvey 43/100 [43]">
              <a:extLst>
                <a:ext uri="{FF2B5EF4-FFF2-40B4-BE49-F238E27FC236}">
                  <a16:creationId xmlns:a16="http://schemas.microsoft.com/office/drawing/2014/main" id="{04899FDA-C039-A794-9DB0-21B6E15585E6}"/>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tx1"/>
              </a:solidFill>
            </a:ln>
          </p:spPr>
          <p:txBody>
            <a:bodyPr/>
            <a:lstStyle/>
            <a:p>
              <a:endParaRPr lang="en-GB"/>
            </a:p>
          </p:txBody>
        </p:sp>
        <p:sp>
          <p:nvSpPr>
            <p:cNvPr id="74" name="Harvey 44/100 [44]">
              <a:extLst>
                <a:ext uri="{FF2B5EF4-FFF2-40B4-BE49-F238E27FC236}">
                  <a16:creationId xmlns:a16="http://schemas.microsoft.com/office/drawing/2014/main" id="{7A221AD4-D54E-85BB-B95F-C13058FD2415}"/>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tx1"/>
              </a:solidFill>
            </a:ln>
          </p:spPr>
          <p:txBody>
            <a:bodyPr/>
            <a:lstStyle/>
            <a:p>
              <a:endParaRPr lang="en-GB"/>
            </a:p>
          </p:txBody>
        </p:sp>
        <p:sp>
          <p:nvSpPr>
            <p:cNvPr id="75" name="Harvey 45/100 [45]">
              <a:extLst>
                <a:ext uri="{FF2B5EF4-FFF2-40B4-BE49-F238E27FC236}">
                  <a16:creationId xmlns:a16="http://schemas.microsoft.com/office/drawing/2014/main" id="{DE1E3215-CEF0-01C1-83E0-A318658D7A8E}"/>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tx1"/>
              </a:solidFill>
            </a:ln>
          </p:spPr>
          <p:txBody>
            <a:bodyPr/>
            <a:lstStyle/>
            <a:p>
              <a:endParaRPr lang="en-GB"/>
            </a:p>
          </p:txBody>
        </p:sp>
        <p:sp>
          <p:nvSpPr>
            <p:cNvPr id="76" name="Harvey 46/100 [46]">
              <a:extLst>
                <a:ext uri="{FF2B5EF4-FFF2-40B4-BE49-F238E27FC236}">
                  <a16:creationId xmlns:a16="http://schemas.microsoft.com/office/drawing/2014/main" id="{0CCC2554-F578-2058-9B70-F59C7255D8FC}"/>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tx1"/>
              </a:solidFill>
            </a:ln>
          </p:spPr>
          <p:txBody>
            <a:bodyPr/>
            <a:lstStyle/>
            <a:p>
              <a:endParaRPr lang="en-GB"/>
            </a:p>
          </p:txBody>
        </p:sp>
        <p:sp>
          <p:nvSpPr>
            <p:cNvPr id="77" name="Harvey 47/100 [47]">
              <a:extLst>
                <a:ext uri="{FF2B5EF4-FFF2-40B4-BE49-F238E27FC236}">
                  <a16:creationId xmlns:a16="http://schemas.microsoft.com/office/drawing/2014/main" id="{8466A673-1E0A-0C15-43AD-0F084BDAF171}"/>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tx1"/>
              </a:solidFill>
            </a:ln>
          </p:spPr>
          <p:txBody>
            <a:bodyPr/>
            <a:lstStyle/>
            <a:p>
              <a:endParaRPr lang="en-GB"/>
            </a:p>
          </p:txBody>
        </p:sp>
        <p:sp>
          <p:nvSpPr>
            <p:cNvPr id="78" name="Harvey 48/100 [48]">
              <a:extLst>
                <a:ext uri="{FF2B5EF4-FFF2-40B4-BE49-F238E27FC236}">
                  <a16:creationId xmlns:a16="http://schemas.microsoft.com/office/drawing/2014/main" id="{1BF6D52F-BE4B-9EE7-995B-A70B26F0C0E5}"/>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tx1"/>
              </a:solidFill>
            </a:ln>
          </p:spPr>
          <p:txBody>
            <a:bodyPr/>
            <a:lstStyle/>
            <a:p>
              <a:endParaRPr lang="en-GB"/>
            </a:p>
          </p:txBody>
        </p:sp>
        <p:sp>
          <p:nvSpPr>
            <p:cNvPr id="79" name="Harvey 49/100 [49]">
              <a:extLst>
                <a:ext uri="{FF2B5EF4-FFF2-40B4-BE49-F238E27FC236}">
                  <a16:creationId xmlns:a16="http://schemas.microsoft.com/office/drawing/2014/main" id="{51E71E58-0C57-65E3-8373-63F0F52C0C04}"/>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tx1"/>
              </a:solidFill>
            </a:ln>
          </p:spPr>
          <p:txBody>
            <a:bodyPr/>
            <a:lstStyle/>
            <a:p>
              <a:endParaRPr lang="en-GB"/>
            </a:p>
          </p:txBody>
        </p:sp>
        <p:sp>
          <p:nvSpPr>
            <p:cNvPr id="80" name="Harvey 50/100 [50]">
              <a:extLst>
                <a:ext uri="{FF2B5EF4-FFF2-40B4-BE49-F238E27FC236}">
                  <a16:creationId xmlns:a16="http://schemas.microsoft.com/office/drawing/2014/main" id="{39F5C590-6D82-01F3-0AAD-E33F63B90855}"/>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txBody>
            <a:bodyPr/>
            <a:lstStyle/>
            <a:p>
              <a:endParaRPr lang="en-GB"/>
            </a:p>
          </p:txBody>
        </p:sp>
        <p:sp>
          <p:nvSpPr>
            <p:cNvPr id="81" name="Harvey 51/100 [51]">
              <a:extLst>
                <a:ext uri="{FF2B5EF4-FFF2-40B4-BE49-F238E27FC236}">
                  <a16:creationId xmlns:a16="http://schemas.microsoft.com/office/drawing/2014/main" id="{ABE5D36F-A0E6-104E-FA0B-E8169FE0B761}"/>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tx1"/>
              </a:solidFill>
            </a:ln>
          </p:spPr>
          <p:txBody>
            <a:bodyPr/>
            <a:lstStyle/>
            <a:p>
              <a:endParaRPr lang="en-GB"/>
            </a:p>
          </p:txBody>
        </p:sp>
        <p:sp>
          <p:nvSpPr>
            <p:cNvPr id="82" name="Harvey 52/100 [52]">
              <a:extLst>
                <a:ext uri="{FF2B5EF4-FFF2-40B4-BE49-F238E27FC236}">
                  <a16:creationId xmlns:a16="http://schemas.microsoft.com/office/drawing/2014/main" id="{23E3BAE2-DC2D-A558-7CA4-0FAACB4E1D5C}"/>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tx1"/>
              </a:solidFill>
            </a:ln>
          </p:spPr>
          <p:txBody>
            <a:bodyPr/>
            <a:lstStyle/>
            <a:p>
              <a:endParaRPr lang="en-GB"/>
            </a:p>
          </p:txBody>
        </p:sp>
        <p:sp>
          <p:nvSpPr>
            <p:cNvPr id="83" name="Harvey 53/100 [53]">
              <a:extLst>
                <a:ext uri="{FF2B5EF4-FFF2-40B4-BE49-F238E27FC236}">
                  <a16:creationId xmlns:a16="http://schemas.microsoft.com/office/drawing/2014/main" id="{BB08BFD3-8BB3-6D7A-2794-53343468F88C}"/>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tx1"/>
              </a:solidFill>
            </a:ln>
          </p:spPr>
          <p:txBody>
            <a:bodyPr/>
            <a:lstStyle/>
            <a:p>
              <a:endParaRPr lang="en-GB"/>
            </a:p>
          </p:txBody>
        </p:sp>
        <p:sp>
          <p:nvSpPr>
            <p:cNvPr id="84" name="Harvey 54/100 [54]">
              <a:extLst>
                <a:ext uri="{FF2B5EF4-FFF2-40B4-BE49-F238E27FC236}">
                  <a16:creationId xmlns:a16="http://schemas.microsoft.com/office/drawing/2014/main" id="{0A5726BB-1D66-48ED-24E3-4650D610E415}"/>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tx1"/>
              </a:solidFill>
            </a:ln>
          </p:spPr>
          <p:txBody>
            <a:bodyPr/>
            <a:lstStyle/>
            <a:p>
              <a:endParaRPr lang="en-GB"/>
            </a:p>
          </p:txBody>
        </p:sp>
        <p:sp>
          <p:nvSpPr>
            <p:cNvPr id="85" name="Harvey 55/100 [55]">
              <a:extLst>
                <a:ext uri="{FF2B5EF4-FFF2-40B4-BE49-F238E27FC236}">
                  <a16:creationId xmlns:a16="http://schemas.microsoft.com/office/drawing/2014/main" id="{EEC2B7B1-B460-0174-9F97-7DDCF57F2AB9}"/>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tx1"/>
              </a:solidFill>
            </a:ln>
          </p:spPr>
          <p:txBody>
            <a:bodyPr/>
            <a:lstStyle/>
            <a:p>
              <a:endParaRPr lang="en-GB"/>
            </a:p>
          </p:txBody>
        </p:sp>
        <p:sp>
          <p:nvSpPr>
            <p:cNvPr id="86" name="Harvey 56/100 [56]">
              <a:extLst>
                <a:ext uri="{FF2B5EF4-FFF2-40B4-BE49-F238E27FC236}">
                  <a16:creationId xmlns:a16="http://schemas.microsoft.com/office/drawing/2014/main" id="{2FE79127-1D60-EC47-541F-18EE04B194FC}"/>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tx1"/>
              </a:solidFill>
            </a:ln>
          </p:spPr>
          <p:txBody>
            <a:bodyPr/>
            <a:lstStyle/>
            <a:p>
              <a:endParaRPr lang="en-GB"/>
            </a:p>
          </p:txBody>
        </p:sp>
        <p:sp>
          <p:nvSpPr>
            <p:cNvPr id="87" name="Harvey 57/100 [57]">
              <a:extLst>
                <a:ext uri="{FF2B5EF4-FFF2-40B4-BE49-F238E27FC236}">
                  <a16:creationId xmlns:a16="http://schemas.microsoft.com/office/drawing/2014/main" id="{A37ED4C5-A839-264D-DFE4-F98156AE9C2A}"/>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tx1"/>
              </a:solidFill>
            </a:ln>
          </p:spPr>
          <p:txBody>
            <a:bodyPr/>
            <a:lstStyle/>
            <a:p>
              <a:endParaRPr lang="en-GB"/>
            </a:p>
          </p:txBody>
        </p:sp>
        <p:sp>
          <p:nvSpPr>
            <p:cNvPr id="88" name="Harvey 58/100 [58]">
              <a:extLst>
                <a:ext uri="{FF2B5EF4-FFF2-40B4-BE49-F238E27FC236}">
                  <a16:creationId xmlns:a16="http://schemas.microsoft.com/office/drawing/2014/main" id="{7EE2FF7F-29A1-D4DA-8416-3ABCB17A8C2B}"/>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tx1"/>
              </a:solidFill>
            </a:ln>
          </p:spPr>
          <p:txBody>
            <a:bodyPr/>
            <a:lstStyle/>
            <a:p>
              <a:endParaRPr lang="en-GB"/>
            </a:p>
          </p:txBody>
        </p:sp>
        <p:sp>
          <p:nvSpPr>
            <p:cNvPr id="89" name="Harvey 59/100 [59]">
              <a:extLst>
                <a:ext uri="{FF2B5EF4-FFF2-40B4-BE49-F238E27FC236}">
                  <a16:creationId xmlns:a16="http://schemas.microsoft.com/office/drawing/2014/main" id="{2E82AA8D-F9B7-4C80-89CE-3B22BAE19A3F}"/>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tx1"/>
              </a:solidFill>
            </a:ln>
          </p:spPr>
          <p:txBody>
            <a:bodyPr/>
            <a:lstStyle/>
            <a:p>
              <a:endParaRPr lang="en-GB"/>
            </a:p>
          </p:txBody>
        </p:sp>
        <p:sp>
          <p:nvSpPr>
            <p:cNvPr id="90" name="Harvey 60/100 [60]">
              <a:extLst>
                <a:ext uri="{FF2B5EF4-FFF2-40B4-BE49-F238E27FC236}">
                  <a16:creationId xmlns:a16="http://schemas.microsoft.com/office/drawing/2014/main" id="{DEA539F1-FB61-E0AA-ADEA-CB1E9D1F86B9}"/>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tx1"/>
              </a:solidFill>
            </a:ln>
          </p:spPr>
          <p:txBody>
            <a:bodyPr/>
            <a:lstStyle/>
            <a:p>
              <a:endParaRPr lang="en-GB"/>
            </a:p>
          </p:txBody>
        </p:sp>
        <p:sp>
          <p:nvSpPr>
            <p:cNvPr id="91" name="Harvey 61/100 [61]">
              <a:extLst>
                <a:ext uri="{FF2B5EF4-FFF2-40B4-BE49-F238E27FC236}">
                  <a16:creationId xmlns:a16="http://schemas.microsoft.com/office/drawing/2014/main" id="{3A62DA61-E332-C7D8-88A2-5012CD3F6CED}"/>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tx1"/>
              </a:solidFill>
            </a:ln>
          </p:spPr>
          <p:txBody>
            <a:bodyPr/>
            <a:lstStyle/>
            <a:p>
              <a:endParaRPr lang="en-GB"/>
            </a:p>
          </p:txBody>
        </p:sp>
        <p:sp>
          <p:nvSpPr>
            <p:cNvPr id="92" name="Harvey 62/100 [62]">
              <a:extLst>
                <a:ext uri="{FF2B5EF4-FFF2-40B4-BE49-F238E27FC236}">
                  <a16:creationId xmlns:a16="http://schemas.microsoft.com/office/drawing/2014/main" id="{13795F18-17F5-E95D-1765-4118DF9FD4C4}"/>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tx1"/>
              </a:solidFill>
            </a:ln>
          </p:spPr>
          <p:txBody>
            <a:bodyPr/>
            <a:lstStyle/>
            <a:p>
              <a:endParaRPr lang="en-GB"/>
            </a:p>
          </p:txBody>
        </p:sp>
        <p:sp>
          <p:nvSpPr>
            <p:cNvPr id="93" name="Harvey 63/100 [63]">
              <a:extLst>
                <a:ext uri="{FF2B5EF4-FFF2-40B4-BE49-F238E27FC236}">
                  <a16:creationId xmlns:a16="http://schemas.microsoft.com/office/drawing/2014/main" id="{8D0FA33C-53D2-5A68-C466-886403575AC1}"/>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tx1"/>
              </a:solidFill>
            </a:ln>
          </p:spPr>
          <p:txBody>
            <a:bodyPr/>
            <a:lstStyle/>
            <a:p>
              <a:endParaRPr lang="en-GB"/>
            </a:p>
          </p:txBody>
        </p:sp>
        <p:sp>
          <p:nvSpPr>
            <p:cNvPr id="94" name="Harvey 64/100 [64]">
              <a:extLst>
                <a:ext uri="{FF2B5EF4-FFF2-40B4-BE49-F238E27FC236}">
                  <a16:creationId xmlns:a16="http://schemas.microsoft.com/office/drawing/2014/main" id="{9DE02B57-4D58-CEF4-F0FE-9FAF17863500}"/>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tx1"/>
              </a:solidFill>
            </a:ln>
          </p:spPr>
          <p:txBody>
            <a:bodyPr/>
            <a:lstStyle/>
            <a:p>
              <a:endParaRPr lang="en-GB"/>
            </a:p>
          </p:txBody>
        </p:sp>
        <p:sp>
          <p:nvSpPr>
            <p:cNvPr id="95" name="Harvey 65/100 [65]">
              <a:extLst>
                <a:ext uri="{FF2B5EF4-FFF2-40B4-BE49-F238E27FC236}">
                  <a16:creationId xmlns:a16="http://schemas.microsoft.com/office/drawing/2014/main" id="{712329D7-7A6D-9D52-A5A7-508635191319}"/>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tx1"/>
              </a:solidFill>
            </a:ln>
          </p:spPr>
          <p:txBody>
            <a:bodyPr/>
            <a:lstStyle/>
            <a:p>
              <a:endParaRPr lang="en-GB"/>
            </a:p>
          </p:txBody>
        </p:sp>
        <p:sp>
          <p:nvSpPr>
            <p:cNvPr id="96" name="Harvey 66/100 [66]">
              <a:extLst>
                <a:ext uri="{FF2B5EF4-FFF2-40B4-BE49-F238E27FC236}">
                  <a16:creationId xmlns:a16="http://schemas.microsoft.com/office/drawing/2014/main" id="{707FBEC4-4ED1-46BD-871C-410A03B94304}"/>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tx1"/>
              </a:solidFill>
            </a:ln>
          </p:spPr>
          <p:txBody>
            <a:bodyPr/>
            <a:lstStyle/>
            <a:p>
              <a:endParaRPr lang="en-GB"/>
            </a:p>
          </p:txBody>
        </p:sp>
        <p:sp>
          <p:nvSpPr>
            <p:cNvPr id="97" name="Harvey 67/100 [67]">
              <a:extLst>
                <a:ext uri="{FF2B5EF4-FFF2-40B4-BE49-F238E27FC236}">
                  <a16:creationId xmlns:a16="http://schemas.microsoft.com/office/drawing/2014/main" id="{211D68C5-2369-BD0C-9D75-EB35AA9C2CA5}"/>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tx1"/>
              </a:solidFill>
            </a:ln>
          </p:spPr>
          <p:txBody>
            <a:bodyPr/>
            <a:lstStyle/>
            <a:p>
              <a:endParaRPr lang="en-GB"/>
            </a:p>
          </p:txBody>
        </p:sp>
        <p:sp>
          <p:nvSpPr>
            <p:cNvPr id="98" name="Harvey 68/100 [68]">
              <a:extLst>
                <a:ext uri="{FF2B5EF4-FFF2-40B4-BE49-F238E27FC236}">
                  <a16:creationId xmlns:a16="http://schemas.microsoft.com/office/drawing/2014/main" id="{B019ACD8-46D4-DF9D-6E6D-147382F628DF}"/>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tx1"/>
              </a:solidFill>
            </a:ln>
          </p:spPr>
          <p:txBody>
            <a:bodyPr/>
            <a:lstStyle/>
            <a:p>
              <a:endParaRPr lang="en-GB"/>
            </a:p>
          </p:txBody>
        </p:sp>
        <p:sp>
          <p:nvSpPr>
            <p:cNvPr id="99" name="Harvey 69/100 [69]">
              <a:extLst>
                <a:ext uri="{FF2B5EF4-FFF2-40B4-BE49-F238E27FC236}">
                  <a16:creationId xmlns:a16="http://schemas.microsoft.com/office/drawing/2014/main" id="{32E7F779-76E0-634B-ECB8-024A80A3AD69}"/>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tx1"/>
              </a:solidFill>
            </a:ln>
          </p:spPr>
          <p:txBody>
            <a:bodyPr/>
            <a:lstStyle/>
            <a:p>
              <a:endParaRPr lang="en-GB"/>
            </a:p>
          </p:txBody>
        </p:sp>
        <p:sp>
          <p:nvSpPr>
            <p:cNvPr id="100" name="Harvey 70/100 [70]">
              <a:extLst>
                <a:ext uri="{FF2B5EF4-FFF2-40B4-BE49-F238E27FC236}">
                  <a16:creationId xmlns:a16="http://schemas.microsoft.com/office/drawing/2014/main" id="{7C6A824C-0260-DAB5-5844-D75567F02897}"/>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tx1"/>
              </a:solidFill>
            </a:ln>
          </p:spPr>
          <p:txBody>
            <a:bodyPr/>
            <a:lstStyle/>
            <a:p>
              <a:endParaRPr lang="en-GB"/>
            </a:p>
          </p:txBody>
        </p:sp>
        <p:sp>
          <p:nvSpPr>
            <p:cNvPr id="101" name="Harvey 71/100 [71]">
              <a:extLst>
                <a:ext uri="{FF2B5EF4-FFF2-40B4-BE49-F238E27FC236}">
                  <a16:creationId xmlns:a16="http://schemas.microsoft.com/office/drawing/2014/main" id="{96244A97-C05E-7564-86BD-D518F0B63CE5}"/>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tx1"/>
              </a:solidFill>
            </a:ln>
          </p:spPr>
          <p:txBody>
            <a:bodyPr/>
            <a:lstStyle/>
            <a:p>
              <a:endParaRPr lang="en-GB"/>
            </a:p>
          </p:txBody>
        </p:sp>
        <p:sp>
          <p:nvSpPr>
            <p:cNvPr id="102" name="Harvey 72/100 [72]">
              <a:extLst>
                <a:ext uri="{FF2B5EF4-FFF2-40B4-BE49-F238E27FC236}">
                  <a16:creationId xmlns:a16="http://schemas.microsoft.com/office/drawing/2014/main" id="{81A4EDFE-4F55-1A1C-2F39-A9F21CF853D4}"/>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tx1"/>
              </a:solidFill>
            </a:ln>
          </p:spPr>
          <p:txBody>
            <a:bodyPr/>
            <a:lstStyle/>
            <a:p>
              <a:endParaRPr lang="en-GB"/>
            </a:p>
          </p:txBody>
        </p:sp>
        <p:sp>
          <p:nvSpPr>
            <p:cNvPr id="103" name="Harvey 73/100 [73]">
              <a:extLst>
                <a:ext uri="{FF2B5EF4-FFF2-40B4-BE49-F238E27FC236}">
                  <a16:creationId xmlns:a16="http://schemas.microsoft.com/office/drawing/2014/main" id="{56EE9041-0FE4-EDCB-6F40-670061D1D3A0}"/>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tx1"/>
              </a:solidFill>
            </a:ln>
          </p:spPr>
          <p:txBody>
            <a:bodyPr/>
            <a:lstStyle/>
            <a:p>
              <a:endParaRPr lang="en-GB"/>
            </a:p>
          </p:txBody>
        </p:sp>
        <p:sp>
          <p:nvSpPr>
            <p:cNvPr id="104" name="Harvey 74/100 [74]">
              <a:extLst>
                <a:ext uri="{FF2B5EF4-FFF2-40B4-BE49-F238E27FC236}">
                  <a16:creationId xmlns:a16="http://schemas.microsoft.com/office/drawing/2014/main" id="{32E69A57-A08C-0695-1E2D-062828C2C380}"/>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tx1"/>
              </a:solidFill>
            </a:ln>
          </p:spPr>
          <p:txBody>
            <a:bodyPr/>
            <a:lstStyle/>
            <a:p>
              <a:endParaRPr lang="en-GB"/>
            </a:p>
          </p:txBody>
        </p:sp>
        <p:sp>
          <p:nvSpPr>
            <p:cNvPr id="105" name="Harvey 75/100 [75]">
              <a:extLst>
                <a:ext uri="{FF2B5EF4-FFF2-40B4-BE49-F238E27FC236}">
                  <a16:creationId xmlns:a16="http://schemas.microsoft.com/office/drawing/2014/main" id="{130F1E00-7A86-9F91-65CD-80C1761BA0EE}"/>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txBody>
            <a:bodyPr/>
            <a:lstStyle/>
            <a:p>
              <a:endParaRPr lang="en-GB"/>
            </a:p>
          </p:txBody>
        </p:sp>
        <p:sp>
          <p:nvSpPr>
            <p:cNvPr id="106" name="Harvey 76/100 [76]">
              <a:extLst>
                <a:ext uri="{FF2B5EF4-FFF2-40B4-BE49-F238E27FC236}">
                  <a16:creationId xmlns:a16="http://schemas.microsoft.com/office/drawing/2014/main" id="{AF894D26-E521-AD36-5D6A-E022875FAC1F}"/>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tx1"/>
              </a:solidFill>
            </a:ln>
          </p:spPr>
          <p:txBody>
            <a:bodyPr/>
            <a:lstStyle/>
            <a:p>
              <a:endParaRPr lang="en-GB"/>
            </a:p>
          </p:txBody>
        </p:sp>
        <p:sp>
          <p:nvSpPr>
            <p:cNvPr id="107" name="Harvey 77/100 [77]">
              <a:extLst>
                <a:ext uri="{FF2B5EF4-FFF2-40B4-BE49-F238E27FC236}">
                  <a16:creationId xmlns:a16="http://schemas.microsoft.com/office/drawing/2014/main" id="{B4D5DEC1-25FB-C24C-FABE-E475369F3C25}"/>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tx1"/>
              </a:solidFill>
            </a:ln>
          </p:spPr>
          <p:txBody>
            <a:bodyPr/>
            <a:lstStyle/>
            <a:p>
              <a:endParaRPr lang="en-GB"/>
            </a:p>
          </p:txBody>
        </p:sp>
        <p:sp>
          <p:nvSpPr>
            <p:cNvPr id="108" name="Harvey 78/100 [78]">
              <a:extLst>
                <a:ext uri="{FF2B5EF4-FFF2-40B4-BE49-F238E27FC236}">
                  <a16:creationId xmlns:a16="http://schemas.microsoft.com/office/drawing/2014/main" id="{D6426246-3A2F-0769-14CE-44EAD78E3BE9}"/>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tx1"/>
              </a:solidFill>
            </a:ln>
          </p:spPr>
          <p:txBody>
            <a:bodyPr/>
            <a:lstStyle/>
            <a:p>
              <a:endParaRPr lang="en-GB"/>
            </a:p>
          </p:txBody>
        </p:sp>
        <p:sp>
          <p:nvSpPr>
            <p:cNvPr id="109" name="Harvey 79/100 [79]">
              <a:extLst>
                <a:ext uri="{FF2B5EF4-FFF2-40B4-BE49-F238E27FC236}">
                  <a16:creationId xmlns:a16="http://schemas.microsoft.com/office/drawing/2014/main" id="{8C2C830A-984A-D7AD-09D5-AD987B694608}"/>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tx1"/>
              </a:solidFill>
            </a:ln>
          </p:spPr>
          <p:txBody>
            <a:bodyPr/>
            <a:lstStyle/>
            <a:p>
              <a:endParaRPr lang="en-GB"/>
            </a:p>
          </p:txBody>
        </p:sp>
        <p:sp>
          <p:nvSpPr>
            <p:cNvPr id="110" name="Harvey 80/100 [80]">
              <a:extLst>
                <a:ext uri="{FF2B5EF4-FFF2-40B4-BE49-F238E27FC236}">
                  <a16:creationId xmlns:a16="http://schemas.microsoft.com/office/drawing/2014/main" id="{C6DB1098-BCFC-0DBD-44D3-4BA56DC29C42}"/>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tx1"/>
              </a:solidFill>
            </a:ln>
          </p:spPr>
          <p:txBody>
            <a:bodyPr/>
            <a:lstStyle/>
            <a:p>
              <a:endParaRPr lang="en-GB"/>
            </a:p>
          </p:txBody>
        </p:sp>
        <p:sp>
          <p:nvSpPr>
            <p:cNvPr id="111" name="Harvey 81/100 [81]">
              <a:extLst>
                <a:ext uri="{FF2B5EF4-FFF2-40B4-BE49-F238E27FC236}">
                  <a16:creationId xmlns:a16="http://schemas.microsoft.com/office/drawing/2014/main" id="{DEE4A45E-CA4A-1F20-69E1-7833F7DFC72B}"/>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tx1"/>
              </a:solidFill>
            </a:ln>
          </p:spPr>
          <p:txBody>
            <a:bodyPr/>
            <a:lstStyle/>
            <a:p>
              <a:endParaRPr lang="en-GB"/>
            </a:p>
          </p:txBody>
        </p:sp>
        <p:sp>
          <p:nvSpPr>
            <p:cNvPr id="112" name="Harvey 82/100 [82]">
              <a:extLst>
                <a:ext uri="{FF2B5EF4-FFF2-40B4-BE49-F238E27FC236}">
                  <a16:creationId xmlns:a16="http://schemas.microsoft.com/office/drawing/2014/main" id="{71BD800F-9DC1-F15E-60AE-DC17049BBBFD}"/>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tx1"/>
              </a:solidFill>
            </a:ln>
          </p:spPr>
          <p:txBody>
            <a:bodyPr/>
            <a:lstStyle/>
            <a:p>
              <a:endParaRPr lang="en-GB"/>
            </a:p>
          </p:txBody>
        </p:sp>
        <p:sp>
          <p:nvSpPr>
            <p:cNvPr id="113" name="Harvey 83/100 [83]">
              <a:extLst>
                <a:ext uri="{FF2B5EF4-FFF2-40B4-BE49-F238E27FC236}">
                  <a16:creationId xmlns:a16="http://schemas.microsoft.com/office/drawing/2014/main" id="{7B5FB846-A6AA-3AB2-D69F-CD4B9C506A82}"/>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tx1"/>
              </a:solidFill>
            </a:ln>
          </p:spPr>
          <p:txBody>
            <a:bodyPr/>
            <a:lstStyle/>
            <a:p>
              <a:endParaRPr lang="en-GB"/>
            </a:p>
          </p:txBody>
        </p:sp>
        <p:sp>
          <p:nvSpPr>
            <p:cNvPr id="114" name="Harvey 84/100 [84]">
              <a:extLst>
                <a:ext uri="{FF2B5EF4-FFF2-40B4-BE49-F238E27FC236}">
                  <a16:creationId xmlns:a16="http://schemas.microsoft.com/office/drawing/2014/main" id="{CA3826FC-D8DC-C396-9424-E1AD3A9720B6}"/>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tx1"/>
              </a:solidFill>
            </a:ln>
          </p:spPr>
          <p:txBody>
            <a:bodyPr/>
            <a:lstStyle/>
            <a:p>
              <a:endParaRPr lang="en-GB"/>
            </a:p>
          </p:txBody>
        </p:sp>
        <p:sp>
          <p:nvSpPr>
            <p:cNvPr id="115" name="Harvey 85/100 [85]">
              <a:extLst>
                <a:ext uri="{FF2B5EF4-FFF2-40B4-BE49-F238E27FC236}">
                  <a16:creationId xmlns:a16="http://schemas.microsoft.com/office/drawing/2014/main" id="{2CB19598-0F56-8492-9FA7-126997E9EB5A}"/>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tx1"/>
              </a:solidFill>
            </a:ln>
          </p:spPr>
          <p:txBody>
            <a:bodyPr/>
            <a:lstStyle/>
            <a:p>
              <a:endParaRPr lang="en-GB"/>
            </a:p>
          </p:txBody>
        </p:sp>
        <p:sp>
          <p:nvSpPr>
            <p:cNvPr id="116" name="Harvey 86/100 [86]">
              <a:extLst>
                <a:ext uri="{FF2B5EF4-FFF2-40B4-BE49-F238E27FC236}">
                  <a16:creationId xmlns:a16="http://schemas.microsoft.com/office/drawing/2014/main" id="{87E261A2-9EBF-4D2F-2C3A-9DCF6B830F60}"/>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tx1"/>
              </a:solidFill>
            </a:ln>
          </p:spPr>
          <p:txBody>
            <a:bodyPr/>
            <a:lstStyle/>
            <a:p>
              <a:endParaRPr lang="en-GB"/>
            </a:p>
          </p:txBody>
        </p:sp>
        <p:sp>
          <p:nvSpPr>
            <p:cNvPr id="117" name="Harvey 87/100 [87]">
              <a:extLst>
                <a:ext uri="{FF2B5EF4-FFF2-40B4-BE49-F238E27FC236}">
                  <a16:creationId xmlns:a16="http://schemas.microsoft.com/office/drawing/2014/main" id="{8E7DF5F9-326E-6B66-3947-4FB06AEAA6CD}"/>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tx1"/>
              </a:solidFill>
            </a:ln>
          </p:spPr>
          <p:txBody>
            <a:bodyPr/>
            <a:lstStyle/>
            <a:p>
              <a:endParaRPr lang="en-GB"/>
            </a:p>
          </p:txBody>
        </p:sp>
        <p:sp>
          <p:nvSpPr>
            <p:cNvPr id="118" name="Harvey 88/100 [88]">
              <a:extLst>
                <a:ext uri="{FF2B5EF4-FFF2-40B4-BE49-F238E27FC236}">
                  <a16:creationId xmlns:a16="http://schemas.microsoft.com/office/drawing/2014/main" id="{8706B9EE-B37F-EBD9-70C1-AD6711D79B87}"/>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tx1"/>
              </a:solidFill>
            </a:ln>
          </p:spPr>
          <p:txBody>
            <a:bodyPr/>
            <a:lstStyle/>
            <a:p>
              <a:endParaRPr lang="en-GB"/>
            </a:p>
          </p:txBody>
        </p:sp>
        <p:sp>
          <p:nvSpPr>
            <p:cNvPr id="119" name="Harvey 89/100 [89]">
              <a:extLst>
                <a:ext uri="{FF2B5EF4-FFF2-40B4-BE49-F238E27FC236}">
                  <a16:creationId xmlns:a16="http://schemas.microsoft.com/office/drawing/2014/main" id="{CE7D6F8A-5D28-3CB2-047A-9F66D7B95DCA}"/>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tx1"/>
              </a:solidFill>
            </a:ln>
          </p:spPr>
          <p:txBody>
            <a:bodyPr/>
            <a:lstStyle/>
            <a:p>
              <a:endParaRPr lang="en-GB"/>
            </a:p>
          </p:txBody>
        </p:sp>
        <p:sp>
          <p:nvSpPr>
            <p:cNvPr id="120" name="Harvey 90/100 [90]">
              <a:extLst>
                <a:ext uri="{FF2B5EF4-FFF2-40B4-BE49-F238E27FC236}">
                  <a16:creationId xmlns:a16="http://schemas.microsoft.com/office/drawing/2014/main" id="{322A5C95-0D17-8BD4-FF9A-13A04C78FA45}"/>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tx1"/>
              </a:solidFill>
            </a:ln>
          </p:spPr>
          <p:txBody>
            <a:bodyPr/>
            <a:lstStyle/>
            <a:p>
              <a:endParaRPr lang="en-GB"/>
            </a:p>
          </p:txBody>
        </p:sp>
        <p:sp>
          <p:nvSpPr>
            <p:cNvPr id="121" name="Harvey 91/100 [91]">
              <a:extLst>
                <a:ext uri="{FF2B5EF4-FFF2-40B4-BE49-F238E27FC236}">
                  <a16:creationId xmlns:a16="http://schemas.microsoft.com/office/drawing/2014/main" id="{8AFF4432-B840-317C-F035-040EB21C0748}"/>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tx1"/>
              </a:solidFill>
            </a:ln>
          </p:spPr>
          <p:txBody>
            <a:bodyPr/>
            <a:lstStyle/>
            <a:p>
              <a:endParaRPr lang="en-GB"/>
            </a:p>
          </p:txBody>
        </p:sp>
        <p:sp>
          <p:nvSpPr>
            <p:cNvPr id="122" name="Harvey 92/100 [92]">
              <a:extLst>
                <a:ext uri="{FF2B5EF4-FFF2-40B4-BE49-F238E27FC236}">
                  <a16:creationId xmlns:a16="http://schemas.microsoft.com/office/drawing/2014/main" id="{DEA1D3E7-7F9A-AA1A-91B6-42BCF23AB6A0}"/>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tx1"/>
              </a:solidFill>
            </a:ln>
          </p:spPr>
          <p:txBody>
            <a:bodyPr/>
            <a:lstStyle/>
            <a:p>
              <a:endParaRPr lang="en-GB"/>
            </a:p>
          </p:txBody>
        </p:sp>
        <p:sp>
          <p:nvSpPr>
            <p:cNvPr id="123" name="Harvey 93/100 [93]">
              <a:extLst>
                <a:ext uri="{FF2B5EF4-FFF2-40B4-BE49-F238E27FC236}">
                  <a16:creationId xmlns:a16="http://schemas.microsoft.com/office/drawing/2014/main" id="{BE27D3A4-828C-30D9-E8C3-B4E0D09FE935}"/>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tx1"/>
              </a:solidFill>
            </a:ln>
          </p:spPr>
          <p:txBody>
            <a:bodyPr/>
            <a:lstStyle/>
            <a:p>
              <a:endParaRPr lang="en-GB"/>
            </a:p>
          </p:txBody>
        </p:sp>
        <p:sp>
          <p:nvSpPr>
            <p:cNvPr id="124" name="Harvey 94/100 [94]">
              <a:extLst>
                <a:ext uri="{FF2B5EF4-FFF2-40B4-BE49-F238E27FC236}">
                  <a16:creationId xmlns:a16="http://schemas.microsoft.com/office/drawing/2014/main" id="{B4F5A5B7-E103-7973-9DFB-B3E04E944A88}"/>
                </a:ext>
              </a:extLst>
            </p:cNvPr>
            <p:cNvSpPr>
              <a:spLocks noChangeAspect="1"/>
            </p:cNvSpPr>
            <p:nvPr>
              <p:custDataLst>
                <p:tags r:id="rId119"/>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tx1"/>
              </a:solidFill>
            </a:ln>
          </p:spPr>
          <p:txBody>
            <a:bodyPr/>
            <a:lstStyle/>
            <a:p>
              <a:endParaRPr lang="en-GB"/>
            </a:p>
          </p:txBody>
        </p:sp>
        <p:sp>
          <p:nvSpPr>
            <p:cNvPr id="125" name="Harvey 95/100 [95]">
              <a:extLst>
                <a:ext uri="{FF2B5EF4-FFF2-40B4-BE49-F238E27FC236}">
                  <a16:creationId xmlns:a16="http://schemas.microsoft.com/office/drawing/2014/main" id="{FDB729BF-8061-ADD4-78E8-C22391DFBA68}"/>
                </a:ext>
              </a:extLst>
            </p:cNvPr>
            <p:cNvSpPr>
              <a:spLocks noChangeAspect="1"/>
            </p:cNvSpPr>
            <p:nvPr>
              <p:custDataLst>
                <p:tags r:id="rId120"/>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tx1"/>
              </a:solidFill>
            </a:ln>
          </p:spPr>
          <p:txBody>
            <a:bodyPr/>
            <a:lstStyle/>
            <a:p>
              <a:endParaRPr lang="en-GB"/>
            </a:p>
          </p:txBody>
        </p:sp>
        <p:sp>
          <p:nvSpPr>
            <p:cNvPr id="126" name="Harvey 96/100 [96]">
              <a:extLst>
                <a:ext uri="{FF2B5EF4-FFF2-40B4-BE49-F238E27FC236}">
                  <a16:creationId xmlns:a16="http://schemas.microsoft.com/office/drawing/2014/main" id="{82D2A227-C69B-2795-8AAD-DD8303FB2D76}"/>
                </a:ext>
              </a:extLst>
            </p:cNvPr>
            <p:cNvSpPr>
              <a:spLocks noChangeAspect="1"/>
            </p:cNvSpPr>
            <p:nvPr>
              <p:custDataLst>
                <p:tags r:id="rId121"/>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tx1"/>
              </a:solidFill>
            </a:ln>
          </p:spPr>
          <p:txBody>
            <a:bodyPr/>
            <a:lstStyle/>
            <a:p>
              <a:endParaRPr lang="en-GB"/>
            </a:p>
          </p:txBody>
        </p:sp>
        <p:sp>
          <p:nvSpPr>
            <p:cNvPr id="127" name="Harvey 97/100 [97]">
              <a:extLst>
                <a:ext uri="{FF2B5EF4-FFF2-40B4-BE49-F238E27FC236}">
                  <a16:creationId xmlns:a16="http://schemas.microsoft.com/office/drawing/2014/main" id="{4411C8FB-95A8-79A9-B38D-38C37A087199}"/>
                </a:ext>
              </a:extLst>
            </p:cNvPr>
            <p:cNvSpPr>
              <a:spLocks noChangeAspect="1"/>
            </p:cNvSpPr>
            <p:nvPr>
              <p:custDataLst>
                <p:tags r:id="rId122"/>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tx1"/>
              </a:solidFill>
            </a:ln>
          </p:spPr>
          <p:txBody>
            <a:bodyPr/>
            <a:lstStyle/>
            <a:p>
              <a:endParaRPr lang="en-GB"/>
            </a:p>
          </p:txBody>
        </p:sp>
        <p:sp>
          <p:nvSpPr>
            <p:cNvPr id="128" name="Harvey 98/100 [98]">
              <a:extLst>
                <a:ext uri="{FF2B5EF4-FFF2-40B4-BE49-F238E27FC236}">
                  <a16:creationId xmlns:a16="http://schemas.microsoft.com/office/drawing/2014/main" id="{9525CD10-63F8-0E97-218F-3941947D4331}"/>
                </a:ext>
              </a:extLst>
            </p:cNvPr>
            <p:cNvSpPr>
              <a:spLocks noChangeAspect="1"/>
            </p:cNvSpPr>
            <p:nvPr>
              <p:custDataLst>
                <p:tags r:id="rId123"/>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tx1"/>
              </a:solidFill>
            </a:ln>
          </p:spPr>
          <p:txBody>
            <a:bodyPr/>
            <a:lstStyle/>
            <a:p>
              <a:endParaRPr lang="en-GB"/>
            </a:p>
          </p:txBody>
        </p:sp>
        <p:sp>
          <p:nvSpPr>
            <p:cNvPr id="129" name="Harvey 99/100 [99]">
              <a:extLst>
                <a:ext uri="{FF2B5EF4-FFF2-40B4-BE49-F238E27FC236}">
                  <a16:creationId xmlns:a16="http://schemas.microsoft.com/office/drawing/2014/main" id="{B52B1303-90F4-5F95-28DC-7323D8AB5626}"/>
                </a:ext>
              </a:extLst>
            </p:cNvPr>
            <p:cNvSpPr>
              <a:spLocks noChangeAspect="1"/>
            </p:cNvSpPr>
            <p:nvPr>
              <p:custDataLst>
                <p:tags r:id="rId124"/>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tx1"/>
              </a:solidFill>
            </a:ln>
          </p:spPr>
          <p:txBody>
            <a:bodyPr/>
            <a:lstStyle/>
            <a:p>
              <a:endParaRPr lang="en-GB"/>
            </a:p>
          </p:txBody>
        </p:sp>
        <p:sp>
          <p:nvSpPr>
            <p:cNvPr id="130" name="Harvey 100/100 [100]">
              <a:extLst>
                <a:ext uri="{FF2B5EF4-FFF2-40B4-BE49-F238E27FC236}">
                  <a16:creationId xmlns:a16="http://schemas.microsoft.com/office/drawing/2014/main" id="{1AB8ECBA-D55F-3481-58B1-71417F7CB586}"/>
                </a:ext>
              </a:extLst>
            </p:cNvPr>
            <p:cNvSpPr>
              <a:spLocks noChangeAspect="1"/>
            </p:cNvSpPr>
            <p:nvPr>
              <p:custDataLst>
                <p:tags r:id="rId125"/>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txBody>
            <a:bodyPr/>
            <a:lstStyle/>
            <a:p>
              <a:endParaRPr lang="en-GB"/>
            </a:p>
          </p:txBody>
        </p:sp>
      </p:grpSp>
      <p:sp>
        <p:nvSpPr>
          <p:cNvPr id="131" name="Footnote [Placeholder]" hidden="1">
            <a:extLst>
              <a:ext uri="{FF2B5EF4-FFF2-40B4-BE49-F238E27FC236}">
                <a16:creationId xmlns:a16="http://schemas.microsoft.com/office/drawing/2014/main" id="{DCC7701F-8FC2-159C-B959-EEF4DC48147C}"/>
              </a:ext>
            </a:extLst>
          </p:cNvPr>
          <p:cNvSpPr txBox="1"/>
          <p:nvPr userDrawn="1"/>
        </p:nvSpPr>
        <p:spPr>
          <a:xfrm>
            <a:off x="503238" y="5984668"/>
            <a:ext cx="10188208"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(r) Footnote</a:t>
            </a:r>
          </a:p>
        </p:txBody>
      </p:sp>
      <p:sp>
        <p:nvSpPr>
          <p:cNvPr id="132" name="Responsible [Sticker]" hidden="1">
            <a:extLst>
              <a:ext uri="{FF2B5EF4-FFF2-40B4-BE49-F238E27FC236}">
                <a16:creationId xmlns:a16="http://schemas.microsoft.com/office/drawing/2014/main" id="{D47EB767-1514-78B9-560D-2BFF4DABD230}"/>
              </a:ext>
            </a:extLst>
          </p:cNvPr>
          <p:cNvSpPr>
            <a:spLocks/>
          </p:cNvSpPr>
          <p:nvPr userDrawn="1"/>
        </p:nvSpPr>
        <p:spPr>
          <a:xfrm>
            <a:off x="10071105" y="896931"/>
            <a:ext cx="2124070" cy="59540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ea typeface="+mn-ea"/>
                <a:cs typeface="+mn-cs"/>
              </a:rPr>
              <a:t>Responsible: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ea typeface="+mn-ea"/>
                <a:cs typeface="+mn-cs"/>
              </a:rPr>
              <a:t>Name Lastname</a:t>
            </a:r>
          </a:p>
        </p:txBody>
      </p:sp>
      <p:sp>
        <p:nvSpPr>
          <p:cNvPr id="133" name="Discussion [Sticker]" hidden="1">
            <a:extLst>
              <a:ext uri="{FF2B5EF4-FFF2-40B4-BE49-F238E27FC236}">
                <a16:creationId xmlns:a16="http://schemas.microsoft.com/office/drawing/2014/main" id="{98FEF056-DCF3-A49F-0893-23DFC7937E88}"/>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Roboto Medium" panose="02000000000000000000" pitchFamily="2" charset="0"/>
                <a:cs typeface="+mn-cs"/>
              </a:rPr>
              <a:t>For discussion</a:t>
            </a:r>
          </a:p>
        </p:txBody>
      </p:sp>
      <p:sp>
        <p:nvSpPr>
          <p:cNvPr id="134" name="Internal [Sticker]" hidden="1">
            <a:extLst>
              <a:ext uri="{FF2B5EF4-FFF2-40B4-BE49-F238E27FC236}">
                <a16:creationId xmlns:a16="http://schemas.microsoft.com/office/drawing/2014/main" id="{3F0C910F-D329-AD87-E4B0-CF5D85891354}"/>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Internal use only</a:t>
            </a:r>
          </a:p>
        </p:txBody>
      </p:sp>
      <p:sp>
        <p:nvSpPr>
          <p:cNvPr id="135" name="Final [Sticker]" hidden="1">
            <a:extLst>
              <a:ext uri="{FF2B5EF4-FFF2-40B4-BE49-F238E27FC236}">
                <a16:creationId xmlns:a16="http://schemas.microsoft.com/office/drawing/2014/main" id="{C7647E0C-4408-2794-8E77-8B2433B7B3C5}"/>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Final slide</a:t>
            </a:r>
          </a:p>
        </p:txBody>
      </p:sp>
      <p:sp>
        <p:nvSpPr>
          <p:cNvPr id="136" name="Backup [Sticker]" hidden="1">
            <a:extLst>
              <a:ext uri="{FF2B5EF4-FFF2-40B4-BE49-F238E27FC236}">
                <a16:creationId xmlns:a16="http://schemas.microsoft.com/office/drawing/2014/main" id="{F089B1DD-5C22-F123-D794-F3008C02EA55}"/>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Backup</a:t>
            </a:r>
          </a:p>
        </p:txBody>
      </p:sp>
      <p:sp>
        <p:nvSpPr>
          <p:cNvPr id="137" name="Update [Sticker]" hidden="1">
            <a:extLst>
              <a:ext uri="{FF2B5EF4-FFF2-40B4-BE49-F238E27FC236}">
                <a16:creationId xmlns:a16="http://schemas.microsoft.com/office/drawing/2014/main" id="{7055568F-4AC2-49AF-D969-09E03351D0AC}"/>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a:ln>
                  <a:noFill/>
                </a:ln>
                <a:solidFill>
                  <a:srgbClr val="FFFFFF"/>
                </a:solidFill>
                <a:effectLst/>
                <a:uLnTx/>
                <a:uFillTx/>
                <a:latin typeface="+mj-lt"/>
                <a:ea typeface="+mn-ea"/>
                <a:cs typeface="+mn-cs"/>
              </a:rPr>
              <a:t>Update data</a:t>
            </a:r>
          </a:p>
        </p:txBody>
      </p:sp>
      <p:sp>
        <p:nvSpPr>
          <p:cNvPr id="138" name="Dummy [Sticker]" hidden="1">
            <a:extLst>
              <a:ext uri="{FF2B5EF4-FFF2-40B4-BE49-F238E27FC236}">
                <a16:creationId xmlns:a16="http://schemas.microsoft.com/office/drawing/2014/main" id="{29726B10-143A-4756-6CA0-A922F3068D7B}"/>
              </a:ext>
            </a:extLst>
          </p:cNvPr>
          <p:cNvSpPr>
            <a:spLocks/>
          </p:cNvSpPr>
          <p:nvPr userDrawn="1"/>
        </p:nvSpPr>
        <p:spPr>
          <a:xfrm>
            <a:off x="10071105" y="896920"/>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mj-lt"/>
              </a:rPr>
              <a:t>Dummy data</a:t>
            </a:r>
          </a:p>
        </p:txBody>
      </p:sp>
      <p:sp>
        <p:nvSpPr>
          <p:cNvPr id="139" name="Formatting [Comment]" hidden="1">
            <a:extLst>
              <a:ext uri="{FF2B5EF4-FFF2-40B4-BE49-F238E27FC236}">
                <a16:creationId xmlns:a16="http://schemas.microsoft.com/office/drawing/2014/main" id="{2613DA69-E08D-7A5E-C823-1110CF057484}"/>
              </a:ext>
            </a:extLst>
          </p:cNvPr>
          <p:cNvSpPr>
            <a:spLocks/>
          </p:cNvSpPr>
          <p:nvPr userDrawn="1"/>
        </p:nvSpPr>
        <p:spPr>
          <a:xfrm>
            <a:off x="9483344" y="1097679"/>
            <a:ext cx="2479101" cy="1277432"/>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rPr>
              <a:t>&lt;initials&gt; &lt;date&gt;</a:t>
            </a:r>
            <a:r>
              <a:rPr kumimoji="0" lang="en-US" sz="1200" b="0" i="0" u="none" strike="noStrike" kern="0" cap="none" spc="0" normalizeH="0" baseline="0" noProof="0" dirty="0" err="1">
                <a:ln>
                  <a:noFill/>
                </a:ln>
                <a:solidFill>
                  <a:srgbClr val="0A0A0A"/>
                </a:solidFill>
                <a:effectLst/>
                <a:uLnTx/>
                <a:uFillTx/>
              </a:rPr>
              <a:t>yyyy</a:t>
            </a:r>
            <a:r>
              <a:rPr kumimoji="0" lang="en-US" sz="1200" b="0" i="0" u="none" strike="noStrike" kern="0" cap="none" spc="0" normalizeH="0" baseline="0" noProof="0" dirty="0">
                <a:ln>
                  <a:noFill/>
                </a:ln>
                <a:solidFill>
                  <a:srgbClr val="0A0A0A"/>
                </a:solidFill>
                <a:effectLst/>
                <a:uLnTx/>
                <a:uFillTx/>
              </a:rPr>
              <a:t>-MM-dd </a:t>
            </a:r>
            <a:r>
              <a:rPr kumimoji="0" lang="en-US" sz="1200" b="0" i="0" u="none" strike="noStrike" kern="0" cap="none" spc="0" normalizeH="0" baseline="0" noProof="0" dirty="0" err="1">
                <a:ln>
                  <a:noFill/>
                </a:ln>
                <a:solidFill>
                  <a:srgbClr val="0A0A0A"/>
                </a:solidFill>
                <a:effectLst/>
                <a:uLnTx/>
                <a:uFillTx/>
              </a:rPr>
              <a:t>hh:mm</a:t>
            </a:r>
            <a:r>
              <a:rPr kumimoji="0" lang="en-US" sz="1200" b="0" i="0" u="none" strike="noStrike" kern="0" cap="none" spc="0" normalizeH="0" baseline="0" noProof="0" dirty="0">
                <a:ln>
                  <a:noFill/>
                </a:ln>
                <a:solidFill>
                  <a:srgbClr val="0A0A0A"/>
                </a:solidFill>
                <a:effectLst/>
                <a:uLnTx/>
                <a:uFillTx/>
              </a:rPr>
              <a:t>&lt;/date&gt;: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A0A0A"/>
              </a:solidFill>
              <a:effectLst/>
              <a:uLnTx/>
              <a:uFillTx/>
            </a:endParaRPr>
          </a:p>
        </p:txBody>
      </p:sp>
      <p:sp>
        <p:nvSpPr>
          <p:cNvPr id="140" name="Content [Comment]" hidden="1">
            <a:extLst>
              <a:ext uri="{FF2B5EF4-FFF2-40B4-BE49-F238E27FC236}">
                <a16:creationId xmlns:a16="http://schemas.microsoft.com/office/drawing/2014/main" id="{595F5C54-C83C-4D10-9135-D023657D234A}"/>
              </a:ext>
            </a:extLst>
          </p:cNvPr>
          <p:cNvSpPr>
            <a:spLocks/>
          </p:cNvSpPr>
          <p:nvPr userDrawn="1"/>
        </p:nvSpPr>
        <p:spPr>
          <a:xfrm>
            <a:off x="9483344" y="1097671"/>
            <a:ext cx="2479101" cy="1277440"/>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rPr>
              <a:t>&lt;initials&gt; &lt;date&gt;</a:t>
            </a:r>
            <a:r>
              <a:rPr kumimoji="0" lang="en-US" sz="1200" b="0" i="0" u="none" strike="noStrike" kern="0" cap="none" spc="0" normalizeH="0" baseline="0" noProof="0" dirty="0" err="1">
                <a:ln>
                  <a:noFill/>
                </a:ln>
                <a:solidFill>
                  <a:srgbClr val="0A0A0A"/>
                </a:solidFill>
                <a:effectLst/>
                <a:uLnTx/>
                <a:uFillTx/>
              </a:rPr>
              <a:t>yyyy</a:t>
            </a:r>
            <a:r>
              <a:rPr kumimoji="0" lang="en-US" sz="1200" b="0" i="0" u="none" strike="noStrike" kern="0" cap="none" spc="0" normalizeH="0" baseline="0" noProof="0" dirty="0">
                <a:ln>
                  <a:noFill/>
                </a:ln>
                <a:solidFill>
                  <a:srgbClr val="0A0A0A"/>
                </a:solidFill>
                <a:effectLst/>
                <a:uLnTx/>
                <a:uFillTx/>
              </a:rPr>
              <a:t>-MM-dd </a:t>
            </a:r>
            <a:r>
              <a:rPr kumimoji="0" lang="en-US" sz="1200" b="0" i="0" u="none" strike="noStrike" kern="0" cap="none" spc="0" normalizeH="0" baseline="0" noProof="0" dirty="0" err="1">
                <a:ln>
                  <a:noFill/>
                </a:ln>
                <a:solidFill>
                  <a:srgbClr val="0A0A0A"/>
                </a:solidFill>
                <a:effectLst/>
                <a:uLnTx/>
                <a:uFillTx/>
              </a:rPr>
              <a:t>hh:mm</a:t>
            </a:r>
            <a:r>
              <a:rPr kumimoji="0" lang="en-US" sz="1200" b="0" i="0" u="none" strike="noStrike" kern="0" cap="none" spc="0" normalizeH="0" baseline="0" noProof="0" dirty="0">
                <a:ln>
                  <a:noFill/>
                </a:ln>
                <a:solidFill>
                  <a:srgbClr val="0A0A0A"/>
                </a:solidFill>
                <a:effectLst/>
                <a:uLnTx/>
                <a:uFillTx/>
              </a:rPr>
              <a:t>&lt;/date&gt;: </a:t>
            </a:r>
          </a:p>
        </p:txBody>
      </p:sp>
      <p:sp>
        <p:nvSpPr>
          <p:cNvPr id="141" name="Draft [Sticker]" hidden="1">
            <a:extLst>
              <a:ext uri="{FF2B5EF4-FFF2-40B4-BE49-F238E27FC236}">
                <a16:creationId xmlns:a16="http://schemas.microsoft.com/office/drawing/2014/main" id="{023CA06B-7D04-0825-720F-400C2DDD4990}"/>
              </a:ext>
            </a:extLst>
          </p:cNvPr>
          <p:cNvSpPr/>
          <p:nvPr userDrawn="1"/>
        </p:nvSpPr>
        <p:spPr bwMode="gray">
          <a:xfrm rot="18900000">
            <a:off x="2916643" y="2819462"/>
            <a:ext cx="6361889" cy="1219077"/>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800" b="1" i="0" u="none" strike="noStrike" kern="0" cap="none" spc="0" normalizeH="0" baseline="0" noProof="0" dirty="0">
                <a:ln>
                  <a:noFill/>
                </a:ln>
                <a:solidFill>
                  <a:schemeClr val="tx2"/>
                </a:solidFill>
                <a:effectLst/>
                <a:uLnTx/>
                <a:uFillTx/>
                <a:ea typeface="Arial Unicode MS" pitchFamily="34" charset="-128"/>
                <a:cs typeface="Arial Unicode MS" pitchFamily="34" charset="-128"/>
              </a:rPr>
              <a:t>DRAFT</a:t>
            </a:r>
          </a:p>
        </p:txBody>
      </p:sp>
      <p:sp>
        <p:nvSpPr>
          <p:cNvPr id="142" name="Copyright Placeholder" descr="{&quot;templafy&quot;:{&quot;id&quot;:&quot;2aa0054d-f59a-45c2-9994-efef140102d6&quot;}}">
            <a:extLst>
              <a:ext uri="{FF2B5EF4-FFF2-40B4-BE49-F238E27FC236}">
                <a16:creationId xmlns:a16="http://schemas.microsoft.com/office/drawing/2014/main" id="{9E415DCA-5E3A-07DF-8615-6FCCCBF8FF07}"/>
              </a:ext>
            </a:extLst>
          </p:cNvPr>
          <p:cNvSpPr txBox="1">
            <a:spLocks/>
          </p:cNvSpPr>
          <p:nvPr userDrawn="1"/>
        </p:nvSpPr>
        <p:spPr>
          <a:xfrm>
            <a:off x="504001" y="6536751"/>
            <a:ext cx="10155600" cy="138498"/>
          </a:xfrm>
          <a:prstGeom prst="rect">
            <a:avLst/>
          </a:prstGeom>
        </p:spPr>
        <p:txBody>
          <a:bodyPr lIns="0" tIns="0" rIns="0" bIns="0" anchor="ctr" anchorCtr="0">
            <a:noAutofit/>
          </a:bodyPr>
          <a:lstStyle>
            <a:lvl1pPr marL="0" indent="0" algn="l" defTabSz="1088558" rtl="0" eaLnBrk="1" latinLnBrk="0" hangingPunct="1">
              <a:spcBef>
                <a:spcPts val="1800"/>
              </a:spcBef>
              <a:buClr>
                <a:schemeClr val="accent1"/>
              </a:buClr>
              <a:buSzPct val="80000"/>
              <a:buFontTx/>
              <a:buNone/>
              <a:defRPr sz="6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539892" indent="0" algn="l" defTabSz="1088558" rtl="0" eaLnBrk="1" latinLnBrk="0" hangingPunct="1">
              <a:spcBef>
                <a:spcPts val="100"/>
              </a:spcBef>
              <a:buClr>
                <a:schemeClr val="tx1"/>
              </a:buClr>
              <a:buSzPct val="100000"/>
              <a:buFont typeface="Symbol" panose="05050102010706020507" pitchFamily="18" charset="2"/>
              <a:buNone/>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Font typeface="Arial" panose="020B0604020202020204" pitchFamily="34" charset="0"/>
              <a:buNone/>
            </a:pPr>
            <a:r>
              <a:rPr lang="en-US" sz="600" dirty="0"/>
              <a:t>INTERNAL – SAP and Partners Only</a:t>
            </a:r>
          </a:p>
        </p:txBody>
      </p:sp>
    </p:spTree>
    <p:extLst>
      <p:ext uri="{BB962C8B-B14F-4D97-AF65-F5344CB8AC3E}">
        <p14:creationId xmlns:p14="http://schemas.microsoft.com/office/powerpoint/2010/main" val="3716405471"/>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 id="2147483876" r:id="rId18"/>
    <p:sldLayoutId id="2147483877" r:id="rId19"/>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3" Type="http://schemas.openxmlformats.org/officeDocument/2006/relationships/hyperlink" Target="https://nandini-agarwal.github.io/ScalableServicesExample/" TargetMode="External"/><Relationship Id="rId2" Type="http://schemas.openxmlformats.org/officeDocument/2006/relationships/hyperlink" Target="https://github.com/nandini-agarwal/ScalableServicesExample" TargetMode="External"/><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tutisuthar/ticTacToe" TargetMode="Externa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7111E1EE-C48B-9269-B114-123C0E381A78}"/>
              </a:ext>
            </a:extLst>
          </p:cNvPr>
          <p:cNvPicPr>
            <a:picLocks noGrp="1" noChangeAspect="1"/>
          </p:cNvPicPr>
          <p:nvPr>
            <p:ph type="pic" sz="quarter" idx="16"/>
          </p:nvPr>
        </p:nvPicPr>
        <p:blipFill>
          <a:blip r:embed="rId2"/>
          <a:srcRect t="26558" b="26558"/>
          <a:stretch>
            <a:fillRect/>
          </a:stretch>
        </p:blipFill>
        <p:spPr>
          <a:xfrm>
            <a:off x="0" y="-2"/>
            <a:ext cx="12195175" cy="6858001"/>
          </a:xfrm>
        </p:spPr>
      </p:pic>
      <p:sp>
        <p:nvSpPr>
          <p:cNvPr id="5" name="Picture Placeholder 4">
            <a:extLst>
              <a:ext uri="{FF2B5EF4-FFF2-40B4-BE49-F238E27FC236}">
                <a16:creationId xmlns:a16="http://schemas.microsoft.com/office/drawing/2014/main" id="{28D1A377-8C7D-7F31-55B2-D949268BDAAD}"/>
              </a:ext>
            </a:extLst>
          </p:cNvPr>
          <p:cNvSpPr>
            <a:spLocks noGrp="1"/>
          </p:cNvSpPr>
          <p:nvPr>
            <p:ph type="pic" sz="quarter" idx="15"/>
          </p:nvPr>
        </p:nvSpPr>
        <p:spPr/>
      </p:sp>
      <p:sp>
        <p:nvSpPr>
          <p:cNvPr id="4" name="Title 3">
            <a:extLst>
              <a:ext uri="{FF2B5EF4-FFF2-40B4-BE49-F238E27FC236}">
                <a16:creationId xmlns:a16="http://schemas.microsoft.com/office/drawing/2014/main" id="{C1AE3E2D-12E9-F572-227D-48E42DC37943}"/>
              </a:ext>
            </a:extLst>
          </p:cNvPr>
          <p:cNvSpPr>
            <a:spLocks noGrp="1"/>
          </p:cNvSpPr>
          <p:nvPr>
            <p:ph type="title"/>
          </p:nvPr>
        </p:nvSpPr>
        <p:spPr>
          <a:xfrm>
            <a:off x="576758" y="414957"/>
            <a:ext cx="10899174" cy="997196"/>
          </a:xfrm>
        </p:spPr>
        <p:txBody>
          <a:bodyPr/>
          <a:lstStyle/>
          <a:p>
            <a:r>
              <a:rPr lang="en-US" dirty="0">
                <a:solidFill>
                  <a:schemeClr val="bg1"/>
                </a:solidFill>
              </a:rPr>
              <a:t>Scalable Services Assignment</a:t>
            </a:r>
            <a:br>
              <a:rPr lang="en-US" dirty="0">
                <a:solidFill>
                  <a:schemeClr val="bg1"/>
                </a:solidFill>
              </a:rPr>
            </a:br>
            <a:r>
              <a:rPr lang="en-US" sz="2000" dirty="0">
                <a:solidFill>
                  <a:schemeClr val="bg1"/>
                </a:solidFill>
              </a:rPr>
              <a:t>Nandini Agarwal, Stuti Suthar</a:t>
            </a:r>
            <a:endParaRPr lang="en-US" dirty="0">
              <a:solidFill>
                <a:schemeClr val="bg1"/>
              </a:solidFill>
            </a:endParaRPr>
          </a:p>
        </p:txBody>
      </p:sp>
    </p:spTree>
    <p:extLst>
      <p:ext uri="{BB962C8B-B14F-4D97-AF65-F5344CB8AC3E}">
        <p14:creationId xmlns:p14="http://schemas.microsoft.com/office/powerpoint/2010/main" val="2675379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CB6842-1F1D-1276-144A-E3140B9533CC}"/>
              </a:ext>
            </a:extLst>
          </p:cNvPr>
          <p:cNvSpPr>
            <a:spLocks noGrp="1"/>
          </p:cNvSpPr>
          <p:nvPr>
            <p:ph type="body" sz="quarter" idx="10"/>
          </p:nvPr>
        </p:nvSpPr>
        <p:spPr/>
        <p:txBody>
          <a:bodyPr>
            <a:normAutofit fontScale="85000" lnSpcReduction="20000"/>
          </a:bodyPr>
          <a:lstStyle/>
          <a:p>
            <a:pPr marL="0" marR="0">
              <a:lnSpc>
                <a:spcPct val="107000"/>
              </a:lnSpc>
              <a:spcBef>
                <a:spcPts val="0"/>
              </a:spcBef>
              <a:spcAft>
                <a:spcPts val="800"/>
              </a:spcAft>
            </a:pPr>
            <a:r>
              <a:rPr lang="en-US" sz="1800" b="1" u="sng" dirty="0">
                <a:effectLst/>
                <a:ea typeface="Calibri" panose="020F0502020204030204" pitchFamily="34" charset="0"/>
                <a:cs typeface="Times New Roman" panose="02020603050405020304" pitchFamily="18" charset="0"/>
              </a:rPr>
              <a:t>Traditional Deployment Process:</a:t>
            </a:r>
          </a:p>
          <a:p>
            <a:pPr marL="0" marR="0">
              <a:lnSpc>
                <a:spcPct val="107000"/>
              </a:lnSpc>
              <a:spcBef>
                <a:spcPts val="0"/>
              </a:spcBef>
              <a:spcAft>
                <a:spcPts val="800"/>
              </a:spcAft>
            </a:pPr>
            <a:r>
              <a:rPr lang="en-US" sz="1800" dirty="0">
                <a:effectLst/>
                <a:ea typeface="Calibri" panose="020F0502020204030204" pitchFamily="34" charset="0"/>
                <a:cs typeface="Times New Roman" panose="02020603050405020304" pitchFamily="18" charset="0"/>
              </a:rPr>
              <a:t>Without Docker, the deployment process typically involves the following steps:</a:t>
            </a:r>
          </a:p>
          <a:p>
            <a:pPr marL="0" marR="0">
              <a:lnSpc>
                <a:spcPct val="107000"/>
              </a:lnSpc>
              <a:spcBef>
                <a:spcPts val="0"/>
              </a:spcBef>
              <a:spcAft>
                <a:spcPts val="800"/>
              </a:spcAft>
            </a:pPr>
            <a:r>
              <a:rPr lang="en-US" sz="1800" dirty="0">
                <a:effectLst/>
                <a:ea typeface="Calibri" panose="020F0502020204030204" pitchFamily="34" charset="0"/>
                <a:cs typeface="Times New Roman" panose="02020603050405020304" pitchFamily="18" charset="0"/>
              </a:rPr>
              <a:t> </a:t>
            </a:r>
          </a:p>
          <a:p>
            <a:pPr marL="285750" marR="0" indent="-285750">
              <a:lnSpc>
                <a:spcPct val="107000"/>
              </a:lnSpc>
              <a:spcBef>
                <a:spcPts val="0"/>
              </a:spcBef>
              <a:spcAft>
                <a:spcPts val="800"/>
              </a:spcAft>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Provisioning a server or virtual machine.</a:t>
            </a:r>
          </a:p>
          <a:p>
            <a:pPr marL="285750" marR="0" indent="-285750">
              <a:lnSpc>
                <a:spcPct val="107000"/>
              </a:lnSpc>
              <a:spcBef>
                <a:spcPts val="0"/>
              </a:spcBef>
              <a:spcAft>
                <a:spcPts val="800"/>
              </a:spcAft>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Installing the necessary dependencies (Node.js, NPM, etc.).</a:t>
            </a:r>
          </a:p>
          <a:p>
            <a:pPr marL="285750" marR="0" indent="-285750">
              <a:lnSpc>
                <a:spcPct val="107000"/>
              </a:lnSpc>
              <a:spcBef>
                <a:spcPts val="0"/>
              </a:spcBef>
              <a:spcAft>
                <a:spcPts val="800"/>
              </a:spcAft>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Setting up the required environment (configuring ports, installing libraries).</a:t>
            </a:r>
          </a:p>
          <a:p>
            <a:pPr marL="285750" marR="0" indent="-285750">
              <a:lnSpc>
                <a:spcPct val="107000"/>
              </a:lnSpc>
              <a:spcBef>
                <a:spcPts val="0"/>
              </a:spcBef>
              <a:spcAft>
                <a:spcPts val="800"/>
              </a:spcAft>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Transferring the application code to the server.</a:t>
            </a:r>
          </a:p>
          <a:p>
            <a:pPr marL="285750" marR="0" indent="-285750">
              <a:lnSpc>
                <a:spcPct val="107000"/>
              </a:lnSpc>
              <a:spcBef>
                <a:spcPts val="0"/>
              </a:spcBef>
              <a:spcAft>
                <a:spcPts val="800"/>
              </a:spcAft>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Building and configuring the front-end and back-end separately.</a:t>
            </a:r>
          </a:p>
          <a:p>
            <a:pPr marL="285750" marR="0" indent="-285750">
              <a:lnSpc>
                <a:spcPct val="107000"/>
              </a:lnSpc>
              <a:spcBef>
                <a:spcPts val="0"/>
              </a:spcBef>
              <a:spcAft>
                <a:spcPts val="800"/>
              </a:spcAft>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Managing and resolving any dependency conflicts or environment-specific issues.</a:t>
            </a:r>
          </a:p>
          <a:p>
            <a:pPr marL="285750" marR="0" indent="-285750">
              <a:lnSpc>
                <a:spcPct val="107000"/>
              </a:lnSpc>
              <a:spcBef>
                <a:spcPts val="0"/>
              </a:spcBef>
              <a:spcAft>
                <a:spcPts val="800"/>
              </a:spcAft>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Starting the back-end server and configuring it to listen on the correct port.</a:t>
            </a:r>
          </a:p>
          <a:p>
            <a:pPr marL="285750" marR="0" indent="-285750">
              <a:lnSpc>
                <a:spcPct val="107000"/>
              </a:lnSpc>
              <a:spcBef>
                <a:spcPts val="0"/>
              </a:spcBef>
              <a:spcAft>
                <a:spcPts val="800"/>
              </a:spcAft>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Configuring a reverse proxy or load balancer (if needed) to handle incoming requests.</a:t>
            </a:r>
          </a:p>
          <a:p>
            <a:pPr marL="285750" marR="0" indent="-285750">
              <a:lnSpc>
                <a:spcPct val="107000"/>
              </a:lnSpc>
              <a:spcBef>
                <a:spcPts val="0"/>
              </a:spcBef>
              <a:spcAft>
                <a:spcPts val="800"/>
              </a:spcAft>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Ensuring proper monitoring and logging setup.</a:t>
            </a:r>
          </a:p>
          <a:p>
            <a:pPr marL="0" marR="0">
              <a:lnSpc>
                <a:spcPct val="107000"/>
              </a:lnSpc>
              <a:spcBef>
                <a:spcPts val="0"/>
              </a:spcBef>
              <a:spcAft>
                <a:spcPts val="800"/>
              </a:spcAft>
            </a:pPr>
            <a:r>
              <a:rPr lang="en-US" sz="1800" dirty="0">
                <a:effectLst/>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ea typeface="Calibri" panose="020F0502020204030204" pitchFamily="34" charset="0"/>
                <a:cs typeface="Times New Roman" panose="02020603050405020304" pitchFamily="18" charset="0"/>
              </a:rPr>
              <a:t>This process can be time-consuming and error-prone, especially when deploying to multiple environments or scaling the application.</a:t>
            </a:r>
          </a:p>
          <a:p>
            <a:endParaRPr lang="en-US" dirty="0"/>
          </a:p>
        </p:txBody>
      </p:sp>
      <p:sp>
        <p:nvSpPr>
          <p:cNvPr id="3" name="Title 2">
            <a:extLst>
              <a:ext uri="{FF2B5EF4-FFF2-40B4-BE49-F238E27FC236}">
                <a16:creationId xmlns:a16="http://schemas.microsoft.com/office/drawing/2014/main" id="{ADB4352F-4718-6958-D7CB-63C6D03E1B41}"/>
              </a:ext>
            </a:extLst>
          </p:cNvPr>
          <p:cNvSpPr>
            <a:spLocks noGrp="1"/>
          </p:cNvSpPr>
          <p:nvPr>
            <p:ph type="title"/>
          </p:nvPr>
        </p:nvSpPr>
        <p:spPr/>
        <p:txBody>
          <a:bodyPr>
            <a:normAutofit/>
          </a:bodyPr>
          <a:lstStyle/>
          <a:p>
            <a:r>
              <a:rPr lang="en-US" sz="3600" dirty="0"/>
              <a:t>Docker </a:t>
            </a:r>
          </a:p>
        </p:txBody>
      </p:sp>
    </p:spTree>
    <p:extLst>
      <p:ext uri="{BB962C8B-B14F-4D97-AF65-F5344CB8AC3E}">
        <p14:creationId xmlns:p14="http://schemas.microsoft.com/office/powerpoint/2010/main" val="3067444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42BEDE-5DFF-0C99-6E42-F1DEEAD9E0FC}"/>
              </a:ext>
            </a:extLst>
          </p:cNvPr>
          <p:cNvSpPr>
            <a:spLocks noGrp="1"/>
          </p:cNvSpPr>
          <p:nvPr>
            <p:ph type="body" sz="quarter" idx="10"/>
          </p:nvPr>
        </p:nvSpPr>
        <p:spPr/>
        <p:txBody>
          <a:bodyPr>
            <a:normAutofit fontScale="85000" lnSpcReduction="10000"/>
          </a:bodyPr>
          <a:lstStyle/>
          <a:p>
            <a:pPr marL="0" marR="0">
              <a:lnSpc>
                <a:spcPct val="107000"/>
              </a:lnSpc>
              <a:spcBef>
                <a:spcPts val="0"/>
              </a:spcBef>
              <a:spcAft>
                <a:spcPts val="800"/>
              </a:spcAft>
            </a:pPr>
            <a:r>
              <a:rPr lang="en-US" sz="1800" b="1" u="sng" dirty="0" err="1">
                <a:effectLst/>
                <a:ea typeface="Calibri" panose="020F0502020204030204" pitchFamily="34" charset="0"/>
                <a:cs typeface="Times New Roman" panose="02020603050405020304" pitchFamily="18" charset="0"/>
              </a:rPr>
              <a:t>Dockerized</a:t>
            </a:r>
            <a:r>
              <a:rPr lang="en-US" sz="1800" b="1" u="sng" dirty="0">
                <a:effectLst/>
                <a:ea typeface="Calibri" panose="020F0502020204030204" pitchFamily="34" charset="0"/>
                <a:cs typeface="Times New Roman" panose="02020603050405020304" pitchFamily="18" charset="0"/>
              </a:rPr>
              <a:t> Deployment Process:</a:t>
            </a:r>
          </a:p>
          <a:p>
            <a:pPr marL="0" marR="0">
              <a:lnSpc>
                <a:spcPct val="107000"/>
              </a:lnSpc>
              <a:spcBef>
                <a:spcPts val="0"/>
              </a:spcBef>
              <a:spcAft>
                <a:spcPts val="800"/>
              </a:spcAft>
            </a:pPr>
            <a:r>
              <a:rPr lang="en-US" sz="1800" dirty="0">
                <a:effectLst/>
                <a:ea typeface="Calibri" panose="020F0502020204030204" pitchFamily="34" charset="0"/>
                <a:cs typeface="Times New Roman" panose="02020603050405020304" pitchFamily="18" charset="0"/>
              </a:rPr>
              <a:t>Using Docker, we can simplify and automate the deployment process as follows:</a:t>
            </a:r>
          </a:p>
          <a:p>
            <a:pPr marL="0" marR="0">
              <a:lnSpc>
                <a:spcPct val="107000"/>
              </a:lnSpc>
              <a:spcBef>
                <a:spcPts val="0"/>
              </a:spcBef>
              <a:spcAft>
                <a:spcPts val="800"/>
              </a:spcAft>
            </a:pPr>
            <a:r>
              <a:rPr lang="en-US" sz="1800" dirty="0">
                <a:effectLst/>
                <a:ea typeface="Calibri" panose="020F0502020204030204" pitchFamily="34" charset="0"/>
                <a:cs typeface="Times New Roman" panose="02020603050405020304" pitchFamily="18" charset="0"/>
              </a:rPr>
              <a:t> </a:t>
            </a:r>
          </a:p>
          <a:p>
            <a:pPr marL="285750" marR="0" indent="-285750">
              <a:lnSpc>
                <a:spcPct val="107000"/>
              </a:lnSpc>
              <a:spcBef>
                <a:spcPts val="0"/>
              </a:spcBef>
              <a:spcAft>
                <a:spcPts val="800"/>
              </a:spcAft>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Create a </a:t>
            </a:r>
            <a:r>
              <a:rPr lang="en-US" sz="1800" dirty="0" err="1">
                <a:effectLst/>
                <a:ea typeface="Calibri" panose="020F0502020204030204" pitchFamily="34" charset="0"/>
                <a:cs typeface="Times New Roman" panose="02020603050405020304" pitchFamily="18" charset="0"/>
              </a:rPr>
              <a:t>Dockerfile</a:t>
            </a:r>
            <a:r>
              <a:rPr lang="en-US" sz="1800" dirty="0">
                <a:effectLst/>
                <a:ea typeface="Calibri" panose="020F0502020204030204" pitchFamily="34" charset="0"/>
                <a:cs typeface="Times New Roman" panose="02020603050405020304" pitchFamily="18" charset="0"/>
              </a:rPr>
              <a:t> for the front-end and back-end, specifying the necessary dependencies and instructions to build the images.</a:t>
            </a:r>
          </a:p>
          <a:p>
            <a:pPr marL="285750" marR="0" indent="-285750">
              <a:lnSpc>
                <a:spcPct val="107000"/>
              </a:lnSpc>
              <a:spcBef>
                <a:spcPts val="0"/>
              </a:spcBef>
              <a:spcAft>
                <a:spcPts val="800"/>
              </a:spcAft>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Build Docker images for both components using the </a:t>
            </a:r>
            <a:r>
              <a:rPr lang="en-US" sz="1800" dirty="0" err="1">
                <a:effectLst/>
                <a:ea typeface="Calibri" panose="020F0502020204030204" pitchFamily="34" charset="0"/>
                <a:cs typeface="Times New Roman" panose="02020603050405020304" pitchFamily="18" charset="0"/>
              </a:rPr>
              <a:t>Dockerfile</a:t>
            </a:r>
            <a:r>
              <a:rPr lang="en-US" sz="1800" dirty="0">
                <a:effectLst/>
                <a:ea typeface="Calibri" panose="020F0502020204030204" pitchFamily="34" charset="0"/>
                <a:cs typeface="Times New Roman" panose="02020603050405020304" pitchFamily="18" charset="0"/>
              </a:rPr>
              <a:t>.</a:t>
            </a:r>
          </a:p>
          <a:p>
            <a:pPr marL="285750" marR="0" indent="-285750">
              <a:lnSpc>
                <a:spcPct val="107000"/>
              </a:lnSpc>
              <a:spcBef>
                <a:spcPts val="0"/>
              </a:spcBef>
              <a:spcAft>
                <a:spcPts val="800"/>
              </a:spcAft>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Push the built Docker images to a container registry (e.g., Docker Hub, AWS ECR).</a:t>
            </a:r>
          </a:p>
          <a:p>
            <a:pPr marL="285750" marR="0" indent="-285750">
              <a:lnSpc>
                <a:spcPct val="107000"/>
              </a:lnSpc>
              <a:spcBef>
                <a:spcPts val="0"/>
              </a:spcBef>
              <a:spcAft>
                <a:spcPts val="800"/>
              </a:spcAft>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Provision a server or virtual machine with Docker installed.</a:t>
            </a:r>
          </a:p>
          <a:p>
            <a:pPr marL="285750" marR="0" indent="-285750">
              <a:lnSpc>
                <a:spcPct val="107000"/>
              </a:lnSpc>
              <a:spcBef>
                <a:spcPts val="0"/>
              </a:spcBef>
              <a:spcAft>
                <a:spcPts val="800"/>
              </a:spcAft>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Pull the Docker images from the container registry to the server.</a:t>
            </a:r>
          </a:p>
          <a:p>
            <a:pPr marL="285750" marR="0" indent="-285750">
              <a:lnSpc>
                <a:spcPct val="107000"/>
              </a:lnSpc>
              <a:spcBef>
                <a:spcPts val="0"/>
              </a:spcBef>
              <a:spcAft>
                <a:spcPts val="800"/>
              </a:spcAft>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Run the Docker containers based on the pulled images, mapping the necessary ports.</a:t>
            </a:r>
          </a:p>
          <a:p>
            <a:pPr marL="285750" marR="0" indent="-285750">
              <a:lnSpc>
                <a:spcPct val="107000"/>
              </a:lnSpc>
              <a:spcBef>
                <a:spcPts val="0"/>
              </a:spcBef>
              <a:spcAft>
                <a:spcPts val="800"/>
              </a:spcAft>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Docker takes care of isolating the application's dependencies and environment, ensuring consistency across different environments.</a:t>
            </a:r>
          </a:p>
          <a:p>
            <a:pPr marL="285750" marR="0" indent="-285750">
              <a:lnSpc>
                <a:spcPct val="107000"/>
              </a:lnSpc>
              <a:spcBef>
                <a:spcPts val="0"/>
              </a:spcBef>
              <a:spcAft>
                <a:spcPts val="800"/>
              </a:spcAft>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Scaling the application becomes easier by spinning up multiple instances of the Docker containers, managed by an orchestrator like Docker Swarm or Kubernetes.</a:t>
            </a:r>
          </a:p>
          <a:p>
            <a:pPr marL="285750" marR="0" indent="-285750">
              <a:lnSpc>
                <a:spcPct val="107000"/>
              </a:lnSpc>
              <a:spcBef>
                <a:spcPts val="0"/>
              </a:spcBef>
              <a:spcAft>
                <a:spcPts val="800"/>
              </a:spcAft>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Monitoring and logging can be handled using Docker logging drivers and integration with monitoring tools.</a:t>
            </a:r>
          </a:p>
          <a:p>
            <a:endParaRPr lang="en-US" dirty="0"/>
          </a:p>
        </p:txBody>
      </p:sp>
      <p:sp>
        <p:nvSpPr>
          <p:cNvPr id="3" name="Title 2">
            <a:extLst>
              <a:ext uri="{FF2B5EF4-FFF2-40B4-BE49-F238E27FC236}">
                <a16:creationId xmlns:a16="http://schemas.microsoft.com/office/drawing/2014/main" id="{76901BCC-92A3-AAC4-83B0-2951D0154451}"/>
              </a:ext>
            </a:extLst>
          </p:cNvPr>
          <p:cNvSpPr>
            <a:spLocks noGrp="1"/>
          </p:cNvSpPr>
          <p:nvPr>
            <p:ph type="title"/>
          </p:nvPr>
        </p:nvSpPr>
        <p:spPr/>
        <p:txBody>
          <a:bodyPr/>
          <a:lstStyle/>
          <a:p>
            <a:r>
              <a:rPr lang="en-US" dirty="0"/>
              <a:t>Docker</a:t>
            </a:r>
          </a:p>
        </p:txBody>
      </p:sp>
    </p:spTree>
    <p:extLst>
      <p:ext uri="{BB962C8B-B14F-4D97-AF65-F5344CB8AC3E}">
        <p14:creationId xmlns:p14="http://schemas.microsoft.com/office/powerpoint/2010/main" val="851065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15F0FC-C6E2-8DE5-A79D-91F63986B2C5}"/>
              </a:ext>
            </a:extLst>
          </p:cNvPr>
          <p:cNvSpPr>
            <a:spLocks noGrp="1"/>
          </p:cNvSpPr>
          <p:nvPr>
            <p:ph type="body" sz="quarter" idx="10"/>
          </p:nvPr>
        </p:nvSpPr>
        <p:spPr/>
        <p:txBody>
          <a:bodyPr/>
          <a:lstStyle/>
          <a:p>
            <a:pPr marL="0" marR="0">
              <a:lnSpc>
                <a:spcPct val="107000"/>
              </a:lnSpc>
              <a:spcBef>
                <a:spcPts val="0"/>
              </a:spcBef>
              <a:spcAft>
                <a:spcPts val="800"/>
              </a:spcAft>
            </a:pPr>
            <a:r>
              <a:rPr lang="en-US" sz="2000" dirty="0">
                <a:effectLst/>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000" dirty="0">
                <a:effectLst/>
                <a:ea typeface="Calibri" panose="020F0502020204030204" pitchFamily="34" charset="0"/>
                <a:cs typeface="Times New Roman" panose="02020603050405020304" pitchFamily="18" charset="0"/>
              </a:rPr>
              <a:t>This </a:t>
            </a:r>
            <a:r>
              <a:rPr lang="en-US" sz="2000" dirty="0" err="1">
                <a:effectLst/>
                <a:ea typeface="Calibri" panose="020F0502020204030204" pitchFamily="34" charset="0"/>
                <a:cs typeface="Times New Roman" panose="02020603050405020304" pitchFamily="18" charset="0"/>
              </a:rPr>
              <a:t>Dockerized</a:t>
            </a:r>
            <a:r>
              <a:rPr lang="en-US" sz="2000" dirty="0">
                <a:effectLst/>
                <a:ea typeface="Calibri" panose="020F0502020204030204" pitchFamily="34" charset="0"/>
                <a:cs typeface="Times New Roman" panose="02020603050405020304" pitchFamily="18" charset="0"/>
              </a:rPr>
              <a:t> deployment process eliminates the need to manually set up dependencies, configure environments, and manage separate deployments for the front-end and back-end. It provides a standardized and repeatable deployment process across different environments, making it easier to maintain and scale the application.</a:t>
            </a:r>
          </a:p>
          <a:p>
            <a:pPr marL="0" marR="0">
              <a:lnSpc>
                <a:spcPct val="107000"/>
              </a:lnSpc>
              <a:spcBef>
                <a:spcPts val="0"/>
              </a:spcBef>
              <a:spcAft>
                <a:spcPts val="800"/>
              </a:spcAft>
            </a:pPr>
            <a:r>
              <a:rPr lang="en-US" sz="2000" dirty="0">
                <a:effectLst/>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000" dirty="0">
                <a:effectLst/>
                <a:ea typeface="Calibri" panose="020F0502020204030204" pitchFamily="34" charset="0"/>
                <a:cs typeface="Times New Roman" panose="02020603050405020304" pitchFamily="18" charset="0"/>
              </a:rPr>
              <a:t>With Docker, the application can be deployed with a simple set of commands, reducing the deployment time and minimizing the chances of configuration errors.</a:t>
            </a:r>
          </a:p>
          <a:p>
            <a:pPr marL="0" marR="0">
              <a:lnSpc>
                <a:spcPct val="107000"/>
              </a:lnSpc>
              <a:spcBef>
                <a:spcPts val="0"/>
              </a:spcBef>
              <a:spcAft>
                <a:spcPts val="800"/>
              </a:spcAft>
            </a:pPr>
            <a:r>
              <a:rPr lang="en-US" sz="2000" dirty="0">
                <a:effectLst/>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000" dirty="0">
                <a:effectLst/>
                <a:ea typeface="Calibri" panose="020F0502020204030204" pitchFamily="34" charset="0"/>
                <a:cs typeface="Times New Roman" panose="02020603050405020304" pitchFamily="18" charset="0"/>
              </a:rPr>
              <a:t>Overall, Docker simplifies and automates the deployment process by encapsulating the application and its dependencies into containers, providing consistent deployment environments, and allowing for easy scaling and management of the application instances.</a:t>
            </a:r>
          </a:p>
          <a:p>
            <a:endParaRPr lang="en-US" dirty="0"/>
          </a:p>
        </p:txBody>
      </p:sp>
      <p:sp>
        <p:nvSpPr>
          <p:cNvPr id="3" name="Title 2">
            <a:extLst>
              <a:ext uri="{FF2B5EF4-FFF2-40B4-BE49-F238E27FC236}">
                <a16:creationId xmlns:a16="http://schemas.microsoft.com/office/drawing/2014/main" id="{5D9B60F9-6709-D061-4A16-E73B7995B0C3}"/>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1975707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BBBAB0-8FCA-360A-C12F-77CE38746F4F}"/>
              </a:ext>
            </a:extLst>
          </p:cNvPr>
          <p:cNvSpPr>
            <a:spLocks noGrp="1"/>
          </p:cNvSpPr>
          <p:nvPr>
            <p:ph type="body" sz="quarter" idx="10"/>
          </p:nvPr>
        </p:nvSpPr>
        <p:spPr>
          <a:xfrm>
            <a:off x="499662" y="2142000"/>
            <a:ext cx="11185200" cy="4716000"/>
          </a:xfrm>
        </p:spPr>
        <p:txBody>
          <a:bodyPr/>
          <a:lstStyle/>
          <a:p>
            <a:r>
              <a:rPr lang="en-US" dirty="0"/>
              <a:t>GitHub Repo Link:</a:t>
            </a:r>
          </a:p>
          <a:p>
            <a:r>
              <a:rPr lang="en-US" dirty="0">
                <a:hlinkClick r:id="rId2"/>
              </a:rPr>
              <a:t>https://github.com/nandini-agarwal/ScalableServicesExample</a:t>
            </a:r>
            <a:endParaRPr lang="en-US" dirty="0"/>
          </a:p>
          <a:p>
            <a:endParaRPr lang="en-US" dirty="0"/>
          </a:p>
          <a:p>
            <a:r>
              <a:rPr lang="en-US" dirty="0"/>
              <a:t>Webpage URL:</a:t>
            </a:r>
          </a:p>
          <a:p>
            <a:r>
              <a:rPr lang="en-US" dirty="0">
                <a:hlinkClick r:id="rId3"/>
              </a:rPr>
              <a:t>https://nandini-agarwal.github.io/ScalableServicesExample/</a:t>
            </a:r>
            <a:endParaRPr lang="en-US" dirty="0"/>
          </a:p>
          <a:p>
            <a:endParaRPr lang="en-US" dirty="0"/>
          </a:p>
        </p:txBody>
      </p:sp>
      <p:sp>
        <p:nvSpPr>
          <p:cNvPr id="3" name="Title 2">
            <a:extLst>
              <a:ext uri="{FF2B5EF4-FFF2-40B4-BE49-F238E27FC236}">
                <a16:creationId xmlns:a16="http://schemas.microsoft.com/office/drawing/2014/main" id="{1E9A3D64-1230-B866-8D9B-120B62B9D426}"/>
              </a:ext>
            </a:extLst>
          </p:cNvPr>
          <p:cNvSpPr>
            <a:spLocks noGrp="1"/>
          </p:cNvSpPr>
          <p:nvPr>
            <p:ph type="title"/>
          </p:nvPr>
        </p:nvSpPr>
        <p:spPr/>
        <p:txBody>
          <a:bodyPr>
            <a:noAutofit/>
          </a:bodyPr>
          <a:lstStyle/>
          <a:p>
            <a:br>
              <a:rPr lang="en-US" sz="3600" i="0" u="none" strike="noStrike" baseline="0" dirty="0"/>
            </a:br>
            <a:r>
              <a:rPr lang="en-US" sz="3600" i="0" u="none" strike="noStrike" baseline="0" dirty="0"/>
              <a:t> </a:t>
            </a:r>
            <a:br>
              <a:rPr lang="en-US" sz="3600" i="0" u="none" strike="noStrike" baseline="0" dirty="0"/>
            </a:br>
            <a:r>
              <a:rPr lang="en-US" sz="3600" i="0" u="none" strike="noStrike" baseline="0" dirty="0"/>
              <a:t>static web page hosted on GitHub Pages </a:t>
            </a:r>
            <a:br>
              <a:rPr lang="en-US" sz="3600" i="0" u="none" strike="noStrike" baseline="0" dirty="0"/>
            </a:br>
            <a:endParaRPr lang="en-US" sz="3600" dirty="0"/>
          </a:p>
        </p:txBody>
      </p:sp>
    </p:spTree>
    <p:extLst>
      <p:ext uri="{BB962C8B-B14F-4D97-AF65-F5344CB8AC3E}">
        <p14:creationId xmlns:p14="http://schemas.microsoft.com/office/powerpoint/2010/main" val="198526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A83463-D038-D951-A1F8-90ADDE5F9159}"/>
              </a:ext>
            </a:extLst>
          </p:cNvPr>
          <p:cNvSpPr>
            <a:spLocks noGrp="1"/>
          </p:cNvSpPr>
          <p:nvPr>
            <p:ph type="title"/>
          </p:nvPr>
        </p:nvSpPr>
        <p:spPr>
          <a:xfrm>
            <a:off x="504349" y="1213008"/>
            <a:ext cx="11186476" cy="4431983"/>
          </a:xfrm>
        </p:spPr>
        <p:txBody>
          <a:bodyPr>
            <a:normAutofit/>
          </a:bodyPr>
          <a:lstStyle/>
          <a:p>
            <a:r>
              <a:rPr lang="en-US" sz="6000" dirty="0">
                <a:effectLst/>
                <a:latin typeface="Bookman Old Style" panose="02050604050505020204" pitchFamily="18" charset="0"/>
                <a:ea typeface="Calibri" panose="020F0502020204030204" pitchFamily="34" charset="0"/>
                <a:cs typeface="Times New Roman" panose="02020603050405020304" pitchFamily="18" charset="0"/>
              </a:rPr>
              <a:t>Microservice-Based Tic Tac Toe Game: Project Report</a:t>
            </a:r>
            <a:endParaRPr lang="en-US" sz="6000" dirty="0">
              <a:latin typeface="Bookman Old Style" panose="02050604050505020204" pitchFamily="18" charset="0"/>
            </a:endParaRPr>
          </a:p>
        </p:txBody>
      </p:sp>
    </p:spTree>
    <p:extLst>
      <p:ext uri="{BB962C8B-B14F-4D97-AF65-F5344CB8AC3E}">
        <p14:creationId xmlns:p14="http://schemas.microsoft.com/office/powerpoint/2010/main" val="13357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F0E714-0C7A-192D-9CA5-F6E638BF9006}"/>
              </a:ext>
            </a:extLst>
          </p:cNvPr>
          <p:cNvSpPr>
            <a:spLocks noGrp="1"/>
          </p:cNvSpPr>
          <p:nvPr>
            <p:ph type="body" sz="quarter" idx="10"/>
          </p:nvPr>
        </p:nvSpPr>
        <p:spPr>
          <a:xfrm>
            <a:off x="504000" y="1860632"/>
            <a:ext cx="11185200" cy="4716000"/>
          </a:xfrm>
        </p:spPr>
        <p:txBody>
          <a:bodyPr/>
          <a:lstStyle/>
          <a:p>
            <a:r>
              <a:rPr lang="en-US" sz="1800" dirty="0">
                <a:effectLst/>
                <a:ea typeface="Calibri" panose="020F0502020204030204" pitchFamily="34" charset="0"/>
                <a:cs typeface="Times New Roman" panose="02020603050405020304" pitchFamily="18" charset="0"/>
              </a:rPr>
              <a:t>The purpose of this project is to develop a microservice-based Tic Tac Toe game application using Java and Spring Boot. The application allows multiple players to play the game simultaneously through REST API endpoints. The project follows a microservices architecture, where each microservice handles a specific aspect of the game.</a:t>
            </a:r>
          </a:p>
          <a:p>
            <a:endParaRPr lang="en-US" sz="1800" dirty="0">
              <a:effectLst/>
              <a:ea typeface="Calibri" panose="020F0502020204030204" pitchFamily="34" charset="0"/>
              <a:cs typeface="Times New Roman" panose="02020603050405020304" pitchFamily="18" charset="0"/>
            </a:endParaRPr>
          </a:p>
          <a:p>
            <a:r>
              <a:rPr lang="en-US" sz="1800" dirty="0">
                <a:effectLst/>
                <a:ea typeface="Calibri" panose="020F0502020204030204" pitchFamily="34" charset="0"/>
                <a:cs typeface="Times New Roman" panose="02020603050405020304" pitchFamily="18" charset="0"/>
              </a:rPr>
              <a:t>GitHub link: </a:t>
            </a:r>
            <a:r>
              <a:rPr lang="en-US" sz="1800" dirty="0">
                <a:effectLst/>
                <a:ea typeface="Calibri" panose="020F0502020204030204" pitchFamily="34" charset="0"/>
                <a:cs typeface="Times New Roman" panose="02020603050405020304" pitchFamily="18" charset="0"/>
                <a:hlinkClick r:id="rId2"/>
              </a:rPr>
              <a:t>https://github.com/stutisuthar/ticTacToe</a:t>
            </a:r>
            <a:endParaRPr lang="en-US" sz="1800" dirty="0">
              <a:effectLst/>
              <a:ea typeface="Calibri" panose="020F0502020204030204" pitchFamily="34"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70782069-9284-A550-3A74-49682080D611}"/>
              </a:ext>
            </a:extLst>
          </p:cNvPr>
          <p:cNvSpPr>
            <a:spLocks noGrp="1"/>
          </p:cNvSpPr>
          <p:nvPr>
            <p:ph type="title"/>
          </p:nvPr>
        </p:nvSpPr>
        <p:spPr>
          <a:xfrm>
            <a:off x="504000" y="1100766"/>
            <a:ext cx="11186476" cy="276999"/>
          </a:xfrm>
        </p:spPr>
        <p:txBody>
          <a:bodyPr>
            <a:noAutofit/>
          </a:bodyPr>
          <a:lstStyle/>
          <a:p>
            <a:r>
              <a:rPr lang="en-US" sz="3600" dirty="0">
                <a:effectLst/>
                <a:latin typeface="Bookman Old Style" panose="02050604050505020204" pitchFamily="18" charset="0"/>
                <a:ea typeface="Calibri" panose="020F0502020204030204" pitchFamily="34" charset="0"/>
                <a:cs typeface="Times New Roman" panose="02020603050405020304" pitchFamily="18" charset="0"/>
              </a:rPr>
              <a:t>Introduction</a:t>
            </a:r>
            <a:endParaRPr lang="en-US" sz="3600" dirty="0">
              <a:latin typeface="Bookman Old Style" panose="02050604050505020204" pitchFamily="18" charset="0"/>
            </a:endParaRPr>
          </a:p>
        </p:txBody>
      </p:sp>
    </p:spTree>
    <p:extLst>
      <p:ext uri="{BB962C8B-B14F-4D97-AF65-F5344CB8AC3E}">
        <p14:creationId xmlns:p14="http://schemas.microsoft.com/office/powerpoint/2010/main" val="185859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6C368A-F339-1E5E-25B2-2836A77A6C42}"/>
              </a:ext>
            </a:extLst>
          </p:cNvPr>
          <p:cNvSpPr>
            <a:spLocks noGrp="1"/>
          </p:cNvSpPr>
          <p:nvPr>
            <p:ph type="body" sz="quarter" idx="10"/>
          </p:nvPr>
        </p:nvSpPr>
        <p:spPr>
          <a:xfrm>
            <a:off x="504000" y="1764379"/>
            <a:ext cx="11185200" cy="4716000"/>
          </a:xfrm>
        </p:spPr>
        <p:txBody>
          <a:bodyPr/>
          <a:lstStyle/>
          <a:p>
            <a:pPr marL="0" marR="0">
              <a:lnSpc>
                <a:spcPct val="107000"/>
              </a:lnSpc>
              <a:spcBef>
                <a:spcPts val="0"/>
              </a:spcBef>
              <a:spcAft>
                <a:spcPts val="800"/>
              </a:spcAft>
            </a:pPr>
            <a:r>
              <a:rPr lang="en-US" sz="1800" dirty="0">
                <a:effectLst/>
                <a:ea typeface="Calibri" panose="020F0502020204030204" pitchFamily="34" charset="0"/>
                <a:cs typeface="Times New Roman" panose="02020603050405020304" pitchFamily="18" charset="0"/>
              </a:rPr>
              <a:t>1. </a:t>
            </a:r>
            <a:r>
              <a:rPr lang="en-US" sz="1800" b="1" u="sng" dirty="0">
                <a:effectLst/>
                <a:ea typeface="Calibri" panose="020F0502020204030204" pitchFamily="34" charset="0"/>
                <a:cs typeface="Times New Roman" panose="02020603050405020304" pitchFamily="18" charset="0"/>
              </a:rPr>
              <a:t>Microservices Architecture:</a:t>
            </a:r>
          </a:p>
          <a:p>
            <a:pPr marL="0" marR="0">
              <a:lnSpc>
                <a:spcPct val="107000"/>
              </a:lnSpc>
              <a:spcBef>
                <a:spcPts val="0"/>
              </a:spcBef>
              <a:spcAft>
                <a:spcPts val="800"/>
              </a:spcAft>
            </a:pPr>
            <a:r>
              <a:rPr lang="en-US" sz="1800" dirty="0">
                <a:effectLst/>
                <a:ea typeface="Calibri" panose="020F0502020204030204" pitchFamily="34" charset="0"/>
                <a:cs typeface="Times New Roman" panose="02020603050405020304" pitchFamily="18" charset="0"/>
              </a:rPr>
              <a:t>The application is designed using a microservices architecture, which promotes modularity, scalability, and maintainability. The key microservices in this project include:</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Game Service: Responsible for managing the Tic Tac Toe game logic and state.</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API Service: Handles the HTTP requests and serves as the entry point for players to interact with the game.</a:t>
            </a:r>
          </a:p>
          <a:p>
            <a:pPr marL="285750" marR="0" indent="-285750">
              <a:lnSpc>
                <a:spcPct val="107000"/>
              </a:lnSpc>
              <a:spcBef>
                <a:spcPts val="0"/>
              </a:spcBef>
              <a:spcAft>
                <a:spcPts val="800"/>
              </a:spcAft>
              <a:buFont typeface="Arial" panose="020B0604020202020204" pitchFamily="34" charset="0"/>
              <a:buChar char="•"/>
            </a:pPr>
            <a:endParaRPr lang="en-US" sz="18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ea typeface="Calibri" panose="020F0502020204030204" pitchFamily="34" charset="0"/>
                <a:cs typeface="Times New Roman" panose="02020603050405020304" pitchFamily="18" charset="0"/>
              </a:rPr>
              <a:t>2</a:t>
            </a:r>
            <a:r>
              <a:rPr lang="en-US" sz="1800" b="1" dirty="0">
                <a:effectLst/>
                <a:ea typeface="Calibri" panose="020F0502020204030204" pitchFamily="34" charset="0"/>
                <a:cs typeface="Times New Roman" panose="02020603050405020304" pitchFamily="18" charset="0"/>
              </a:rPr>
              <a:t>.</a:t>
            </a:r>
            <a:r>
              <a:rPr lang="en-US" sz="1800" b="1" u="sng" dirty="0">
                <a:effectLst/>
                <a:ea typeface="Calibri" panose="020F0502020204030204" pitchFamily="34" charset="0"/>
                <a:cs typeface="Times New Roman" panose="02020603050405020304" pitchFamily="18" charset="0"/>
              </a:rPr>
              <a:t>Game Service:</a:t>
            </a:r>
          </a:p>
          <a:p>
            <a:pPr marL="0" marR="0">
              <a:lnSpc>
                <a:spcPct val="107000"/>
              </a:lnSpc>
              <a:spcBef>
                <a:spcPts val="0"/>
              </a:spcBef>
              <a:spcAft>
                <a:spcPts val="800"/>
              </a:spcAft>
            </a:pPr>
            <a:r>
              <a:rPr lang="en-US" sz="1800" dirty="0">
                <a:effectLst/>
                <a:ea typeface="Calibri" panose="020F0502020204030204" pitchFamily="34" charset="0"/>
                <a:cs typeface="Times New Roman" panose="02020603050405020304" pitchFamily="18" charset="0"/>
              </a:rPr>
              <a:t>The Game Service is implemented as a Java class named `</a:t>
            </a:r>
            <a:r>
              <a:rPr lang="en-US" sz="1800" dirty="0" err="1">
                <a:effectLst/>
                <a:ea typeface="Calibri" panose="020F0502020204030204" pitchFamily="34" charset="0"/>
                <a:cs typeface="Times New Roman" panose="02020603050405020304" pitchFamily="18" charset="0"/>
              </a:rPr>
              <a:t>TicTacToe</a:t>
            </a:r>
            <a:r>
              <a:rPr lang="en-US" sz="1800" dirty="0">
                <a:effectLst/>
                <a:ea typeface="Calibri" panose="020F0502020204030204" pitchFamily="34" charset="0"/>
                <a:cs typeface="Times New Roman" panose="02020603050405020304" pitchFamily="18" charset="0"/>
              </a:rPr>
              <a:t>`. It encapsulates the Tic Tac Toe game logic and provides methods for making moves, checking the game status, and retrieving the game board. The Game Service ensures that multiple players can play the game simultaneously by maintaining the game state independently for each session.</a:t>
            </a:r>
          </a:p>
          <a:p>
            <a:pPr marL="285750" marR="0" indent="-285750">
              <a:lnSpc>
                <a:spcPct val="107000"/>
              </a:lnSpc>
              <a:spcBef>
                <a:spcPts val="0"/>
              </a:spcBef>
              <a:spcAft>
                <a:spcPts val="800"/>
              </a:spcAft>
              <a:buFont typeface="Arial" panose="020B0604020202020204" pitchFamily="34" charset="0"/>
              <a:buChar char="•"/>
            </a:pPr>
            <a:endParaRPr lang="en-US" sz="1800" dirty="0">
              <a:effectLst/>
              <a:ea typeface="Calibri" panose="020F0502020204030204" pitchFamily="34"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3F400F5E-7398-E9F5-1469-67265BAD4D43}"/>
              </a:ext>
            </a:extLst>
          </p:cNvPr>
          <p:cNvSpPr>
            <a:spLocks noGrp="1"/>
          </p:cNvSpPr>
          <p:nvPr>
            <p:ph type="title"/>
          </p:nvPr>
        </p:nvSpPr>
        <p:spPr>
          <a:xfrm>
            <a:off x="504000" y="889011"/>
            <a:ext cx="11186476" cy="276999"/>
          </a:xfrm>
        </p:spPr>
        <p:txBody>
          <a:bodyPr>
            <a:noAutofit/>
          </a:bodyPr>
          <a:lstStyle/>
          <a:p>
            <a:r>
              <a:rPr lang="en-US" sz="3600" dirty="0">
                <a:effectLst/>
                <a:latin typeface="Bookman Old Style" panose="02050604050505020204" pitchFamily="18" charset="0"/>
                <a:ea typeface="Calibri" panose="020F0502020204030204" pitchFamily="34" charset="0"/>
                <a:cs typeface="Times New Roman" panose="02020603050405020304" pitchFamily="18" charset="0"/>
              </a:rPr>
              <a:t>Design Approach</a:t>
            </a:r>
            <a:endParaRPr lang="en-US" sz="3600" dirty="0">
              <a:latin typeface="Bookman Old Style" panose="02050604050505020204" pitchFamily="18" charset="0"/>
            </a:endParaRPr>
          </a:p>
        </p:txBody>
      </p:sp>
    </p:spTree>
    <p:extLst>
      <p:ext uri="{BB962C8B-B14F-4D97-AF65-F5344CB8AC3E}">
        <p14:creationId xmlns:p14="http://schemas.microsoft.com/office/powerpoint/2010/main" val="2281333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2429D9-EE25-8436-73E8-6810E8B57955}"/>
              </a:ext>
            </a:extLst>
          </p:cNvPr>
          <p:cNvSpPr>
            <a:spLocks noGrp="1"/>
          </p:cNvSpPr>
          <p:nvPr>
            <p:ph type="body" sz="quarter" idx="10"/>
          </p:nvPr>
        </p:nvSpPr>
        <p:spPr/>
        <p:txBody>
          <a:bodyPr/>
          <a:lstStyle/>
          <a:p>
            <a:pPr marL="0" marR="0">
              <a:lnSpc>
                <a:spcPct val="107000"/>
              </a:lnSpc>
              <a:spcBef>
                <a:spcPts val="0"/>
              </a:spcBef>
              <a:spcAft>
                <a:spcPts val="800"/>
              </a:spcAft>
            </a:pPr>
            <a:r>
              <a:rPr lang="en-US" sz="1800" dirty="0">
                <a:effectLst/>
                <a:ea typeface="Calibri" panose="020F0502020204030204" pitchFamily="34" charset="0"/>
                <a:cs typeface="Times New Roman" panose="02020603050405020304" pitchFamily="18" charset="0"/>
              </a:rPr>
              <a:t>3. </a:t>
            </a:r>
            <a:r>
              <a:rPr lang="en-US" sz="1800" b="1" u="sng" dirty="0">
                <a:effectLst/>
                <a:ea typeface="Calibri" panose="020F0502020204030204" pitchFamily="34" charset="0"/>
                <a:cs typeface="Times New Roman" panose="02020603050405020304" pitchFamily="18" charset="0"/>
              </a:rPr>
              <a:t>API Service</a:t>
            </a:r>
            <a:r>
              <a:rPr lang="en-US" sz="1800" dirty="0">
                <a:effectLst/>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ea typeface="Calibri" panose="020F0502020204030204" pitchFamily="34" charset="0"/>
                <a:cs typeface="Times New Roman" panose="02020603050405020304" pitchFamily="18" charset="0"/>
              </a:rPr>
              <a:t>The API Service is implemented as a Spring Boot application. It exposes REST API endpoints for players to interact with the Tic Tac Toe game. The API Service communicates with the Game Service to handle game-related operations. It provides endpoints for making moves, retrieving the game board, and checking the game status.</a:t>
            </a:r>
          </a:p>
          <a:p>
            <a:pPr marL="0" marR="0">
              <a:lnSpc>
                <a:spcPct val="107000"/>
              </a:lnSpc>
              <a:spcBef>
                <a:spcPts val="0"/>
              </a:spcBef>
              <a:spcAft>
                <a:spcPts val="800"/>
              </a:spcAft>
            </a:pPr>
            <a:endParaRPr lang="en-US" sz="18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ea typeface="Calibri" panose="020F0502020204030204" pitchFamily="34" charset="0"/>
                <a:cs typeface="Times New Roman" panose="02020603050405020304" pitchFamily="18" charset="0"/>
              </a:rPr>
              <a:t>4. </a:t>
            </a:r>
            <a:r>
              <a:rPr lang="en-US" sz="1800" b="1" u="sng" dirty="0">
                <a:effectLst/>
                <a:ea typeface="Calibri" panose="020F0502020204030204" pitchFamily="34" charset="0"/>
                <a:cs typeface="Times New Roman" panose="02020603050405020304" pitchFamily="18" charset="0"/>
              </a:rPr>
              <a:t>Docker and Kubernetes</a:t>
            </a:r>
            <a:r>
              <a:rPr lang="en-US" sz="1800" dirty="0">
                <a:effectLst/>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ea typeface="Calibri" panose="020F0502020204030204" pitchFamily="34" charset="0"/>
                <a:cs typeface="Times New Roman" panose="02020603050405020304" pitchFamily="18" charset="0"/>
              </a:rPr>
              <a:t>The application is containerized using Docker, which allows for easy deployment and scalability. Each microservice is packaged as a Docker image. Kubernetes is used for container orchestration and managing the deployment of the microservices. The application can be deployed and scaled efficiently in a Kubernetes cluster.</a:t>
            </a:r>
          </a:p>
          <a:p>
            <a:pPr marL="0" marR="0">
              <a:lnSpc>
                <a:spcPct val="107000"/>
              </a:lnSpc>
              <a:spcBef>
                <a:spcPts val="0"/>
              </a:spcBef>
              <a:spcAft>
                <a:spcPts val="800"/>
              </a:spcAft>
            </a:pPr>
            <a:endParaRPr lang="en-US" sz="1800" dirty="0">
              <a:effectLst/>
              <a:ea typeface="Calibri" panose="020F0502020204030204" pitchFamily="34"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61BCD8DE-4ACA-678B-3D51-18CE8CE61E65}"/>
              </a:ext>
            </a:extLst>
          </p:cNvPr>
          <p:cNvSpPr>
            <a:spLocks noGrp="1"/>
          </p:cNvSpPr>
          <p:nvPr>
            <p:ph type="title"/>
          </p:nvPr>
        </p:nvSpPr>
        <p:spPr>
          <a:xfrm>
            <a:off x="504000" y="975638"/>
            <a:ext cx="11186476" cy="276999"/>
          </a:xfrm>
        </p:spPr>
        <p:txBody>
          <a:bodyPr>
            <a:noAutofit/>
          </a:bodyPr>
          <a:lstStyle/>
          <a:p>
            <a:r>
              <a:rPr lang="en-US" sz="3600" dirty="0">
                <a:effectLst/>
                <a:latin typeface="Bookman Old Style" panose="02050604050505020204" pitchFamily="18" charset="0"/>
                <a:ea typeface="Calibri" panose="020F0502020204030204" pitchFamily="34" charset="0"/>
                <a:cs typeface="Times New Roman" panose="02020603050405020304" pitchFamily="18" charset="0"/>
              </a:rPr>
              <a:t>Design Approach</a:t>
            </a:r>
            <a:endParaRPr lang="en-US" sz="3600" dirty="0">
              <a:latin typeface="Bookman Old Style" panose="02050604050505020204" pitchFamily="18" charset="0"/>
            </a:endParaRPr>
          </a:p>
        </p:txBody>
      </p:sp>
    </p:spTree>
    <p:extLst>
      <p:ext uri="{BB962C8B-B14F-4D97-AF65-F5344CB8AC3E}">
        <p14:creationId xmlns:p14="http://schemas.microsoft.com/office/powerpoint/2010/main" val="986010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1BE9E3-2C03-BA7D-8001-E6A9FDA09F49}"/>
              </a:ext>
            </a:extLst>
          </p:cNvPr>
          <p:cNvSpPr>
            <a:spLocks noGrp="1"/>
          </p:cNvSpPr>
          <p:nvPr>
            <p:ph type="body" sz="quarter" idx="10"/>
          </p:nvPr>
        </p:nvSpPr>
        <p:spPr>
          <a:xfrm>
            <a:off x="505277" y="2024261"/>
            <a:ext cx="11185200" cy="4716000"/>
          </a:xfrm>
        </p:spPr>
        <p:txBody>
          <a:bodyPr/>
          <a:lstStyle/>
          <a:p>
            <a:pPr marL="342900" marR="0" indent="-342900">
              <a:lnSpc>
                <a:spcPct val="107000"/>
              </a:lnSpc>
              <a:spcBef>
                <a:spcPts val="0"/>
              </a:spcBef>
              <a:spcAft>
                <a:spcPts val="800"/>
              </a:spcAft>
              <a:buFont typeface="+mj-lt"/>
              <a:buAutoNum type="arabicPeriod"/>
            </a:pPr>
            <a:r>
              <a:rPr lang="en-US" sz="1800" b="1" u="sng" dirty="0">
                <a:effectLst/>
                <a:ea typeface="Calibri" panose="020F0502020204030204" pitchFamily="34" charset="0"/>
                <a:cs typeface="Times New Roman" panose="02020603050405020304" pitchFamily="18" charset="0"/>
              </a:rPr>
              <a:t>Game Logic Implementation: </a:t>
            </a:r>
            <a:r>
              <a:rPr lang="en-US" sz="1800" dirty="0">
                <a:effectLst/>
                <a:ea typeface="Calibri" panose="020F0502020204030204" pitchFamily="34" charset="0"/>
                <a:cs typeface="Times New Roman" panose="02020603050405020304" pitchFamily="18" charset="0"/>
              </a:rPr>
              <a:t>The game logic is implemented in the `</a:t>
            </a:r>
            <a:r>
              <a:rPr lang="en-US" sz="1800" dirty="0" err="1">
                <a:effectLst/>
                <a:ea typeface="Calibri" panose="020F0502020204030204" pitchFamily="34" charset="0"/>
                <a:cs typeface="Times New Roman" panose="02020603050405020304" pitchFamily="18" charset="0"/>
              </a:rPr>
              <a:t>TicTacToe</a:t>
            </a:r>
            <a:r>
              <a:rPr lang="en-US" sz="1800" dirty="0">
                <a:effectLst/>
                <a:ea typeface="Calibri" panose="020F0502020204030204" pitchFamily="34" charset="0"/>
                <a:cs typeface="Times New Roman" panose="02020603050405020304" pitchFamily="18" charset="0"/>
              </a:rPr>
              <a:t>` class. It includes methods for initializing the game board, making moves, checking for a winner, determining a draw, and updating the current player.</a:t>
            </a:r>
          </a:p>
          <a:p>
            <a:pPr marL="342900" marR="0" indent="-342900">
              <a:lnSpc>
                <a:spcPct val="107000"/>
              </a:lnSpc>
              <a:spcBef>
                <a:spcPts val="0"/>
              </a:spcBef>
              <a:spcAft>
                <a:spcPts val="800"/>
              </a:spcAft>
              <a:buFont typeface="+mj-lt"/>
              <a:buAutoNum type="arabicPeriod"/>
            </a:pPr>
            <a:endParaRPr lang="en-US" sz="1800" dirty="0">
              <a:effectLst/>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b="1" u="sng" dirty="0">
                <a:effectLst/>
                <a:ea typeface="Calibri" panose="020F0502020204030204" pitchFamily="34" charset="0"/>
                <a:cs typeface="Times New Roman" panose="02020603050405020304" pitchFamily="18" charset="0"/>
              </a:rPr>
              <a:t>API Endpoints: </a:t>
            </a:r>
            <a:r>
              <a:rPr lang="en-US" sz="1800" dirty="0">
                <a:effectLst/>
                <a:ea typeface="Calibri" panose="020F0502020204030204" pitchFamily="34" charset="0"/>
                <a:cs typeface="Times New Roman" panose="02020603050405020304" pitchFamily="18" charset="0"/>
              </a:rPr>
              <a:t>The API Service exposes REST API endpoints using Spring Web. These endpoints handle HTTP requests for making moves, retrieving the game board, and checking the game status. The API Service communicates with the Game Service to perform the necessary operations and return the appropriate responses.</a:t>
            </a:r>
          </a:p>
          <a:p>
            <a:endParaRPr lang="en-US" dirty="0"/>
          </a:p>
        </p:txBody>
      </p:sp>
      <p:sp>
        <p:nvSpPr>
          <p:cNvPr id="3" name="Title 2">
            <a:extLst>
              <a:ext uri="{FF2B5EF4-FFF2-40B4-BE49-F238E27FC236}">
                <a16:creationId xmlns:a16="http://schemas.microsoft.com/office/drawing/2014/main" id="{7282A5FA-FF5D-5246-0F31-90233ECC81FA}"/>
              </a:ext>
            </a:extLst>
          </p:cNvPr>
          <p:cNvSpPr>
            <a:spLocks noGrp="1"/>
          </p:cNvSpPr>
          <p:nvPr>
            <p:ph type="title"/>
          </p:nvPr>
        </p:nvSpPr>
        <p:spPr>
          <a:xfrm>
            <a:off x="505277" y="1148893"/>
            <a:ext cx="11186476" cy="276999"/>
          </a:xfrm>
        </p:spPr>
        <p:txBody>
          <a:bodyPr>
            <a:noAutofit/>
          </a:bodyPr>
          <a:lstStyle/>
          <a:p>
            <a:r>
              <a:rPr lang="en-US" sz="3600" dirty="0">
                <a:effectLst/>
                <a:latin typeface="Bookman Old Style" panose="02050604050505020204" pitchFamily="18" charset="0"/>
                <a:ea typeface="Calibri" panose="020F0502020204030204" pitchFamily="34" charset="0"/>
                <a:cs typeface="Times New Roman" panose="02020603050405020304" pitchFamily="18" charset="0"/>
              </a:rPr>
              <a:t>Implementation Details</a:t>
            </a:r>
            <a:endParaRPr lang="en-US" sz="3600" dirty="0">
              <a:latin typeface="Bookman Old Style" panose="02050604050505020204" pitchFamily="18" charset="0"/>
            </a:endParaRPr>
          </a:p>
        </p:txBody>
      </p:sp>
    </p:spTree>
    <p:extLst>
      <p:ext uri="{BB962C8B-B14F-4D97-AF65-F5344CB8AC3E}">
        <p14:creationId xmlns:p14="http://schemas.microsoft.com/office/powerpoint/2010/main" val="104472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D084DF-C92A-D257-71A2-DBDBFC290A2C}"/>
              </a:ext>
            </a:extLst>
          </p:cNvPr>
          <p:cNvSpPr>
            <a:spLocks noGrp="1"/>
          </p:cNvSpPr>
          <p:nvPr>
            <p:ph type="body" sz="quarter" idx="10"/>
          </p:nvPr>
        </p:nvSpPr>
        <p:spPr>
          <a:xfrm>
            <a:off x="505276" y="2341895"/>
            <a:ext cx="11185200" cy="4716000"/>
          </a:xfrm>
        </p:spPr>
        <p:txBody>
          <a:bodyPr/>
          <a:lstStyle/>
          <a:p>
            <a:pPr marL="342900" marR="0" indent="-342900">
              <a:lnSpc>
                <a:spcPct val="107000"/>
              </a:lnSpc>
              <a:spcBef>
                <a:spcPts val="0"/>
              </a:spcBef>
              <a:spcAft>
                <a:spcPts val="800"/>
              </a:spcAft>
              <a:buFont typeface="+mj-lt"/>
              <a:buAutoNum type="arabicPeriod" startAt="3"/>
            </a:pPr>
            <a:r>
              <a:rPr lang="en-US" sz="1800" b="1" u="sng" dirty="0">
                <a:effectLst/>
                <a:ea typeface="Calibri" panose="020F0502020204030204" pitchFamily="34" charset="0"/>
                <a:cs typeface="Times New Roman" panose="02020603050405020304" pitchFamily="18" charset="0"/>
              </a:rPr>
              <a:t>Containerization: </a:t>
            </a:r>
            <a:r>
              <a:rPr lang="en-US" sz="1800" dirty="0">
                <a:effectLst/>
                <a:ea typeface="Calibri" panose="020F0502020204030204" pitchFamily="34" charset="0"/>
                <a:cs typeface="Times New Roman" panose="02020603050405020304" pitchFamily="18" charset="0"/>
              </a:rPr>
              <a:t>Each microservice is containerized using Docker. A </a:t>
            </a:r>
            <a:r>
              <a:rPr lang="en-US" sz="1800" dirty="0" err="1">
                <a:effectLst/>
                <a:ea typeface="Calibri" panose="020F0502020204030204" pitchFamily="34" charset="0"/>
                <a:cs typeface="Times New Roman" panose="02020603050405020304" pitchFamily="18" charset="0"/>
              </a:rPr>
              <a:t>Dockerfile</a:t>
            </a:r>
            <a:r>
              <a:rPr lang="en-US" sz="1800" dirty="0">
                <a:effectLst/>
                <a:ea typeface="Calibri" panose="020F0502020204030204" pitchFamily="34" charset="0"/>
                <a:cs typeface="Times New Roman" panose="02020603050405020304" pitchFamily="18" charset="0"/>
              </a:rPr>
              <a:t> is created for each microservice, specifying the base image, dependencies, and commands to run the services. Docker images are built for the Game Service and API Service.</a:t>
            </a:r>
          </a:p>
          <a:p>
            <a:pPr marL="342900" marR="0" indent="-342900">
              <a:lnSpc>
                <a:spcPct val="107000"/>
              </a:lnSpc>
              <a:spcBef>
                <a:spcPts val="0"/>
              </a:spcBef>
              <a:spcAft>
                <a:spcPts val="800"/>
              </a:spcAft>
              <a:buFont typeface="+mj-lt"/>
              <a:buAutoNum type="arabicPeriod" startAt="3"/>
            </a:pPr>
            <a:endParaRPr lang="en-US" sz="1800" dirty="0">
              <a:effectLst/>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startAt="3"/>
            </a:pPr>
            <a:r>
              <a:rPr lang="en-US" sz="1800" b="1" u="sng" dirty="0">
                <a:effectLst/>
                <a:ea typeface="Calibri" panose="020F0502020204030204" pitchFamily="34" charset="0"/>
                <a:cs typeface="Times New Roman" panose="02020603050405020304" pitchFamily="18" charset="0"/>
              </a:rPr>
              <a:t>Kubernetes Deployment: </a:t>
            </a:r>
            <a:r>
              <a:rPr lang="en-US" sz="1800" dirty="0">
                <a:effectLst/>
                <a:ea typeface="Calibri" panose="020F0502020204030204" pitchFamily="34" charset="0"/>
                <a:cs typeface="Times New Roman" panose="02020603050405020304" pitchFamily="18" charset="0"/>
              </a:rPr>
              <a:t>The Kubernetes Deployment and Service resources are defined using YAML files. The Deployment resource ensures the desired number of replicas of each microservice are running. The Service resource exposes the microservices internally within the Kubernetes cluster.</a:t>
            </a:r>
          </a:p>
          <a:p>
            <a:endParaRPr lang="en-US" dirty="0"/>
          </a:p>
        </p:txBody>
      </p:sp>
      <p:sp>
        <p:nvSpPr>
          <p:cNvPr id="3" name="Title 2">
            <a:extLst>
              <a:ext uri="{FF2B5EF4-FFF2-40B4-BE49-F238E27FC236}">
                <a16:creationId xmlns:a16="http://schemas.microsoft.com/office/drawing/2014/main" id="{AC87A1C6-D845-6F74-3506-4C0D3980A24B}"/>
              </a:ext>
            </a:extLst>
          </p:cNvPr>
          <p:cNvSpPr>
            <a:spLocks noGrp="1"/>
          </p:cNvSpPr>
          <p:nvPr>
            <p:ph type="title"/>
          </p:nvPr>
        </p:nvSpPr>
        <p:spPr>
          <a:xfrm>
            <a:off x="504000" y="946762"/>
            <a:ext cx="11186476" cy="276999"/>
          </a:xfrm>
        </p:spPr>
        <p:txBody>
          <a:bodyPr>
            <a:noAutofit/>
          </a:bodyPr>
          <a:lstStyle/>
          <a:p>
            <a:r>
              <a:rPr lang="en-US" sz="3600" dirty="0">
                <a:effectLst/>
                <a:latin typeface="Bookman Old Style" panose="02050604050505020204" pitchFamily="18" charset="0"/>
                <a:ea typeface="Calibri" panose="020F0502020204030204" pitchFamily="34" charset="0"/>
                <a:cs typeface="Times New Roman" panose="02020603050405020304" pitchFamily="18" charset="0"/>
              </a:rPr>
              <a:t>Implementation Details</a:t>
            </a:r>
            <a:endParaRPr lang="en-US" sz="3600" dirty="0">
              <a:latin typeface="Bookman Old Style" panose="02050604050505020204" pitchFamily="18" charset="0"/>
            </a:endParaRPr>
          </a:p>
        </p:txBody>
      </p:sp>
    </p:spTree>
    <p:extLst>
      <p:ext uri="{BB962C8B-B14F-4D97-AF65-F5344CB8AC3E}">
        <p14:creationId xmlns:p14="http://schemas.microsoft.com/office/powerpoint/2010/main" val="1916411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6A8063-D5B7-CBB3-DC7A-61CC0AF95E08}"/>
              </a:ext>
            </a:extLst>
          </p:cNvPr>
          <p:cNvSpPr>
            <a:spLocks noGrp="1"/>
          </p:cNvSpPr>
          <p:nvPr>
            <p:ph type="body" sz="quarter" idx="10"/>
          </p:nvPr>
        </p:nvSpPr>
        <p:spPr/>
        <p:txBody>
          <a:bodyPr/>
          <a:lstStyle/>
          <a:p>
            <a:pPr marL="0" marR="0">
              <a:lnSpc>
                <a:spcPct val="107000"/>
              </a:lnSpc>
              <a:spcBef>
                <a:spcPts val="0"/>
              </a:spcBef>
              <a:spcAft>
                <a:spcPts val="800"/>
              </a:spcAft>
            </a:pPr>
            <a:r>
              <a:rPr lang="en-US" sz="1800" dirty="0">
                <a:effectLst/>
                <a:ea typeface="Calibri" panose="020F0502020204030204" pitchFamily="34" charset="0"/>
                <a:cs typeface="Times New Roman" panose="02020603050405020304" pitchFamily="18" charset="0"/>
              </a:rPr>
              <a:t>The microservice-based Tic Tac Toe game application demonstrates the usage of microservices architecture, Java, Spring Boot, Docker, and Kubernetes. The design approach allows for modularity, scalability, and ease of deployment. By following this approach, the application can handle multiple players playing the game concurrently and can be deployed and scaled efficiently using Kubernetes.</a:t>
            </a:r>
          </a:p>
          <a:p>
            <a:pPr marL="0" marR="0">
              <a:lnSpc>
                <a:spcPct val="107000"/>
              </a:lnSpc>
              <a:spcBef>
                <a:spcPts val="0"/>
              </a:spcBef>
              <a:spcAft>
                <a:spcPts val="800"/>
              </a:spcAft>
            </a:pPr>
            <a:r>
              <a:rPr lang="en-US" sz="1800" dirty="0">
                <a:effectLst/>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ea typeface="Calibri" panose="020F0502020204030204" pitchFamily="34" charset="0"/>
                <a:cs typeface="Times New Roman" panose="02020603050405020304" pitchFamily="18" charset="0"/>
              </a:rPr>
              <a:t>Overall, this project provides a solid foundation for building and deploying microservice-based applications and can serve as a starting point for more complex game applications or similar projects.</a:t>
            </a:r>
          </a:p>
          <a:p>
            <a:endParaRPr lang="en-US" dirty="0"/>
          </a:p>
        </p:txBody>
      </p:sp>
      <p:sp>
        <p:nvSpPr>
          <p:cNvPr id="3" name="Title 2">
            <a:extLst>
              <a:ext uri="{FF2B5EF4-FFF2-40B4-BE49-F238E27FC236}">
                <a16:creationId xmlns:a16="http://schemas.microsoft.com/office/drawing/2014/main" id="{1C27DAE4-DC08-2DA1-8A2F-F8235AC9742C}"/>
              </a:ext>
            </a:extLst>
          </p:cNvPr>
          <p:cNvSpPr>
            <a:spLocks noGrp="1"/>
          </p:cNvSpPr>
          <p:nvPr>
            <p:ph type="title"/>
          </p:nvPr>
        </p:nvSpPr>
        <p:spPr>
          <a:xfrm>
            <a:off x="504001" y="504000"/>
            <a:ext cx="11186476" cy="276999"/>
          </a:xfrm>
        </p:spPr>
        <p:txBody>
          <a:bodyPr>
            <a:noAutofit/>
          </a:bodyPr>
          <a:lstStyle/>
          <a:p>
            <a:r>
              <a:rPr lang="en-US" sz="3600"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US" sz="3600" dirty="0"/>
          </a:p>
        </p:txBody>
      </p:sp>
      <p:sp>
        <p:nvSpPr>
          <p:cNvPr id="4" name="Title 2">
            <a:extLst>
              <a:ext uri="{FF2B5EF4-FFF2-40B4-BE49-F238E27FC236}">
                <a16:creationId xmlns:a16="http://schemas.microsoft.com/office/drawing/2014/main" id="{ED7CBE1B-00D9-B022-AACD-381BAA7A628F}"/>
              </a:ext>
            </a:extLst>
          </p:cNvPr>
          <p:cNvSpPr txBox="1">
            <a:spLocks/>
          </p:cNvSpPr>
          <p:nvPr/>
        </p:nvSpPr>
        <p:spPr>
          <a:xfrm>
            <a:off x="504000" y="522000"/>
            <a:ext cx="11186476" cy="27699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600"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US" sz="3600" dirty="0"/>
          </a:p>
        </p:txBody>
      </p:sp>
    </p:spTree>
    <p:extLst>
      <p:ext uri="{BB962C8B-B14F-4D97-AF65-F5344CB8AC3E}">
        <p14:creationId xmlns:p14="http://schemas.microsoft.com/office/powerpoint/2010/main" val="4584714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AGENDA" val="TOC TOCShowsSubsections Dividers SectionNumber SlideNumber"/>
</p:tagLst>
</file>

<file path=ppt/tags/tag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1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ags/tag1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1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1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1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1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10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10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10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10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1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1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1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1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12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12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12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12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12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1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1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1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1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1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1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1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1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1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1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1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1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1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1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1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1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1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1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1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1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1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1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1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1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1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1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1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1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1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1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1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1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1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1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1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1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1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1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1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1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1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1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1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1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1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1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1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1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1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1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1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1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1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1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1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1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1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1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2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2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2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2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2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20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20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20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20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2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2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2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2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2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2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2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2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2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2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2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ags/tag2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ags/tag2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2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2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2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2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2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3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23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23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23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23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23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23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23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23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23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4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24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24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24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24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24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24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24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24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24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5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25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2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2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2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2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2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2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2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2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2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2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2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2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2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2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2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2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2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2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2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2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2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2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2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2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2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2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2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2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2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2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2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2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2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2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2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2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2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3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3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3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3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3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3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30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30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30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30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3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3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3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3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3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3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3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3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3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3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3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3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3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3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3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3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3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3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3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3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3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3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3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3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3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3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3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3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3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3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3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3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3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3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3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3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ags/tag3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ags/tag3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3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3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3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3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3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35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35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35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35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35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35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35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36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36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36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36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36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36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36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36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36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36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37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37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37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37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37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3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3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3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3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3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3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3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3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3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3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3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3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3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3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3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3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3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3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3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3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3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3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3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3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3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4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4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4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4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4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40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40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40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40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4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4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4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4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4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4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4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4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4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4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4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4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4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4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4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4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4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4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4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4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4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4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4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4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4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4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4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4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4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4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4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4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4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4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4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4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4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4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4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4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4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4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4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4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4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ags/tag4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ags/tag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4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4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4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4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4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47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47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47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47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8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48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48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48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48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48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48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48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48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48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49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49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49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49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SAP 2022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6" id="{6EE3CE7A-E618-354C-A911-C8B540FBF846}" vid="{D6A1CD9D-FAE1-404C-ADBB-39144CF68697}"/>
    </a:ext>
  </a:extLst>
</a:theme>
</file>

<file path=ppt/theme/theme2.xml><?xml version="1.0" encoding="utf-8"?>
<a:theme xmlns:a="http://schemas.openxmlformats.org/drawingml/2006/main" name="1_SAP 2022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3" id="{98983C72-2C42-1B4B-ADCB-83524493A2CE}" vid="{01356D30-0C5C-804E-8623-53D30802886F}"/>
    </a:ext>
  </a:extLst>
</a:theme>
</file>

<file path=ppt/theme/theme3.xml><?xml version="1.0" encoding="utf-8"?>
<a:theme xmlns:a="http://schemas.openxmlformats.org/drawingml/2006/main" name="SAP 2022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1_16x9_black_and_white" id="{216A5BC3-3210-D145-B37A-A20539300A3E}" vid="{B1CCA417-3311-6E47-9308-B7B054F4E377}"/>
    </a:ext>
  </a:extLst>
</a:theme>
</file>

<file path=ppt/theme/theme4.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TemplafyFormConfiguration><![CDATA[{"formFields":[{"distinct":false,"hideIfNoUserInteractionRequired":false,"required":false,"defaultValue":"INTERNAL – SAP and Partners Only","autoSelectFirstOption":false,"shareValue":false,"type":"dropDown","dataSourceName":"Classification","dataSourceFieldName":"Name","name":"SelectClassification","label":"Select Classification"}],"formDataEntries":[{"name":"SelectClassification","value":"OmrOP8d402txjl1Zr787gUA6bTWeMdaxGEF9U5BKD64="}]}]]></TemplafyFormConfiguration>
</file>

<file path=customXml/item2.xml><?xml version="1.0" encoding="utf-8"?>
<TemplafyTemplateConfiguration><![CDATA[{"elementsMetadata":[{"type":"shape","id":"2aa0054d-f59a-45c2-9994-efef140102d6","elementConfiguration":{"binding":"{{Form.SelectClassification.Name}}","visibility":"","type":"text","disableUpdates":false}}],"transformationConfigurations":[],"templateName":"Blank-2-2","templateDescription":"","enableDocumentContentUpdater":true,"version":"2.0"}]]></TemplafyTemplateConfiguration>
</file>

<file path=customXml/itemProps1.xml><?xml version="1.0" encoding="utf-8"?>
<ds:datastoreItem xmlns:ds="http://schemas.openxmlformats.org/officeDocument/2006/customXml" ds:itemID="{F28D6715-76DD-4412-8ED3-64DC68A4C636}">
  <ds:schemaRefs/>
</ds:datastoreItem>
</file>

<file path=customXml/itemProps2.xml><?xml version="1.0" encoding="utf-8"?>
<ds:datastoreItem xmlns:ds="http://schemas.openxmlformats.org/officeDocument/2006/customXml" ds:itemID="{EA39E778-4BAA-445F-BC47-A93A5BBB0A36}">
  <ds:schemaRefs/>
</ds:datastoreItem>
</file>

<file path=docProps/app.xml><?xml version="1.0" encoding="utf-8"?>
<Properties xmlns="http://schemas.openxmlformats.org/officeDocument/2006/extended-properties" xmlns:vt="http://schemas.openxmlformats.org/officeDocument/2006/docPropsVTypes">
  <Template/>
  <TotalTime>0</TotalTime>
  <Words>1073</Words>
  <Application>Microsoft Office PowerPoint</Application>
  <PresentationFormat>Custom</PresentationFormat>
  <Paragraphs>74</Paragraphs>
  <Slides>12</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12</vt:i4>
      </vt:variant>
    </vt:vector>
  </HeadingPairs>
  <TitlesOfParts>
    <vt:vector size="24" baseType="lpstr">
      <vt:lpstr>Arial</vt:lpstr>
      <vt:lpstr>Bookman Old Style</vt:lpstr>
      <vt:lpstr>Calibri</vt:lpstr>
      <vt:lpstr>Courier New</vt:lpstr>
      <vt:lpstr>Rockwell</vt:lpstr>
      <vt:lpstr>Symbol</vt:lpstr>
      <vt:lpstr>wingdings</vt:lpstr>
      <vt:lpstr>wingdings</vt:lpstr>
      <vt:lpstr>SAP 2022 16x9 white</vt:lpstr>
      <vt:lpstr>1_SAP 2022 16x9 black</vt:lpstr>
      <vt:lpstr>SAP 2022 16x9 blue</vt:lpstr>
      <vt:lpstr>Damask</vt:lpstr>
      <vt:lpstr>Scalable Services Assignment Nandini Agarwal, Stuti Suthar</vt:lpstr>
      <vt:lpstr>   static web page hosted on GitHub Pages  </vt:lpstr>
      <vt:lpstr>Microservice-Based Tic Tac Toe Game: Project Report</vt:lpstr>
      <vt:lpstr>Introduction</vt:lpstr>
      <vt:lpstr>Design Approach</vt:lpstr>
      <vt:lpstr>Design Approach</vt:lpstr>
      <vt:lpstr>Implementation Details</vt:lpstr>
      <vt:lpstr>Implementation Details</vt:lpstr>
      <vt:lpstr>Conclusion</vt:lpstr>
      <vt:lpstr>Docker </vt:lpstr>
      <vt:lpstr>Docker</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2023-06-09T16:13:31Z</dcterms:created>
  <dcterms:modified xsi:type="dcterms:W3CDTF">2023-06-09T16:46:52Z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2023-03-21T15:09:29</vt:lpwstr>
  </property>
  <property fmtid="{D5CDD505-2E9C-101B-9397-08002B2CF9AE}" pid="3" name="TemplafyTenantId">
    <vt:lpwstr>sap</vt:lpwstr>
  </property>
  <property fmtid="{D5CDD505-2E9C-101B-9397-08002B2CF9AE}" pid="4" name="TemplafyTemplateId">
    <vt:lpwstr>638150081678746406</vt:lpwstr>
  </property>
  <property fmtid="{D5CDD505-2E9C-101B-9397-08002B2CF9AE}" pid="5" name="TemplafyUserProfileId">
    <vt:lpwstr>637708689987116283</vt:lpwstr>
  </property>
  <property fmtid="{D5CDD505-2E9C-101B-9397-08002B2CF9AE}" pid="6" name="TemplafyLanguageCode">
    <vt:lpwstr>en-US</vt:lpwstr>
  </property>
  <property fmtid="{D5CDD505-2E9C-101B-9397-08002B2CF9AE}" pid="7" name="TemplafyFromBlank">
    <vt:bool>true</vt:bool>
  </property>
</Properties>
</file>