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0" r:id="rId9"/>
    <p:sldId id="266" r:id="rId10"/>
    <p:sldId id="267" r:id="rId11"/>
    <p:sldId id="268" r:id="rId12"/>
    <p:sldId id="269" r:id="rId13"/>
    <p:sldId id="261" r:id="rId14"/>
    <p:sldId id="270" r:id="rId15"/>
    <p:sldId id="271" r:id="rId16"/>
    <p:sldId id="272" r:id="rId17"/>
    <p:sldId id="273" r:id="rId18"/>
    <p:sldId id="262"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22A"/>
    <a:srgbClr val="5B3B87"/>
    <a:srgbClr val="FD665B"/>
    <a:srgbClr val="F1286A"/>
    <a:srgbClr val="FD3F63"/>
    <a:srgbClr val="FBB92F"/>
    <a:srgbClr val="FA8538"/>
    <a:srgbClr val="A82878"/>
    <a:srgbClr val="E02579"/>
    <a:srgbClr val="793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74" y="-1008"/>
      </p:cViewPr>
      <p:guideLst>
        <p:guide orient="horz" pos="2160"/>
        <p:guide pos="3840"/>
      </p:guideLst>
    </p:cSldViewPr>
  </p:slideViewPr>
  <p:notesTextViewPr>
    <p:cViewPr>
      <p:scale>
        <a:sx n="1" d="1"/>
        <a:sy n="1" d="1"/>
      </p:scale>
      <p:origin x="0" y="0"/>
    </p:cViewPr>
  </p:notesTextViewPr>
  <p:sorterViewPr>
    <p:cViewPr>
      <p:scale>
        <a:sx n="125" d="100"/>
        <a:sy n="125" d="100"/>
      </p:scale>
      <p:origin x="0" y="-150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27188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63753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53953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276970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212556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33601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43059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4435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9563C4-A9F3-4C6B-80FB-D9C978BCBC8A}" type="slidenum">
              <a:rPr lang="zh-CN" altLang="en-US" smtClean="0"/>
              <a:t>‹#›</a:t>
            </a:fld>
            <a:endParaRPr lang="zh-CN" altLang="en-US"/>
          </a:p>
        </p:txBody>
      </p:sp>
      <p:pic>
        <p:nvPicPr>
          <p:cNvPr id="5" name="图片 4"/>
          <p:cNvPicPr>
            <a:picLocks noChangeAspect="1"/>
          </p:cNvPicPr>
          <p:nvPr userDrawn="1"/>
        </p:nvPicPr>
        <p:blipFill>
          <a:blip r:embed="rId2"/>
          <a:stretch>
            <a:fillRect/>
          </a:stretch>
        </p:blipFill>
        <p:spPr>
          <a:xfrm>
            <a:off x="-529" y="-297"/>
            <a:ext cx="12193057" cy="6858594"/>
          </a:xfrm>
          <a:prstGeom prst="rect">
            <a:avLst/>
          </a:prstGeom>
        </p:spPr>
      </p:pic>
    </p:spTree>
    <p:extLst>
      <p:ext uri="{BB962C8B-B14F-4D97-AF65-F5344CB8AC3E}">
        <p14:creationId xmlns:p14="http://schemas.microsoft.com/office/powerpoint/2010/main" val="139762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60409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312038C-4838-401B-83F2-EBBDC5A22485}"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144998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2038C-4838-401B-83F2-EBBDC5A22485}"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563C4-A9F3-4C6B-80FB-D9C978BCBC8A}" type="slidenum">
              <a:rPr lang="zh-CN" altLang="en-US" smtClean="0"/>
              <a:t>‹#›</a:t>
            </a:fld>
            <a:endParaRPr lang="zh-CN" altLang="en-US"/>
          </a:p>
        </p:txBody>
      </p:sp>
    </p:spTree>
    <p:extLst>
      <p:ext uri="{BB962C8B-B14F-4D97-AF65-F5344CB8AC3E}">
        <p14:creationId xmlns:p14="http://schemas.microsoft.com/office/powerpoint/2010/main" val="280642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16"/>
          <p:cNvSpPr/>
          <p:nvPr/>
        </p:nvSpPr>
        <p:spPr>
          <a:xfrm>
            <a:off x="-1727781" y="1901371"/>
            <a:ext cx="4007104" cy="3454400"/>
          </a:xfrm>
          <a:prstGeom prst="triangle">
            <a:avLst/>
          </a:prstGeom>
          <a:solidFill>
            <a:srgbClr val="FEF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a:off x="-1727781" y="1030513"/>
            <a:ext cx="2003552" cy="4325257"/>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0 w 2003552"/>
              <a:gd name="connsiteY0" fmla="*/ 4325257 h 4325257"/>
              <a:gd name="connsiteX1" fmla="*/ 2003552 w 2003552"/>
              <a:gd name="connsiteY1" fmla="*/ 870857 h 4325257"/>
              <a:gd name="connsiteX2" fmla="*/ 886533 w 2003552"/>
              <a:gd name="connsiteY2" fmla="*/ 0 h 4325257"/>
              <a:gd name="connsiteX3" fmla="*/ 0 w 2003552"/>
              <a:gd name="connsiteY3" fmla="*/ 4325257 h 4325257"/>
            </a:gdLst>
            <a:ahLst/>
            <a:cxnLst>
              <a:cxn ang="0">
                <a:pos x="connsiteX0" y="connsiteY0"/>
              </a:cxn>
              <a:cxn ang="0">
                <a:pos x="connsiteX1" y="connsiteY1"/>
              </a:cxn>
              <a:cxn ang="0">
                <a:pos x="connsiteX2" y="connsiteY2"/>
              </a:cxn>
              <a:cxn ang="0">
                <a:pos x="connsiteX3" y="connsiteY3"/>
              </a:cxn>
            </a:cxnLst>
            <a:rect l="l" t="t" r="r" b="b"/>
            <a:pathLst>
              <a:path w="2003552" h="4325257">
                <a:moveTo>
                  <a:pt x="0" y="4325257"/>
                </a:moveTo>
                <a:lnTo>
                  <a:pt x="2003552" y="870857"/>
                </a:lnTo>
                <a:lnTo>
                  <a:pt x="886533" y="0"/>
                </a:lnTo>
                <a:lnTo>
                  <a:pt x="0" y="4325257"/>
                </a:lnTo>
                <a:close/>
              </a:path>
            </a:pathLst>
          </a:custGeom>
          <a:solidFill>
            <a:srgbClr val="FBB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1727781" y="5355771"/>
            <a:ext cx="4007104" cy="3106058"/>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0 w 4007104"/>
              <a:gd name="connsiteY0" fmla="*/ 0 h 3106058"/>
              <a:gd name="connsiteX1" fmla="*/ 3324352 w 4007104"/>
              <a:gd name="connsiteY1" fmla="*/ 3106058 h 3106058"/>
              <a:gd name="connsiteX2" fmla="*/ 4007104 w 4007104"/>
              <a:gd name="connsiteY2" fmla="*/ 0 h 3106058"/>
              <a:gd name="connsiteX3" fmla="*/ 0 w 4007104"/>
              <a:gd name="connsiteY3" fmla="*/ 0 h 3106058"/>
            </a:gdLst>
            <a:ahLst/>
            <a:cxnLst>
              <a:cxn ang="0">
                <a:pos x="connsiteX0" y="connsiteY0"/>
              </a:cxn>
              <a:cxn ang="0">
                <a:pos x="connsiteX1" y="connsiteY1"/>
              </a:cxn>
              <a:cxn ang="0">
                <a:pos x="connsiteX2" y="connsiteY2"/>
              </a:cxn>
              <a:cxn ang="0">
                <a:pos x="connsiteX3" y="connsiteY3"/>
              </a:cxn>
            </a:cxnLst>
            <a:rect l="l" t="t" r="r" b="b"/>
            <a:pathLst>
              <a:path w="4007104" h="3106058">
                <a:moveTo>
                  <a:pt x="0" y="0"/>
                </a:moveTo>
                <a:lnTo>
                  <a:pt x="3324352" y="3106058"/>
                </a:lnTo>
                <a:lnTo>
                  <a:pt x="4007104" y="0"/>
                </a:lnTo>
                <a:lnTo>
                  <a:pt x="0" y="0"/>
                </a:lnTo>
                <a:close/>
              </a:path>
            </a:pathLst>
          </a:custGeom>
          <a:solidFill>
            <a:srgbClr val="5B3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a:off x="275771" y="1901371"/>
            <a:ext cx="5151991" cy="3454400"/>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5151991 w 5151991"/>
              <a:gd name="connsiteY0" fmla="*/ 1785258 h 3454400"/>
              <a:gd name="connsiteX1" fmla="*/ 0 w 5151991"/>
              <a:gd name="connsiteY1" fmla="*/ 0 h 3454400"/>
              <a:gd name="connsiteX2" fmla="*/ 2003552 w 5151991"/>
              <a:gd name="connsiteY2" fmla="*/ 3454400 h 3454400"/>
              <a:gd name="connsiteX3" fmla="*/ 5151991 w 5151991"/>
              <a:gd name="connsiteY3" fmla="*/ 1785258 h 3454400"/>
            </a:gdLst>
            <a:ahLst/>
            <a:cxnLst>
              <a:cxn ang="0">
                <a:pos x="connsiteX0" y="connsiteY0"/>
              </a:cxn>
              <a:cxn ang="0">
                <a:pos x="connsiteX1" y="connsiteY1"/>
              </a:cxn>
              <a:cxn ang="0">
                <a:pos x="connsiteX2" y="connsiteY2"/>
              </a:cxn>
              <a:cxn ang="0">
                <a:pos x="connsiteX3" y="connsiteY3"/>
              </a:cxn>
            </a:cxnLst>
            <a:rect l="l" t="t" r="r" b="b"/>
            <a:pathLst>
              <a:path w="5151991" h="3454400">
                <a:moveTo>
                  <a:pt x="5151991" y="1785258"/>
                </a:moveTo>
                <a:lnTo>
                  <a:pt x="0" y="0"/>
                </a:lnTo>
                <a:lnTo>
                  <a:pt x="2003552" y="3454400"/>
                </a:lnTo>
                <a:lnTo>
                  <a:pt x="5151991" y="1785258"/>
                </a:lnTo>
                <a:close/>
              </a:path>
            </a:pathLst>
          </a:custGeom>
          <a:solidFill>
            <a:srgbClr val="E02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19"/>
          <p:cNvSpPr/>
          <p:nvPr/>
        </p:nvSpPr>
        <p:spPr>
          <a:xfrm>
            <a:off x="2279323" y="3686629"/>
            <a:ext cx="4252105" cy="3207656"/>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5151991 w 5151991"/>
              <a:gd name="connsiteY0" fmla="*/ 1785258 h 3454400"/>
              <a:gd name="connsiteX1" fmla="*/ 0 w 5151991"/>
              <a:gd name="connsiteY1" fmla="*/ 0 h 3454400"/>
              <a:gd name="connsiteX2" fmla="*/ 2003552 w 5151991"/>
              <a:gd name="connsiteY2" fmla="*/ 3454400 h 3454400"/>
              <a:gd name="connsiteX3" fmla="*/ 5151991 w 5151991"/>
              <a:gd name="connsiteY3" fmla="*/ 1785258 h 3454400"/>
              <a:gd name="connsiteX0" fmla="*/ 3148439 w 4252105"/>
              <a:gd name="connsiteY0" fmla="*/ 0 h 3207656"/>
              <a:gd name="connsiteX1" fmla="*/ 4252105 w 4252105"/>
              <a:gd name="connsiteY1" fmla="*/ 3207656 h 3207656"/>
              <a:gd name="connsiteX2" fmla="*/ 0 w 4252105"/>
              <a:gd name="connsiteY2" fmla="*/ 1669142 h 3207656"/>
              <a:gd name="connsiteX3" fmla="*/ 3148439 w 4252105"/>
              <a:gd name="connsiteY3" fmla="*/ 0 h 3207656"/>
            </a:gdLst>
            <a:ahLst/>
            <a:cxnLst>
              <a:cxn ang="0">
                <a:pos x="connsiteX0" y="connsiteY0"/>
              </a:cxn>
              <a:cxn ang="0">
                <a:pos x="connsiteX1" y="connsiteY1"/>
              </a:cxn>
              <a:cxn ang="0">
                <a:pos x="connsiteX2" y="connsiteY2"/>
              </a:cxn>
              <a:cxn ang="0">
                <a:pos x="connsiteX3" y="connsiteY3"/>
              </a:cxn>
            </a:cxnLst>
            <a:rect l="l" t="t" r="r" b="b"/>
            <a:pathLst>
              <a:path w="4252105" h="3207656">
                <a:moveTo>
                  <a:pt x="3148439" y="0"/>
                </a:moveTo>
                <a:lnTo>
                  <a:pt x="4252105" y="3207656"/>
                </a:lnTo>
                <a:lnTo>
                  <a:pt x="0" y="1669142"/>
                </a:lnTo>
                <a:lnTo>
                  <a:pt x="3148439" y="0"/>
                </a:lnTo>
                <a:close/>
              </a:path>
            </a:pathLst>
          </a:custGeom>
          <a:solidFill>
            <a:srgbClr val="A82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19"/>
          <p:cNvSpPr/>
          <p:nvPr/>
        </p:nvSpPr>
        <p:spPr>
          <a:xfrm>
            <a:off x="275771" y="159657"/>
            <a:ext cx="5151991" cy="3526972"/>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5151991 w 5151991"/>
              <a:gd name="connsiteY0" fmla="*/ 1785258 h 3454400"/>
              <a:gd name="connsiteX1" fmla="*/ 0 w 5151991"/>
              <a:gd name="connsiteY1" fmla="*/ 0 h 3454400"/>
              <a:gd name="connsiteX2" fmla="*/ 2003552 w 5151991"/>
              <a:gd name="connsiteY2" fmla="*/ 3454400 h 3454400"/>
              <a:gd name="connsiteX3" fmla="*/ 5151991 w 5151991"/>
              <a:gd name="connsiteY3" fmla="*/ 1785258 h 3454400"/>
              <a:gd name="connsiteX0" fmla="*/ 5151991 w 5151991"/>
              <a:gd name="connsiteY0" fmla="*/ 3526972 h 3526972"/>
              <a:gd name="connsiteX1" fmla="*/ 0 w 5151991"/>
              <a:gd name="connsiteY1" fmla="*/ 1741714 h 3526972"/>
              <a:gd name="connsiteX2" fmla="*/ 4151666 w 5151991"/>
              <a:gd name="connsiteY2" fmla="*/ 0 h 3526972"/>
              <a:gd name="connsiteX3" fmla="*/ 5151991 w 5151991"/>
              <a:gd name="connsiteY3" fmla="*/ 3526972 h 3526972"/>
            </a:gdLst>
            <a:ahLst/>
            <a:cxnLst>
              <a:cxn ang="0">
                <a:pos x="connsiteX0" y="connsiteY0"/>
              </a:cxn>
              <a:cxn ang="0">
                <a:pos x="connsiteX1" y="connsiteY1"/>
              </a:cxn>
              <a:cxn ang="0">
                <a:pos x="connsiteX2" y="connsiteY2"/>
              </a:cxn>
              <a:cxn ang="0">
                <a:pos x="connsiteX3" y="connsiteY3"/>
              </a:cxn>
            </a:cxnLst>
            <a:rect l="l" t="t" r="r" b="b"/>
            <a:pathLst>
              <a:path w="5151991" h="3526972">
                <a:moveTo>
                  <a:pt x="5151991" y="3526972"/>
                </a:moveTo>
                <a:lnTo>
                  <a:pt x="0" y="1741714"/>
                </a:lnTo>
                <a:lnTo>
                  <a:pt x="4151666" y="0"/>
                </a:lnTo>
                <a:lnTo>
                  <a:pt x="5151991" y="3526972"/>
                </a:lnTo>
                <a:close/>
              </a:path>
            </a:pathLst>
          </a:custGeom>
          <a:solidFill>
            <a:srgbClr val="F12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19"/>
          <p:cNvSpPr/>
          <p:nvPr/>
        </p:nvSpPr>
        <p:spPr>
          <a:xfrm>
            <a:off x="1914525" y="5355771"/>
            <a:ext cx="4616903" cy="1659392"/>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5151991 w 5151991"/>
              <a:gd name="connsiteY0" fmla="*/ 1785258 h 3454400"/>
              <a:gd name="connsiteX1" fmla="*/ 0 w 5151991"/>
              <a:gd name="connsiteY1" fmla="*/ 0 h 3454400"/>
              <a:gd name="connsiteX2" fmla="*/ 2003552 w 5151991"/>
              <a:gd name="connsiteY2" fmla="*/ 3454400 h 3454400"/>
              <a:gd name="connsiteX3" fmla="*/ 5151991 w 5151991"/>
              <a:gd name="connsiteY3" fmla="*/ 1785258 h 3454400"/>
              <a:gd name="connsiteX0" fmla="*/ 3148439 w 4252105"/>
              <a:gd name="connsiteY0" fmla="*/ 0 h 3207656"/>
              <a:gd name="connsiteX1" fmla="*/ 4252105 w 4252105"/>
              <a:gd name="connsiteY1" fmla="*/ 3207656 h 3207656"/>
              <a:gd name="connsiteX2" fmla="*/ 0 w 4252105"/>
              <a:gd name="connsiteY2" fmla="*/ 1669142 h 3207656"/>
              <a:gd name="connsiteX3" fmla="*/ 3148439 w 4252105"/>
              <a:gd name="connsiteY3" fmla="*/ 0 h 3207656"/>
              <a:gd name="connsiteX0" fmla="*/ 0 w 4993494"/>
              <a:gd name="connsiteY0" fmla="*/ 3468915 h 3468915"/>
              <a:gd name="connsiteX1" fmla="*/ 4993494 w 4993494"/>
              <a:gd name="connsiteY1" fmla="*/ 1538514 h 3468915"/>
              <a:gd name="connsiteX2" fmla="*/ 741389 w 4993494"/>
              <a:gd name="connsiteY2" fmla="*/ 0 h 3468915"/>
              <a:gd name="connsiteX3" fmla="*/ 0 w 4993494"/>
              <a:gd name="connsiteY3" fmla="*/ 3468915 h 3468915"/>
              <a:gd name="connsiteX0" fmla="*/ 0 w 4993494"/>
              <a:gd name="connsiteY0" fmla="*/ 3468915 h 3468915"/>
              <a:gd name="connsiteX1" fmla="*/ 4993494 w 4993494"/>
              <a:gd name="connsiteY1" fmla="*/ 1538514 h 3468915"/>
              <a:gd name="connsiteX2" fmla="*/ 741389 w 4993494"/>
              <a:gd name="connsiteY2" fmla="*/ 0 h 3468915"/>
              <a:gd name="connsiteX3" fmla="*/ 421495 w 4993494"/>
              <a:gd name="connsiteY3" fmla="*/ 1451429 h 3468915"/>
              <a:gd name="connsiteX4" fmla="*/ 0 w 4993494"/>
              <a:gd name="connsiteY4" fmla="*/ 3468915 h 3468915"/>
              <a:gd name="connsiteX0" fmla="*/ 0 w 4571999"/>
              <a:gd name="connsiteY0" fmla="*/ 1451429 h 1538514"/>
              <a:gd name="connsiteX1" fmla="*/ 4571999 w 4571999"/>
              <a:gd name="connsiteY1" fmla="*/ 1538514 h 1538514"/>
              <a:gd name="connsiteX2" fmla="*/ 319894 w 4571999"/>
              <a:gd name="connsiteY2" fmla="*/ 0 h 1538514"/>
              <a:gd name="connsiteX3" fmla="*/ 0 w 4571999"/>
              <a:gd name="connsiteY3" fmla="*/ 1451429 h 1538514"/>
              <a:gd name="connsiteX0" fmla="*/ 0 w 4586514"/>
              <a:gd name="connsiteY0" fmla="*/ 1596572 h 1596572"/>
              <a:gd name="connsiteX1" fmla="*/ 4586514 w 4586514"/>
              <a:gd name="connsiteY1" fmla="*/ 1538514 h 1596572"/>
              <a:gd name="connsiteX2" fmla="*/ 334409 w 4586514"/>
              <a:gd name="connsiteY2" fmla="*/ 0 h 1596572"/>
              <a:gd name="connsiteX3" fmla="*/ 0 w 4586514"/>
              <a:gd name="connsiteY3" fmla="*/ 1596572 h 1596572"/>
              <a:gd name="connsiteX0" fmla="*/ 0 w 4724626"/>
              <a:gd name="connsiteY0" fmla="*/ 2177597 h 2177597"/>
              <a:gd name="connsiteX1" fmla="*/ 4724626 w 4724626"/>
              <a:gd name="connsiteY1" fmla="*/ 1538514 h 2177597"/>
              <a:gd name="connsiteX2" fmla="*/ 472521 w 4724626"/>
              <a:gd name="connsiteY2" fmla="*/ 0 h 2177597"/>
              <a:gd name="connsiteX3" fmla="*/ 0 w 4724626"/>
              <a:gd name="connsiteY3" fmla="*/ 2177597 h 2177597"/>
              <a:gd name="connsiteX0" fmla="*/ 0 w 4724626"/>
              <a:gd name="connsiteY0" fmla="*/ 2177597 h 2177597"/>
              <a:gd name="connsiteX1" fmla="*/ 4724626 w 4724626"/>
              <a:gd name="connsiteY1" fmla="*/ 1538514 h 2177597"/>
              <a:gd name="connsiteX2" fmla="*/ 472521 w 4724626"/>
              <a:gd name="connsiteY2" fmla="*/ 0 h 2177597"/>
              <a:gd name="connsiteX3" fmla="*/ 107723 w 4724626"/>
              <a:gd name="connsiteY3" fmla="*/ 1659392 h 2177597"/>
              <a:gd name="connsiteX4" fmla="*/ 0 w 4724626"/>
              <a:gd name="connsiteY4" fmla="*/ 2177597 h 2177597"/>
              <a:gd name="connsiteX0" fmla="*/ 0 w 4616903"/>
              <a:gd name="connsiteY0" fmla="*/ 1659392 h 1659392"/>
              <a:gd name="connsiteX1" fmla="*/ 4616903 w 4616903"/>
              <a:gd name="connsiteY1" fmla="*/ 1538514 h 1659392"/>
              <a:gd name="connsiteX2" fmla="*/ 364798 w 4616903"/>
              <a:gd name="connsiteY2" fmla="*/ 0 h 1659392"/>
              <a:gd name="connsiteX3" fmla="*/ 0 w 4616903"/>
              <a:gd name="connsiteY3" fmla="*/ 1659392 h 1659392"/>
            </a:gdLst>
            <a:ahLst/>
            <a:cxnLst>
              <a:cxn ang="0">
                <a:pos x="connsiteX0" y="connsiteY0"/>
              </a:cxn>
              <a:cxn ang="0">
                <a:pos x="connsiteX1" y="connsiteY1"/>
              </a:cxn>
              <a:cxn ang="0">
                <a:pos x="connsiteX2" y="connsiteY2"/>
              </a:cxn>
              <a:cxn ang="0">
                <a:pos x="connsiteX3" y="connsiteY3"/>
              </a:cxn>
            </a:cxnLst>
            <a:rect l="l" t="t" r="r" b="b"/>
            <a:pathLst>
              <a:path w="4616903" h="1659392">
                <a:moveTo>
                  <a:pt x="0" y="1659392"/>
                </a:moveTo>
                <a:lnTo>
                  <a:pt x="4616903" y="1538514"/>
                </a:lnTo>
                <a:lnTo>
                  <a:pt x="364798" y="0"/>
                </a:lnTo>
                <a:lnTo>
                  <a:pt x="0" y="1659392"/>
                </a:lnTo>
                <a:close/>
              </a:path>
            </a:pathLst>
          </a:custGeom>
          <a:solidFill>
            <a:srgbClr val="793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19"/>
          <p:cNvSpPr/>
          <p:nvPr/>
        </p:nvSpPr>
        <p:spPr>
          <a:xfrm>
            <a:off x="5427763" y="3686629"/>
            <a:ext cx="4776361" cy="3207656"/>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5151991 w 5151991"/>
              <a:gd name="connsiteY0" fmla="*/ 1785258 h 3454400"/>
              <a:gd name="connsiteX1" fmla="*/ 0 w 5151991"/>
              <a:gd name="connsiteY1" fmla="*/ 0 h 3454400"/>
              <a:gd name="connsiteX2" fmla="*/ 2003552 w 5151991"/>
              <a:gd name="connsiteY2" fmla="*/ 3454400 h 3454400"/>
              <a:gd name="connsiteX3" fmla="*/ 5151991 w 5151991"/>
              <a:gd name="connsiteY3" fmla="*/ 1785258 h 3454400"/>
              <a:gd name="connsiteX0" fmla="*/ 3148439 w 4252105"/>
              <a:gd name="connsiteY0" fmla="*/ 0 h 3207656"/>
              <a:gd name="connsiteX1" fmla="*/ 4252105 w 4252105"/>
              <a:gd name="connsiteY1" fmla="*/ 3207656 h 3207656"/>
              <a:gd name="connsiteX2" fmla="*/ 0 w 4252105"/>
              <a:gd name="connsiteY2" fmla="*/ 1669142 h 3207656"/>
              <a:gd name="connsiteX3" fmla="*/ 3148439 w 4252105"/>
              <a:gd name="connsiteY3" fmla="*/ 0 h 3207656"/>
              <a:gd name="connsiteX0" fmla="*/ 0 w 4776361"/>
              <a:gd name="connsiteY0" fmla="*/ 0 h 3207656"/>
              <a:gd name="connsiteX1" fmla="*/ 1103666 w 4776361"/>
              <a:gd name="connsiteY1" fmla="*/ 3207656 h 3207656"/>
              <a:gd name="connsiteX2" fmla="*/ 4776361 w 4776361"/>
              <a:gd name="connsiteY2" fmla="*/ 2061028 h 3207656"/>
              <a:gd name="connsiteX3" fmla="*/ 0 w 4776361"/>
              <a:gd name="connsiteY3" fmla="*/ 0 h 3207656"/>
            </a:gdLst>
            <a:ahLst/>
            <a:cxnLst>
              <a:cxn ang="0">
                <a:pos x="connsiteX0" y="connsiteY0"/>
              </a:cxn>
              <a:cxn ang="0">
                <a:pos x="connsiteX1" y="connsiteY1"/>
              </a:cxn>
              <a:cxn ang="0">
                <a:pos x="connsiteX2" y="connsiteY2"/>
              </a:cxn>
              <a:cxn ang="0">
                <a:pos x="connsiteX3" y="connsiteY3"/>
              </a:cxn>
            </a:cxnLst>
            <a:rect l="l" t="t" r="r" b="b"/>
            <a:pathLst>
              <a:path w="4776361" h="3207656">
                <a:moveTo>
                  <a:pt x="0" y="0"/>
                </a:moveTo>
                <a:lnTo>
                  <a:pt x="1103666" y="3207656"/>
                </a:lnTo>
                <a:lnTo>
                  <a:pt x="4776361" y="2061028"/>
                </a:lnTo>
                <a:lnTo>
                  <a:pt x="0" y="0"/>
                </a:lnTo>
                <a:close/>
              </a:path>
            </a:pathLst>
          </a:custGeom>
          <a:solidFill>
            <a:srgbClr val="793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17"/>
          <p:cNvSpPr/>
          <p:nvPr/>
        </p:nvSpPr>
        <p:spPr>
          <a:xfrm>
            <a:off x="-841247" y="-1930402"/>
            <a:ext cx="2205010" cy="3831772"/>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0 w 2003552"/>
              <a:gd name="connsiteY0" fmla="*/ 4325257 h 4325257"/>
              <a:gd name="connsiteX1" fmla="*/ 2003552 w 2003552"/>
              <a:gd name="connsiteY1" fmla="*/ 870857 h 4325257"/>
              <a:gd name="connsiteX2" fmla="*/ 886533 w 2003552"/>
              <a:gd name="connsiteY2" fmla="*/ 0 h 4325257"/>
              <a:gd name="connsiteX3" fmla="*/ 0 w 2003552"/>
              <a:gd name="connsiteY3" fmla="*/ 4325257 h 4325257"/>
              <a:gd name="connsiteX0" fmla="*/ 2205010 w 2205010"/>
              <a:gd name="connsiteY0" fmla="*/ 0 h 3831772"/>
              <a:gd name="connsiteX1" fmla="*/ 1117019 w 2205010"/>
              <a:gd name="connsiteY1" fmla="*/ 3831772 h 3831772"/>
              <a:gd name="connsiteX2" fmla="*/ 0 w 2205010"/>
              <a:gd name="connsiteY2" fmla="*/ 2960915 h 3831772"/>
              <a:gd name="connsiteX3" fmla="*/ 2205010 w 2205010"/>
              <a:gd name="connsiteY3" fmla="*/ 0 h 3831772"/>
            </a:gdLst>
            <a:ahLst/>
            <a:cxnLst>
              <a:cxn ang="0">
                <a:pos x="connsiteX0" y="connsiteY0"/>
              </a:cxn>
              <a:cxn ang="0">
                <a:pos x="connsiteX1" y="connsiteY1"/>
              </a:cxn>
              <a:cxn ang="0">
                <a:pos x="connsiteX2" y="connsiteY2"/>
              </a:cxn>
              <a:cxn ang="0">
                <a:pos x="connsiteX3" y="connsiteY3"/>
              </a:cxn>
            </a:cxnLst>
            <a:rect l="l" t="t" r="r" b="b"/>
            <a:pathLst>
              <a:path w="2205010" h="3831772">
                <a:moveTo>
                  <a:pt x="2205010" y="0"/>
                </a:moveTo>
                <a:lnTo>
                  <a:pt x="1117019" y="3831772"/>
                </a:lnTo>
                <a:lnTo>
                  <a:pt x="0" y="2960915"/>
                </a:lnTo>
                <a:lnTo>
                  <a:pt x="2205010" y="0"/>
                </a:lnTo>
                <a:close/>
              </a:path>
            </a:pathLst>
          </a:custGeom>
          <a:solidFill>
            <a:srgbClr val="FD66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17"/>
          <p:cNvSpPr/>
          <p:nvPr/>
        </p:nvSpPr>
        <p:spPr>
          <a:xfrm>
            <a:off x="275771" y="-1930402"/>
            <a:ext cx="4148591" cy="3831772"/>
          </a:xfrm>
          <a:custGeom>
            <a:avLst/>
            <a:gdLst>
              <a:gd name="connsiteX0" fmla="*/ 0 w 4007104"/>
              <a:gd name="connsiteY0" fmla="*/ 3454400 h 3454400"/>
              <a:gd name="connsiteX1" fmla="*/ 2003552 w 4007104"/>
              <a:gd name="connsiteY1" fmla="*/ 0 h 3454400"/>
              <a:gd name="connsiteX2" fmla="*/ 4007104 w 4007104"/>
              <a:gd name="connsiteY2" fmla="*/ 3454400 h 3454400"/>
              <a:gd name="connsiteX3" fmla="*/ 0 w 4007104"/>
              <a:gd name="connsiteY3" fmla="*/ 3454400 h 3454400"/>
              <a:gd name="connsiteX0" fmla="*/ 0 w 2003552"/>
              <a:gd name="connsiteY0" fmla="*/ 4325257 h 4325257"/>
              <a:gd name="connsiteX1" fmla="*/ 2003552 w 2003552"/>
              <a:gd name="connsiteY1" fmla="*/ 870857 h 4325257"/>
              <a:gd name="connsiteX2" fmla="*/ 886533 w 2003552"/>
              <a:gd name="connsiteY2" fmla="*/ 0 h 4325257"/>
              <a:gd name="connsiteX3" fmla="*/ 0 w 2003552"/>
              <a:gd name="connsiteY3" fmla="*/ 4325257 h 4325257"/>
              <a:gd name="connsiteX0" fmla="*/ 2205010 w 2205010"/>
              <a:gd name="connsiteY0" fmla="*/ 0 h 3831772"/>
              <a:gd name="connsiteX1" fmla="*/ 1117019 w 2205010"/>
              <a:gd name="connsiteY1" fmla="*/ 3831772 h 3831772"/>
              <a:gd name="connsiteX2" fmla="*/ 0 w 2205010"/>
              <a:gd name="connsiteY2" fmla="*/ 2960915 h 3831772"/>
              <a:gd name="connsiteX3" fmla="*/ 2205010 w 2205010"/>
              <a:gd name="connsiteY3" fmla="*/ 0 h 3831772"/>
              <a:gd name="connsiteX0" fmla="*/ 1087991 w 5312809"/>
              <a:gd name="connsiteY0" fmla="*/ 0 h 3831772"/>
              <a:gd name="connsiteX1" fmla="*/ 0 w 5312809"/>
              <a:gd name="connsiteY1" fmla="*/ 3831772 h 3831772"/>
              <a:gd name="connsiteX2" fmla="*/ 5312809 w 5312809"/>
              <a:gd name="connsiteY2" fmla="*/ 1611087 h 3831772"/>
              <a:gd name="connsiteX3" fmla="*/ 1087991 w 5312809"/>
              <a:gd name="connsiteY3" fmla="*/ 0 h 3831772"/>
              <a:gd name="connsiteX0" fmla="*/ 1087991 w 5312809"/>
              <a:gd name="connsiteY0" fmla="*/ 0 h 3831772"/>
              <a:gd name="connsiteX1" fmla="*/ 0 w 5312809"/>
              <a:gd name="connsiteY1" fmla="*/ 3831772 h 3831772"/>
              <a:gd name="connsiteX2" fmla="*/ 4151085 w 5312809"/>
              <a:gd name="connsiteY2" fmla="*/ 2075545 h 3831772"/>
              <a:gd name="connsiteX3" fmla="*/ 5312809 w 5312809"/>
              <a:gd name="connsiteY3" fmla="*/ 1611087 h 3831772"/>
              <a:gd name="connsiteX4" fmla="*/ 1087991 w 5312809"/>
              <a:gd name="connsiteY4" fmla="*/ 0 h 3831772"/>
              <a:gd name="connsiteX0" fmla="*/ 1087991 w 4151085"/>
              <a:gd name="connsiteY0" fmla="*/ 0 h 3831772"/>
              <a:gd name="connsiteX1" fmla="*/ 0 w 4151085"/>
              <a:gd name="connsiteY1" fmla="*/ 3831772 h 3831772"/>
              <a:gd name="connsiteX2" fmla="*/ 4151085 w 4151085"/>
              <a:gd name="connsiteY2" fmla="*/ 2075545 h 3831772"/>
              <a:gd name="connsiteX3" fmla="*/ 1087991 w 4151085"/>
              <a:gd name="connsiteY3" fmla="*/ 0 h 3831772"/>
              <a:gd name="connsiteX0" fmla="*/ 1087991 w 4615905"/>
              <a:gd name="connsiteY0" fmla="*/ 0 h 3831772"/>
              <a:gd name="connsiteX1" fmla="*/ 0 w 4615905"/>
              <a:gd name="connsiteY1" fmla="*/ 3831772 h 3831772"/>
              <a:gd name="connsiteX2" fmla="*/ 4615905 w 4615905"/>
              <a:gd name="connsiteY2" fmla="*/ 1892665 h 3831772"/>
              <a:gd name="connsiteX3" fmla="*/ 1087991 w 4615905"/>
              <a:gd name="connsiteY3" fmla="*/ 0 h 3831772"/>
              <a:gd name="connsiteX0" fmla="*/ 1087991 w 4615905"/>
              <a:gd name="connsiteY0" fmla="*/ 0 h 3831772"/>
              <a:gd name="connsiteX1" fmla="*/ 0 w 4615905"/>
              <a:gd name="connsiteY1" fmla="*/ 3831772 h 3831772"/>
              <a:gd name="connsiteX2" fmla="*/ 4143828 w 4615905"/>
              <a:gd name="connsiteY2" fmla="*/ 2075182 h 3831772"/>
              <a:gd name="connsiteX3" fmla="*/ 4615905 w 4615905"/>
              <a:gd name="connsiteY3" fmla="*/ 1892665 h 3831772"/>
              <a:gd name="connsiteX4" fmla="*/ 1087991 w 4615905"/>
              <a:gd name="connsiteY4" fmla="*/ 0 h 3831772"/>
              <a:gd name="connsiteX0" fmla="*/ 1087991 w 4143828"/>
              <a:gd name="connsiteY0" fmla="*/ 0 h 3831772"/>
              <a:gd name="connsiteX1" fmla="*/ 0 w 4143828"/>
              <a:gd name="connsiteY1" fmla="*/ 3831772 h 3831772"/>
              <a:gd name="connsiteX2" fmla="*/ 4143828 w 4143828"/>
              <a:gd name="connsiteY2" fmla="*/ 2075182 h 3831772"/>
              <a:gd name="connsiteX3" fmla="*/ 1087991 w 4143828"/>
              <a:gd name="connsiteY3" fmla="*/ 0 h 3831772"/>
              <a:gd name="connsiteX0" fmla="*/ 1087991 w 4150972"/>
              <a:gd name="connsiteY0" fmla="*/ 0 h 3831772"/>
              <a:gd name="connsiteX1" fmla="*/ 0 w 4150972"/>
              <a:gd name="connsiteY1" fmla="*/ 3831772 h 3831772"/>
              <a:gd name="connsiteX2" fmla="*/ 4150972 w 4150972"/>
              <a:gd name="connsiteY2" fmla="*/ 2087088 h 3831772"/>
              <a:gd name="connsiteX3" fmla="*/ 1087991 w 4150972"/>
              <a:gd name="connsiteY3" fmla="*/ 0 h 3831772"/>
              <a:gd name="connsiteX0" fmla="*/ 1087991 w 4196216"/>
              <a:gd name="connsiteY0" fmla="*/ 0 h 3831772"/>
              <a:gd name="connsiteX1" fmla="*/ 0 w 4196216"/>
              <a:gd name="connsiteY1" fmla="*/ 3831772 h 3831772"/>
              <a:gd name="connsiteX2" fmla="*/ 4196216 w 4196216"/>
              <a:gd name="connsiteY2" fmla="*/ 1932307 h 3831772"/>
              <a:gd name="connsiteX3" fmla="*/ 1087991 w 4196216"/>
              <a:gd name="connsiteY3" fmla="*/ 0 h 3831772"/>
              <a:gd name="connsiteX0" fmla="*/ 1087991 w 4446248"/>
              <a:gd name="connsiteY0" fmla="*/ 0 h 3831772"/>
              <a:gd name="connsiteX1" fmla="*/ 0 w 4446248"/>
              <a:gd name="connsiteY1" fmla="*/ 3831772 h 3831772"/>
              <a:gd name="connsiteX2" fmla="*/ 4446248 w 4446248"/>
              <a:gd name="connsiteY2" fmla="*/ 1965644 h 3831772"/>
              <a:gd name="connsiteX3" fmla="*/ 1087991 w 4446248"/>
              <a:gd name="connsiteY3" fmla="*/ 0 h 3831772"/>
              <a:gd name="connsiteX0" fmla="*/ 1087991 w 4446248"/>
              <a:gd name="connsiteY0" fmla="*/ 0 h 3831772"/>
              <a:gd name="connsiteX1" fmla="*/ 0 w 4446248"/>
              <a:gd name="connsiteY1" fmla="*/ 3831772 h 3831772"/>
              <a:gd name="connsiteX2" fmla="*/ 4148591 w 4446248"/>
              <a:gd name="connsiteY2" fmla="*/ 2087565 h 3831772"/>
              <a:gd name="connsiteX3" fmla="*/ 4446248 w 4446248"/>
              <a:gd name="connsiteY3" fmla="*/ 1965644 h 3831772"/>
              <a:gd name="connsiteX4" fmla="*/ 1087991 w 4446248"/>
              <a:gd name="connsiteY4" fmla="*/ 0 h 3831772"/>
              <a:gd name="connsiteX0" fmla="*/ 1087991 w 4148591"/>
              <a:gd name="connsiteY0" fmla="*/ 0 h 3831772"/>
              <a:gd name="connsiteX1" fmla="*/ 0 w 4148591"/>
              <a:gd name="connsiteY1" fmla="*/ 3831772 h 3831772"/>
              <a:gd name="connsiteX2" fmla="*/ 4148591 w 4148591"/>
              <a:gd name="connsiteY2" fmla="*/ 2087565 h 3831772"/>
              <a:gd name="connsiteX3" fmla="*/ 1087991 w 4148591"/>
              <a:gd name="connsiteY3" fmla="*/ 0 h 3831772"/>
            </a:gdLst>
            <a:ahLst/>
            <a:cxnLst>
              <a:cxn ang="0">
                <a:pos x="connsiteX0" y="connsiteY0"/>
              </a:cxn>
              <a:cxn ang="0">
                <a:pos x="connsiteX1" y="connsiteY1"/>
              </a:cxn>
              <a:cxn ang="0">
                <a:pos x="connsiteX2" y="connsiteY2"/>
              </a:cxn>
              <a:cxn ang="0">
                <a:pos x="connsiteX3" y="connsiteY3"/>
              </a:cxn>
            </a:cxnLst>
            <a:rect l="l" t="t" r="r" b="b"/>
            <a:pathLst>
              <a:path w="4148591" h="3831772">
                <a:moveTo>
                  <a:pt x="1087991" y="0"/>
                </a:moveTo>
                <a:lnTo>
                  <a:pt x="0" y="3831772"/>
                </a:lnTo>
                <a:lnTo>
                  <a:pt x="4148591" y="2087565"/>
                </a:lnTo>
                <a:lnTo>
                  <a:pt x="1087991" y="0"/>
                </a:lnTo>
                <a:close/>
              </a:path>
            </a:pathLst>
          </a:custGeom>
          <a:solidFill>
            <a:srgbClr val="FD3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Copyright Notice"/>
          <p:cNvSpPr>
            <a:spLocks/>
          </p:cNvSpPr>
          <p:nvPr/>
        </p:nvSpPr>
        <p:spPr bwMode="auto">
          <a:xfrm>
            <a:off x="5222859" y="835538"/>
            <a:ext cx="6143876" cy="80409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a:t>
            </a:r>
            <a:r>
              <a:rPr lang="zh-CN" altLang="en-US"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单击此处填写标题</a:t>
            </a:r>
            <a:endParaRPr 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8" name="文本框 12"/>
          <p:cNvSpPr txBox="1"/>
          <p:nvPr/>
        </p:nvSpPr>
        <p:spPr>
          <a:xfrm>
            <a:off x="6081486" y="2374052"/>
            <a:ext cx="5285249"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a:solidFill>
                  <a:schemeClr val="bg1"/>
                </a:solidFill>
              </a:rPr>
              <a:t>Morbi dignissim nisl in diam sagittis, id dapibus nulla pretium. Sed vitae quam metus. Etiam fermentum turpis vel lectus dignissim consectetur. Duis et lectus a sem imperdiet mattis a et tortor. </a:t>
            </a:r>
            <a:endParaRPr lang="zh-CN" altLang="en-US" dirty="0">
              <a:solidFill>
                <a:schemeClr val="bg1"/>
              </a:solidFill>
            </a:endParaRPr>
          </a:p>
        </p:txBody>
      </p:sp>
    </p:spTree>
    <p:extLst>
      <p:ext uri="{BB962C8B-B14F-4D97-AF65-F5344CB8AC3E}">
        <p14:creationId xmlns:p14="http://schemas.microsoft.com/office/powerpoint/2010/main" val="188476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5"/>
          <p:cNvSpPr>
            <a:spLocks/>
          </p:cNvSpPr>
          <p:nvPr/>
        </p:nvSpPr>
        <p:spPr bwMode="auto">
          <a:xfrm>
            <a:off x="753095" y="2613705"/>
            <a:ext cx="2478099" cy="1957339"/>
          </a:xfrm>
          <a:custGeom>
            <a:avLst/>
            <a:gdLst>
              <a:gd name="T0" fmla="*/ 164 w 233"/>
              <a:gd name="T1" fmla="*/ 30 h 184"/>
              <a:gd name="T2" fmla="*/ 171 w 233"/>
              <a:gd name="T3" fmla="*/ 60 h 184"/>
              <a:gd name="T4" fmla="*/ 109 w 233"/>
              <a:gd name="T5" fmla="*/ 122 h 184"/>
              <a:gd name="T6" fmla="*/ 55 w 233"/>
              <a:gd name="T7" fmla="*/ 89 h 184"/>
              <a:gd name="T8" fmla="*/ 0 w 233"/>
              <a:gd name="T9" fmla="*/ 119 h 184"/>
              <a:gd name="T10" fmla="*/ 109 w 233"/>
              <a:gd name="T11" fmla="*/ 184 h 184"/>
              <a:gd name="T12" fmla="*/ 233 w 233"/>
              <a:gd name="T13" fmla="*/ 60 h 184"/>
              <a:gd name="T14" fmla="*/ 218 w 233"/>
              <a:gd name="T15" fmla="*/ 0 h 184"/>
              <a:gd name="T16" fmla="*/ 164 w 233"/>
              <a:gd name="T17" fmla="*/ 3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84">
                <a:moveTo>
                  <a:pt x="164" y="30"/>
                </a:moveTo>
                <a:cubicBezTo>
                  <a:pt x="169" y="39"/>
                  <a:pt x="171" y="49"/>
                  <a:pt x="171" y="60"/>
                </a:cubicBezTo>
                <a:cubicBezTo>
                  <a:pt x="171" y="94"/>
                  <a:pt x="144" y="122"/>
                  <a:pt x="109" y="122"/>
                </a:cubicBezTo>
                <a:cubicBezTo>
                  <a:pt x="86" y="122"/>
                  <a:pt x="65" y="109"/>
                  <a:pt x="55" y="89"/>
                </a:cubicBezTo>
                <a:cubicBezTo>
                  <a:pt x="0" y="119"/>
                  <a:pt x="0" y="119"/>
                  <a:pt x="0" y="119"/>
                </a:cubicBezTo>
                <a:cubicBezTo>
                  <a:pt x="22" y="158"/>
                  <a:pt x="62" y="184"/>
                  <a:pt x="109" y="184"/>
                </a:cubicBezTo>
                <a:cubicBezTo>
                  <a:pt x="178" y="184"/>
                  <a:pt x="233" y="128"/>
                  <a:pt x="233" y="60"/>
                </a:cubicBezTo>
                <a:cubicBezTo>
                  <a:pt x="233" y="38"/>
                  <a:pt x="228" y="18"/>
                  <a:pt x="218" y="0"/>
                </a:cubicBezTo>
                <a:lnTo>
                  <a:pt x="164" y="30"/>
                </a:lnTo>
                <a:close/>
              </a:path>
            </a:pathLst>
          </a:custGeom>
          <a:solidFill>
            <a:schemeClr val="bg1">
              <a:alpha val="22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0" name="Freeform 6"/>
          <p:cNvSpPr>
            <a:spLocks/>
          </p:cNvSpPr>
          <p:nvPr/>
        </p:nvSpPr>
        <p:spPr bwMode="auto">
          <a:xfrm>
            <a:off x="1913582" y="1933574"/>
            <a:ext cx="1158242" cy="1001116"/>
          </a:xfrm>
          <a:custGeom>
            <a:avLst/>
            <a:gdLst>
              <a:gd name="T0" fmla="*/ 55 w 109"/>
              <a:gd name="T1" fmla="*/ 94 h 94"/>
              <a:gd name="T2" fmla="*/ 109 w 109"/>
              <a:gd name="T3" fmla="*/ 64 h 94"/>
              <a:gd name="T4" fmla="*/ 0 w 109"/>
              <a:gd name="T5" fmla="*/ 0 h 94"/>
              <a:gd name="T6" fmla="*/ 0 w 109"/>
              <a:gd name="T7" fmla="*/ 61 h 94"/>
              <a:gd name="T8" fmla="*/ 55 w 109"/>
              <a:gd name="T9" fmla="*/ 94 h 94"/>
            </a:gdLst>
            <a:ahLst/>
            <a:cxnLst>
              <a:cxn ang="0">
                <a:pos x="T0" y="T1"/>
              </a:cxn>
              <a:cxn ang="0">
                <a:pos x="T2" y="T3"/>
              </a:cxn>
              <a:cxn ang="0">
                <a:pos x="T4" y="T5"/>
              </a:cxn>
              <a:cxn ang="0">
                <a:pos x="T6" y="T7"/>
              </a:cxn>
              <a:cxn ang="0">
                <a:pos x="T8" y="T9"/>
              </a:cxn>
            </a:cxnLst>
            <a:rect l="0" t="0" r="r" b="b"/>
            <a:pathLst>
              <a:path w="109" h="94">
                <a:moveTo>
                  <a:pt x="55" y="94"/>
                </a:moveTo>
                <a:cubicBezTo>
                  <a:pt x="109" y="64"/>
                  <a:pt x="109" y="64"/>
                  <a:pt x="109" y="64"/>
                </a:cubicBezTo>
                <a:cubicBezTo>
                  <a:pt x="88" y="26"/>
                  <a:pt x="47" y="0"/>
                  <a:pt x="0" y="0"/>
                </a:cubicBezTo>
                <a:cubicBezTo>
                  <a:pt x="0" y="61"/>
                  <a:pt x="0" y="61"/>
                  <a:pt x="0" y="61"/>
                </a:cubicBezTo>
                <a:cubicBezTo>
                  <a:pt x="24" y="61"/>
                  <a:pt x="44" y="74"/>
                  <a:pt x="55" y="94"/>
                </a:cubicBezTo>
                <a:close/>
              </a:path>
            </a:pathLst>
          </a:custGeom>
          <a:solidFill>
            <a:schemeClr val="bg1">
              <a:alpha val="8000"/>
            </a:schemeClr>
          </a:solidFill>
          <a:ln>
            <a:noFill/>
          </a:ln>
          <a:extLst/>
        </p:spPr>
        <p:txBody>
          <a:bodyPr/>
          <a:lstStyle/>
          <a:p>
            <a:endParaRPr lang="zh-CN" altLang="en-US" sz="3200"/>
          </a:p>
        </p:txBody>
      </p:sp>
      <p:sp>
        <p:nvSpPr>
          <p:cNvPr id="21" name="Freeform 7"/>
          <p:cNvSpPr>
            <a:spLocks/>
          </p:cNvSpPr>
          <p:nvPr/>
        </p:nvSpPr>
        <p:spPr bwMode="auto">
          <a:xfrm>
            <a:off x="593725" y="1933574"/>
            <a:ext cx="1319857" cy="1946116"/>
          </a:xfrm>
          <a:custGeom>
            <a:avLst/>
            <a:gdLst>
              <a:gd name="T0" fmla="*/ 62 w 124"/>
              <a:gd name="T1" fmla="*/ 124 h 183"/>
              <a:gd name="T2" fmla="*/ 124 w 124"/>
              <a:gd name="T3" fmla="*/ 61 h 183"/>
              <a:gd name="T4" fmla="*/ 124 w 124"/>
              <a:gd name="T5" fmla="*/ 0 h 183"/>
              <a:gd name="T6" fmla="*/ 0 w 124"/>
              <a:gd name="T7" fmla="*/ 124 h 183"/>
              <a:gd name="T8" fmla="*/ 15 w 124"/>
              <a:gd name="T9" fmla="*/ 183 h 183"/>
              <a:gd name="T10" fmla="*/ 70 w 124"/>
              <a:gd name="T11" fmla="*/ 153 h 183"/>
              <a:gd name="T12" fmla="*/ 62 w 124"/>
              <a:gd name="T13" fmla="*/ 124 h 183"/>
            </a:gdLst>
            <a:ahLst/>
            <a:cxnLst>
              <a:cxn ang="0">
                <a:pos x="T0" y="T1"/>
              </a:cxn>
              <a:cxn ang="0">
                <a:pos x="T2" y="T3"/>
              </a:cxn>
              <a:cxn ang="0">
                <a:pos x="T4" y="T5"/>
              </a:cxn>
              <a:cxn ang="0">
                <a:pos x="T6" y="T7"/>
              </a:cxn>
              <a:cxn ang="0">
                <a:pos x="T8" y="T9"/>
              </a:cxn>
              <a:cxn ang="0">
                <a:pos x="T10" y="T11"/>
              </a:cxn>
              <a:cxn ang="0">
                <a:pos x="T12" y="T13"/>
              </a:cxn>
            </a:cxnLst>
            <a:rect l="0" t="0" r="r" b="b"/>
            <a:pathLst>
              <a:path w="124" h="183">
                <a:moveTo>
                  <a:pt x="62" y="124"/>
                </a:moveTo>
                <a:cubicBezTo>
                  <a:pt x="62" y="89"/>
                  <a:pt x="90" y="61"/>
                  <a:pt x="124" y="61"/>
                </a:cubicBezTo>
                <a:cubicBezTo>
                  <a:pt x="124" y="0"/>
                  <a:pt x="124" y="0"/>
                  <a:pt x="124" y="0"/>
                </a:cubicBezTo>
                <a:cubicBezTo>
                  <a:pt x="56" y="0"/>
                  <a:pt x="0" y="55"/>
                  <a:pt x="0" y="124"/>
                </a:cubicBezTo>
                <a:cubicBezTo>
                  <a:pt x="0" y="145"/>
                  <a:pt x="6" y="165"/>
                  <a:pt x="15" y="183"/>
                </a:cubicBezTo>
                <a:cubicBezTo>
                  <a:pt x="70" y="153"/>
                  <a:pt x="70" y="153"/>
                  <a:pt x="70" y="153"/>
                </a:cubicBezTo>
                <a:cubicBezTo>
                  <a:pt x="65" y="145"/>
                  <a:pt x="62" y="134"/>
                  <a:pt x="62" y="124"/>
                </a:cubicBezTo>
                <a:close/>
              </a:path>
            </a:pathLst>
          </a:custGeom>
          <a:solidFill>
            <a:schemeClr val="bg1">
              <a:alpha val="35000"/>
            </a:schemeClr>
          </a:solidFill>
          <a:ln>
            <a:noFill/>
          </a:ln>
          <a:extLst/>
        </p:spPr>
        <p:txBody>
          <a:bodyPr/>
          <a:lstStyle/>
          <a:p>
            <a:endParaRPr lang="zh-CN" altLang="en-US" sz="3200"/>
          </a:p>
        </p:txBody>
      </p:sp>
      <p:sp>
        <p:nvSpPr>
          <p:cNvPr id="22" name="Freeform 8"/>
          <p:cNvSpPr>
            <a:spLocks/>
          </p:cNvSpPr>
          <p:nvPr/>
        </p:nvSpPr>
        <p:spPr bwMode="auto">
          <a:xfrm>
            <a:off x="4687975" y="1933574"/>
            <a:ext cx="1254763" cy="1117838"/>
          </a:xfrm>
          <a:custGeom>
            <a:avLst/>
            <a:gdLst>
              <a:gd name="T0" fmla="*/ 59 w 118"/>
              <a:gd name="T1" fmla="*/ 105 h 105"/>
              <a:gd name="T2" fmla="*/ 118 w 118"/>
              <a:gd name="T3" fmla="*/ 87 h 105"/>
              <a:gd name="T4" fmla="*/ 0 w 118"/>
              <a:gd name="T5" fmla="*/ 0 h 105"/>
              <a:gd name="T6" fmla="*/ 0 w 118"/>
              <a:gd name="T7" fmla="*/ 61 h 105"/>
              <a:gd name="T8" fmla="*/ 59 w 118"/>
              <a:gd name="T9" fmla="*/ 105 h 105"/>
            </a:gdLst>
            <a:ahLst/>
            <a:cxnLst>
              <a:cxn ang="0">
                <a:pos x="T0" y="T1"/>
              </a:cxn>
              <a:cxn ang="0">
                <a:pos x="T2" y="T3"/>
              </a:cxn>
              <a:cxn ang="0">
                <a:pos x="T4" y="T5"/>
              </a:cxn>
              <a:cxn ang="0">
                <a:pos x="T6" y="T7"/>
              </a:cxn>
              <a:cxn ang="0">
                <a:pos x="T8" y="T9"/>
              </a:cxn>
            </a:cxnLst>
            <a:rect l="0" t="0" r="r" b="b"/>
            <a:pathLst>
              <a:path w="118" h="105">
                <a:moveTo>
                  <a:pt x="59" y="105"/>
                </a:moveTo>
                <a:cubicBezTo>
                  <a:pt x="118" y="87"/>
                  <a:pt x="118" y="87"/>
                  <a:pt x="118" y="87"/>
                </a:cubicBezTo>
                <a:cubicBezTo>
                  <a:pt x="103" y="37"/>
                  <a:pt x="56" y="0"/>
                  <a:pt x="0" y="0"/>
                </a:cubicBezTo>
                <a:cubicBezTo>
                  <a:pt x="0" y="61"/>
                  <a:pt x="0" y="61"/>
                  <a:pt x="0" y="61"/>
                </a:cubicBezTo>
                <a:cubicBezTo>
                  <a:pt x="28" y="61"/>
                  <a:pt x="52" y="80"/>
                  <a:pt x="59" y="105"/>
                </a:cubicBezTo>
                <a:close/>
              </a:path>
            </a:pathLst>
          </a:custGeom>
          <a:solidFill>
            <a:schemeClr val="bg1">
              <a:alpha val="8000"/>
            </a:schemeClr>
          </a:solidFill>
          <a:ln>
            <a:noFill/>
          </a:ln>
          <a:extLst/>
        </p:spPr>
        <p:txBody>
          <a:bodyPr/>
          <a:lstStyle/>
          <a:p>
            <a:endParaRPr lang="zh-CN" altLang="en-US" sz="3200"/>
          </a:p>
        </p:txBody>
      </p:sp>
      <p:sp>
        <p:nvSpPr>
          <p:cNvPr id="23" name="Freeform 9"/>
          <p:cNvSpPr>
            <a:spLocks/>
          </p:cNvSpPr>
          <p:nvPr/>
        </p:nvSpPr>
        <p:spPr bwMode="auto">
          <a:xfrm>
            <a:off x="3370362" y="1933574"/>
            <a:ext cx="1317613" cy="2606045"/>
          </a:xfrm>
          <a:custGeom>
            <a:avLst/>
            <a:gdLst>
              <a:gd name="T0" fmla="*/ 62 w 124"/>
              <a:gd name="T1" fmla="*/ 124 h 245"/>
              <a:gd name="T2" fmla="*/ 124 w 124"/>
              <a:gd name="T3" fmla="*/ 61 h 245"/>
              <a:gd name="T4" fmla="*/ 124 w 124"/>
              <a:gd name="T5" fmla="*/ 0 h 245"/>
              <a:gd name="T6" fmla="*/ 0 w 124"/>
              <a:gd name="T7" fmla="*/ 124 h 245"/>
              <a:gd name="T8" fmla="*/ 100 w 124"/>
              <a:gd name="T9" fmla="*/ 245 h 245"/>
              <a:gd name="T10" fmla="*/ 112 w 124"/>
              <a:gd name="T11" fmla="*/ 185 h 245"/>
              <a:gd name="T12" fmla="*/ 62 w 124"/>
              <a:gd name="T13" fmla="*/ 124 h 245"/>
            </a:gdLst>
            <a:ahLst/>
            <a:cxnLst>
              <a:cxn ang="0">
                <a:pos x="T0" y="T1"/>
              </a:cxn>
              <a:cxn ang="0">
                <a:pos x="T2" y="T3"/>
              </a:cxn>
              <a:cxn ang="0">
                <a:pos x="T4" y="T5"/>
              </a:cxn>
              <a:cxn ang="0">
                <a:pos x="T6" y="T7"/>
              </a:cxn>
              <a:cxn ang="0">
                <a:pos x="T8" y="T9"/>
              </a:cxn>
              <a:cxn ang="0">
                <a:pos x="T10" y="T11"/>
              </a:cxn>
              <a:cxn ang="0">
                <a:pos x="T12" y="T13"/>
              </a:cxn>
            </a:cxnLst>
            <a:rect l="0" t="0" r="r" b="b"/>
            <a:pathLst>
              <a:path w="124" h="245">
                <a:moveTo>
                  <a:pt x="62" y="124"/>
                </a:moveTo>
                <a:cubicBezTo>
                  <a:pt x="62" y="89"/>
                  <a:pt x="89" y="61"/>
                  <a:pt x="124" y="61"/>
                </a:cubicBezTo>
                <a:cubicBezTo>
                  <a:pt x="124" y="0"/>
                  <a:pt x="124" y="0"/>
                  <a:pt x="124" y="0"/>
                </a:cubicBezTo>
                <a:cubicBezTo>
                  <a:pt x="55" y="0"/>
                  <a:pt x="0" y="55"/>
                  <a:pt x="0" y="124"/>
                </a:cubicBezTo>
                <a:cubicBezTo>
                  <a:pt x="0" y="184"/>
                  <a:pt x="43" y="234"/>
                  <a:pt x="100" y="245"/>
                </a:cubicBezTo>
                <a:cubicBezTo>
                  <a:pt x="112" y="185"/>
                  <a:pt x="112" y="185"/>
                  <a:pt x="112" y="185"/>
                </a:cubicBezTo>
                <a:cubicBezTo>
                  <a:pt x="83" y="179"/>
                  <a:pt x="62" y="154"/>
                  <a:pt x="62" y="124"/>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4" name="Freeform 10"/>
          <p:cNvSpPr>
            <a:spLocks/>
          </p:cNvSpPr>
          <p:nvPr/>
        </p:nvSpPr>
        <p:spPr bwMode="auto">
          <a:xfrm>
            <a:off x="4432085" y="2858372"/>
            <a:ext cx="1575748" cy="1712672"/>
          </a:xfrm>
          <a:custGeom>
            <a:avLst/>
            <a:gdLst>
              <a:gd name="T0" fmla="*/ 83 w 148"/>
              <a:gd name="T1" fmla="*/ 18 h 161"/>
              <a:gd name="T2" fmla="*/ 86 w 148"/>
              <a:gd name="T3" fmla="*/ 37 h 161"/>
              <a:gd name="T4" fmla="*/ 24 w 148"/>
              <a:gd name="T5" fmla="*/ 99 h 161"/>
              <a:gd name="T6" fmla="*/ 12 w 148"/>
              <a:gd name="T7" fmla="*/ 98 h 161"/>
              <a:gd name="T8" fmla="*/ 0 w 148"/>
              <a:gd name="T9" fmla="*/ 158 h 161"/>
              <a:gd name="T10" fmla="*/ 24 w 148"/>
              <a:gd name="T11" fmla="*/ 161 h 161"/>
              <a:gd name="T12" fmla="*/ 148 w 148"/>
              <a:gd name="T13" fmla="*/ 37 h 161"/>
              <a:gd name="T14" fmla="*/ 142 w 148"/>
              <a:gd name="T15" fmla="*/ 0 h 161"/>
              <a:gd name="T16" fmla="*/ 83 w 148"/>
              <a:gd name="T17"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61">
                <a:moveTo>
                  <a:pt x="83" y="18"/>
                </a:moveTo>
                <a:cubicBezTo>
                  <a:pt x="85" y="24"/>
                  <a:pt x="86" y="30"/>
                  <a:pt x="86" y="37"/>
                </a:cubicBezTo>
                <a:cubicBezTo>
                  <a:pt x="86" y="71"/>
                  <a:pt x="58" y="99"/>
                  <a:pt x="24" y="99"/>
                </a:cubicBezTo>
                <a:cubicBezTo>
                  <a:pt x="20" y="99"/>
                  <a:pt x="16" y="98"/>
                  <a:pt x="12" y="98"/>
                </a:cubicBezTo>
                <a:cubicBezTo>
                  <a:pt x="0" y="158"/>
                  <a:pt x="0" y="158"/>
                  <a:pt x="0" y="158"/>
                </a:cubicBezTo>
                <a:cubicBezTo>
                  <a:pt x="8" y="160"/>
                  <a:pt x="16" y="161"/>
                  <a:pt x="24" y="161"/>
                </a:cubicBezTo>
                <a:cubicBezTo>
                  <a:pt x="92" y="161"/>
                  <a:pt x="148" y="105"/>
                  <a:pt x="148" y="37"/>
                </a:cubicBezTo>
                <a:cubicBezTo>
                  <a:pt x="148" y="24"/>
                  <a:pt x="146" y="12"/>
                  <a:pt x="142" y="0"/>
                </a:cubicBezTo>
                <a:lnTo>
                  <a:pt x="83" y="18"/>
                </a:lnTo>
                <a:close/>
              </a:path>
            </a:pathLst>
          </a:custGeom>
          <a:solidFill>
            <a:schemeClr val="bg1">
              <a:alpha val="22000"/>
            </a:schemeClr>
          </a:solidFill>
          <a:ln>
            <a:noFill/>
          </a:ln>
          <a:extLst/>
        </p:spPr>
        <p:txBody>
          <a:bodyPr/>
          <a:lstStyle/>
          <a:p>
            <a:endParaRPr lang="zh-CN" altLang="en-US" sz="3200"/>
          </a:p>
        </p:txBody>
      </p:sp>
      <p:sp>
        <p:nvSpPr>
          <p:cNvPr id="25" name="Freeform 11"/>
          <p:cNvSpPr>
            <a:spLocks/>
          </p:cNvSpPr>
          <p:nvPr/>
        </p:nvSpPr>
        <p:spPr bwMode="auto">
          <a:xfrm>
            <a:off x="6261477" y="1933574"/>
            <a:ext cx="1319857" cy="2500545"/>
          </a:xfrm>
          <a:custGeom>
            <a:avLst/>
            <a:gdLst>
              <a:gd name="T0" fmla="*/ 62 w 124"/>
              <a:gd name="T1" fmla="*/ 124 h 235"/>
              <a:gd name="T2" fmla="*/ 124 w 124"/>
              <a:gd name="T3" fmla="*/ 61 h 235"/>
              <a:gd name="T4" fmla="*/ 124 w 124"/>
              <a:gd name="T5" fmla="*/ 0 h 235"/>
              <a:gd name="T6" fmla="*/ 0 w 124"/>
              <a:gd name="T7" fmla="*/ 124 h 235"/>
              <a:gd name="T8" fmla="*/ 70 w 124"/>
              <a:gd name="T9" fmla="*/ 235 h 235"/>
              <a:gd name="T10" fmla="*/ 97 w 124"/>
              <a:gd name="T11" fmla="*/ 180 h 235"/>
              <a:gd name="T12" fmla="*/ 62 w 124"/>
              <a:gd name="T13" fmla="*/ 124 h 235"/>
            </a:gdLst>
            <a:ahLst/>
            <a:cxnLst>
              <a:cxn ang="0">
                <a:pos x="T0" y="T1"/>
              </a:cxn>
              <a:cxn ang="0">
                <a:pos x="T2" y="T3"/>
              </a:cxn>
              <a:cxn ang="0">
                <a:pos x="T4" y="T5"/>
              </a:cxn>
              <a:cxn ang="0">
                <a:pos x="T6" y="T7"/>
              </a:cxn>
              <a:cxn ang="0">
                <a:pos x="T8" y="T9"/>
              </a:cxn>
              <a:cxn ang="0">
                <a:pos x="T10" y="T11"/>
              </a:cxn>
              <a:cxn ang="0">
                <a:pos x="T12" y="T13"/>
              </a:cxn>
            </a:cxnLst>
            <a:rect l="0" t="0" r="r" b="b"/>
            <a:pathLst>
              <a:path w="124" h="235">
                <a:moveTo>
                  <a:pt x="62" y="124"/>
                </a:moveTo>
                <a:cubicBezTo>
                  <a:pt x="62" y="89"/>
                  <a:pt x="89" y="61"/>
                  <a:pt x="124" y="61"/>
                </a:cubicBezTo>
                <a:cubicBezTo>
                  <a:pt x="124" y="0"/>
                  <a:pt x="124" y="0"/>
                  <a:pt x="124" y="0"/>
                </a:cubicBezTo>
                <a:cubicBezTo>
                  <a:pt x="55" y="0"/>
                  <a:pt x="0" y="55"/>
                  <a:pt x="0" y="124"/>
                </a:cubicBezTo>
                <a:cubicBezTo>
                  <a:pt x="0" y="173"/>
                  <a:pt x="28" y="215"/>
                  <a:pt x="70" y="235"/>
                </a:cubicBezTo>
                <a:cubicBezTo>
                  <a:pt x="97" y="180"/>
                  <a:pt x="97" y="180"/>
                  <a:pt x="97" y="180"/>
                </a:cubicBezTo>
                <a:cubicBezTo>
                  <a:pt x="76" y="169"/>
                  <a:pt x="62" y="148"/>
                  <a:pt x="62" y="124"/>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6" name="Freeform 12"/>
          <p:cNvSpPr>
            <a:spLocks/>
          </p:cNvSpPr>
          <p:nvPr/>
        </p:nvSpPr>
        <p:spPr bwMode="auto">
          <a:xfrm>
            <a:off x="7581334" y="1933574"/>
            <a:ext cx="1286188" cy="1180688"/>
          </a:xfrm>
          <a:custGeom>
            <a:avLst/>
            <a:gdLst>
              <a:gd name="T0" fmla="*/ 61 w 121"/>
              <a:gd name="T1" fmla="*/ 111 h 111"/>
              <a:gd name="T2" fmla="*/ 121 w 121"/>
              <a:gd name="T3" fmla="*/ 99 h 111"/>
              <a:gd name="T4" fmla="*/ 0 w 121"/>
              <a:gd name="T5" fmla="*/ 0 h 111"/>
              <a:gd name="T6" fmla="*/ 0 w 121"/>
              <a:gd name="T7" fmla="*/ 61 h 111"/>
              <a:gd name="T8" fmla="*/ 61 w 121"/>
              <a:gd name="T9" fmla="*/ 111 h 111"/>
            </a:gdLst>
            <a:ahLst/>
            <a:cxnLst>
              <a:cxn ang="0">
                <a:pos x="T0" y="T1"/>
              </a:cxn>
              <a:cxn ang="0">
                <a:pos x="T2" y="T3"/>
              </a:cxn>
              <a:cxn ang="0">
                <a:pos x="T4" y="T5"/>
              </a:cxn>
              <a:cxn ang="0">
                <a:pos x="T6" y="T7"/>
              </a:cxn>
              <a:cxn ang="0">
                <a:pos x="T8" y="T9"/>
              </a:cxn>
            </a:cxnLst>
            <a:rect l="0" t="0" r="r" b="b"/>
            <a:pathLst>
              <a:path w="121" h="111">
                <a:moveTo>
                  <a:pt x="61" y="111"/>
                </a:moveTo>
                <a:cubicBezTo>
                  <a:pt x="121" y="99"/>
                  <a:pt x="121" y="99"/>
                  <a:pt x="121" y="99"/>
                </a:cubicBezTo>
                <a:cubicBezTo>
                  <a:pt x="110" y="42"/>
                  <a:pt x="60" y="0"/>
                  <a:pt x="0" y="0"/>
                </a:cubicBezTo>
                <a:cubicBezTo>
                  <a:pt x="0" y="61"/>
                  <a:pt x="0" y="61"/>
                  <a:pt x="0" y="61"/>
                </a:cubicBezTo>
                <a:cubicBezTo>
                  <a:pt x="30" y="61"/>
                  <a:pt x="55" y="83"/>
                  <a:pt x="61" y="111"/>
                </a:cubicBezTo>
                <a:close/>
              </a:path>
            </a:pathLst>
          </a:custGeom>
          <a:solidFill>
            <a:schemeClr val="bg1">
              <a:alpha val="8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7" name="Freeform 13"/>
          <p:cNvSpPr>
            <a:spLocks/>
          </p:cNvSpPr>
          <p:nvPr/>
        </p:nvSpPr>
        <p:spPr bwMode="auto">
          <a:xfrm>
            <a:off x="7006703" y="2986318"/>
            <a:ext cx="1892245" cy="1584726"/>
          </a:xfrm>
          <a:custGeom>
            <a:avLst/>
            <a:gdLst>
              <a:gd name="T0" fmla="*/ 115 w 178"/>
              <a:gd name="T1" fmla="*/ 12 h 149"/>
              <a:gd name="T2" fmla="*/ 116 w 178"/>
              <a:gd name="T3" fmla="*/ 25 h 149"/>
              <a:gd name="T4" fmla="*/ 54 w 178"/>
              <a:gd name="T5" fmla="*/ 87 h 149"/>
              <a:gd name="T6" fmla="*/ 27 w 178"/>
              <a:gd name="T7" fmla="*/ 81 h 149"/>
              <a:gd name="T8" fmla="*/ 0 w 178"/>
              <a:gd name="T9" fmla="*/ 136 h 149"/>
              <a:gd name="T10" fmla="*/ 54 w 178"/>
              <a:gd name="T11" fmla="*/ 149 h 149"/>
              <a:gd name="T12" fmla="*/ 178 w 178"/>
              <a:gd name="T13" fmla="*/ 25 h 149"/>
              <a:gd name="T14" fmla="*/ 175 w 178"/>
              <a:gd name="T15" fmla="*/ 0 h 149"/>
              <a:gd name="T16" fmla="*/ 115 w 178"/>
              <a:gd name="T17"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49">
                <a:moveTo>
                  <a:pt x="115" y="12"/>
                </a:moveTo>
                <a:cubicBezTo>
                  <a:pt x="116" y="16"/>
                  <a:pt x="116" y="20"/>
                  <a:pt x="116" y="25"/>
                </a:cubicBezTo>
                <a:cubicBezTo>
                  <a:pt x="116" y="59"/>
                  <a:pt x="88" y="87"/>
                  <a:pt x="54" y="87"/>
                </a:cubicBezTo>
                <a:cubicBezTo>
                  <a:pt x="44" y="87"/>
                  <a:pt x="35" y="85"/>
                  <a:pt x="27" y="81"/>
                </a:cubicBezTo>
                <a:cubicBezTo>
                  <a:pt x="0" y="136"/>
                  <a:pt x="0" y="136"/>
                  <a:pt x="0" y="136"/>
                </a:cubicBezTo>
                <a:cubicBezTo>
                  <a:pt x="16" y="144"/>
                  <a:pt x="34" y="149"/>
                  <a:pt x="54" y="149"/>
                </a:cubicBezTo>
                <a:cubicBezTo>
                  <a:pt x="122" y="149"/>
                  <a:pt x="178" y="93"/>
                  <a:pt x="178" y="25"/>
                </a:cubicBezTo>
                <a:cubicBezTo>
                  <a:pt x="178" y="16"/>
                  <a:pt x="177" y="8"/>
                  <a:pt x="175" y="0"/>
                </a:cubicBezTo>
                <a:lnTo>
                  <a:pt x="115" y="12"/>
                </a:lnTo>
                <a:close/>
              </a:path>
            </a:pathLst>
          </a:custGeom>
          <a:solidFill>
            <a:schemeClr val="bg1">
              <a:alpha val="22000"/>
            </a:schemeClr>
          </a:solidFill>
          <a:ln>
            <a:noFill/>
          </a:ln>
          <a:extLst/>
        </p:spPr>
        <p:txBody>
          <a:bodyPr/>
          <a:lstStyle/>
          <a:p>
            <a:endParaRPr lang="zh-CN" altLang="en-US" sz="3200"/>
          </a:p>
        </p:txBody>
      </p:sp>
      <p:sp>
        <p:nvSpPr>
          <p:cNvPr id="28" name="Freeform 14"/>
          <p:cNvSpPr>
            <a:spLocks/>
          </p:cNvSpPr>
          <p:nvPr/>
        </p:nvSpPr>
        <p:spPr bwMode="auto">
          <a:xfrm>
            <a:off x="10036987" y="2519430"/>
            <a:ext cx="1627375" cy="2051614"/>
          </a:xfrm>
          <a:custGeom>
            <a:avLst/>
            <a:gdLst>
              <a:gd name="T0" fmla="*/ 80 w 153"/>
              <a:gd name="T1" fmla="*/ 34 h 193"/>
              <a:gd name="T2" fmla="*/ 91 w 153"/>
              <a:gd name="T3" fmla="*/ 69 h 193"/>
              <a:gd name="T4" fmla="*/ 29 w 153"/>
              <a:gd name="T5" fmla="*/ 131 h 193"/>
              <a:gd name="T6" fmla="*/ 15 w 153"/>
              <a:gd name="T7" fmla="*/ 129 h 193"/>
              <a:gd name="T8" fmla="*/ 0 w 153"/>
              <a:gd name="T9" fmla="*/ 189 h 193"/>
              <a:gd name="T10" fmla="*/ 29 w 153"/>
              <a:gd name="T11" fmla="*/ 193 h 193"/>
              <a:gd name="T12" fmla="*/ 153 w 153"/>
              <a:gd name="T13" fmla="*/ 69 h 193"/>
              <a:gd name="T14" fmla="*/ 132 w 153"/>
              <a:gd name="T15" fmla="*/ 0 h 193"/>
              <a:gd name="T16" fmla="*/ 80 w 153"/>
              <a:gd name="T17" fmla="*/ 3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93">
                <a:moveTo>
                  <a:pt x="80" y="34"/>
                </a:moveTo>
                <a:cubicBezTo>
                  <a:pt x="87" y="44"/>
                  <a:pt x="91" y="56"/>
                  <a:pt x="91" y="69"/>
                </a:cubicBezTo>
                <a:cubicBezTo>
                  <a:pt x="91" y="103"/>
                  <a:pt x="63" y="131"/>
                  <a:pt x="29" y="131"/>
                </a:cubicBezTo>
                <a:cubicBezTo>
                  <a:pt x="24" y="131"/>
                  <a:pt x="19" y="130"/>
                  <a:pt x="15" y="129"/>
                </a:cubicBezTo>
                <a:cubicBezTo>
                  <a:pt x="0" y="189"/>
                  <a:pt x="0" y="189"/>
                  <a:pt x="0" y="189"/>
                </a:cubicBezTo>
                <a:cubicBezTo>
                  <a:pt x="10" y="191"/>
                  <a:pt x="19" y="193"/>
                  <a:pt x="29" y="193"/>
                </a:cubicBezTo>
                <a:cubicBezTo>
                  <a:pt x="97" y="193"/>
                  <a:pt x="153" y="137"/>
                  <a:pt x="153" y="69"/>
                </a:cubicBezTo>
                <a:cubicBezTo>
                  <a:pt x="153" y="43"/>
                  <a:pt x="145" y="19"/>
                  <a:pt x="132" y="0"/>
                </a:cubicBezTo>
                <a:lnTo>
                  <a:pt x="80" y="34"/>
                </a:lnTo>
                <a:close/>
              </a:path>
            </a:pathLst>
          </a:custGeom>
          <a:solidFill>
            <a:schemeClr val="bg1">
              <a:alpha val="22000"/>
            </a:schemeClr>
          </a:solidFill>
          <a:ln>
            <a:noFill/>
          </a:ln>
          <a:extLst/>
        </p:spPr>
        <p:txBody>
          <a:bodyPr/>
          <a:lstStyle/>
          <a:p>
            <a:endParaRPr lang="zh-CN" altLang="en-US" sz="3200"/>
          </a:p>
        </p:txBody>
      </p:sp>
      <p:sp>
        <p:nvSpPr>
          <p:cNvPr id="29" name="Freeform 15"/>
          <p:cNvSpPr>
            <a:spLocks/>
          </p:cNvSpPr>
          <p:nvPr/>
        </p:nvSpPr>
        <p:spPr bwMode="auto">
          <a:xfrm>
            <a:off x="9026892" y="1933574"/>
            <a:ext cx="1319857" cy="2594821"/>
          </a:xfrm>
          <a:custGeom>
            <a:avLst/>
            <a:gdLst>
              <a:gd name="T0" fmla="*/ 61 w 124"/>
              <a:gd name="T1" fmla="*/ 124 h 244"/>
              <a:gd name="T2" fmla="*/ 124 w 124"/>
              <a:gd name="T3" fmla="*/ 61 h 244"/>
              <a:gd name="T4" fmla="*/ 124 w 124"/>
              <a:gd name="T5" fmla="*/ 0 h 244"/>
              <a:gd name="T6" fmla="*/ 0 w 124"/>
              <a:gd name="T7" fmla="*/ 124 h 244"/>
              <a:gd name="T8" fmla="*/ 95 w 124"/>
              <a:gd name="T9" fmla="*/ 244 h 244"/>
              <a:gd name="T10" fmla="*/ 110 w 124"/>
              <a:gd name="T11" fmla="*/ 184 h 244"/>
              <a:gd name="T12" fmla="*/ 61 w 124"/>
              <a:gd name="T13" fmla="*/ 124 h 244"/>
            </a:gdLst>
            <a:ahLst/>
            <a:cxnLst>
              <a:cxn ang="0">
                <a:pos x="T0" y="T1"/>
              </a:cxn>
              <a:cxn ang="0">
                <a:pos x="T2" y="T3"/>
              </a:cxn>
              <a:cxn ang="0">
                <a:pos x="T4" y="T5"/>
              </a:cxn>
              <a:cxn ang="0">
                <a:pos x="T6" y="T7"/>
              </a:cxn>
              <a:cxn ang="0">
                <a:pos x="T8" y="T9"/>
              </a:cxn>
              <a:cxn ang="0">
                <a:pos x="T10" y="T11"/>
              </a:cxn>
              <a:cxn ang="0">
                <a:pos x="T12" y="T13"/>
              </a:cxn>
            </a:cxnLst>
            <a:rect l="0" t="0" r="r" b="b"/>
            <a:pathLst>
              <a:path w="124" h="244">
                <a:moveTo>
                  <a:pt x="61" y="124"/>
                </a:moveTo>
                <a:cubicBezTo>
                  <a:pt x="61" y="89"/>
                  <a:pt x="89" y="61"/>
                  <a:pt x="124" y="61"/>
                </a:cubicBezTo>
                <a:cubicBezTo>
                  <a:pt x="124" y="0"/>
                  <a:pt x="124" y="0"/>
                  <a:pt x="124" y="0"/>
                </a:cubicBezTo>
                <a:cubicBezTo>
                  <a:pt x="55" y="0"/>
                  <a:pt x="0" y="55"/>
                  <a:pt x="0" y="124"/>
                </a:cubicBezTo>
                <a:cubicBezTo>
                  <a:pt x="0" y="182"/>
                  <a:pt x="41" y="231"/>
                  <a:pt x="95" y="244"/>
                </a:cubicBezTo>
                <a:cubicBezTo>
                  <a:pt x="110" y="184"/>
                  <a:pt x="110" y="184"/>
                  <a:pt x="110" y="184"/>
                </a:cubicBezTo>
                <a:cubicBezTo>
                  <a:pt x="82" y="178"/>
                  <a:pt x="61" y="153"/>
                  <a:pt x="61" y="124"/>
                </a:cubicBezTo>
                <a:close/>
              </a:path>
            </a:pathLst>
          </a:custGeom>
          <a:solidFill>
            <a:schemeClr val="bg1">
              <a:alpha val="35000"/>
            </a:schemeClr>
          </a:solidFill>
          <a:ln>
            <a:noFill/>
          </a:ln>
          <a:extLst/>
        </p:spPr>
        <p:txBody>
          <a:bodyPr/>
          <a:lstStyle/>
          <a:p>
            <a:endParaRPr lang="zh-CN" altLang="en-US" sz="3200"/>
          </a:p>
        </p:txBody>
      </p:sp>
      <p:sp>
        <p:nvSpPr>
          <p:cNvPr id="30" name="Freeform 16"/>
          <p:cNvSpPr>
            <a:spLocks/>
          </p:cNvSpPr>
          <p:nvPr/>
        </p:nvSpPr>
        <p:spPr bwMode="auto">
          <a:xfrm>
            <a:off x="10346749" y="1933574"/>
            <a:ext cx="1095391" cy="947244"/>
          </a:xfrm>
          <a:custGeom>
            <a:avLst/>
            <a:gdLst>
              <a:gd name="T0" fmla="*/ 51 w 103"/>
              <a:gd name="T1" fmla="*/ 89 h 89"/>
              <a:gd name="T2" fmla="*/ 103 w 103"/>
              <a:gd name="T3" fmla="*/ 55 h 89"/>
              <a:gd name="T4" fmla="*/ 0 w 103"/>
              <a:gd name="T5" fmla="*/ 0 h 89"/>
              <a:gd name="T6" fmla="*/ 0 w 103"/>
              <a:gd name="T7" fmla="*/ 61 h 89"/>
              <a:gd name="T8" fmla="*/ 51 w 103"/>
              <a:gd name="T9" fmla="*/ 89 h 89"/>
            </a:gdLst>
            <a:ahLst/>
            <a:cxnLst>
              <a:cxn ang="0">
                <a:pos x="T0" y="T1"/>
              </a:cxn>
              <a:cxn ang="0">
                <a:pos x="T2" y="T3"/>
              </a:cxn>
              <a:cxn ang="0">
                <a:pos x="T4" y="T5"/>
              </a:cxn>
              <a:cxn ang="0">
                <a:pos x="T6" y="T7"/>
              </a:cxn>
              <a:cxn ang="0">
                <a:pos x="T8" y="T9"/>
              </a:cxn>
            </a:cxnLst>
            <a:rect l="0" t="0" r="r" b="b"/>
            <a:pathLst>
              <a:path w="103" h="89">
                <a:moveTo>
                  <a:pt x="51" y="89"/>
                </a:moveTo>
                <a:cubicBezTo>
                  <a:pt x="103" y="55"/>
                  <a:pt x="103" y="55"/>
                  <a:pt x="103" y="55"/>
                </a:cubicBezTo>
                <a:cubicBezTo>
                  <a:pt x="80" y="21"/>
                  <a:pt x="43" y="0"/>
                  <a:pt x="0" y="0"/>
                </a:cubicBezTo>
                <a:cubicBezTo>
                  <a:pt x="0" y="61"/>
                  <a:pt x="0" y="61"/>
                  <a:pt x="0" y="61"/>
                </a:cubicBezTo>
                <a:cubicBezTo>
                  <a:pt x="21" y="61"/>
                  <a:pt x="40" y="72"/>
                  <a:pt x="51" y="89"/>
                </a:cubicBezTo>
                <a:close/>
              </a:path>
            </a:pathLst>
          </a:custGeom>
          <a:solidFill>
            <a:schemeClr val="bg1">
              <a:alpha val="8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1" name="TextBox 73"/>
          <p:cNvSpPr txBox="1"/>
          <p:nvPr/>
        </p:nvSpPr>
        <p:spPr bwMode="auto">
          <a:xfrm>
            <a:off x="1161589" y="4898816"/>
            <a:ext cx="1569661" cy="461665"/>
          </a:xfrm>
          <a:prstGeom prst="rect">
            <a:avLst/>
          </a:prstGeom>
          <a:noFill/>
        </p:spPr>
        <p:txBody>
          <a:bodyPr wrap="none">
            <a:spAutoFit/>
          </a:bodyPr>
          <a:lstStyle/>
          <a:p>
            <a:pPr fontAlgn="auto">
              <a:spcBef>
                <a:spcPts val="0"/>
              </a:spcBef>
              <a:spcAft>
                <a:spcPts val="0"/>
              </a:spcAft>
              <a:defRPr/>
            </a:pPr>
            <a:r>
              <a:rPr lang="zh-CN" altLang="en-US" sz="2400" b="1" spc="300"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rPr>
              <a:t>添加标题</a:t>
            </a:r>
            <a:endParaRPr lang="zh-CN" altLang="en-US" sz="2400" b="1" spc="300"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endParaRPr>
          </a:p>
        </p:txBody>
      </p:sp>
      <p:sp>
        <p:nvSpPr>
          <p:cNvPr id="32" name="TextBox 74"/>
          <p:cNvSpPr txBox="1"/>
          <p:nvPr/>
        </p:nvSpPr>
        <p:spPr bwMode="auto">
          <a:xfrm>
            <a:off x="4029168" y="4898816"/>
            <a:ext cx="1569661" cy="461665"/>
          </a:xfrm>
          <a:prstGeom prst="rect">
            <a:avLst/>
          </a:prstGeom>
          <a:noFill/>
        </p:spPr>
        <p:txBody>
          <a:bodyPr wrap="none">
            <a:spAutoFit/>
          </a:bodyPr>
          <a:lstStyle>
            <a:defPPr>
              <a:defRPr lang="zh-CN"/>
            </a:defPPr>
            <a:lvl1pPr fontAlgn="auto">
              <a:spcBef>
                <a:spcPts val="0"/>
              </a:spcBef>
              <a:spcAft>
                <a:spcPts val="0"/>
              </a:spcAft>
              <a:defRPr sz="2400" b="1"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zh-CN" altLang="en-US" dirty="0"/>
              <a:t>添加标题</a:t>
            </a:r>
          </a:p>
        </p:txBody>
      </p:sp>
      <p:sp>
        <p:nvSpPr>
          <p:cNvPr id="33" name="TextBox 75"/>
          <p:cNvSpPr txBox="1"/>
          <p:nvPr/>
        </p:nvSpPr>
        <p:spPr bwMode="auto">
          <a:xfrm>
            <a:off x="6921406" y="4898816"/>
            <a:ext cx="1569661" cy="461665"/>
          </a:xfrm>
          <a:prstGeom prst="rect">
            <a:avLst/>
          </a:prstGeom>
          <a:noFill/>
        </p:spPr>
        <p:txBody>
          <a:bodyPr wrap="none">
            <a:spAutoFit/>
          </a:bodyPr>
          <a:lstStyle>
            <a:defPPr>
              <a:defRPr lang="zh-CN"/>
            </a:defPPr>
            <a:lvl1pPr fontAlgn="auto">
              <a:spcBef>
                <a:spcPts val="0"/>
              </a:spcBef>
              <a:spcAft>
                <a:spcPts val="0"/>
              </a:spcAft>
              <a:defRPr sz="2400" b="1"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zh-CN" altLang="en-US" dirty="0"/>
              <a:t>添加标题</a:t>
            </a:r>
          </a:p>
        </p:txBody>
      </p:sp>
      <p:sp>
        <p:nvSpPr>
          <p:cNvPr id="34" name="TextBox 76"/>
          <p:cNvSpPr txBox="1"/>
          <p:nvPr/>
        </p:nvSpPr>
        <p:spPr bwMode="auto">
          <a:xfrm>
            <a:off x="9599685" y="4898816"/>
            <a:ext cx="1569661" cy="461665"/>
          </a:xfrm>
          <a:prstGeom prst="rect">
            <a:avLst/>
          </a:prstGeom>
          <a:noFill/>
        </p:spPr>
        <p:txBody>
          <a:bodyPr wrap="none">
            <a:spAutoFit/>
          </a:bodyPr>
          <a:lstStyle>
            <a:defPPr>
              <a:defRPr lang="zh-CN"/>
            </a:defPPr>
            <a:lvl1pPr fontAlgn="auto">
              <a:spcBef>
                <a:spcPts val="0"/>
              </a:spcBef>
              <a:spcAft>
                <a:spcPts val="0"/>
              </a:spcAft>
              <a:defRPr sz="2400" b="1"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zh-CN" altLang="en-US" dirty="0"/>
              <a:t>添加标题</a:t>
            </a:r>
          </a:p>
        </p:txBody>
      </p:sp>
      <p:sp>
        <p:nvSpPr>
          <p:cNvPr id="35" name="TextBox 77"/>
          <p:cNvSpPr txBox="1"/>
          <p:nvPr/>
        </p:nvSpPr>
        <p:spPr>
          <a:xfrm>
            <a:off x="755071" y="2503527"/>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35%</a:t>
            </a:r>
            <a:endParaRPr lang="zh-CN" altLang="en-US" sz="2000" dirty="0">
              <a:solidFill>
                <a:schemeClr val="bg1"/>
              </a:solidFill>
              <a:latin typeface="方正中等线简体" pitchFamily="65" charset="-122"/>
              <a:ea typeface="方正中等线简体" pitchFamily="65" charset="-122"/>
            </a:endParaRPr>
          </a:p>
        </p:txBody>
      </p:sp>
      <p:sp>
        <p:nvSpPr>
          <p:cNvPr id="36" name="TextBox 78"/>
          <p:cNvSpPr txBox="1"/>
          <p:nvPr/>
        </p:nvSpPr>
        <p:spPr>
          <a:xfrm>
            <a:off x="2023279" y="220668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13%</a:t>
            </a:r>
            <a:endParaRPr lang="zh-CN" altLang="en-US" sz="2000" dirty="0">
              <a:solidFill>
                <a:schemeClr val="bg1"/>
              </a:solidFill>
              <a:latin typeface="方正中等线简体" pitchFamily="65" charset="-122"/>
              <a:ea typeface="方正中等线简体" pitchFamily="65" charset="-122"/>
            </a:endParaRPr>
          </a:p>
        </p:txBody>
      </p:sp>
      <p:sp>
        <p:nvSpPr>
          <p:cNvPr id="37" name="TextBox 79"/>
          <p:cNvSpPr txBox="1"/>
          <p:nvPr/>
        </p:nvSpPr>
        <p:spPr>
          <a:xfrm>
            <a:off x="1942470" y="3897734"/>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52%</a:t>
            </a:r>
            <a:endParaRPr lang="zh-CN" altLang="en-US" sz="2000" dirty="0">
              <a:solidFill>
                <a:schemeClr val="bg1"/>
              </a:solidFill>
              <a:latin typeface="方正中等线简体" pitchFamily="65" charset="-122"/>
              <a:ea typeface="方正中等线简体" pitchFamily="65" charset="-122"/>
            </a:endParaRPr>
          </a:p>
        </p:txBody>
      </p:sp>
      <p:sp>
        <p:nvSpPr>
          <p:cNvPr id="38" name="TextBox 80"/>
          <p:cNvSpPr txBox="1"/>
          <p:nvPr/>
        </p:nvSpPr>
        <p:spPr>
          <a:xfrm>
            <a:off x="3348921"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46%</a:t>
            </a:r>
            <a:endParaRPr lang="zh-CN" altLang="en-US" sz="2000" dirty="0">
              <a:solidFill>
                <a:schemeClr val="bg1"/>
              </a:solidFill>
              <a:latin typeface="方正中等线简体" pitchFamily="65" charset="-122"/>
              <a:ea typeface="方正中等线简体" pitchFamily="65" charset="-122"/>
            </a:endParaRPr>
          </a:p>
        </p:txBody>
      </p:sp>
      <p:sp>
        <p:nvSpPr>
          <p:cNvPr id="39" name="TextBox 81"/>
          <p:cNvSpPr txBox="1"/>
          <p:nvPr/>
        </p:nvSpPr>
        <p:spPr>
          <a:xfrm>
            <a:off x="4929230" y="228749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18%</a:t>
            </a:r>
            <a:endParaRPr lang="zh-CN" altLang="en-US" sz="2000" dirty="0">
              <a:solidFill>
                <a:schemeClr val="bg1"/>
              </a:solidFill>
              <a:latin typeface="方正中等线简体" pitchFamily="65" charset="-122"/>
              <a:ea typeface="方正中等线简体" pitchFamily="65" charset="-122"/>
            </a:endParaRPr>
          </a:p>
        </p:txBody>
      </p:sp>
      <p:sp>
        <p:nvSpPr>
          <p:cNvPr id="40" name="TextBox 82"/>
          <p:cNvSpPr txBox="1"/>
          <p:nvPr/>
        </p:nvSpPr>
        <p:spPr>
          <a:xfrm>
            <a:off x="5069328"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36%</a:t>
            </a:r>
            <a:endParaRPr lang="zh-CN" altLang="en-US" sz="2000" dirty="0">
              <a:solidFill>
                <a:schemeClr val="bg1"/>
              </a:solidFill>
              <a:latin typeface="方正中等线简体" pitchFamily="65" charset="-122"/>
              <a:ea typeface="方正中等线简体" pitchFamily="65" charset="-122"/>
            </a:endParaRPr>
          </a:p>
        </p:txBody>
      </p:sp>
      <p:sp>
        <p:nvSpPr>
          <p:cNvPr id="41" name="TextBox 83"/>
          <p:cNvSpPr txBox="1"/>
          <p:nvPr/>
        </p:nvSpPr>
        <p:spPr>
          <a:xfrm>
            <a:off x="6238740"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42%</a:t>
            </a:r>
            <a:endParaRPr lang="zh-CN" altLang="en-US" sz="2000" dirty="0">
              <a:solidFill>
                <a:schemeClr val="bg1"/>
              </a:solidFill>
              <a:latin typeface="方正中等线简体" pitchFamily="65" charset="-122"/>
              <a:ea typeface="方正中等线简体" pitchFamily="65" charset="-122"/>
            </a:endParaRPr>
          </a:p>
        </p:txBody>
      </p:sp>
      <p:sp>
        <p:nvSpPr>
          <p:cNvPr id="42" name="TextBox 84"/>
          <p:cNvSpPr txBox="1"/>
          <p:nvPr/>
        </p:nvSpPr>
        <p:spPr>
          <a:xfrm>
            <a:off x="7819051" y="228749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18%</a:t>
            </a:r>
            <a:endParaRPr lang="zh-CN" altLang="en-US" sz="2000" dirty="0">
              <a:solidFill>
                <a:schemeClr val="bg1"/>
              </a:solidFill>
              <a:latin typeface="方正中等线简体" pitchFamily="65" charset="-122"/>
              <a:ea typeface="方正中等线简体" pitchFamily="65" charset="-122"/>
            </a:endParaRPr>
          </a:p>
        </p:txBody>
      </p:sp>
      <p:sp>
        <p:nvSpPr>
          <p:cNvPr id="43" name="TextBox 85"/>
          <p:cNvSpPr txBox="1"/>
          <p:nvPr/>
        </p:nvSpPr>
        <p:spPr>
          <a:xfrm>
            <a:off x="7959148"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40%</a:t>
            </a:r>
            <a:endParaRPr lang="zh-CN" altLang="en-US" sz="2000" dirty="0">
              <a:solidFill>
                <a:schemeClr val="bg1"/>
              </a:solidFill>
              <a:latin typeface="方正中等线简体" pitchFamily="65" charset="-122"/>
              <a:ea typeface="方正中等线简体" pitchFamily="65" charset="-122"/>
            </a:endParaRPr>
          </a:p>
        </p:txBody>
      </p:sp>
      <p:sp>
        <p:nvSpPr>
          <p:cNvPr id="44" name="TextBox 86"/>
          <p:cNvSpPr txBox="1"/>
          <p:nvPr/>
        </p:nvSpPr>
        <p:spPr>
          <a:xfrm>
            <a:off x="8996754"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46%</a:t>
            </a:r>
            <a:endParaRPr lang="zh-CN" altLang="en-US" sz="2000" dirty="0">
              <a:solidFill>
                <a:schemeClr val="bg1"/>
              </a:solidFill>
              <a:latin typeface="方正中等线简体" pitchFamily="65" charset="-122"/>
              <a:ea typeface="方正中等线简体" pitchFamily="65" charset="-122"/>
            </a:endParaRPr>
          </a:p>
        </p:txBody>
      </p:sp>
      <p:sp>
        <p:nvSpPr>
          <p:cNvPr id="45" name="TextBox 87"/>
          <p:cNvSpPr txBox="1"/>
          <p:nvPr/>
        </p:nvSpPr>
        <p:spPr>
          <a:xfrm>
            <a:off x="10447524" y="222015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12%</a:t>
            </a:r>
            <a:endParaRPr lang="zh-CN" altLang="en-US" sz="2000" dirty="0">
              <a:solidFill>
                <a:schemeClr val="bg1"/>
              </a:solidFill>
              <a:latin typeface="方正中等线简体" pitchFamily="65" charset="-122"/>
              <a:ea typeface="方正中等线简体" pitchFamily="65" charset="-122"/>
            </a:endParaRPr>
          </a:p>
        </p:txBody>
      </p:sp>
      <p:sp>
        <p:nvSpPr>
          <p:cNvPr id="46" name="TextBox 88"/>
          <p:cNvSpPr txBox="1"/>
          <p:nvPr/>
        </p:nvSpPr>
        <p:spPr>
          <a:xfrm>
            <a:off x="10795095"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42%</a:t>
            </a:r>
            <a:endParaRPr lang="zh-CN" altLang="en-US" sz="2000" dirty="0">
              <a:solidFill>
                <a:schemeClr val="bg1"/>
              </a:solidFill>
              <a:latin typeface="方正中等线简体" pitchFamily="65" charset="-122"/>
              <a:ea typeface="方正中等线简体" pitchFamily="65" charset="-122"/>
            </a:endParaRPr>
          </a:p>
        </p:txBody>
      </p:sp>
      <p:sp>
        <p:nvSpPr>
          <p:cNvPr id="47"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239597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53" name="Freeform 146"/>
          <p:cNvSpPr>
            <a:spLocks/>
          </p:cNvSpPr>
          <p:nvPr/>
        </p:nvSpPr>
        <p:spPr bwMode="auto">
          <a:xfrm>
            <a:off x="2434670"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a:lstStyle/>
          <a:p>
            <a:endParaRPr lang="zh-CN" altLang="en-US"/>
          </a:p>
        </p:txBody>
      </p:sp>
      <p:sp>
        <p:nvSpPr>
          <p:cNvPr id="54" name="Oval 147"/>
          <p:cNvSpPr>
            <a:spLocks noChangeArrowheads="1"/>
          </p:cNvSpPr>
          <p:nvPr/>
        </p:nvSpPr>
        <p:spPr bwMode="auto">
          <a:xfrm>
            <a:off x="2563395" y="3293669"/>
            <a:ext cx="160907" cy="158609"/>
          </a:xfrm>
          <a:prstGeom prst="ellipse">
            <a:avLst/>
          </a:prstGeom>
          <a:solidFill>
            <a:schemeClr val="bg1">
              <a:alpha val="35000"/>
            </a:schemeClr>
          </a:solidFill>
          <a:ln>
            <a:noFill/>
          </a:ln>
          <a:extLst/>
        </p:spPr>
        <p:txBody>
          <a:bodyPr/>
          <a:lstStyle/>
          <a:p>
            <a:endParaRPr lang="zh-CN" altLang="en-US"/>
          </a:p>
        </p:txBody>
      </p:sp>
      <p:grpSp>
        <p:nvGrpSpPr>
          <p:cNvPr id="16" name="组合 15"/>
          <p:cNvGrpSpPr/>
          <p:nvPr/>
        </p:nvGrpSpPr>
        <p:grpSpPr>
          <a:xfrm>
            <a:off x="476205" y="2153530"/>
            <a:ext cx="7229308" cy="2179136"/>
            <a:chOff x="476205" y="2153530"/>
            <a:chExt cx="7229308" cy="2179136"/>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p:grpSpPr>
        <p:sp>
          <p:nvSpPr>
            <p:cNvPr id="19" name="Freeform 112"/>
            <p:cNvSpPr>
              <a:spLocks/>
            </p:cNvSpPr>
            <p:nvPr/>
          </p:nvSpPr>
          <p:spPr bwMode="auto">
            <a:xfrm>
              <a:off x="146693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0" name="Oval 113"/>
            <p:cNvSpPr>
              <a:spLocks noChangeArrowheads="1"/>
            </p:cNvSpPr>
            <p:nvPr/>
          </p:nvSpPr>
          <p:spPr bwMode="auto">
            <a:xfrm>
              <a:off x="1586461" y="2153530"/>
              <a:ext cx="158609"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14"/>
            <p:cNvSpPr>
              <a:spLocks/>
            </p:cNvSpPr>
            <p:nvPr/>
          </p:nvSpPr>
          <p:spPr bwMode="auto">
            <a:xfrm>
              <a:off x="194505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15"/>
            <p:cNvSpPr>
              <a:spLocks noChangeArrowheads="1"/>
            </p:cNvSpPr>
            <p:nvPr/>
          </p:nvSpPr>
          <p:spPr bwMode="auto">
            <a:xfrm>
              <a:off x="2076077" y="2153530"/>
              <a:ext cx="158609"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16"/>
            <p:cNvSpPr>
              <a:spLocks/>
            </p:cNvSpPr>
            <p:nvPr/>
          </p:nvSpPr>
          <p:spPr bwMode="auto">
            <a:xfrm>
              <a:off x="2434670"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17"/>
            <p:cNvSpPr>
              <a:spLocks noChangeArrowheads="1"/>
            </p:cNvSpPr>
            <p:nvPr/>
          </p:nvSpPr>
          <p:spPr bwMode="auto">
            <a:xfrm>
              <a:off x="2563395" y="2153530"/>
              <a:ext cx="160907"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18"/>
            <p:cNvSpPr>
              <a:spLocks/>
            </p:cNvSpPr>
            <p:nvPr/>
          </p:nvSpPr>
          <p:spPr bwMode="auto">
            <a:xfrm>
              <a:off x="476205" y="2323631"/>
              <a:ext cx="411462"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a:lstStyle/>
            <a:p>
              <a:endParaRPr lang="zh-CN" altLang="en-US"/>
            </a:p>
          </p:txBody>
        </p:sp>
        <p:sp>
          <p:nvSpPr>
            <p:cNvPr id="26" name="Oval 119"/>
            <p:cNvSpPr>
              <a:spLocks noChangeArrowheads="1"/>
            </p:cNvSpPr>
            <p:nvPr/>
          </p:nvSpPr>
          <p:spPr bwMode="auto">
            <a:xfrm>
              <a:off x="598034" y="2153530"/>
              <a:ext cx="167803" cy="160907"/>
            </a:xfrm>
            <a:prstGeom prst="ellipse">
              <a:avLst/>
            </a:prstGeom>
            <a:grpFill/>
            <a:ln>
              <a:noFill/>
            </a:ln>
            <a:extLst/>
          </p:spPr>
          <p:txBody>
            <a:bodyPr/>
            <a:lstStyle/>
            <a:p>
              <a:endParaRPr lang="zh-CN" altLang="en-US"/>
            </a:p>
          </p:txBody>
        </p:sp>
        <p:sp>
          <p:nvSpPr>
            <p:cNvPr id="27" name="Freeform 120"/>
            <p:cNvSpPr>
              <a:spLocks/>
            </p:cNvSpPr>
            <p:nvPr/>
          </p:nvSpPr>
          <p:spPr bwMode="auto">
            <a:xfrm>
              <a:off x="96582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a:lstStyle/>
            <a:p>
              <a:endParaRPr lang="zh-CN" altLang="en-US"/>
            </a:p>
          </p:txBody>
        </p:sp>
        <p:sp>
          <p:nvSpPr>
            <p:cNvPr id="28" name="Oval 121"/>
            <p:cNvSpPr>
              <a:spLocks noChangeArrowheads="1"/>
            </p:cNvSpPr>
            <p:nvPr/>
          </p:nvSpPr>
          <p:spPr bwMode="auto">
            <a:xfrm>
              <a:off x="1085351" y="2153530"/>
              <a:ext cx="170101" cy="160907"/>
            </a:xfrm>
            <a:prstGeom prst="ellipse">
              <a:avLst/>
            </a:prstGeom>
            <a:grpFill/>
            <a:ln>
              <a:noFill/>
            </a:ln>
            <a:extLst/>
          </p:spPr>
          <p:txBody>
            <a:bodyPr/>
            <a:lstStyle/>
            <a:p>
              <a:endParaRPr lang="zh-CN" altLang="en-US"/>
            </a:p>
          </p:txBody>
        </p:sp>
        <p:sp>
          <p:nvSpPr>
            <p:cNvPr id="29" name="Freeform 122"/>
            <p:cNvSpPr>
              <a:spLocks/>
            </p:cNvSpPr>
            <p:nvPr/>
          </p:nvSpPr>
          <p:spPr bwMode="auto">
            <a:xfrm>
              <a:off x="3892025"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23"/>
            <p:cNvSpPr>
              <a:spLocks noChangeArrowheads="1"/>
            </p:cNvSpPr>
            <p:nvPr/>
          </p:nvSpPr>
          <p:spPr bwMode="auto">
            <a:xfrm>
              <a:off x="4011555" y="2153530"/>
              <a:ext cx="170101"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24"/>
            <p:cNvSpPr>
              <a:spLocks/>
            </p:cNvSpPr>
            <p:nvPr/>
          </p:nvSpPr>
          <p:spPr bwMode="auto">
            <a:xfrm>
              <a:off x="438164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125"/>
            <p:cNvSpPr>
              <a:spLocks noChangeArrowheads="1"/>
            </p:cNvSpPr>
            <p:nvPr/>
          </p:nvSpPr>
          <p:spPr bwMode="auto">
            <a:xfrm>
              <a:off x="4501171" y="2153530"/>
              <a:ext cx="170101"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26"/>
            <p:cNvSpPr>
              <a:spLocks/>
            </p:cNvSpPr>
            <p:nvPr/>
          </p:nvSpPr>
          <p:spPr bwMode="auto">
            <a:xfrm>
              <a:off x="4871257"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127"/>
            <p:cNvSpPr>
              <a:spLocks noChangeArrowheads="1"/>
            </p:cNvSpPr>
            <p:nvPr/>
          </p:nvSpPr>
          <p:spPr bwMode="auto">
            <a:xfrm>
              <a:off x="4990788" y="2153530"/>
              <a:ext cx="158609"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28"/>
            <p:cNvSpPr>
              <a:spLocks/>
            </p:cNvSpPr>
            <p:nvPr/>
          </p:nvSpPr>
          <p:spPr bwMode="auto">
            <a:xfrm>
              <a:off x="2912792" y="2323631"/>
              <a:ext cx="411462"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129"/>
            <p:cNvSpPr>
              <a:spLocks noChangeArrowheads="1"/>
            </p:cNvSpPr>
            <p:nvPr/>
          </p:nvSpPr>
          <p:spPr bwMode="auto">
            <a:xfrm>
              <a:off x="3034621" y="2153530"/>
              <a:ext cx="158609"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30"/>
            <p:cNvSpPr>
              <a:spLocks/>
            </p:cNvSpPr>
            <p:nvPr/>
          </p:nvSpPr>
          <p:spPr bwMode="auto">
            <a:xfrm>
              <a:off x="339321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131"/>
            <p:cNvSpPr>
              <a:spLocks noChangeArrowheads="1"/>
            </p:cNvSpPr>
            <p:nvPr/>
          </p:nvSpPr>
          <p:spPr bwMode="auto">
            <a:xfrm>
              <a:off x="3521939" y="2153530"/>
              <a:ext cx="160907"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32"/>
            <p:cNvSpPr>
              <a:spLocks/>
            </p:cNvSpPr>
            <p:nvPr/>
          </p:nvSpPr>
          <p:spPr bwMode="auto">
            <a:xfrm>
              <a:off x="6328612"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33"/>
            <p:cNvSpPr>
              <a:spLocks noChangeArrowheads="1"/>
            </p:cNvSpPr>
            <p:nvPr/>
          </p:nvSpPr>
          <p:spPr bwMode="auto">
            <a:xfrm>
              <a:off x="6448143" y="2153530"/>
              <a:ext cx="160907"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4"/>
            <p:cNvSpPr>
              <a:spLocks/>
            </p:cNvSpPr>
            <p:nvPr/>
          </p:nvSpPr>
          <p:spPr bwMode="auto">
            <a:xfrm>
              <a:off x="680903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35"/>
            <p:cNvSpPr>
              <a:spLocks noChangeArrowheads="1"/>
            </p:cNvSpPr>
            <p:nvPr/>
          </p:nvSpPr>
          <p:spPr bwMode="auto">
            <a:xfrm>
              <a:off x="6937758" y="2153530"/>
              <a:ext cx="160907"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36"/>
            <p:cNvSpPr>
              <a:spLocks/>
            </p:cNvSpPr>
            <p:nvPr/>
          </p:nvSpPr>
          <p:spPr bwMode="auto">
            <a:xfrm>
              <a:off x="7296350"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137"/>
            <p:cNvSpPr>
              <a:spLocks noChangeArrowheads="1"/>
            </p:cNvSpPr>
            <p:nvPr/>
          </p:nvSpPr>
          <p:spPr bwMode="auto">
            <a:xfrm>
              <a:off x="7427375" y="2153530"/>
              <a:ext cx="158609"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8"/>
            <p:cNvSpPr>
              <a:spLocks/>
            </p:cNvSpPr>
            <p:nvPr/>
          </p:nvSpPr>
          <p:spPr bwMode="auto">
            <a:xfrm>
              <a:off x="5340185"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39"/>
            <p:cNvSpPr>
              <a:spLocks noChangeArrowheads="1"/>
            </p:cNvSpPr>
            <p:nvPr/>
          </p:nvSpPr>
          <p:spPr bwMode="auto">
            <a:xfrm>
              <a:off x="5459716" y="2153530"/>
              <a:ext cx="170101"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40"/>
            <p:cNvSpPr>
              <a:spLocks/>
            </p:cNvSpPr>
            <p:nvPr/>
          </p:nvSpPr>
          <p:spPr bwMode="auto">
            <a:xfrm>
              <a:off x="5829801"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141"/>
            <p:cNvSpPr>
              <a:spLocks noChangeArrowheads="1"/>
            </p:cNvSpPr>
            <p:nvPr/>
          </p:nvSpPr>
          <p:spPr bwMode="auto">
            <a:xfrm>
              <a:off x="5949331" y="2153530"/>
              <a:ext cx="170101" cy="160907"/>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42"/>
            <p:cNvSpPr>
              <a:spLocks/>
            </p:cNvSpPr>
            <p:nvPr/>
          </p:nvSpPr>
          <p:spPr bwMode="auto">
            <a:xfrm>
              <a:off x="146693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grpFill/>
            <a:ln>
              <a:noFill/>
            </a:ln>
            <a:extLst/>
          </p:spPr>
          <p:txBody>
            <a:bodyPr/>
            <a:lstStyle/>
            <a:p>
              <a:endParaRPr lang="zh-CN" altLang="en-US"/>
            </a:p>
          </p:txBody>
        </p:sp>
        <p:sp>
          <p:nvSpPr>
            <p:cNvPr id="50" name="Oval 143"/>
            <p:cNvSpPr>
              <a:spLocks noChangeArrowheads="1"/>
            </p:cNvSpPr>
            <p:nvPr/>
          </p:nvSpPr>
          <p:spPr bwMode="auto">
            <a:xfrm>
              <a:off x="1586461" y="3293669"/>
              <a:ext cx="158609" cy="158609"/>
            </a:xfrm>
            <a:prstGeom prst="ellipse">
              <a:avLst/>
            </a:prstGeom>
            <a:grpFill/>
            <a:ln>
              <a:noFill/>
            </a:ln>
            <a:extLst/>
          </p:spPr>
          <p:txBody>
            <a:bodyPr/>
            <a:lstStyle/>
            <a:p>
              <a:endParaRPr lang="zh-CN" altLang="en-US"/>
            </a:p>
          </p:txBody>
        </p:sp>
        <p:sp>
          <p:nvSpPr>
            <p:cNvPr id="51" name="Freeform 144"/>
            <p:cNvSpPr>
              <a:spLocks/>
            </p:cNvSpPr>
            <p:nvPr/>
          </p:nvSpPr>
          <p:spPr bwMode="auto">
            <a:xfrm>
              <a:off x="194505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grpFill/>
            <a:ln>
              <a:noFill/>
            </a:ln>
            <a:extLst/>
          </p:spPr>
          <p:txBody>
            <a:bodyPr/>
            <a:lstStyle/>
            <a:p>
              <a:endParaRPr lang="zh-CN" altLang="en-US"/>
            </a:p>
          </p:txBody>
        </p:sp>
        <p:sp>
          <p:nvSpPr>
            <p:cNvPr id="52" name="Oval 145"/>
            <p:cNvSpPr>
              <a:spLocks noChangeArrowheads="1"/>
            </p:cNvSpPr>
            <p:nvPr/>
          </p:nvSpPr>
          <p:spPr bwMode="auto">
            <a:xfrm>
              <a:off x="2076077" y="3293669"/>
              <a:ext cx="158609" cy="158609"/>
            </a:xfrm>
            <a:prstGeom prst="ellipse">
              <a:avLst/>
            </a:prstGeom>
            <a:grpFill/>
            <a:ln>
              <a:noFill/>
            </a:ln>
            <a:extLst/>
          </p:spPr>
          <p:txBody>
            <a:bodyPr/>
            <a:lstStyle/>
            <a:p>
              <a:endParaRPr lang="zh-CN" altLang="en-US"/>
            </a:p>
          </p:txBody>
        </p:sp>
        <p:sp>
          <p:nvSpPr>
            <p:cNvPr id="55" name="Freeform 148"/>
            <p:cNvSpPr>
              <a:spLocks/>
            </p:cNvSpPr>
            <p:nvPr/>
          </p:nvSpPr>
          <p:spPr bwMode="auto">
            <a:xfrm>
              <a:off x="476205" y="3463770"/>
              <a:ext cx="411462"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a:lstStyle/>
            <a:p>
              <a:endParaRPr lang="zh-CN" altLang="en-US"/>
            </a:p>
          </p:txBody>
        </p:sp>
        <p:sp>
          <p:nvSpPr>
            <p:cNvPr id="56" name="Oval 149"/>
            <p:cNvSpPr>
              <a:spLocks noChangeArrowheads="1"/>
            </p:cNvSpPr>
            <p:nvPr/>
          </p:nvSpPr>
          <p:spPr bwMode="auto">
            <a:xfrm>
              <a:off x="598034" y="3293669"/>
              <a:ext cx="167803" cy="158609"/>
            </a:xfrm>
            <a:prstGeom prst="ellipse">
              <a:avLst/>
            </a:prstGeom>
            <a:grpFill/>
            <a:ln>
              <a:noFill/>
            </a:ln>
            <a:extLst/>
          </p:spPr>
          <p:txBody>
            <a:bodyPr/>
            <a:lstStyle/>
            <a:p>
              <a:endParaRPr lang="zh-CN" altLang="en-US"/>
            </a:p>
          </p:txBody>
        </p:sp>
        <p:sp>
          <p:nvSpPr>
            <p:cNvPr id="57" name="Freeform 150"/>
            <p:cNvSpPr>
              <a:spLocks/>
            </p:cNvSpPr>
            <p:nvPr/>
          </p:nvSpPr>
          <p:spPr bwMode="auto">
            <a:xfrm>
              <a:off x="96582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grpFill/>
            <a:ln>
              <a:noFill/>
            </a:ln>
            <a:extLst/>
          </p:spPr>
          <p:txBody>
            <a:bodyPr/>
            <a:lstStyle/>
            <a:p>
              <a:endParaRPr lang="zh-CN" altLang="en-US"/>
            </a:p>
          </p:txBody>
        </p:sp>
        <p:sp>
          <p:nvSpPr>
            <p:cNvPr id="58" name="Oval 151"/>
            <p:cNvSpPr>
              <a:spLocks noChangeArrowheads="1"/>
            </p:cNvSpPr>
            <p:nvPr/>
          </p:nvSpPr>
          <p:spPr bwMode="auto">
            <a:xfrm>
              <a:off x="1085351" y="3293669"/>
              <a:ext cx="170101" cy="158609"/>
            </a:xfrm>
            <a:prstGeom prst="ellipse">
              <a:avLst/>
            </a:prstGeom>
            <a:grpFill/>
            <a:ln>
              <a:noFill/>
            </a:ln>
            <a:extLst/>
          </p:spPr>
          <p:txBody>
            <a:bodyPr/>
            <a:lstStyle/>
            <a:p>
              <a:endParaRPr lang="zh-CN" altLang="en-US"/>
            </a:p>
          </p:txBody>
        </p:sp>
      </p:grpSp>
      <p:sp>
        <p:nvSpPr>
          <p:cNvPr id="59" name="Freeform 152"/>
          <p:cNvSpPr>
            <a:spLocks/>
          </p:cNvSpPr>
          <p:nvPr/>
        </p:nvSpPr>
        <p:spPr bwMode="auto">
          <a:xfrm>
            <a:off x="3892025"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a:lstStyle/>
          <a:p>
            <a:endParaRPr lang="zh-CN" altLang="en-US"/>
          </a:p>
        </p:txBody>
      </p:sp>
      <p:sp>
        <p:nvSpPr>
          <p:cNvPr id="60" name="Oval 153"/>
          <p:cNvSpPr>
            <a:spLocks noChangeArrowheads="1"/>
          </p:cNvSpPr>
          <p:nvPr/>
        </p:nvSpPr>
        <p:spPr bwMode="auto">
          <a:xfrm>
            <a:off x="4011555" y="3293669"/>
            <a:ext cx="170101" cy="158609"/>
          </a:xfrm>
          <a:prstGeom prst="ellipse">
            <a:avLst/>
          </a:prstGeom>
          <a:solidFill>
            <a:schemeClr val="bg1">
              <a:alpha val="35000"/>
            </a:schemeClr>
          </a:solidFill>
          <a:ln>
            <a:noFill/>
          </a:ln>
          <a:extLst/>
        </p:spPr>
        <p:txBody>
          <a:bodyPr/>
          <a:lstStyle/>
          <a:p>
            <a:endParaRPr lang="zh-CN" altLang="en-US"/>
          </a:p>
        </p:txBody>
      </p:sp>
      <p:sp>
        <p:nvSpPr>
          <p:cNvPr id="61" name="Freeform 154"/>
          <p:cNvSpPr>
            <a:spLocks/>
          </p:cNvSpPr>
          <p:nvPr/>
        </p:nvSpPr>
        <p:spPr bwMode="auto">
          <a:xfrm>
            <a:off x="438164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155"/>
          <p:cNvSpPr>
            <a:spLocks noChangeArrowheads="1"/>
          </p:cNvSpPr>
          <p:nvPr/>
        </p:nvSpPr>
        <p:spPr bwMode="auto">
          <a:xfrm>
            <a:off x="4501171" y="3293669"/>
            <a:ext cx="170101"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56"/>
          <p:cNvSpPr>
            <a:spLocks/>
          </p:cNvSpPr>
          <p:nvPr/>
        </p:nvSpPr>
        <p:spPr bwMode="auto">
          <a:xfrm>
            <a:off x="4871257"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157"/>
          <p:cNvSpPr>
            <a:spLocks noChangeArrowheads="1"/>
          </p:cNvSpPr>
          <p:nvPr/>
        </p:nvSpPr>
        <p:spPr bwMode="auto">
          <a:xfrm>
            <a:off x="4990788" y="3293669"/>
            <a:ext cx="158609"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8"/>
          <p:cNvSpPr>
            <a:spLocks/>
          </p:cNvSpPr>
          <p:nvPr/>
        </p:nvSpPr>
        <p:spPr bwMode="auto">
          <a:xfrm>
            <a:off x="2912792" y="3463770"/>
            <a:ext cx="411462"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bg1">
              <a:alpha val="35000"/>
            </a:schemeClr>
          </a:solidFill>
          <a:ln>
            <a:noFill/>
          </a:ln>
          <a:extLst/>
        </p:spPr>
        <p:txBody>
          <a:bodyPr/>
          <a:lstStyle/>
          <a:p>
            <a:endParaRPr lang="zh-CN" altLang="en-US"/>
          </a:p>
        </p:txBody>
      </p:sp>
      <p:sp>
        <p:nvSpPr>
          <p:cNvPr id="66" name="Oval 159"/>
          <p:cNvSpPr>
            <a:spLocks noChangeArrowheads="1"/>
          </p:cNvSpPr>
          <p:nvPr/>
        </p:nvSpPr>
        <p:spPr bwMode="auto">
          <a:xfrm>
            <a:off x="3034621" y="3293669"/>
            <a:ext cx="158609" cy="158609"/>
          </a:xfrm>
          <a:prstGeom prst="ellipse">
            <a:avLst/>
          </a:prstGeom>
          <a:solidFill>
            <a:schemeClr val="bg1">
              <a:alpha val="35000"/>
            </a:schemeClr>
          </a:solidFill>
          <a:ln>
            <a:noFill/>
          </a:ln>
          <a:extLst/>
        </p:spPr>
        <p:txBody>
          <a:bodyPr/>
          <a:lstStyle/>
          <a:p>
            <a:endParaRPr lang="zh-CN" altLang="en-US"/>
          </a:p>
        </p:txBody>
      </p:sp>
      <p:sp>
        <p:nvSpPr>
          <p:cNvPr id="67" name="Freeform 160"/>
          <p:cNvSpPr>
            <a:spLocks/>
          </p:cNvSpPr>
          <p:nvPr/>
        </p:nvSpPr>
        <p:spPr bwMode="auto">
          <a:xfrm>
            <a:off x="339321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bg1">
              <a:alpha val="35000"/>
            </a:schemeClr>
          </a:solidFill>
          <a:ln>
            <a:noFill/>
          </a:ln>
          <a:extLst/>
        </p:spPr>
        <p:txBody>
          <a:bodyPr/>
          <a:lstStyle/>
          <a:p>
            <a:endParaRPr lang="zh-CN" altLang="en-US"/>
          </a:p>
        </p:txBody>
      </p:sp>
      <p:sp>
        <p:nvSpPr>
          <p:cNvPr id="68" name="Oval 161"/>
          <p:cNvSpPr>
            <a:spLocks noChangeArrowheads="1"/>
          </p:cNvSpPr>
          <p:nvPr/>
        </p:nvSpPr>
        <p:spPr bwMode="auto">
          <a:xfrm>
            <a:off x="3521939" y="3293669"/>
            <a:ext cx="160907" cy="158609"/>
          </a:xfrm>
          <a:prstGeom prst="ellipse">
            <a:avLst/>
          </a:prstGeom>
          <a:solidFill>
            <a:schemeClr val="bg1">
              <a:alpha val="35000"/>
            </a:schemeClr>
          </a:solidFill>
          <a:ln>
            <a:noFill/>
          </a:ln>
          <a:extLst/>
        </p:spPr>
        <p:txBody>
          <a:bodyPr/>
          <a:lstStyle/>
          <a:p>
            <a:endParaRPr lang="zh-CN" altLang="en-US"/>
          </a:p>
        </p:txBody>
      </p:sp>
      <p:sp>
        <p:nvSpPr>
          <p:cNvPr id="69" name="Freeform 162"/>
          <p:cNvSpPr>
            <a:spLocks/>
          </p:cNvSpPr>
          <p:nvPr/>
        </p:nvSpPr>
        <p:spPr bwMode="auto">
          <a:xfrm>
            <a:off x="6328612"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0" name="Oval 163"/>
          <p:cNvSpPr>
            <a:spLocks noChangeArrowheads="1"/>
          </p:cNvSpPr>
          <p:nvPr/>
        </p:nvSpPr>
        <p:spPr bwMode="auto">
          <a:xfrm>
            <a:off x="6448143" y="3293669"/>
            <a:ext cx="160907"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64"/>
          <p:cNvSpPr>
            <a:spLocks/>
          </p:cNvSpPr>
          <p:nvPr/>
        </p:nvSpPr>
        <p:spPr bwMode="auto">
          <a:xfrm>
            <a:off x="680903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165"/>
          <p:cNvSpPr>
            <a:spLocks noChangeArrowheads="1"/>
          </p:cNvSpPr>
          <p:nvPr/>
        </p:nvSpPr>
        <p:spPr bwMode="auto">
          <a:xfrm>
            <a:off x="6937758" y="3293669"/>
            <a:ext cx="160907"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66"/>
          <p:cNvSpPr>
            <a:spLocks/>
          </p:cNvSpPr>
          <p:nvPr/>
        </p:nvSpPr>
        <p:spPr bwMode="auto">
          <a:xfrm>
            <a:off x="7296350"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Oval 167"/>
          <p:cNvSpPr>
            <a:spLocks noChangeArrowheads="1"/>
          </p:cNvSpPr>
          <p:nvPr/>
        </p:nvSpPr>
        <p:spPr bwMode="auto">
          <a:xfrm>
            <a:off x="7427375" y="3293669"/>
            <a:ext cx="158609"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68"/>
          <p:cNvSpPr>
            <a:spLocks/>
          </p:cNvSpPr>
          <p:nvPr/>
        </p:nvSpPr>
        <p:spPr bwMode="auto">
          <a:xfrm>
            <a:off x="5340185"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6" name="Oval 169"/>
          <p:cNvSpPr>
            <a:spLocks noChangeArrowheads="1"/>
          </p:cNvSpPr>
          <p:nvPr/>
        </p:nvSpPr>
        <p:spPr bwMode="auto">
          <a:xfrm>
            <a:off x="5459716" y="3293669"/>
            <a:ext cx="170101"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70"/>
          <p:cNvSpPr>
            <a:spLocks/>
          </p:cNvSpPr>
          <p:nvPr/>
        </p:nvSpPr>
        <p:spPr bwMode="auto">
          <a:xfrm>
            <a:off x="5829801"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8" name="Oval 171"/>
          <p:cNvSpPr>
            <a:spLocks noChangeArrowheads="1"/>
          </p:cNvSpPr>
          <p:nvPr/>
        </p:nvSpPr>
        <p:spPr bwMode="auto">
          <a:xfrm>
            <a:off x="5949331" y="3293669"/>
            <a:ext cx="170101" cy="15860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72"/>
          <p:cNvSpPr>
            <a:spLocks/>
          </p:cNvSpPr>
          <p:nvPr/>
        </p:nvSpPr>
        <p:spPr bwMode="auto">
          <a:xfrm>
            <a:off x="146693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Oval 173"/>
          <p:cNvSpPr>
            <a:spLocks noChangeArrowheads="1"/>
          </p:cNvSpPr>
          <p:nvPr/>
        </p:nvSpPr>
        <p:spPr bwMode="auto">
          <a:xfrm>
            <a:off x="1586461" y="4422315"/>
            <a:ext cx="158609"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74"/>
          <p:cNvSpPr>
            <a:spLocks/>
          </p:cNvSpPr>
          <p:nvPr/>
        </p:nvSpPr>
        <p:spPr bwMode="auto">
          <a:xfrm>
            <a:off x="194505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175"/>
          <p:cNvSpPr>
            <a:spLocks noChangeArrowheads="1"/>
          </p:cNvSpPr>
          <p:nvPr/>
        </p:nvSpPr>
        <p:spPr bwMode="auto">
          <a:xfrm>
            <a:off x="2076077" y="4422315"/>
            <a:ext cx="158609"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6"/>
          <p:cNvSpPr>
            <a:spLocks/>
          </p:cNvSpPr>
          <p:nvPr/>
        </p:nvSpPr>
        <p:spPr bwMode="auto">
          <a:xfrm>
            <a:off x="2434670"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4" name="Oval 177"/>
          <p:cNvSpPr>
            <a:spLocks noChangeArrowheads="1"/>
          </p:cNvSpPr>
          <p:nvPr/>
        </p:nvSpPr>
        <p:spPr bwMode="auto">
          <a:xfrm>
            <a:off x="2563395" y="4422315"/>
            <a:ext cx="160907"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78"/>
          <p:cNvSpPr>
            <a:spLocks/>
          </p:cNvSpPr>
          <p:nvPr/>
        </p:nvSpPr>
        <p:spPr bwMode="auto">
          <a:xfrm>
            <a:off x="476205" y="4601611"/>
            <a:ext cx="411462"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6" name="Oval 179"/>
          <p:cNvSpPr>
            <a:spLocks noChangeArrowheads="1"/>
          </p:cNvSpPr>
          <p:nvPr/>
        </p:nvSpPr>
        <p:spPr bwMode="auto">
          <a:xfrm>
            <a:off x="598034" y="4422315"/>
            <a:ext cx="167803"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80"/>
          <p:cNvSpPr>
            <a:spLocks/>
          </p:cNvSpPr>
          <p:nvPr/>
        </p:nvSpPr>
        <p:spPr bwMode="auto">
          <a:xfrm>
            <a:off x="96582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181"/>
          <p:cNvSpPr>
            <a:spLocks noChangeArrowheads="1"/>
          </p:cNvSpPr>
          <p:nvPr/>
        </p:nvSpPr>
        <p:spPr bwMode="auto">
          <a:xfrm>
            <a:off x="1085351" y="4422315"/>
            <a:ext cx="170101"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82"/>
          <p:cNvSpPr>
            <a:spLocks/>
          </p:cNvSpPr>
          <p:nvPr/>
        </p:nvSpPr>
        <p:spPr bwMode="auto">
          <a:xfrm>
            <a:off x="3892025"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a:lstStyle/>
          <a:p>
            <a:endParaRPr lang="zh-CN" altLang="en-US"/>
          </a:p>
        </p:txBody>
      </p:sp>
      <p:sp>
        <p:nvSpPr>
          <p:cNvPr id="90" name="Oval 183"/>
          <p:cNvSpPr>
            <a:spLocks noChangeArrowheads="1"/>
          </p:cNvSpPr>
          <p:nvPr/>
        </p:nvSpPr>
        <p:spPr bwMode="auto">
          <a:xfrm>
            <a:off x="4011555" y="4422315"/>
            <a:ext cx="170101" cy="170101"/>
          </a:xfrm>
          <a:prstGeom prst="ellipse">
            <a:avLst/>
          </a:prstGeom>
          <a:solidFill>
            <a:schemeClr val="bg1">
              <a:alpha val="35000"/>
            </a:schemeClr>
          </a:solidFill>
          <a:ln>
            <a:noFill/>
          </a:ln>
          <a:extLst/>
        </p:spPr>
        <p:txBody>
          <a:bodyPr/>
          <a:lstStyle/>
          <a:p>
            <a:endParaRPr lang="zh-CN" altLang="en-US"/>
          </a:p>
        </p:txBody>
      </p:sp>
      <p:sp>
        <p:nvSpPr>
          <p:cNvPr id="91" name="Freeform 184"/>
          <p:cNvSpPr>
            <a:spLocks/>
          </p:cNvSpPr>
          <p:nvPr/>
        </p:nvSpPr>
        <p:spPr bwMode="auto">
          <a:xfrm>
            <a:off x="438164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a:lstStyle/>
          <a:p>
            <a:endParaRPr lang="zh-CN" altLang="en-US"/>
          </a:p>
        </p:txBody>
      </p:sp>
      <p:sp>
        <p:nvSpPr>
          <p:cNvPr id="92" name="Oval 185"/>
          <p:cNvSpPr>
            <a:spLocks noChangeArrowheads="1"/>
          </p:cNvSpPr>
          <p:nvPr/>
        </p:nvSpPr>
        <p:spPr bwMode="auto">
          <a:xfrm>
            <a:off x="4501171" y="4422315"/>
            <a:ext cx="170101" cy="170101"/>
          </a:xfrm>
          <a:prstGeom prst="ellipse">
            <a:avLst/>
          </a:prstGeom>
          <a:solidFill>
            <a:schemeClr val="bg1">
              <a:alpha val="35000"/>
            </a:schemeClr>
          </a:solidFill>
          <a:ln>
            <a:noFill/>
          </a:ln>
          <a:extLst/>
        </p:spPr>
        <p:txBody>
          <a:bodyPr/>
          <a:lstStyle/>
          <a:p>
            <a:endParaRPr lang="zh-CN" altLang="en-US"/>
          </a:p>
        </p:txBody>
      </p:sp>
      <p:sp>
        <p:nvSpPr>
          <p:cNvPr id="93" name="Freeform 186"/>
          <p:cNvSpPr>
            <a:spLocks/>
          </p:cNvSpPr>
          <p:nvPr/>
        </p:nvSpPr>
        <p:spPr bwMode="auto">
          <a:xfrm>
            <a:off x="4871257"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chemeClr val="bg1">
              <a:alpha val="35000"/>
            </a:schemeClr>
          </a:solidFill>
          <a:ln>
            <a:noFill/>
          </a:ln>
          <a:extLst/>
        </p:spPr>
        <p:txBody>
          <a:bodyPr/>
          <a:lstStyle/>
          <a:p>
            <a:endParaRPr lang="zh-CN" altLang="en-US"/>
          </a:p>
        </p:txBody>
      </p:sp>
      <p:sp>
        <p:nvSpPr>
          <p:cNvPr id="94" name="Oval 187"/>
          <p:cNvSpPr>
            <a:spLocks noChangeArrowheads="1"/>
          </p:cNvSpPr>
          <p:nvPr/>
        </p:nvSpPr>
        <p:spPr bwMode="auto">
          <a:xfrm>
            <a:off x="4990788" y="4422315"/>
            <a:ext cx="158609" cy="170101"/>
          </a:xfrm>
          <a:prstGeom prst="ellipse">
            <a:avLst/>
          </a:prstGeom>
          <a:solidFill>
            <a:schemeClr val="bg1">
              <a:alpha val="35000"/>
            </a:schemeClr>
          </a:solidFill>
          <a:ln>
            <a:noFill/>
          </a:ln>
          <a:extLst/>
        </p:spPr>
        <p:txBody>
          <a:bodyPr/>
          <a:lstStyle/>
          <a:p>
            <a:endParaRPr lang="zh-CN" altLang="en-US"/>
          </a:p>
        </p:txBody>
      </p:sp>
      <p:sp>
        <p:nvSpPr>
          <p:cNvPr id="95" name="Freeform 188"/>
          <p:cNvSpPr>
            <a:spLocks/>
          </p:cNvSpPr>
          <p:nvPr/>
        </p:nvSpPr>
        <p:spPr bwMode="auto">
          <a:xfrm>
            <a:off x="2912792" y="4601611"/>
            <a:ext cx="411462"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189"/>
          <p:cNvSpPr>
            <a:spLocks noChangeArrowheads="1"/>
          </p:cNvSpPr>
          <p:nvPr/>
        </p:nvSpPr>
        <p:spPr bwMode="auto">
          <a:xfrm>
            <a:off x="3034621" y="4422315"/>
            <a:ext cx="158609" cy="170101"/>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90"/>
          <p:cNvSpPr>
            <a:spLocks/>
          </p:cNvSpPr>
          <p:nvPr/>
        </p:nvSpPr>
        <p:spPr bwMode="auto">
          <a:xfrm>
            <a:off x="339321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chemeClr val="bg1">
              <a:alpha val="35000"/>
            </a:schemeClr>
          </a:solidFill>
          <a:ln>
            <a:noFill/>
          </a:ln>
          <a:extLst/>
        </p:spPr>
        <p:txBody>
          <a:bodyPr/>
          <a:lstStyle/>
          <a:p>
            <a:endParaRPr lang="zh-CN" altLang="en-US"/>
          </a:p>
        </p:txBody>
      </p:sp>
      <p:sp>
        <p:nvSpPr>
          <p:cNvPr id="98" name="Oval 191"/>
          <p:cNvSpPr>
            <a:spLocks noChangeArrowheads="1"/>
          </p:cNvSpPr>
          <p:nvPr/>
        </p:nvSpPr>
        <p:spPr bwMode="auto">
          <a:xfrm>
            <a:off x="3521939" y="4422315"/>
            <a:ext cx="160907" cy="170101"/>
          </a:xfrm>
          <a:prstGeom prst="ellipse">
            <a:avLst/>
          </a:prstGeom>
          <a:solidFill>
            <a:schemeClr val="bg1">
              <a:alpha val="35000"/>
            </a:schemeClr>
          </a:solidFill>
          <a:ln>
            <a:noFill/>
          </a:ln>
          <a:extLst/>
        </p:spPr>
        <p:txBody>
          <a:bodyPr/>
          <a:lstStyle/>
          <a:p>
            <a:endParaRPr lang="zh-CN" altLang="en-US"/>
          </a:p>
        </p:txBody>
      </p:sp>
      <p:sp>
        <p:nvSpPr>
          <p:cNvPr id="99" name="Freeform 192"/>
          <p:cNvSpPr>
            <a:spLocks/>
          </p:cNvSpPr>
          <p:nvPr/>
        </p:nvSpPr>
        <p:spPr bwMode="auto">
          <a:xfrm>
            <a:off x="6328612"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chemeClr val="bg1">
              <a:alpha val="35000"/>
            </a:schemeClr>
          </a:solidFill>
          <a:ln>
            <a:noFill/>
          </a:ln>
          <a:extLst/>
        </p:spPr>
        <p:txBody>
          <a:bodyPr/>
          <a:lstStyle/>
          <a:p>
            <a:endParaRPr lang="zh-CN" altLang="en-US"/>
          </a:p>
        </p:txBody>
      </p:sp>
      <p:sp>
        <p:nvSpPr>
          <p:cNvPr id="100" name="Oval 193"/>
          <p:cNvSpPr>
            <a:spLocks noChangeArrowheads="1"/>
          </p:cNvSpPr>
          <p:nvPr/>
        </p:nvSpPr>
        <p:spPr bwMode="auto">
          <a:xfrm>
            <a:off x="6448143" y="4422315"/>
            <a:ext cx="160907" cy="170101"/>
          </a:xfrm>
          <a:prstGeom prst="ellipse">
            <a:avLst/>
          </a:prstGeom>
          <a:solidFill>
            <a:schemeClr val="bg1">
              <a:alpha val="35000"/>
            </a:schemeClr>
          </a:solidFill>
          <a:ln>
            <a:noFill/>
          </a:ln>
          <a:extLst/>
        </p:spPr>
        <p:txBody>
          <a:bodyPr/>
          <a:lstStyle/>
          <a:p>
            <a:endParaRPr lang="zh-CN" altLang="en-US"/>
          </a:p>
        </p:txBody>
      </p:sp>
      <p:sp>
        <p:nvSpPr>
          <p:cNvPr id="101" name="Freeform 194"/>
          <p:cNvSpPr>
            <a:spLocks/>
          </p:cNvSpPr>
          <p:nvPr/>
        </p:nvSpPr>
        <p:spPr bwMode="auto">
          <a:xfrm>
            <a:off x="680903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chemeClr val="bg1">
              <a:alpha val="35000"/>
            </a:schemeClr>
          </a:solidFill>
          <a:ln>
            <a:noFill/>
          </a:ln>
          <a:extLst/>
        </p:spPr>
        <p:txBody>
          <a:bodyPr/>
          <a:lstStyle/>
          <a:p>
            <a:endParaRPr lang="zh-CN" altLang="en-US"/>
          </a:p>
        </p:txBody>
      </p:sp>
      <p:sp>
        <p:nvSpPr>
          <p:cNvPr id="102" name="Oval 195"/>
          <p:cNvSpPr>
            <a:spLocks noChangeArrowheads="1"/>
          </p:cNvSpPr>
          <p:nvPr/>
        </p:nvSpPr>
        <p:spPr bwMode="auto">
          <a:xfrm>
            <a:off x="6937758" y="4422315"/>
            <a:ext cx="160907" cy="170101"/>
          </a:xfrm>
          <a:prstGeom prst="ellipse">
            <a:avLst/>
          </a:prstGeom>
          <a:solidFill>
            <a:schemeClr val="bg1">
              <a:alpha val="35000"/>
            </a:schemeClr>
          </a:solidFill>
          <a:ln>
            <a:noFill/>
          </a:ln>
          <a:extLst/>
        </p:spPr>
        <p:txBody>
          <a:bodyPr/>
          <a:lstStyle/>
          <a:p>
            <a:endParaRPr lang="zh-CN" altLang="en-US"/>
          </a:p>
        </p:txBody>
      </p:sp>
      <p:sp>
        <p:nvSpPr>
          <p:cNvPr id="103" name="Freeform 196"/>
          <p:cNvSpPr>
            <a:spLocks/>
          </p:cNvSpPr>
          <p:nvPr/>
        </p:nvSpPr>
        <p:spPr bwMode="auto">
          <a:xfrm>
            <a:off x="7296350"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a:lstStyle/>
          <a:p>
            <a:endParaRPr lang="zh-CN" altLang="en-US"/>
          </a:p>
        </p:txBody>
      </p:sp>
      <p:sp>
        <p:nvSpPr>
          <p:cNvPr id="104" name="Oval 197"/>
          <p:cNvSpPr>
            <a:spLocks noChangeArrowheads="1"/>
          </p:cNvSpPr>
          <p:nvPr/>
        </p:nvSpPr>
        <p:spPr bwMode="auto">
          <a:xfrm>
            <a:off x="7427375" y="4422315"/>
            <a:ext cx="158609" cy="170101"/>
          </a:xfrm>
          <a:prstGeom prst="ellipse">
            <a:avLst/>
          </a:prstGeom>
          <a:solidFill>
            <a:schemeClr val="bg1">
              <a:alpha val="35000"/>
            </a:schemeClr>
          </a:solidFill>
          <a:ln>
            <a:noFill/>
          </a:ln>
          <a:extLst/>
        </p:spPr>
        <p:txBody>
          <a:bodyPr/>
          <a:lstStyle/>
          <a:p>
            <a:endParaRPr lang="zh-CN" altLang="en-US"/>
          </a:p>
        </p:txBody>
      </p:sp>
      <p:sp>
        <p:nvSpPr>
          <p:cNvPr id="105" name="Freeform 198"/>
          <p:cNvSpPr>
            <a:spLocks/>
          </p:cNvSpPr>
          <p:nvPr/>
        </p:nvSpPr>
        <p:spPr bwMode="auto">
          <a:xfrm>
            <a:off x="5340185"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a:lstStyle/>
          <a:p>
            <a:endParaRPr lang="zh-CN" altLang="en-US"/>
          </a:p>
        </p:txBody>
      </p:sp>
      <p:sp>
        <p:nvSpPr>
          <p:cNvPr id="106" name="Oval 199"/>
          <p:cNvSpPr>
            <a:spLocks noChangeArrowheads="1"/>
          </p:cNvSpPr>
          <p:nvPr/>
        </p:nvSpPr>
        <p:spPr bwMode="auto">
          <a:xfrm>
            <a:off x="5459716" y="4422315"/>
            <a:ext cx="170101" cy="170101"/>
          </a:xfrm>
          <a:prstGeom prst="ellipse">
            <a:avLst/>
          </a:prstGeom>
          <a:solidFill>
            <a:schemeClr val="bg1">
              <a:alpha val="35000"/>
            </a:schemeClr>
          </a:solidFill>
          <a:ln>
            <a:noFill/>
          </a:ln>
          <a:extLst/>
        </p:spPr>
        <p:txBody>
          <a:bodyPr/>
          <a:lstStyle/>
          <a:p>
            <a:endParaRPr lang="zh-CN" altLang="en-US"/>
          </a:p>
        </p:txBody>
      </p:sp>
      <p:sp>
        <p:nvSpPr>
          <p:cNvPr id="107" name="Freeform 200"/>
          <p:cNvSpPr>
            <a:spLocks/>
          </p:cNvSpPr>
          <p:nvPr/>
        </p:nvSpPr>
        <p:spPr bwMode="auto">
          <a:xfrm>
            <a:off x="5829801"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chemeClr val="bg1">
              <a:alpha val="35000"/>
            </a:schemeClr>
          </a:solidFill>
          <a:ln>
            <a:noFill/>
          </a:ln>
          <a:extLst/>
        </p:spPr>
        <p:txBody>
          <a:bodyPr/>
          <a:lstStyle/>
          <a:p>
            <a:endParaRPr lang="zh-CN" altLang="en-US"/>
          </a:p>
        </p:txBody>
      </p:sp>
      <p:sp>
        <p:nvSpPr>
          <p:cNvPr id="108" name="Oval 201"/>
          <p:cNvSpPr>
            <a:spLocks noChangeArrowheads="1"/>
          </p:cNvSpPr>
          <p:nvPr/>
        </p:nvSpPr>
        <p:spPr bwMode="auto">
          <a:xfrm>
            <a:off x="5949331" y="4422315"/>
            <a:ext cx="170101" cy="170101"/>
          </a:xfrm>
          <a:prstGeom prst="ellipse">
            <a:avLst/>
          </a:prstGeom>
          <a:solidFill>
            <a:schemeClr val="bg1">
              <a:alpha val="35000"/>
            </a:schemeClr>
          </a:solidFill>
          <a:ln>
            <a:noFill/>
          </a:ln>
          <a:extLst/>
        </p:spPr>
        <p:txBody>
          <a:bodyPr/>
          <a:lstStyle/>
          <a:p>
            <a:endParaRPr lang="zh-CN" altLang="en-US"/>
          </a:p>
        </p:txBody>
      </p:sp>
      <p:sp>
        <p:nvSpPr>
          <p:cNvPr id="109" name="TextBox 223"/>
          <p:cNvSpPr txBox="1"/>
          <p:nvPr/>
        </p:nvSpPr>
        <p:spPr>
          <a:xfrm>
            <a:off x="7975304" y="3399793"/>
            <a:ext cx="3592650" cy="264687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166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rPr>
              <a:t>44</a:t>
            </a:r>
            <a:r>
              <a:rPr lang="en-US" altLang="zh-CN" sz="80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rPr>
              <a:t>%</a:t>
            </a:r>
            <a:endParaRPr lang="zh-CN" altLang="en-US" sz="80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endParaRPr>
          </a:p>
        </p:txBody>
      </p:sp>
      <p:sp>
        <p:nvSpPr>
          <p:cNvPr id="110" name="Content Placeholder 2"/>
          <p:cNvSpPr txBox="1">
            <a:spLocks/>
          </p:cNvSpPr>
          <p:nvPr/>
        </p:nvSpPr>
        <p:spPr>
          <a:xfrm>
            <a:off x="8034223" y="2233983"/>
            <a:ext cx="3319577"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111"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207967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5"/>
          <p:cNvSpPr>
            <a:spLocks/>
          </p:cNvSpPr>
          <p:nvPr/>
        </p:nvSpPr>
        <p:spPr bwMode="auto">
          <a:xfrm>
            <a:off x="722780" y="2294734"/>
            <a:ext cx="5373220" cy="2851155"/>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n>
            <a:noFill/>
          </a:ln>
          <a:extLst/>
        </p:spPr>
        <p:txBody>
          <a:bodyPr vert="horz" wrap="square" lIns="91440" tIns="45720" rIns="91440" bIns="45720" numCol="1" anchor="t" anchorCtr="0" compatLnSpc="1">
            <a:prstTxWarp prst="textNoShape">
              <a:avLst/>
            </a:prstTxWarp>
          </a:bodyPr>
          <a:lstStyle/>
          <a:p>
            <a:endParaRPr lang="zh-CN" altLang="en-US" sz="4800"/>
          </a:p>
        </p:txBody>
      </p:sp>
      <p:sp>
        <p:nvSpPr>
          <p:cNvPr id="20" name="Freeform 6"/>
          <p:cNvSpPr>
            <a:spLocks noEditPoints="1"/>
          </p:cNvSpPr>
          <p:nvPr/>
        </p:nvSpPr>
        <p:spPr bwMode="auto">
          <a:xfrm>
            <a:off x="4436373" y="3196890"/>
            <a:ext cx="431220" cy="1273800"/>
          </a:xfrm>
          <a:custGeom>
            <a:avLst/>
            <a:gdLst>
              <a:gd name="T0" fmla="*/ 21 w 21"/>
              <a:gd name="T1" fmla="*/ 40 h 62"/>
              <a:gd name="T2" fmla="*/ 17 w 21"/>
              <a:gd name="T3" fmla="*/ 40 h 62"/>
              <a:gd name="T4" fmla="*/ 17 w 21"/>
              <a:gd name="T5" fmla="*/ 62 h 62"/>
              <a:gd name="T6" fmla="*/ 12 w 21"/>
              <a:gd name="T7" fmla="*/ 62 h 62"/>
              <a:gd name="T8" fmla="*/ 12 w 21"/>
              <a:gd name="T9" fmla="*/ 40 h 62"/>
              <a:gd name="T10" fmla="*/ 9 w 21"/>
              <a:gd name="T11" fmla="*/ 40 h 62"/>
              <a:gd name="T12" fmla="*/ 9 w 21"/>
              <a:gd name="T13" fmla="*/ 62 h 62"/>
              <a:gd name="T14" fmla="*/ 4 w 21"/>
              <a:gd name="T15" fmla="*/ 62 h 62"/>
              <a:gd name="T16" fmla="*/ 4 w 21"/>
              <a:gd name="T17" fmla="*/ 40 h 62"/>
              <a:gd name="T18" fmla="*/ 0 w 21"/>
              <a:gd name="T19" fmla="*/ 40 h 62"/>
              <a:gd name="T20" fmla="*/ 0 w 21"/>
              <a:gd name="T21" fmla="*/ 19 h 62"/>
              <a:gd name="T22" fmla="*/ 2 w 21"/>
              <a:gd name="T23" fmla="*/ 15 h 62"/>
              <a:gd name="T24" fmla="*/ 6 w 21"/>
              <a:gd name="T25" fmla="*/ 12 h 62"/>
              <a:gd name="T26" fmla="*/ 11 w 21"/>
              <a:gd name="T27" fmla="*/ 11 h 62"/>
              <a:gd name="T28" fmla="*/ 16 w 21"/>
              <a:gd name="T29" fmla="*/ 12 h 62"/>
              <a:gd name="T30" fmla="*/ 21 w 21"/>
              <a:gd name="T31" fmla="*/ 17 h 62"/>
              <a:gd name="T32" fmla="*/ 21 w 21"/>
              <a:gd name="T33" fmla="*/ 19 h 62"/>
              <a:gd name="T34" fmla="*/ 21 w 21"/>
              <a:gd name="T35" fmla="*/ 40 h 62"/>
              <a:gd name="T36" fmla="*/ 15 w 21"/>
              <a:gd name="T37" fmla="*/ 5 h 62"/>
              <a:gd name="T38" fmla="*/ 14 w 21"/>
              <a:gd name="T39" fmla="*/ 8 h 62"/>
              <a:gd name="T40" fmla="*/ 11 w 21"/>
              <a:gd name="T41" fmla="*/ 9 h 62"/>
              <a:gd name="T42" fmla="*/ 7 w 21"/>
              <a:gd name="T43" fmla="*/ 8 h 62"/>
              <a:gd name="T44" fmla="*/ 6 w 21"/>
              <a:gd name="T45" fmla="*/ 5 h 62"/>
              <a:gd name="T46" fmla="*/ 7 w 21"/>
              <a:gd name="T47" fmla="*/ 1 h 62"/>
              <a:gd name="T48" fmla="*/ 11 w 21"/>
              <a:gd name="T49" fmla="*/ 0 h 62"/>
              <a:gd name="T50" fmla="*/ 14 w 21"/>
              <a:gd name="T51" fmla="*/ 1 h 62"/>
              <a:gd name="T52" fmla="*/ 15 w 21"/>
              <a:gd name="T53"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62">
                <a:moveTo>
                  <a:pt x="21" y="40"/>
                </a:moveTo>
                <a:cubicBezTo>
                  <a:pt x="17" y="40"/>
                  <a:pt x="17" y="40"/>
                  <a:pt x="17" y="40"/>
                </a:cubicBezTo>
                <a:cubicBezTo>
                  <a:pt x="17" y="62"/>
                  <a:pt x="17" y="62"/>
                  <a:pt x="17" y="62"/>
                </a:cubicBezTo>
                <a:cubicBezTo>
                  <a:pt x="12" y="62"/>
                  <a:pt x="12" y="62"/>
                  <a:pt x="12" y="62"/>
                </a:cubicBezTo>
                <a:cubicBezTo>
                  <a:pt x="12" y="40"/>
                  <a:pt x="12" y="40"/>
                  <a:pt x="12" y="40"/>
                </a:cubicBezTo>
                <a:cubicBezTo>
                  <a:pt x="9" y="40"/>
                  <a:pt x="9" y="40"/>
                  <a:pt x="9" y="40"/>
                </a:cubicBezTo>
                <a:cubicBezTo>
                  <a:pt x="9" y="62"/>
                  <a:pt x="9" y="62"/>
                  <a:pt x="9" y="62"/>
                </a:cubicBezTo>
                <a:cubicBezTo>
                  <a:pt x="4" y="62"/>
                  <a:pt x="4" y="62"/>
                  <a:pt x="4" y="62"/>
                </a:cubicBezTo>
                <a:cubicBezTo>
                  <a:pt x="4" y="40"/>
                  <a:pt x="4" y="40"/>
                  <a:pt x="4" y="40"/>
                </a:cubicBezTo>
                <a:cubicBezTo>
                  <a:pt x="0" y="40"/>
                  <a:pt x="0" y="40"/>
                  <a:pt x="0" y="40"/>
                </a:cubicBezTo>
                <a:cubicBezTo>
                  <a:pt x="0" y="19"/>
                  <a:pt x="0" y="19"/>
                  <a:pt x="0" y="19"/>
                </a:cubicBezTo>
                <a:cubicBezTo>
                  <a:pt x="0" y="18"/>
                  <a:pt x="1" y="16"/>
                  <a:pt x="2" y="15"/>
                </a:cubicBezTo>
                <a:cubicBezTo>
                  <a:pt x="3" y="13"/>
                  <a:pt x="5" y="12"/>
                  <a:pt x="6" y="12"/>
                </a:cubicBezTo>
                <a:cubicBezTo>
                  <a:pt x="8" y="11"/>
                  <a:pt x="10" y="11"/>
                  <a:pt x="11" y="11"/>
                </a:cubicBezTo>
                <a:cubicBezTo>
                  <a:pt x="13" y="11"/>
                  <a:pt x="14" y="11"/>
                  <a:pt x="16" y="12"/>
                </a:cubicBezTo>
                <a:cubicBezTo>
                  <a:pt x="18" y="14"/>
                  <a:pt x="20" y="15"/>
                  <a:pt x="21" y="17"/>
                </a:cubicBezTo>
                <a:cubicBezTo>
                  <a:pt x="21" y="18"/>
                  <a:pt x="21" y="19"/>
                  <a:pt x="21" y="19"/>
                </a:cubicBezTo>
                <a:lnTo>
                  <a:pt x="21" y="40"/>
                </a:lnTo>
                <a:close/>
                <a:moveTo>
                  <a:pt x="15" y="5"/>
                </a:moveTo>
                <a:cubicBezTo>
                  <a:pt x="15" y="6"/>
                  <a:pt x="15" y="7"/>
                  <a:pt x="14" y="8"/>
                </a:cubicBezTo>
                <a:cubicBezTo>
                  <a:pt x="13" y="9"/>
                  <a:pt x="12" y="9"/>
                  <a:pt x="11" y="9"/>
                </a:cubicBezTo>
                <a:cubicBezTo>
                  <a:pt x="9" y="9"/>
                  <a:pt x="8" y="9"/>
                  <a:pt x="7" y="8"/>
                </a:cubicBezTo>
                <a:cubicBezTo>
                  <a:pt x="6" y="7"/>
                  <a:pt x="6" y="6"/>
                  <a:pt x="6" y="5"/>
                </a:cubicBezTo>
                <a:cubicBezTo>
                  <a:pt x="6" y="3"/>
                  <a:pt x="6" y="2"/>
                  <a:pt x="7" y="1"/>
                </a:cubicBezTo>
                <a:cubicBezTo>
                  <a:pt x="8" y="0"/>
                  <a:pt x="9" y="0"/>
                  <a:pt x="11" y="0"/>
                </a:cubicBezTo>
                <a:cubicBezTo>
                  <a:pt x="12" y="0"/>
                  <a:pt x="13" y="0"/>
                  <a:pt x="14" y="1"/>
                </a:cubicBezTo>
                <a:cubicBezTo>
                  <a:pt x="15" y="2"/>
                  <a:pt x="15" y="3"/>
                  <a:pt x="15" y="5"/>
                </a:cubicBezTo>
                <a:close/>
              </a:path>
            </a:pathLst>
          </a:custGeom>
          <a:solidFill>
            <a:schemeClr val="bg1">
              <a:alpha val="35000"/>
            </a:schemeClr>
          </a:solidFill>
          <a:ln>
            <a:noFill/>
          </a:ln>
          <a:extLst/>
        </p:spPr>
        <p:txBody>
          <a:bodyPr/>
          <a:lstStyle/>
          <a:p>
            <a:endParaRPr lang="zh-CN" altLang="en-US" sz="4400"/>
          </a:p>
        </p:txBody>
      </p:sp>
      <p:sp>
        <p:nvSpPr>
          <p:cNvPr id="21" name="Freeform 7"/>
          <p:cNvSpPr>
            <a:spLocks noEditPoints="1"/>
          </p:cNvSpPr>
          <p:nvPr/>
        </p:nvSpPr>
        <p:spPr bwMode="auto">
          <a:xfrm>
            <a:off x="1832035" y="3157173"/>
            <a:ext cx="615624" cy="1333376"/>
          </a:xfrm>
          <a:custGeom>
            <a:avLst/>
            <a:gdLst>
              <a:gd name="T0" fmla="*/ 28 w 30"/>
              <a:gd name="T1" fmla="*/ 38 h 65"/>
              <a:gd name="T2" fmla="*/ 30 w 30"/>
              <a:gd name="T3" fmla="*/ 37 h 65"/>
              <a:gd name="T4" fmla="*/ 21 w 30"/>
              <a:gd name="T5" fmla="*/ 15 h 65"/>
              <a:gd name="T6" fmla="*/ 9 w 30"/>
              <a:gd name="T7" fmla="*/ 15 h 65"/>
              <a:gd name="T8" fmla="*/ 0 w 30"/>
              <a:gd name="T9" fmla="*/ 37 h 65"/>
              <a:gd name="T10" fmla="*/ 2 w 30"/>
              <a:gd name="T11" fmla="*/ 38 h 65"/>
              <a:gd name="T12" fmla="*/ 10 w 30"/>
              <a:gd name="T13" fmla="*/ 22 h 65"/>
              <a:gd name="T14" fmla="*/ 11 w 30"/>
              <a:gd name="T15" fmla="*/ 29 h 65"/>
              <a:gd name="T16" fmla="*/ 3 w 30"/>
              <a:gd name="T17" fmla="*/ 45 h 65"/>
              <a:gd name="T18" fmla="*/ 11 w 30"/>
              <a:gd name="T19" fmla="*/ 45 h 65"/>
              <a:gd name="T20" fmla="*/ 14 w 30"/>
              <a:gd name="T21" fmla="*/ 65 h 65"/>
              <a:gd name="T22" fmla="*/ 17 w 30"/>
              <a:gd name="T23" fmla="*/ 65 h 65"/>
              <a:gd name="T24" fmla="*/ 19 w 30"/>
              <a:gd name="T25" fmla="*/ 45 h 65"/>
              <a:gd name="T26" fmla="*/ 27 w 30"/>
              <a:gd name="T27" fmla="*/ 45 h 65"/>
              <a:gd name="T28" fmla="*/ 19 w 30"/>
              <a:gd name="T29" fmla="*/ 29 h 65"/>
              <a:gd name="T30" fmla="*/ 20 w 30"/>
              <a:gd name="T31" fmla="*/ 22 h 65"/>
              <a:gd name="T32" fmla="*/ 28 w 30"/>
              <a:gd name="T33" fmla="*/ 38 h 65"/>
              <a:gd name="T34" fmla="*/ 15 w 30"/>
              <a:gd name="T35" fmla="*/ 10 h 65"/>
              <a:gd name="T36" fmla="*/ 18 w 30"/>
              <a:gd name="T37" fmla="*/ 9 h 65"/>
              <a:gd name="T38" fmla="*/ 20 w 30"/>
              <a:gd name="T39" fmla="*/ 5 h 65"/>
              <a:gd name="T40" fmla="*/ 18 w 30"/>
              <a:gd name="T41" fmla="*/ 2 h 65"/>
              <a:gd name="T42" fmla="*/ 15 w 30"/>
              <a:gd name="T43" fmla="*/ 0 h 65"/>
              <a:gd name="T44" fmla="*/ 11 w 30"/>
              <a:gd name="T45" fmla="*/ 2 h 65"/>
              <a:gd name="T46" fmla="*/ 10 w 30"/>
              <a:gd name="T47" fmla="*/ 5 h 65"/>
              <a:gd name="T48" fmla="*/ 11 w 30"/>
              <a:gd name="T49" fmla="*/ 9 h 65"/>
              <a:gd name="T50" fmla="*/ 15 w 30"/>
              <a:gd name="T51" fmla="*/ 1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65">
                <a:moveTo>
                  <a:pt x="28" y="38"/>
                </a:moveTo>
                <a:cubicBezTo>
                  <a:pt x="29" y="38"/>
                  <a:pt x="30" y="38"/>
                  <a:pt x="30" y="37"/>
                </a:cubicBezTo>
                <a:cubicBezTo>
                  <a:pt x="21" y="15"/>
                  <a:pt x="21" y="15"/>
                  <a:pt x="21" y="15"/>
                </a:cubicBezTo>
                <a:cubicBezTo>
                  <a:pt x="9" y="15"/>
                  <a:pt x="9" y="15"/>
                  <a:pt x="9" y="15"/>
                </a:cubicBezTo>
                <a:cubicBezTo>
                  <a:pt x="0" y="37"/>
                  <a:pt x="0" y="37"/>
                  <a:pt x="0" y="37"/>
                </a:cubicBezTo>
                <a:cubicBezTo>
                  <a:pt x="2" y="38"/>
                  <a:pt x="2" y="38"/>
                  <a:pt x="2" y="38"/>
                </a:cubicBezTo>
                <a:cubicBezTo>
                  <a:pt x="10" y="22"/>
                  <a:pt x="10" y="22"/>
                  <a:pt x="10" y="22"/>
                </a:cubicBezTo>
                <a:cubicBezTo>
                  <a:pt x="11" y="29"/>
                  <a:pt x="11" y="29"/>
                  <a:pt x="11" y="29"/>
                </a:cubicBezTo>
                <a:cubicBezTo>
                  <a:pt x="3" y="45"/>
                  <a:pt x="3" y="45"/>
                  <a:pt x="3" y="45"/>
                </a:cubicBezTo>
                <a:cubicBezTo>
                  <a:pt x="11" y="45"/>
                  <a:pt x="11" y="45"/>
                  <a:pt x="11" y="45"/>
                </a:cubicBezTo>
                <a:cubicBezTo>
                  <a:pt x="14" y="65"/>
                  <a:pt x="14" y="65"/>
                  <a:pt x="14" y="65"/>
                </a:cubicBezTo>
                <a:cubicBezTo>
                  <a:pt x="17" y="65"/>
                  <a:pt x="17" y="65"/>
                  <a:pt x="17" y="65"/>
                </a:cubicBezTo>
                <a:cubicBezTo>
                  <a:pt x="19" y="45"/>
                  <a:pt x="19" y="45"/>
                  <a:pt x="19" y="45"/>
                </a:cubicBezTo>
                <a:cubicBezTo>
                  <a:pt x="27" y="45"/>
                  <a:pt x="27" y="45"/>
                  <a:pt x="27" y="45"/>
                </a:cubicBezTo>
                <a:cubicBezTo>
                  <a:pt x="19" y="29"/>
                  <a:pt x="19" y="29"/>
                  <a:pt x="19" y="29"/>
                </a:cubicBezTo>
                <a:cubicBezTo>
                  <a:pt x="20" y="22"/>
                  <a:pt x="20" y="22"/>
                  <a:pt x="20" y="22"/>
                </a:cubicBezTo>
                <a:lnTo>
                  <a:pt x="28" y="38"/>
                </a:lnTo>
                <a:close/>
                <a:moveTo>
                  <a:pt x="15" y="10"/>
                </a:moveTo>
                <a:cubicBezTo>
                  <a:pt x="16" y="10"/>
                  <a:pt x="17" y="10"/>
                  <a:pt x="18" y="9"/>
                </a:cubicBezTo>
                <a:cubicBezTo>
                  <a:pt x="19" y="8"/>
                  <a:pt x="20" y="7"/>
                  <a:pt x="20" y="5"/>
                </a:cubicBezTo>
                <a:cubicBezTo>
                  <a:pt x="20" y="4"/>
                  <a:pt x="19" y="3"/>
                  <a:pt x="18" y="2"/>
                </a:cubicBezTo>
                <a:cubicBezTo>
                  <a:pt x="17" y="1"/>
                  <a:pt x="16" y="0"/>
                  <a:pt x="15" y="0"/>
                </a:cubicBezTo>
                <a:cubicBezTo>
                  <a:pt x="13" y="0"/>
                  <a:pt x="12" y="1"/>
                  <a:pt x="11" y="2"/>
                </a:cubicBezTo>
                <a:cubicBezTo>
                  <a:pt x="10" y="3"/>
                  <a:pt x="10" y="4"/>
                  <a:pt x="10" y="5"/>
                </a:cubicBezTo>
                <a:cubicBezTo>
                  <a:pt x="10" y="7"/>
                  <a:pt x="10" y="8"/>
                  <a:pt x="11" y="9"/>
                </a:cubicBezTo>
                <a:cubicBezTo>
                  <a:pt x="12" y="10"/>
                  <a:pt x="13" y="10"/>
                  <a:pt x="15" y="10"/>
                </a:cubicBezTo>
                <a:close/>
              </a:path>
            </a:pathLst>
          </a:custGeom>
          <a:solidFill>
            <a:schemeClr val="bg1">
              <a:alpha val="35000"/>
            </a:schemeClr>
          </a:solidFill>
          <a:ln>
            <a:noFill/>
          </a:ln>
          <a:extLst/>
        </p:spPr>
        <p:txBody>
          <a:bodyPr/>
          <a:lstStyle/>
          <a:p>
            <a:endParaRPr lang="zh-CN" altLang="en-US" sz="4400"/>
          </a:p>
        </p:txBody>
      </p:sp>
      <p:sp>
        <p:nvSpPr>
          <p:cNvPr id="22" name="TextBox 268"/>
          <p:cNvSpPr txBox="1"/>
          <p:nvPr/>
        </p:nvSpPr>
        <p:spPr bwMode="auto">
          <a:xfrm>
            <a:off x="3585030" y="1911761"/>
            <a:ext cx="2133919" cy="1107996"/>
          </a:xfrm>
          <a:prstGeom prst="rect">
            <a:avLst/>
          </a:prstGeom>
          <a:noFill/>
        </p:spPr>
        <p:txBody>
          <a:bodyPr wrap="none">
            <a:spAutoFit/>
          </a:bodyPr>
          <a:lstStyle>
            <a:defPPr>
              <a:defRPr lang="zh-CN"/>
            </a:defPPr>
            <a:lvl1pPr algn="ctr" fontAlgn="auto">
              <a:spcBef>
                <a:spcPts val="0"/>
              </a:spcBef>
              <a:spcAft>
                <a:spcPts val="0"/>
              </a:spcAft>
              <a:defRPr sz="6600" b="1"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en-US" altLang="zh-CN" dirty="0"/>
              <a:t>52%</a:t>
            </a:r>
            <a:endParaRPr lang="zh-CN" altLang="en-US" dirty="0"/>
          </a:p>
        </p:txBody>
      </p:sp>
      <p:sp>
        <p:nvSpPr>
          <p:cNvPr id="23" name="TextBox 269"/>
          <p:cNvSpPr txBox="1"/>
          <p:nvPr/>
        </p:nvSpPr>
        <p:spPr bwMode="auto">
          <a:xfrm>
            <a:off x="1145028" y="4861062"/>
            <a:ext cx="1989648" cy="1107996"/>
          </a:xfrm>
          <a:prstGeom prst="rect">
            <a:avLst/>
          </a:prstGeom>
          <a:noFill/>
        </p:spPr>
        <p:txBody>
          <a:bodyPr wrap="non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en-US" altLang="zh-CN" sz="6600" b="1"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rPr>
              <a:t>48</a:t>
            </a:r>
            <a:r>
              <a:rPr lang="en-US" altLang="zh-CN" sz="5400" b="1"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rPr>
              <a:t>%</a:t>
            </a:r>
            <a:endParaRPr lang="zh-CN" altLang="en-US" sz="66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endParaRPr>
          </a:p>
        </p:txBody>
      </p:sp>
      <p:sp>
        <p:nvSpPr>
          <p:cNvPr id="24" name="Content Placeholder 2"/>
          <p:cNvSpPr txBox="1">
            <a:spLocks/>
          </p:cNvSpPr>
          <p:nvPr/>
        </p:nvSpPr>
        <p:spPr>
          <a:xfrm>
            <a:off x="6331645" y="1887718"/>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5" name="Content Placeholder 2"/>
          <p:cNvSpPr txBox="1">
            <a:spLocks/>
          </p:cNvSpPr>
          <p:nvPr/>
        </p:nvSpPr>
        <p:spPr>
          <a:xfrm>
            <a:off x="6331645" y="2701751"/>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6" name="Content Placeholder 2"/>
          <p:cNvSpPr txBox="1">
            <a:spLocks/>
          </p:cNvSpPr>
          <p:nvPr/>
        </p:nvSpPr>
        <p:spPr>
          <a:xfrm>
            <a:off x="6331645" y="4433300"/>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7" name="Content Placeholder 2"/>
          <p:cNvSpPr txBox="1">
            <a:spLocks/>
          </p:cNvSpPr>
          <p:nvPr/>
        </p:nvSpPr>
        <p:spPr>
          <a:xfrm>
            <a:off x="6331645" y="5247333"/>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785906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245340" y="1829617"/>
            <a:ext cx="2959100" cy="4079830"/>
            <a:chOff x="1670051" y="1410517"/>
            <a:chExt cx="2959100" cy="4079830"/>
          </a:xfrm>
          <a:solidFill>
            <a:srgbClr val="E02579"/>
          </a:solidFill>
        </p:grpSpPr>
        <p:sp>
          <p:nvSpPr>
            <p:cNvPr id="36"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79303" y="547086"/>
            <a:ext cx="6091174" cy="3045588"/>
            <a:chOff x="-307953" y="352177"/>
            <a:chExt cx="6870810" cy="3435405"/>
          </a:xfrm>
        </p:grpSpPr>
        <p:cxnSp>
          <p:nvCxnSpPr>
            <p:cNvPr id="21" name="直接连接符 20"/>
            <p:cNvCxnSpPr/>
            <p:nvPr/>
          </p:nvCxnSpPr>
          <p:spPr>
            <a:xfrm rot="16200000">
              <a:off x="6001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8000000">
              <a:off x="938746"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9800000">
              <a:off x="18638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27452" y="352177"/>
              <a:ext cx="0" cy="1816210"/>
            </a:xfrm>
            <a:prstGeom prst="line">
              <a:avLst/>
            </a:prstGeom>
            <a:ln>
              <a:solidFill>
                <a:srgbClr val="FD665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800000">
              <a:off x="43911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3600000">
              <a:off x="5316158"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6547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245340" y="1829617"/>
            <a:ext cx="2959100" cy="4079830"/>
            <a:chOff x="1670051" y="1410517"/>
            <a:chExt cx="2959100" cy="4079830"/>
          </a:xfrm>
        </p:grpSpPr>
        <p:sp>
          <p:nvSpPr>
            <p:cNvPr id="2"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solidFill>
              <a:srgbClr val="FD665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Copyright Notice"/>
          <p:cNvSpPr>
            <a:spLocks/>
          </p:cNvSpPr>
          <p:nvPr/>
        </p:nvSpPr>
        <p:spPr bwMode="auto">
          <a:xfrm>
            <a:off x="848505" y="1915294"/>
            <a:ext cx="5708472" cy="31278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900" b="1" cap="small" dirty="0" smtClean="0">
                <a:solidFill>
                  <a:schemeClr val="bg1"/>
                </a:solidFill>
                <a:latin typeface="微软雅黑" panose="020B0503020204020204" pitchFamily="34" charset="-122"/>
                <a:ea typeface="微软雅黑" panose="020B0503020204020204" pitchFamily="34" charset="-122"/>
              </a:rPr>
              <a:t>3</a:t>
            </a:r>
            <a:endParaRPr lang="en-US" sz="19900" b="1" cap="small" dirty="0">
              <a:solidFill>
                <a:schemeClr val="bg1"/>
              </a:solidFill>
              <a:latin typeface="微软雅黑" panose="020B0503020204020204" pitchFamily="34" charset="-122"/>
              <a:ea typeface="微软雅黑" panose="020B0503020204020204" pitchFamily="34" charset="-122"/>
            </a:endParaRPr>
          </a:p>
        </p:txBody>
      </p:sp>
      <p:sp>
        <p:nvSpPr>
          <p:cNvPr id="33" name="Copyright Notice"/>
          <p:cNvSpPr>
            <a:spLocks/>
          </p:cNvSpPr>
          <p:nvPr/>
        </p:nvSpPr>
        <p:spPr bwMode="auto">
          <a:xfrm>
            <a:off x="5232726" y="2288288"/>
            <a:ext cx="5708472" cy="15427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处填写标题</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897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Rectangle 5"/>
          <p:cNvSpPr>
            <a:spLocks noChangeArrowheads="1"/>
          </p:cNvSpPr>
          <p:nvPr/>
        </p:nvSpPr>
        <p:spPr bwMode="auto">
          <a:xfrm>
            <a:off x="1618045" y="3416727"/>
            <a:ext cx="1926285" cy="3441273"/>
          </a:xfrm>
          <a:prstGeom prst="rect">
            <a:avLst/>
          </a:prstGeom>
          <a:solidFill>
            <a:schemeClr val="bg1">
              <a:alpha val="35000"/>
            </a:schemeClr>
          </a:solidFill>
          <a:ln>
            <a:noFill/>
          </a:ln>
          <a:extLst/>
        </p:spPr>
        <p:txBody>
          <a:bodyPr/>
          <a:lstStyle/>
          <a:p>
            <a:endParaRPr lang="zh-CN" altLang="en-US" sz="2800"/>
          </a:p>
        </p:txBody>
      </p:sp>
      <p:sp>
        <p:nvSpPr>
          <p:cNvPr id="20" name="Rectangle 6"/>
          <p:cNvSpPr>
            <a:spLocks noChangeArrowheads="1"/>
          </p:cNvSpPr>
          <p:nvPr/>
        </p:nvSpPr>
        <p:spPr bwMode="auto">
          <a:xfrm>
            <a:off x="3760333" y="4262990"/>
            <a:ext cx="1946997" cy="2595010"/>
          </a:xfrm>
          <a:prstGeom prst="rect">
            <a:avLst/>
          </a:prstGeom>
          <a:solidFill>
            <a:schemeClr val="bg1">
              <a:alpha val="35000"/>
            </a:schemeClr>
          </a:solidFill>
          <a:ln>
            <a:noFill/>
          </a:ln>
          <a:extLst/>
        </p:spPr>
        <p:txBody>
          <a:bodyPr/>
          <a:lstStyle/>
          <a:p>
            <a:endParaRPr lang="zh-CN" altLang="en-US" sz="2800"/>
          </a:p>
        </p:txBody>
      </p:sp>
      <p:sp>
        <p:nvSpPr>
          <p:cNvPr id="21" name="Rectangle 7"/>
          <p:cNvSpPr>
            <a:spLocks noChangeArrowheads="1"/>
          </p:cNvSpPr>
          <p:nvPr/>
        </p:nvSpPr>
        <p:spPr bwMode="auto">
          <a:xfrm>
            <a:off x="5923335" y="4970183"/>
            <a:ext cx="1946997" cy="1887817"/>
          </a:xfrm>
          <a:prstGeom prst="rect">
            <a:avLst/>
          </a:prstGeom>
          <a:solidFill>
            <a:schemeClr val="bg1">
              <a:alpha val="35000"/>
            </a:schemeClr>
          </a:solidFill>
          <a:ln>
            <a:noFill/>
          </a:ln>
          <a:extLst/>
        </p:spPr>
        <p:txBody>
          <a:bodyPr/>
          <a:lstStyle/>
          <a:p>
            <a:endParaRPr lang="zh-CN" altLang="en-US" sz="2800"/>
          </a:p>
        </p:txBody>
      </p:sp>
      <p:sp>
        <p:nvSpPr>
          <p:cNvPr id="22" name="Rectangle 8"/>
          <p:cNvSpPr>
            <a:spLocks noChangeArrowheads="1"/>
          </p:cNvSpPr>
          <p:nvPr/>
        </p:nvSpPr>
        <p:spPr bwMode="auto">
          <a:xfrm>
            <a:off x="8086334" y="2650357"/>
            <a:ext cx="1946997" cy="4207643"/>
          </a:xfrm>
          <a:prstGeom prst="rect">
            <a:avLst/>
          </a:prstGeom>
          <a:solidFill>
            <a:schemeClr val="bg1">
              <a:alpha val="35000"/>
            </a:schemeClr>
          </a:solidFill>
          <a:ln>
            <a:noFill/>
          </a:ln>
          <a:extLst/>
        </p:spPr>
        <p:txBody>
          <a:bodyPr/>
          <a:lstStyle/>
          <a:p>
            <a:endParaRPr lang="zh-CN" altLang="en-US" sz="2800"/>
          </a:p>
        </p:txBody>
      </p:sp>
      <p:sp>
        <p:nvSpPr>
          <p:cNvPr id="23" name="TextBox 682"/>
          <p:cNvSpPr txBox="1"/>
          <p:nvPr/>
        </p:nvSpPr>
        <p:spPr>
          <a:xfrm>
            <a:off x="1745639" y="3615901"/>
            <a:ext cx="1250663" cy="83099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800"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rPr>
              <a:t>52%</a:t>
            </a:r>
            <a:endParaRPr lang="zh-CN" altLang="en-US" sz="4800"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endParaRPr>
          </a:p>
        </p:txBody>
      </p:sp>
      <p:sp>
        <p:nvSpPr>
          <p:cNvPr id="24" name="TextBox 682"/>
          <p:cNvSpPr txBox="1"/>
          <p:nvPr/>
        </p:nvSpPr>
        <p:spPr>
          <a:xfrm>
            <a:off x="3899068" y="4539513"/>
            <a:ext cx="1250663" cy="830997"/>
          </a:xfrm>
          <a:prstGeom prst="rect">
            <a:avLst/>
          </a:prstGeom>
          <a:noFill/>
        </p:spPr>
        <p:txBody>
          <a:bodyPr wrap="none">
            <a:spAutoFit/>
          </a:bodyPr>
          <a:lstStyle>
            <a:defPPr>
              <a:defRPr lang="zh-CN"/>
            </a:defPPr>
            <a:lvl1pPr fontAlgn="base">
              <a:spcBef>
                <a:spcPct val="0"/>
              </a:spcBef>
              <a:spcAft>
                <a:spcPct val="0"/>
              </a:spcAft>
              <a:defRPr sz="48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45%</a:t>
            </a:r>
            <a:endParaRPr lang="zh-CN" altLang="en-US" dirty="0"/>
          </a:p>
        </p:txBody>
      </p:sp>
      <p:sp>
        <p:nvSpPr>
          <p:cNvPr id="25" name="TextBox 682"/>
          <p:cNvSpPr txBox="1"/>
          <p:nvPr/>
        </p:nvSpPr>
        <p:spPr>
          <a:xfrm>
            <a:off x="6038564" y="5022611"/>
            <a:ext cx="1250663" cy="830997"/>
          </a:xfrm>
          <a:prstGeom prst="rect">
            <a:avLst/>
          </a:prstGeom>
          <a:noFill/>
        </p:spPr>
        <p:txBody>
          <a:bodyPr wrap="none">
            <a:spAutoFit/>
          </a:bodyPr>
          <a:lstStyle>
            <a:defPPr>
              <a:defRPr lang="zh-CN"/>
            </a:defPPr>
            <a:lvl1pPr fontAlgn="base">
              <a:spcBef>
                <a:spcPct val="0"/>
              </a:spcBef>
              <a:spcAft>
                <a:spcPct val="0"/>
              </a:spcAft>
              <a:defRPr sz="48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39%</a:t>
            </a:r>
            <a:endParaRPr lang="zh-CN" altLang="en-US" dirty="0"/>
          </a:p>
        </p:txBody>
      </p:sp>
      <p:sp>
        <p:nvSpPr>
          <p:cNvPr id="26" name="TextBox 682"/>
          <p:cNvSpPr txBox="1"/>
          <p:nvPr/>
        </p:nvSpPr>
        <p:spPr>
          <a:xfrm>
            <a:off x="8216359" y="2740928"/>
            <a:ext cx="1250663" cy="830997"/>
          </a:xfrm>
          <a:prstGeom prst="rect">
            <a:avLst/>
          </a:prstGeom>
          <a:noFill/>
        </p:spPr>
        <p:txBody>
          <a:bodyPr wrap="none">
            <a:spAutoFit/>
          </a:bodyPr>
          <a:lstStyle>
            <a:defPPr>
              <a:defRPr lang="zh-CN"/>
            </a:defPPr>
            <a:lvl1pPr fontAlgn="base">
              <a:spcBef>
                <a:spcPct val="0"/>
              </a:spcBef>
              <a:spcAft>
                <a:spcPct val="0"/>
              </a:spcAft>
              <a:defRPr sz="48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70%</a:t>
            </a:r>
            <a:endParaRPr lang="zh-CN" altLang="en-US" dirty="0"/>
          </a:p>
        </p:txBody>
      </p:sp>
      <p:sp>
        <p:nvSpPr>
          <p:cNvPr id="27" name="Content Placeholder 2"/>
          <p:cNvSpPr txBox="1">
            <a:spLocks/>
          </p:cNvSpPr>
          <p:nvPr/>
        </p:nvSpPr>
        <p:spPr>
          <a:xfrm>
            <a:off x="1618045" y="1899945"/>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1540347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196"/>
          <p:cNvSpPr>
            <a:spLocks/>
          </p:cNvSpPr>
          <p:nvPr/>
        </p:nvSpPr>
        <p:spPr bwMode="auto">
          <a:xfrm>
            <a:off x="660400" y="3369456"/>
            <a:ext cx="1742397" cy="1504669"/>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Lst>
            <a:ahLst/>
            <a:cxnLst>
              <a:cxn ang="0">
                <a:pos x="T0" y="T1"/>
              </a:cxn>
              <a:cxn ang="0">
                <a:pos x="T2" y="T3"/>
              </a:cxn>
              <a:cxn ang="0">
                <a:pos x="T4" y="T5"/>
              </a:cxn>
              <a:cxn ang="0">
                <a:pos x="T6" y="T7"/>
              </a:cxn>
              <a:cxn ang="0">
                <a:pos x="T8" y="T9"/>
              </a:cxn>
              <a:cxn ang="0">
                <a:pos x="T10" y="T11"/>
              </a:cxn>
              <a:cxn ang="0">
                <a:pos x="T12" y="T13"/>
              </a:cxn>
            </a:cxnLst>
            <a:rect l="0" t="0" r="r" b="b"/>
            <a:pathLst>
              <a:path w="623" h="538">
                <a:moveTo>
                  <a:pt x="156" y="538"/>
                </a:moveTo>
                <a:lnTo>
                  <a:pt x="0" y="272"/>
                </a:lnTo>
                <a:lnTo>
                  <a:pt x="156" y="0"/>
                </a:lnTo>
                <a:lnTo>
                  <a:pt x="467" y="0"/>
                </a:lnTo>
                <a:lnTo>
                  <a:pt x="623" y="272"/>
                </a:lnTo>
                <a:lnTo>
                  <a:pt x="467" y="538"/>
                </a:lnTo>
                <a:lnTo>
                  <a:pt x="156" y="538"/>
                </a:lnTo>
                <a:close/>
              </a:path>
            </a:pathLst>
          </a:custGeom>
          <a:solidFill>
            <a:schemeClr val="bg1">
              <a:alpha val="35000"/>
            </a:schemeClr>
          </a:solidFill>
          <a:ln>
            <a:noFill/>
          </a:ln>
          <a:extLst/>
        </p:spPr>
        <p:txBody>
          <a:bodyPr/>
          <a:lstStyle/>
          <a:p>
            <a:endParaRPr lang="zh-CN" altLang="en-US" sz="3600"/>
          </a:p>
        </p:txBody>
      </p:sp>
      <p:sp>
        <p:nvSpPr>
          <p:cNvPr id="20" name="Freeform 197"/>
          <p:cNvSpPr>
            <a:spLocks/>
          </p:cNvSpPr>
          <p:nvPr/>
        </p:nvSpPr>
        <p:spPr bwMode="auto">
          <a:xfrm>
            <a:off x="2545432" y="1884363"/>
            <a:ext cx="2301754" cy="1974529"/>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23" h="706">
                <a:moveTo>
                  <a:pt x="208" y="706"/>
                </a:moveTo>
                <a:lnTo>
                  <a:pt x="0" y="356"/>
                </a:lnTo>
                <a:lnTo>
                  <a:pt x="208" y="0"/>
                </a:lnTo>
                <a:lnTo>
                  <a:pt x="616" y="0"/>
                </a:lnTo>
                <a:lnTo>
                  <a:pt x="823" y="356"/>
                </a:lnTo>
                <a:lnTo>
                  <a:pt x="616" y="706"/>
                </a:lnTo>
                <a:lnTo>
                  <a:pt x="208" y="706"/>
                </a:lnTo>
                <a:close/>
              </a:path>
            </a:pathLst>
          </a:custGeom>
          <a:solidFill>
            <a:schemeClr val="bg1">
              <a:alpha val="35000"/>
            </a:schemeClr>
          </a:solidFill>
          <a:ln>
            <a:noFill/>
          </a:ln>
          <a:extLst/>
        </p:spPr>
        <p:txBody>
          <a:bodyPr/>
          <a:lstStyle/>
          <a:p>
            <a:endParaRPr lang="zh-CN" altLang="en-US" sz="3600"/>
          </a:p>
        </p:txBody>
      </p:sp>
      <p:sp>
        <p:nvSpPr>
          <p:cNvPr id="21" name="Freeform 198"/>
          <p:cNvSpPr>
            <a:spLocks/>
          </p:cNvSpPr>
          <p:nvPr/>
        </p:nvSpPr>
        <p:spPr bwMode="auto">
          <a:xfrm>
            <a:off x="2637727" y="4457404"/>
            <a:ext cx="2103181" cy="1829096"/>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Lst>
            <a:ahLst/>
            <a:cxnLst>
              <a:cxn ang="0">
                <a:pos x="T0" y="T1"/>
              </a:cxn>
              <a:cxn ang="0">
                <a:pos x="T2" y="T3"/>
              </a:cxn>
              <a:cxn ang="0">
                <a:pos x="T4" y="T5"/>
              </a:cxn>
              <a:cxn ang="0">
                <a:pos x="T6" y="T7"/>
              </a:cxn>
              <a:cxn ang="0">
                <a:pos x="T8" y="T9"/>
              </a:cxn>
              <a:cxn ang="0">
                <a:pos x="T10" y="T11"/>
              </a:cxn>
              <a:cxn ang="0">
                <a:pos x="T12" y="T13"/>
              </a:cxn>
            </a:cxnLst>
            <a:rect l="0" t="0" r="r" b="b"/>
            <a:pathLst>
              <a:path w="752" h="654">
                <a:moveTo>
                  <a:pt x="188" y="654"/>
                </a:moveTo>
                <a:lnTo>
                  <a:pt x="0" y="323"/>
                </a:lnTo>
                <a:lnTo>
                  <a:pt x="188" y="0"/>
                </a:lnTo>
                <a:lnTo>
                  <a:pt x="564" y="0"/>
                </a:lnTo>
                <a:lnTo>
                  <a:pt x="752" y="323"/>
                </a:lnTo>
                <a:lnTo>
                  <a:pt x="564" y="654"/>
                </a:lnTo>
                <a:lnTo>
                  <a:pt x="188" y="654"/>
                </a:lnTo>
                <a:close/>
              </a:path>
            </a:pathLst>
          </a:custGeom>
          <a:solidFill>
            <a:schemeClr val="bg1">
              <a:alpha val="35000"/>
            </a:schemeClr>
          </a:solidFill>
          <a:ln>
            <a:noFill/>
          </a:ln>
          <a:extLst/>
        </p:spPr>
        <p:txBody>
          <a:bodyPr/>
          <a:lstStyle/>
          <a:p>
            <a:endParaRPr lang="zh-CN" altLang="en-US" sz="3600"/>
          </a:p>
        </p:txBody>
      </p:sp>
      <p:sp>
        <p:nvSpPr>
          <p:cNvPr id="22" name="Freeform 199"/>
          <p:cNvSpPr>
            <a:spLocks/>
          </p:cNvSpPr>
          <p:nvPr/>
        </p:nvSpPr>
        <p:spPr bwMode="auto">
          <a:xfrm>
            <a:off x="4595475" y="2880018"/>
            <a:ext cx="2863906" cy="2480748"/>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Lst>
            <a:ahLst/>
            <a:cxnLst>
              <a:cxn ang="0">
                <a:pos x="T0" y="T1"/>
              </a:cxn>
              <a:cxn ang="0">
                <a:pos x="T2" y="T3"/>
              </a:cxn>
              <a:cxn ang="0">
                <a:pos x="T4" y="T5"/>
              </a:cxn>
              <a:cxn ang="0">
                <a:pos x="T6" y="T7"/>
              </a:cxn>
              <a:cxn ang="0">
                <a:pos x="T8" y="T9"/>
              </a:cxn>
              <a:cxn ang="0">
                <a:pos x="T10" y="T11"/>
              </a:cxn>
              <a:cxn ang="0">
                <a:pos x="T12" y="T13"/>
              </a:cxn>
            </a:cxnLst>
            <a:rect l="0" t="0" r="r" b="b"/>
            <a:pathLst>
              <a:path w="1024" h="887">
                <a:moveTo>
                  <a:pt x="252" y="887"/>
                </a:moveTo>
                <a:lnTo>
                  <a:pt x="0" y="447"/>
                </a:lnTo>
                <a:lnTo>
                  <a:pt x="252" y="0"/>
                </a:lnTo>
                <a:lnTo>
                  <a:pt x="764" y="0"/>
                </a:lnTo>
                <a:lnTo>
                  <a:pt x="1024" y="447"/>
                </a:lnTo>
                <a:lnTo>
                  <a:pt x="764" y="887"/>
                </a:lnTo>
                <a:lnTo>
                  <a:pt x="252" y="887"/>
                </a:lnTo>
                <a:close/>
              </a:path>
            </a:pathLst>
          </a:custGeom>
          <a:solidFill>
            <a:schemeClr val="bg1">
              <a:alpha val="35000"/>
            </a:schemeClr>
          </a:solidFill>
          <a:ln>
            <a:noFill/>
          </a:ln>
          <a:extLst/>
        </p:spPr>
        <p:txBody>
          <a:bodyPr/>
          <a:lstStyle/>
          <a:p>
            <a:endParaRPr lang="zh-CN" altLang="en-US" sz="3600"/>
          </a:p>
        </p:txBody>
      </p:sp>
      <p:sp>
        <p:nvSpPr>
          <p:cNvPr id="23" name="TextBox 682"/>
          <p:cNvSpPr txBox="1"/>
          <p:nvPr/>
        </p:nvSpPr>
        <p:spPr>
          <a:xfrm>
            <a:off x="743391" y="3595207"/>
            <a:ext cx="1513556" cy="1015663"/>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6000"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rPr>
              <a:t>20%</a:t>
            </a:r>
            <a:endParaRPr lang="zh-CN" altLang="en-US" sz="6000"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endParaRPr>
          </a:p>
        </p:txBody>
      </p:sp>
      <p:sp>
        <p:nvSpPr>
          <p:cNvPr id="24" name="TextBox 682"/>
          <p:cNvSpPr txBox="1"/>
          <p:nvPr/>
        </p:nvSpPr>
        <p:spPr>
          <a:xfrm>
            <a:off x="2939785" y="2289388"/>
            <a:ext cx="1513556" cy="1015663"/>
          </a:xfrm>
          <a:prstGeom prst="rect">
            <a:avLst/>
          </a:prstGeom>
          <a:noFill/>
        </p:spPr>
        <p:txBody>
          <a:bodyPr wrap="none">
            <a:spAutoFit/>
          </a:bodyPr>
          <a:lstStyle>
            <a:defPPr>
              <a:defRPr lang="zh-CN"/>
            </a:defPPr>
            <a:lvl1pPr fontAlgn="base">
              <a:spcBef>
                <a:spcPct val="0"/>
              </a:spcBef>
              <a:spcAft>
                <a:spcPct val="0"/>
              </a:spcAft>
              <a:defRPr sz="600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47%</a:t>
            </a:r>
            <a:endParaRPr lang="zh-CN" altLang="en-US" dirty="0"/>
          </a:p>
        </p:txBody>
      </p:sp>
      <p:sp>
        <p:nvSpPr>
          <p:cNvPr id="25" name="TextBox 682"/>
          <p:cNvSpPr txBox="1"/>
          <p:nvPr/>
        </p:nvSpPr>
        <p:spPr>
          <a:xfrm>
            <a:off x="2952850" y="4829377"/>
            <a:ext cx="1513556" cy="1015663"/>
          </a:xfrm>
          <a:prstGeom prst="rect">
            <a:avLst/>
          </a:prstGeom>
          <a:noFill/>
        </p:spPr>
        <p:txBody>
          <a:bodyPr wrap="none">
            <a:spAutoFit/>
          </a:bodyPr>
          <a:lstStyle>
            <a:defPPr>
              <a:defRPr lang="zh-CN"/>
            </a:defPPr>
            <a:lvl1pPr fontAlgn="base">
              <a:spcBef>
                <a:spcPct val="0"/>
              </a:spcBef>
              <a:spcAft>
                <a:spcPct val="0"/>
              </a:spcAft>
              <a:defRPr sz="600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33%</a:t>
            </a:r>
            <a:endParaRPr lang="zh-CN" altLang="en-US" dirty="0"/>
          </a:p>
        </p:txBody>
      </p:sp>
      <p:sp>
        <p:nvSpPr>
          <p:cNvPr id="26" name="TextBox 682"/>
          <p:cNvSpPr txBox="1"/>
          <p:nvPr/>
        </p:nvSpPr>
        <p:spPr>
          <a:xfrm>
            <a:off x="5239221" y="3608170"/>
            <a:ext cx="1513556" cy="1015663"/>
          </a:xfrm>
          <a:prstGeom prst="rect">
            <a:avLst/>
          </a:prstGeom>
          <a:noFill/>
        </p:spPr>
        <p:txBody>
          <a:bodyPr wrap="none">
            <a:spAutoFit/>
          </a:bodyPr>
          <a:lstStyle>
            <a:defPPr>
              <a:defRPr lang="zh-CN"/>
            </a:defPPr>
            <a:lvl1pPr fontAlgn="base">
              <a:spcBef>
                <a:spcPct val="0"/>
              </a:spcBef>
              <a:spcAft>
                <a:spcPct val="0"/>
              </a:spcAft>
              <a:defRPr sz="600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Calibri" pitchFamily="34" charset="0"/>
                <a:ea typeface="宋体" pitchFamily="2" charset="-122"/>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dirty="0"/>
              <a:t>75%</a:t>
            </a:r>
            <a:endParaRPr lang="zh-CN" altLang="en-US" dirty="0"/>
          </a:p>
        </p:txBody>
      </p:sp>
      <p:sp>
        <p:nvSpPr>
          <p:cNvPr id="27" name="Content Placeholder 2"/>
          <p:cNvSpPr txBox="1">
            <a:spLocks/>
          </p:cNvSpPr>
          <p:nvPr/>
        </p:nvSpPr>
        <p:spPr>
          <a:xfrm>
            <a:off x="7957694" y="2077150"/>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8" name="Content Placeholder 2"/>
          <p:cNvSpPr txBox="1">
            <a:spLocks/>
          </p:cNvSpPr>
          <p:nvPr/>
        </p:nvSpPr>
        <p:spPr>
          <a:xfrm>
            <a:off x="7957694" y="3638954"/>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9" name="Content Placeholder 2"/>
          <p:cNvSpPr txBox="1">
            <a:spLocks/>
          </p:cNvSpPr>
          <p:nvPr/>
        </p:nvSpPr>
        <p:spPr>
          <a:xfrm>
            <a:off x="7957694" y="5048570"/>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1970997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5" name="Freeform 11"/>
          <p:cNvSpPr>
            <a:spLocks/>
          </p:cNvSpPr>
          <p:nvPr/>
        </p:nvSpPr>
        <p:spPr bwMode="auto">
          <a:xfrm>
            <a:off x="1288380"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chemeClr val="bg1">
              <a:alpha val="35000"/>
            </a:schemeClr>
          </a:solidFill>
          <a:ln>
            <a:noFill/>
          </a:ln>
          <a:extLst/>
        </p:spPr>
        <p:txBody>
          <a:bodyPr/>
          <a:lstStyle/>
          <a:p>
            <a:endParaRPr lang="zh-CN" altLang="en-US" sz="2800"/>
          </a:p>
        </p:txBody>
      </p:sp>
      <p:sp>
        <p:nvSpPr>
          <p:cNvPr id="26" name="Freeform 12"/>
          <p:cNvSpPr>
            <a:spLocks noEditPoints="1"/>
          </p:cNvSpPr>
          <p:nvPr/>
        </p:nvSpPr>
        <p:spPr bwMode="auto">
          <a:xfrm>
            <a:off x="1336276"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a:lstStyle/>
          <a:p>
            <a:endParaRPr lang="zh-CN" altLang="en-US" sz="2800"/>
          </a:p>
        </p:txBody>
      </p:sp>
      <p:sp>
        <p:nvSpPr>
          <p:cNvPr id="27" name="Freeform 13"/>
          <p:cNvSpPr>
            <a:spLocks/>
          </p:cNvSpPr>
          <p:nvPr/>
        </p:nvSpPr>
        <p:spPr bwMode="auto">
          <a:xfrm>
            <a:off x="1288380"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chemeClr val="bg1">
              <a:alpha val="35000"/>
            </a:schemeClr>
          </a:solidFill>
          <a:ln>
            <a:noFill/>
          </a:ln>
          <a:extLst/>
        </p:spPr>
        <p:txBody>
          <a:bodyPr/>
          <a:lstStyle/>
          <a:p>
            <a:endParaRPr lang="zh-CN" altLang="en-US" sz="2800"/>
          </a:p>
        </p:txBody>
      </p:sp>
      <p:sp>
        <p:nvSpPr>
          <p:cNvPr id="28" name="Freeform 14"/>
          <p:cNvSpPr>
            <a:spLocks noEditPoints="1"/>
          </p:cNvSpPr>
          <p:nvPr/>
        </p:nvSpPr>
        <p:spPr bwMode="auto">
          <a:xfrm>
            <a:off x="1336276"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a:lstStyle/>
          <a:p>
            <a:endParaRPr lang="zh-CN" altLang="en-US" sz="2800"/>
          </a:p>
        </p:txBody>
      </p:sp>
      <p:sp>
        <p:nvSpPr>
          <p:cNvPr id="35" name="Freeform 21"/>
          <p:cNvSpPr>
            <a:spLocks/>
          </p:cNvSpPr>
          <p:nvPr/>
        </p:nvSpPr>
        <p:spPr bwMode="auto">
          <a:xfrm>
            <a:off x="2507333"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chemeClr val="bg1">
              <a:alpha val="35000"/>
            </a:schemeClr>
          </a:solidFill>
          <a:ln>
            <a:noFill/>
          </a:ln>
          <a:extLst/>
        </p:spPr>
        <p:txBody>
          <a:bodyPr/>
          <a:lstStyle/>
          <a:p>
            <a:endParaRPr lang="zh-CN" altLang="en-US" sz="2800"/>
          </a:p>
        </p:txBody>
      </p:sp>
      <p:sp>
        <p:nvSpPr>
          <p:cNvPr id="36" name="Freeform 22"/>
          <p:cNvSpPr>
            <a:spLocks noEditPoints="1"/>
          </p:cNvSpPr>
          <p:nvPr/>
        </p:nvSpPr>
        <p:spPr bwMode="auto">
          <a:xfrm>
            <a:off x="2555228"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a:lstStyle/>
          <a:p>
            <a:endParaRPr lang="zh-CN" altLang="en-US" sz="2800"/>
          </a:p>
        </p:txBody>
      </p:sp>
      <p:sp>
        <p:nvSpPr>
          <p:cNvPr id="37" name="Freeform 23"/>
          <p:cNvSpPr>
            <a:spLocks/>
          </p:cNvSpPr>
          <p:nvPr/>
        </p:nvSpPr>
        <p:spPr bwMode="auto">
          <a:xfrm>
            <a:off x="2507333"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8" name="Freeform 24"/>
          <p:cNvSpPr>
            <a:spLocks noEditPoints="1"/>
          </p:cNvSpPr>
          <p:nvPr/>
        </p:nvSpPr>
        <p:spPr bwMode="auto">
          <a:xfrm>
            <a:off x="2555228"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16" name="组合 15"/>
          <p:cNvGrpSpPr/>
          <p:nvPr/>
        </p:nvGrpSpPr>
        <p:grpSpPr>
          <a:xfrm>
            <a:off x="1288380" y="1853583"/>
            <a:ext cx="3405402" cy="2452273"/>
            <a:chOff x="1288380" y="1853583"/>
            <a:chExt cx="3405402" cy="2452273"/>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19" name="Freeform 5"/>
            <p:cNvSpPr>
              <a:spLocks/>
            </p:cNvSpPr>
            <p:nvPr/>
          </p:nvSpPr>
          <p:spPr bwMode="auto">
            <a:xfrm>
              <a:off x="1288380"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0" name="Freeform 6"/>
            <p:cNvSpPr>
              <a:spLocks noEditPoints="1"/>
            </p:cNvSpPr>
            <p:nvPr/>
          </p:nvSpPr>
          <p:spPr bwMode="auto">
            <a:xfrm>
              <a:off x="1336276"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1" name="Freeform 7"/>
            <p:cNvSpPr>
              <a:spLocks/>
            </p:cNvSpPr>
            <p:nvPr/>
          </p:nvSpPr>
          <p:spPr bwMode="auto">
            <a:xfrm>
              <a:off x="1288380"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2" name="Freeform 8"/>
            <p:cNvSpPr>
              <a:spLocks noEditPoints="1"/>
            </p:cNvSpPr>
            <p:nvPr/>
          </p:nvSpPr>
          <p:spPr bwMode="auto">
            <a:xfrm>
              <a:off x="1336276"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3" name="Freeform 9"/>
            <p:cNvSpPr>
              <a:spLocks/>
            </p:cNvSpPr>
            <p:nvPr/>
          </p:nvSpPr>
          <p:spPr bwMode="auto">
            <a:xfrm>
              <a:off x="1288380"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4" name="Freeform 10"/>
            <p:cNvSpPr>
              <a:spLocks noEditPoints="1"/>
            </p:cNvSpPr>
            <p:nvPr/>
          </p:nvSpPr>
          <p:spPr bwMode="auto">
            <a:xfrm>
              <a:off x="1336276"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29" name="Freeform 15"/>
            <p:cNvSpPr>
              <a:spLocks/>
            </p:cNvSpPr>
            <p:nvPr/>
          </p:nvSpPr>
          <p:spPr bwMode="auto">
            <a:xfrm>
              <a:off x="2507333"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0" name="Freeform 16"/>
            <p:cNvSpPr>
              <a:spLocks noEditPoints="1"/>
            </p:cNvSpPr>
            <p:nvPr/>
          </p:nvSpPr>
          <p:spPr bwMode="auto">
            <a:xfrm>
              <a:off x="2555228"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1" name="Freeform 17"/>
            <p:cNvSpPr>
              <a:spLocks/>
            </p:cNvSpPr>
            <p:nvPr/>
          </p:nvSpPr>
          <p:spPr bwMode="auto">
            <a:xfrm>
              <a:off x="2507333"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2" name="Freeform 18"/>
            <p:cNvSpPr>
              <a:spLocks noEditPoints="1"/>
            </p:cNvSpPr>
            <p:nvPr/>
          </p:nvSpPr>
          <p:spPr bwMode="auto">
            <a:xfrm>
              <a:off x="2555228"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3" name="Freeform 19"/>
            <p:cNvSpPr>
              <a:spLocks/>
            </p:cNvSpPr>
            <p:nvPr/>
          </p:nvSpPr>
          <p:spPr bwMode="auto">
            <a:xfrm>
              <a:off x="2507333"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4" name="Freeform 20"/>
            <p:cNvSpPr>
              <a:spLocks noEditPoints="1"/>
            </p:cNvSpPr>
            <p:nvPr/>
          </p:nvSpPr>
          <p:spPr bwMode="auto">
            <a:xfrm>
              <a:off x="2555228"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9" name="Freeform 25"/>
            <p:cNvSpPr>
              <a:spLocks/>
            </p:cNvSpPr>
            <p:nvPr/>
          </p:nvSpPr>
          <p:spPr bwMode="auto">
            <a:xfrm>
              <a:off x="3726284" y="2368464"/>
              <a:ext cx="967498"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0" name="Freeform 26"/>
            <p:cNvSpPr>
              <a:spLocks noEditPoints="1"/>
            </p:cNvSpPr>
            <p:nvPr/>
          </p:nvSpPr>
          <p:spPr bwMode="auto">
            <a:xfrm>
              <a:off x="3774179" y="1853583"/>
              <a:ext cx="857337"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1" name="Freeform 27"/>
            <p:cNvSpPr>
              <a:spLocks/>
            </p:cNvSpPr>
            <p:nvPr/>
          </p:nvSpPr>
          <p:spPr bwMode="auto">
            <a:xfrm>
              <a:off x="3726284" y="3307224"/>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2" name="Freeform 28"/>
            <p:cNvSpPr>
              <a:spLocks noEditPoints="1"/>
            </p:cNvSpPr>
            <p:nvPr/>
          </p:nvSpPr>
          <p:spPr bwMode="auto">
            <a:xfrm>
              <a:off x="3774179" y="2792344"/>
              <a:ext cx="857337"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3" name="Freeform 29"/>
            <p:cNvSpPr>
              <a:spLocks/>
            </p:cNvSpPr>
            <p:nvPr/>
          </p:nvSpPr>
          <p:spPr bwMode="auto">
            <a:xfrm>
              <a:off x="3726284" y="4260354"/>
              <a:ext cx="967498"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4" name="Freeform 30"/>
            <p:cNvSpPr>
              <a:spLocks noEditPoints="1"/>
            </p:cNvSpPr>
            <p:nvPr/>
          </p:nvSpPr>
          <p:spPr bwMode="auto">
            <a:xfrm>
              <a:off x="3774179" y="3745473"/>
              <a:ext cx="857337"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grpSp>
      <p:sp>
        <p:nvSpPr>
          <p:cNvPr id="45" name="Freeform 31"/>
          <p:cNvSpPr>
            <a:spLocks/>
          </p:cNvSpPr>
          <p:nvPr/>
        </p:nvSpPr>
        <p:spPr bwMode="auto">
          <a:xfrm>
            <a:off x="3726284" y="5196720"/>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chemeClr val="bg1">
              <a:alpha val="35000"/>
            </a:schemeClr>
          </a:solidFill>
          <a:ln>
            <a:noFill/>
          </a:ln>
          <a:extLst/>
        </p:spPr>
        <p:txBody>
          <a:bodyPr/>
          <a:lstStyle/>
          <a:p>
            <a:endParaRPr lang="zh-CN" altLang="en-US" sz="2800"/>
          </a:p>
        </p:txBody>
      </p:sp>
      <p:sp>
        <p:nvSpPr>
          <p:cNvPr id="46" name="Freeform 32"/>
          <p:cNvSpPr>
            <a:spLocks noEditPoints="1"/>
          </p:cNvSpPr>
          <p:nvPr/>
        </p:nvSpPr>
        <p:spPr bwMode="auto">
          <a:xfrm>
            <a:off x="3774179" y="4698602"/>
            <a:ext cx="857337"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a:lstStyle/>
          <a:p>
            <a:endParaRPr lang="zh-CN" altLang="en-US" sz="2800"/>
          </a:p>
        </p:txBody>
      </p:sp>
      <p:sp>
        <p:nvSpPr>
          <p:cNvPr id="47" name="Freeform 33"/>
          <p:cNvSpPr>
            <a:spLocks/>
          </p:cNvSpPr>
          <p:nvPr/>
        </p:nvSpPr>
        <p:spPr bwMode="auto">
          <a:xfrm>
            <a:off x="3726284" y="6149849"/>
            <a:ext cx="967498"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Freeform 34"/>
          <p:cNvSpPr>
            <a:spLocks noEditPoints="1"/>
          </p:cNvSpPr>
          <p:nvPr/>
        </p:nvSpPr>
        <p:spPr bwMode="auto">
          <a:xfrm>
            <a:off x="3774179" y="5634967"/>
            <a:ext cx="857337"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9" name="Freeform 35"/>
          <p:cNvSpPr>
            <a:spLocks/>
          </p:cNvSpPr>
          <p:nvPr/>
        </p:nvSpPr>
        <p:spPr bwMode="auto">
          <a:xfrm>
            <a:off x="5038632" y="1822450"/>
            <a:ext cx="639412" cy="4389664"/>
          </a:xfrm>
          <a:custGeom>
            <a:avLst/>
            <a:gdLst>
              <a:gd name="T0" fmla="*/ 15 w 41"/>
              <a:gd name="T1" fmla="*/ 41 h 281"/>
              <a:gd name="T2" fmla="*/ 11 w 41"/>
              <a:gd name="T3" fmla="*/ 13 h 281"/>
              <a:gd name="T4" fmla="*/ 0 w 41"/>
              <a:gd name="T5" fmla="*/ 0 h 281"/>
              <a:gd name="T6" fmla="*/ 21 w 41"/>
              <a:gd name="T7" fmla="*/ 9 h 281"/>
              <a:gd name="T8" fmla="*/ 27 w 41"/>
              <a:gd name="T9" fmla="*/ 45 h 281"/>
              <a:gd name="T10" fmla="*/ 27 w 41"/>
              <a:gd name="T11" fmla="*/ 103 h 281"/>
              <a:gd name="T12" fmla="*/ 30 w 41"/>
              <a:gd name="T13" fmla="*/ 128 h 281"/>
              <a:gd name="T14" fmla="*/ 41 w 41"/>
              <a:gd name="T15" fmla="*/ 141 h 281"/>
              <a:gd name="T16" fmla="*/ 30 w 41"/>
              <a:gd name="T17" fmla="*/ 153 h 281"/>
              <a:gd name="T18" fmla="*/ 27 w 41"/>
              <a:gd name="T19" fmla="*/ 179 h 281"/>
              <a:gd name="T20" fmla="*/ 27 w 41"/>
              <a:gd name="T21" fmla="*/ 232 h 281"/>
              <a:gd name="T22" fmla="*/ 25 w 41"/>
              <a:gd name="T23" fmla="*/ 262 h 281"/>
              <a:gd name="T24" fmla="*/ 16 w 41"/>
              <a:gd name="T25" fmla="*/ 277 h 281"/>
              <a:gd name="T26" fmla="*/ 0 w 41"/>
              <a:gd name="T27" fmla="*/ 281 h 281"/>
              <a:gd name="T28" fmla="*/ 11 w 41"/>
              <a:gd name="T29" fmla="*/ 268 h 281"/>
              <a:gd name="T30" fmla="*/ 15 w 41"/>
              <a:gd name="T31" fmla="*/ 240 h 281"/>
              <a:gd name="T32" fmla="*/ 15 w 41"/>
              <a:gd name="T33" fmla="*/ 186 h 281"/>
              <a:gd name="T34" fmla="*/ 17 w 41"/>
              <a:gd name="T35" fmla="*/ 155 h 281"/>
              <a:gd name="T36" fmla="*/ 29 w 41"/>
              <a:gd name="T37" fmla="*/ 141 h 281"/>
              <a:gd name="T38" fmla="*/ 17 w 41"/>
              <a:gd name="T39" fmla="*/ 127 h 281"/>
              <a:gd name="T40" fmla="*/ 15 w 41"/>
              <a:gd name="T41" fmla="*/ 98 h 281"/>
              <a:gd name="T42" fmla="*/ 15 w 41"/>
              <a:gd name="T43" fmla="*/ 4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0" name="TextBox 682"/>
          <p:cNvSpPr txBox="1"/>
          <p:nvPr/>
        </p:nvSpPr>
        <p:spPr>
          <a:xfrm>
            <a:off x="6020099" y="2940144"/>
            <a:ext cx="2521844" cy="1323439"/>
          </a:xfrm>
          <a:prstGeom prst="rect">
            <a:avLst/>
          </a:prstGeom>
          <a:noFill/>
        </p:spPr>
        <p:txBody>
          <a:bodyPr wrap="none">
            <a:spAutoFit/>
          </a:bodyPr>
          <a:lstStyle>
            <a:defPPr>
              <a:defRPr lang="zh-CN"/>
            </a:defPPr>
            <a:lvl1pPr algn="ctr" fontAlgn="auto">
              <a:spcBef>
                <a:spcPts val="0"/>
              </a:spcBef>
              <a:spcAft>
                <a:spcPts val="0"/>
              </a:spcAft>
              <a:defRPr sz="1200" spc="300">
                <a:solidFill>
                  <a:srgbClr val="284848"/>
                </a:solidFill>
                <a:latin typeface="微软雅黑" pitchFamily="34" charset="-122"/>
                <a:ea typeface="微软雅黑" pitchFamily="34" charset="-122"/>
                <a:cs typeface="Arial" pitchFamily="34" charset="0"/>
              </a:defRPr>
            </a:lvl1pPr>
          </a:lstStyle>
          <a:p>
            <a:r>
              <a:rPr lang="en-US" altLang="zh-CN" sz="80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rPr>
              <a:t>75%</a:t>
            </a:r>
            <a:endParaRPr lang="zh-CN" altLang="en-US" sz="80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endParaRPr>
          </a:p>
        </p:txBody>
      </p:sp>
      <p:sp>
        <p:nvSpPr>
          <p:cNvPr id="51" name="Content Placeholder 2"/>
          <p:cNvSpPr txBox="1">
            <a:spLocks/>
          </p:cNvSpPr>
          <p:nvPr/>
        </p:nvSpPr>
        <p:spPr>
          <a:xfrm>
            <a:off x="6123370" y="4326525"/>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343143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4078023" y="2973498"/>
            <a:ext cx="8113977" cy="3884502"/>
            <a:chOff x="4078023" y="2973498"/>
            <a:chExt cx="8113977" cy="3884502"/>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46"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grpFill/>
            <a:ln>
              <a:noFill/>
            </a:ln>
            <a:extLst/>
          </p:spPr>
          <p:txBody>
            <a:bodyPr/>
            <a:lstStyle/>
            <a:p>
              <a:endParaRPr lang="zh-CN" altLang="en-US" sz="2800"/>
            </a:p>
          </p:txBody>
        </p:sp>
        <p:sp>
          <p:nvSpPr>
            <p:cNvPr id="47"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9"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grpFill/>
            <a:ln>
              <a:noFill/>
            </a:ln>
            <a:extLst/>
          </p:spPr>
          <p:txBody>
            <a:bodyPr/>
            <a:lstStyle/>
            <a:p>
              <a:endParaRPr lang="zh-CN" altLang="en-US" sz="2800"/>
            </a:p>
          </p:txBody>
        </p:sp>
      </p:grpSp>
      <p:sp>
        <p:nvSpPr>
          <p:cNvPr id="50" name="Freeform 9"/>
          <p:cNvSpPr>
            <a:spLocks/>
          </p:cNvSpPr>
          <p:nvPr/>
        </p:nvSpPr>
        <p:spPr bwMode="auto">
          <a:xfrm>
            <a:off x="5063326" y="5378864"/>
            <a:ext cx="2332119" cy="1042011"/>
          </a:xfrm>
          <a:custGeom>
            <a:avLst/>
            <a:gdLst>
              <a:gd name="T0" fmla="*/ 971 w 987"/>
              <a:gd name="T1" fmla="*/ 441 h 441"/>
              <a:gd name="T2" fmla="*/ 554 w 987"/>
              <a:gd name="T3" fmla="*/ 24 h 441"/>
              <a:gd name="T4" fmla="*/ 0 w 987"/>
              <a:gd name="T5" fmla="*/ 24 h 441"/>
              <a:gd name="T6" fmla="*/ 0 w 987"/>
              <a:gd name="T7" fmla="*/ 0 h 441"/>
              <a:gd name="T8" fmla="*/ 562 w 987"/>
              <a:gd name="T9" fmla="*/ 0 h 441"/>
              <a:gd name="T10" fmla="*/ 987 w 987"/>
              <a:gd name="T11" fmla="*/ 433 h 441"/>
              <a:gd name="T12" fmla="*/ 971 w 987"/>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87" h="441">
                <a:moveTo>
                  <a:pt x="971" y="441"/>
                </a:moveTo>
                <a:lnTo>
                  <a:pt x="554" y="24"/>
                </a:lnTo>
                <a:lnTo>
                  <a:pt x="0" y="24"/>
                </a:lnTo>
                <a:lnTo>
                  <a:pt x="0" y="0"/>
                </a:lnTo>
                <a:lnTo>
                  <a:pt x="562" y="0"/>
                </a:lnTo>
                <a:lnTo>
                  <a:pt x="987" y="433"/>
                </a:lnTo>
                <a:lnTo>
                  <a:pt x="971" y="441"/>
                </a:lnTo>
                <a:close/>
              </a:path>
            </a:pathLst>
          </a:custGeom>
          <a:solidFill>
            <a:schemeClr val="bg1">
              <a:alpha val="35000"/>
            </a:schemeClr>
          </a:solidFill>
          <a:ln>
            <a:noFill/>
          </a:ln>
          <a:extLst/>
        </p:spPr>
        <p:txBody>
          <a:bodyPr/>
          <a:lstStyle/>
          <a:p>
            <a:endParaRPr lang="zh-CN" altLang="en-US" sz="2800"/>
          </a:p>
        </p:txBody>
      </p:sp>
      <p:sp>
        <p:nvSpPr>
          <p:cNvPr id="51" name="Freeform 10"/>
          <p:cNvSpPr>
            <a:spLocks/>
          </p:cNvSpPr>
          <p:nvPr/>
        </p:nvSpPr>
        <p:spPr bwMode="auto">
          <a:xfrm>
            <a:off x="7093000" y="4414827"/>
            <a:ext cx="2332119" cy="1039647"/>
          </a:xfrm>
          <a:custGeom>
            <a:avLst/>
            <a:gdLst>
              <a:gd name="T0" fmla="*/ 971 w 987"/>
              <a:gd name="T1" fmla="*/ 440 h 440"/>
              <a:gd name="T2" fmla="*/ 553 w 987"/>
              <a:gd name="T3" fmla="*/ 24 h 440"/>
              <a:gd name="T4" fmla="*/ 0 w 987"/>
              <a:gd name="T5" fmla="*/ 24 h 440"/>
              <a:gd name="T6" fmla="*/ 0 w 987"/>
              <a:gd name="T7" fmla="*/ 0 h 440"/>
              <a:gd name="T8" fmla="*/ 561 w 987"/>
              <a:gd name="T9" fmla="*/ 0 h 440"/>
              <a:gd name="T10" fmla="*/ 987 w 987"/>
              <a:gd name="T11" fmla="*/ 432 h 440"/>
              <a:gd name="T12" fmla="*/ 971 w 987"/>
              <a:gd name="T13" fmla="*/ 440 h 440"/>
            </a:gdLst>
            <a:ahLst/>
            <a:cxnLst>
              <a:cxn ang="0">
                <a:pos x="T0" y="T1"/>
              </a:cxn>
              <a:cxn ang="0">
                <a:pos x="T2" y="T3"/>
              </a:cxn>
              <a:cxn ang="0">
                <a:pos x="T4" y="T5"/>
              </a:cxn>
              <a:cxn ang="0">
                <a:pos x="T6" y="T7"/>
              </a:cxn>
              <a:cxn ang="0">
                <a:pos x="T8" y="T9"/>
              </a:cxn>
              <a:cxn ang="0">
                <a:pos x="T10" y="T11"/>
              </a:cxn>
              <a:cxn ang="0">
                <a:pos x="T12" y="T13"/>
              </a:cxn>
            </a:cxnLst>
            <a:rect l="0" t="0" r="r" b="b"/>
            <a:pathLst>
              <a:path w="987" h="440">
                <a:moveTo>
                  <a:pt x="971" y="440"/>
                </a:moveTo>
                <a:lnTo>
                  <a:pt x="553" y="24"/>
                </a:lnTo>
                <a:lnTo>
                  <a:pt x="0" y="24"/>
                </a:lnTo>
                <a:lnTo>
                  <a:pt x="0" y="0"/>
                </a:lnTo>
                <a:lnTo>
                  <a:pt x="561" y="0"/>
                </a:lnTo>
                <a:lnTo>
                  <a:pt x="987" y="432"/>
                </a:lnTo>
                <a:lnTo>
                  <a:pt x="971" y="440"/>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2" name="Freeform 11"/>
          <p:cNvSpPr>
            <a:spLocks/>
          </p:cNvSpPr>
          <p:nvPr/>
        </p:nvSpPr>
        <p:spPr bwMode="auto">
          <a:xfrm>
            <a:off x="8437454" y="3561844"/>
            <a:ext cx="2351022" cy="1042011"/>
          </a:xfrm>
          <a:custGeom>
            <a:avLst/>
            <a:gdLst>
              <a:gd name="T0" fmla="*/ 979 w 995"/>
              <a:gd name="T1" fmla="*/ 441 h 441"/>
              <a:gd name="T2" fmla="*/ 554 w 995"/>
              <a:gd name="T3" fmla="*/ 16 h 441"/>
              <a:gd name="T4" fmla="*/ 0 w 995"/>
              <a:gd name="T5" fmla="*/ 16 h 441"/>
              <a:gd name="T6" fmla="*/ 0 w 995"/>
              <a:gd name="T7" fmla="*/ 0 h 441"/>
              <a:gd name="T8" fmla="*/ 562 w 995"/>
              <a:gd name="T9" fmla="*/ 0 h 441"/>
              <a:gd name="T10" fmla="*/ 995 w 995"/>
              <a:gd name="T11" fmla="*/ 425 h 441"/>
              <a:gd name="T12" fmla="*/ 979 w 995"/>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95" h="441">
                <a:moveTo>
                  <a:pt x="979" y="441"/>
                </a:moveTo>
                <a:lnTo>
                  <a:pt x="554" y="16"/>
                </a:lnTo>
                <a:lnTo>
                  <a:pt x="0" y="16"/>
                </a:lnTo>
                <a:lnTo>
                  <a:pt x="0" y="0"/>
                </a:lnTo>
                <a:lnTo>
                  <a:pt x="562" y="0"/>
                </a:lnTo>
                <a:lnTo>
                  <a:pt x="995" y="425"/>
                </a:lnTo>
                <a:lnTo>
                  <a:pt x="979" y="441"/>
                </a:lnTo>
                <a:close/>
              </a:path>
            </a:pathLst>
          </a:custGeom>
          <a:solidFill>
            <a:schemeClr val="bg1">
              <a:alpha val="35000"/>
            </a:schemeClr>
          </a:solidFill>
          <a:ln>
            <a:noFill/>
          </a:ln>
          <a:extLst/>
        </p:spPr>
        <p:txBody>
          <a:bodyPr/>
          <a:lstStyle/>
          <a:p>
            <a:endParaRPr lang="zh-CN" altLang="en-US" sz="2800"/>
          </a:p>
        </p:txBody>
      </p:sp>
      <p:sp>
        <p:nvSpPr>
          <p:cNvPr id="53" name="Freeform 12"/>
          <p:cNvSpPr>
            <a:spLocks/>
          </p:cNvSpPr>
          <p:nvPr/>
        </p:nvSpPr>
        <p:spPr bwMode="auto">
          <a:xfrm>
            <a:off x="9481827" y="2463125"/>
            <a:ext cx="2332119" cy="1042011"/>
          </a:xfrm>
          <a:custGeom>
            <a:avLst/>
            <a:gdLst>
              <a:gd name="T0" fmla="*/ 979 w 987"/>
              <a:gd name="T1" fmla="*/ 441 h 441"/>
              <a:gd name="T2" fmla="*/ 553 w 987"/>
              <a:gd name="T3" fmla="*/ 16 h 441"/>
              <a:gd name="T4" fmla="*/ 0 w 987"/>
              <a:gd name="T5" fmla="*/ 16 h 441"/>
              <a:gd name="T6" fmla="*/ 0 w 987"/>
              <a:gd name="T7" fmla="*/ 0 h 441"/>
              <a:gd name="T8" fmla="*/ 561 w 987"/>
              <a:gd name="T9" fmla="*/ 0 h 441"/>
              <a:gd name="T10" fmla="*/ 987 w 987"/>
              <a:gd name="T11" fmla="*/ 425 h 441"/>
              <a:gd name="T12" fmla="*/ 979 w 987"/>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87" h="441">
                <a:moveTo>
                  <a:pt x="979" y="441"/>
                </a:moveTo>
                <a:lnTo>
                  <a:pt x="553" y="16"/>
                </a:lnTo>
                <a:lnTo>
                  <a:pt x="0" y="16"/>
                </a:lnTo>
                <a:lnTo>
                  <a:pt x="0" y="0"/>
                </a:lnTo>
                <a:lnTo>
                  <a:pt x="561" y="0"/>
                </a:lnTo>
                <a:lnTo>
                  <a:pt x="987" y="425"/>
                </a:lnTo>
                <a:lnTo>
                  <a:pt x="979" y="441"/>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4" name="Oval 13"/>
          <p:cNvSpPr>
            <a:spLocks noChangeArrowheads="1"/>
          </p:cNvSpPr>
          <p:nvPr/>
        </p:nvSpPr>
        <p:spPr bwMode="auto">
          <a:xfrm>
            <a:off x="4968812" y="5322156"/>
            <a:ext cx="189027" cy="191390"/>
          </a:xfrm>
          <a:prstGeom prst="ellipse">
            <a:avLst/>
          </a:prstGeom>
          <a:solidFill>
            <a:schemeClr val="bg1">
              <a:alpha val="35000"/>
            </a:schemeClr>
          </a:solidFill>
          <a:ln>
            <a:noFill/>
          </a:ln>
          <a:extLst/>
        </p:spPr>
        <p:txBody>
          <a:bodyPr/>
          <a:lstStyle/>
          <a:p>
            <a:endParaRPr lang="zh-CN" altLang="en-US" sz="2800"/>
          </a:p>
        </p:txBody>
      </p:sp>
      <p:sp>
        <p:nvSpPr>
          <p:cNvPr id="55" name="Oval 14"/>
          <p:cNvSpPr>
            <a:spLocks noChangeArrowheads="1"/>
          </p:cNvSpPr>
          <p:nvPr/>
        </p:nvSpPr>
        <p:spPr bwMode="auto">
          <a:xfrm>
            <a:off x="8361844" y="3486234"/>
            <a:ext cx="191390" cy="207929"/>
          </a:xfrm>
          <a:prstGeom prst="ellipse">
            <a:avLst/>
          </a:prstGeom>
          <a:solidFill>
            <a:schemeClr val="bg1">
              <a:alpha val="35000"/>
            </a:schemeClr>
          </a:solidFill>
          <a:ln>
            <a:noFill/>
          </a:ln>
          <a:extLst/>
        </p:spPr>
        <p:txBody>
          <a:bodyPr/>
          <a:lstStyle/>
          <a:p>
            <a:endParaRPr lang="zh-CN" altLang="en-US" sz="2800"/>
          </a:p>
        </p:txBody>
      </p:sp>
      <p:sp>
        <p:nvSpPr>
          <p:cNvPr id="56" name="Oval 15"/>
          <p:cNvSpPr>
            <a:spLocks noChangeArrowheads="1"/>
          </p:cNvSpPr>
          <p:nvPr/>
        </p:nvSpPr>
        <p:spPr bwMode="auto">
          <a:xfrm>
            <a:off x="7093000" y="4355757"/>
            <a:ext cx="189027" cy="191390"/>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7" name="Oval 16"/>
          <p:cNvSpPr>
            <a:spLocks noChangeArrowheads="1"/>
          </p:cNvSpPr>
          <p:nvPr/>
        </p:nvSpPr>
        <p:spPr bwMode="auto">
          <a:xfrm>
            <a:off x="9387314" y="2387515"/>
            <a:ext cx="189027" cy="207929"/>
          </a:xfrm>
          <a:prstGeom prst="ellipse">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8" name="TextBox 692"/>
          <p:cNvSpPr txBox="1"/>
          <p:nvPr/>
        </p:nvSpPr>
        <p:spPr bwMode="auto">
          <a:xfrm>
            <a:off x="7577196" y="2200274"/>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chemeClr val="bg1"/>
                </a:solidFill>
                <a:latin typeface="微软雅黑" pitchFamily="34" charset="-122"/>
                <a:ea typeface="微软雅黑" pitchFamily="34" charset="-122"/>
                <a:cs typeface="Arial" pitchFamily="34" charset="0"/>
              </a:rPr>
              <a:t>添加标题</a:t>
            </a:r>
            <a:endParaRPr lang="zh-CN" altLang="en-US" sz="3200" spc="300" dirty="0">
              <a:solidFill>
                <a:schemeClr val="bg1"/>
              </a:solidFill>
              <a:latin typeface="微软雅黑" pitchFamily="34" charset="-122"/>
              <a:ea typeface="微软雅黑" pitchFamily="34" charset="-122"/>
              <a:cs typeface="Arial" pitchFamily="34" charset="0"/>
            </a:endParaRPr>
          </a:p>
        </p:txBody>
      </p:sp>
      <p:sp>
        <p:nvSpPr>
          <p:cNvPr id="59" name="TextBox 692"/>
          <p:cNvSpPr txBox="1"/>
          <p:nvPr/>
        </p:nvSpPr>
        <p:spPr bwMode="auto">
          <a:xfrm>
            <a:off x="6015863" y="3327036"/>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chemeClr val="bg1"/>
                </a:solidFill>
                <a:latin typeface="微软雅黑" pitchFamily="34" charset="-122"/>
                <a:ea typeface="微软雅黑" pitchFamily="34" charset="-122"/>
                <a:cs typeface="Arial" pitchFamily="34" charset="0"/>
              </a:rPr>
              <a:t>添加标题</a:t>
            </a:r>
            <a:endParaRPr lang="zh-CN" altLang="en-US" sz="3200" spc="300" dirty="0">
              <a:solidFill>
                <a:schemeClr val="bg1"/>
              </a:solidFill>
              <a:latin typeface="微软雅黑" pitchFamily="34" charset="-122"/>
              <a:ea typeface="微软雅黑" pitchFamily="34" charset="-122"/>
              <a:cs typeface="Arial" pitchFamily="34" charset="0"/>
            </a:endParaRPr>
          </a:p>
        </p:txBody>
      </p:sp>
      <p:sp>
        <p:nvSpPr>
          <p:cNvPr id="60" name="TextBox 692"/>
          <p:cNvSpPr txBox="1"/>
          <p:nvPr/>
        </p:nvSpPr>
        <p:spPr bwMode="auto">
          <a:xfrm>
            <a:off x="4740657" y="4176595"/>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chemeClr val="bg1"/>
                </a:solidFill>
                <a:latin typeface="微软雅黑" pitchFamily="34" charset="-122"/>
                <a:ea typeface="微软雅黑" pitchFamily="34" charset="-122"/>
                <a:cs typeface="Arial" pitchFamily="34" charset="0"/>
              </a:rPr>
              <a:t>添加标题</a:t>
            </a:r>
            <a:endParaRPr lang="zh-CN" altLang="en-US" sz="3200" spc="300" dirty="0">
              <a:solidFill>
                <a:schemeClr val="bg1"/>
              </a:solidFill>
              <a:latin typeface="微软雅黑" pitchFamily="34" charset="-122"/>
              <a:ea typeface="微软雅黑" pitchFamily="34" charset="-122"/>
              <a:cs typeface="Arial" pitchFamily="34" charset="0"/>
            </a:endParaRPr>
          </a:p>
        </p:txBody>
      </p:sp>
      <p:sp>
        <p:nvSpPr>
          <p:cNvPr id="61" name="TextBox 692"/>
          <p:cNvSpPr txBox="1"/>
          <p:nvPr/>
        </p:nvSpPr>
        <p:spPr bwMode="auto">
          <a:xfrm>
            <a:off x="3120026" y="5142994"/>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chemeClr val="bg1"/>
                </a:solidFill>
                <a:latin typeface="微软雅黑" pitchFamily="34" charset="-122"/>
                <a:ea typeface="微软雅黑" pitchFamily="34" charset="-122"/>
                <a:cs typeface="Arial" pitchFamily="34" charset="0"/>
              </a:rPr>
              <a:t>添加标题</a:t>
            </a:r>
            <a:endParaRPr lang="zh-CN" altLang="en-US" sz="3200" spc="300" dirty="0">
              <a:solidFill>
                <a:schemeClr val="bg1"/>
              </a:solidFill>
              <a:latin typeface="微软雅黑" pitchFamily="34" charset="-122"/>
              <a:ea typeface="微软雅黑" pitchFamily="34" charset="-122"/>
              <a:cs typeface="Arial" pitchFamily="34" charset="0"/>
            </a:endParaRPr>
          </a:p>
        </p:txBody>
      </p:sp>
      <p:sp>
        <p:nvSpPr>
          <p:cNvPr id="62" name="Content Placeholder 2"/>
          <p:cNvSpPr txBox="1">
            <a:spLocks/>
          </p:cNvSpPr>
          <p:nvPr/>
        </p:nvSpPr>
        <p:spPr>
          <a:xfrm>
            <a:off x="531647" y="1738904"/>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63" name="Content Placeholder 2"/>
          <p:cNvSpPr txBox="1">
            <a:spLocks/>
          </p:cNvSpPr>
          <p:nvPr/>
        </p:nvSpPr>
        <p:spPr>
          <a:xfrm>
            <a:off x="531647" y="2633248"/>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2219073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245340" y="1829617"/>
            <a:ext cx="2959100" cy="4079830"/>
            <a:chOff x="1670051" y="1410517"/>
            <a:chExt cx="2959100" cy="4079830"/>
          </a:xfrm>
          <a:solidFill>
            <a:srgbClr val="E02579"/>
          </a:solidFill>
        </p:grpSpPr>
        <p:sp>
          <p:nvSpPr>
            <p:cNvPr id="36"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79303" y="547086"/>
            <a:ext cx="6091174" cy="3045588"/>
            <a:chOff x="-307953" y="352177"/>
            <a:chExt cx="6870810" cy="3435405"/>
          </a:xfrm>
        </p:grpSpPr>
        <p:cxnSp>
          <p:nvCxnSpPr>
            <p:cNvPr id="21" name="直接连接符 20"/>
            <p:cNvCxnSpPr/>
            <p:nvPr/>
          </p:nvCxnSpPr>
          <p:spPr>
            <a:xfrm rot="16200000">
              <a:off x="6001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8000000">
              <a:off x="938746"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9800000">
              <a:off x="18638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27452" y="352177"/>
              <a:ext cx="0" cy="1816210"/>
            </a:xfrm>
            <a:prstGeom prst="line">
              <a:avLst/>
            </a:prstGeom>
            <a:ln>
              <a:solidFill>
                <a:srgbClr val="FD665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800000">
              <a:off x="43911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3600000">
              <a:off x="5316158"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6547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245340" y="1829617"/>
            <a:ext cx="2959100" cy="4079830"/>
            <a:chOff x="1670051" y="1410517"/>
            <a:chExt cx="2959100" cy="4079830"/>
          </a:xfrm>
        </p:grpSpPr>
        <p:sp>
          <p:nvSpPr>
            <p:cNvPr id="2"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solidFill>
              <a:srgbClr val="FD665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Copyright Notice"/>
          <p:cNvSpPr>
            <a:spLocks/>
          </p:cNvSpPr>
          <p:nvPr/>
        </p:nvSpPr>
        <p:spPr bwMode="auto">
          <a:xfrm>
            <a:off x="848505" y="1915294"/>
            <a:ext cx="5708472" cy="31278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900" b="1" cap="small" dirty="0" smtClean="0">
                <a:solidFill>
                  <a:schemeClr val="bg1"/>
                </a:solidFill>
                <a:latin typeface="微软雅黑" panose="020B0503020204020204" pitchFamily="34" charset="-122"/>
                <a:ea typeface="微软雅黑" panose="020B0503020204020204" pitchFamily="34" charset="-122"/>
              </a:rPr>
              <a:t>4</a:t>
            </a:r>
            <a:endParaRPr lang="en-US" sz="19900" b="1" cap="small" dirty="0">
              <a:solidFill>
                <a:schemeClr val="bg1"/>
              </a:solidFill>
              <a:latin typeface="微软雅黑" panose="020B0503020204020204" pitchFamily="34" charset="-122"/>
              <a:ea typeface="微软雅黑" panose="020B0503020204020204" pitchFamily="34" charset="-122"/>
            </a:endParaRPr>
          </a:p>
        </p:txBody>
      </p:sp>
      <p:sp>
        <p:nvSpPr>
          <p:cNvPr id="33" name="Copyright Notice"/>
          <p:cNvSpPr>
            <a:spLocks/>
          </p:cNvSpPr>
          <p:nvPr/>
        </p:nvSpPr>
        <p:spPr bwMode="auto">
          <a:xfrm>
            <a:off x="5232726" y="2288288"/>
            <a:ext cx="5708472" cy="15427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处填写标题</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9557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285"/>
          <p:cNvSpPr>
            <a:spLocks noEditPoints="1"/>
          </p:cNvSpPr>
          <p:nvPr/>
        </p:nvSpPr>
        <p:spPr bwMode="auto">
          <a:xfrm>
            <a:off x="1597977" y="3137735"/>
            <a:ext cx="906083" cy="691410"/>
          </a:xfrm>
          <a:custGeom>
            <a:avLst/>
            <a:gdLst>
              <a:gd name="T0" fmla="*/ 84 w 88"/>
              <a:gd name="T1" fmla="*/ 0 h 67"/>
              <a:gd name="T2" fmla="*/ 4 w 88"/>
              <a:gd name="T3" fmla="*/ 0 h 67"/>
              <a:gd name="T4" fmla="*/ 0 w 88"/>
              <a:gd name="T5" fmla="*/ 4 h 67"/>
              <a:gd name="T6" fmla="*/ 0 w 88"/>
              <a:gd name="T7" fmla="*/ 51 h 67"/>
              <a:gd name="T8" fmla="*/ 4 w 88"/>
              <a:gd name="T9" fmla="*/ 55 h 67"/>
              <a:gd name="T10" fmla="*/ 30 w 88"/>
              <a:gd name="T11" fmla="*/ 55 h 67"/>
              <a:gd name="T12" fmla="*/ 30 w 88"/>
              <a:gd name="T13" fmla="*/ 64 h 67"/>
              <a:gd name="T14" fmla="*/ 20 w 88"/>
              <a:gd name="T15" fmla="*/ 64 h 67"/>
              <a:gd name="T16" fmla="*/ 19 w 88"/>
              <a:gd name="T17" fmla="*/ 66 h 67"/>
              <a:gd name="T18" fmla="*/ 20 w 88"/>
              <a:gd name="T19" fmla="*/ 67 h 67"/>
              <a:gd name="T20" fmla="*/ 68 w 88"/>
              <a:gd name="T21" fmla="*/ 67 h 67"/>
              <a:gd name="T22" fmla="*/ 69 w 88"/>
              <a:gd name="T23" fmla="*/ 66 h 67"/>
              <a:gd name="T24" fmla="*/ 68 w 88"/>
              <a:gd name="T25" fmla="*/ 64 h 67"/>
              <a:gd name="T26" fmla="*/ 59 w 88"/>
              <a:gd name="T27" fmla="*/ 64 h 67"/>
              <a:gd name="T28" fmla="*/ 59 w 88"/>
              <a:gd name="T29" fmla="*/ 55 h 67"/>
              <a:gd name="T30" fmla="*/ 84 w 88"/>
              <a:gd name="T31" fmla="*/ 55 h 67"/>
              <a:gd name="T32" fmla="*/ 88 w 88"/>
              <a:gd name="T33" fmla="*/ 51 h 67"/>
              <a:gd name="T34" fmla="*/ 88 w 88"/>
              <a:gd name="T35" fmla="*/ 4 h 67"/>
              <a:gd name="T36" fmla="*/ 84 w 88"/>
              <a:gd name="T37" fmla="*/ 0 h 67"/>
              <a:gd name="T38" fmla="*/ 73 w 88"/>
              <a:gd name="T39" fmla="*/ 51 h 67"/>
              <a:gd name="T40" fmla="*/ 72 w 88"/>
              <a:gd name="T41" fmla="*/ 50 h 67"/>
              <a:gd name="T42" fmla="*/ 73 w 88"/>
              <a:gd name="T43" fmla="*/ 49 h 67"/>
              <a:gd name="T44" fmla="*/ 74 w 88"/>
              <a:gd name="T45" fmla="*/ 50 h 67"/>
              <a:gd name="T46" fmla="*/ 73 w 88"/>
              <a:gd name="T47" fmla="*/ 51 h 67"/>
              <a:gd name="T48" fmla="*/ 84 w 88"/>
              <a:gd name="T49" fmla="*/ 45 h 67"/>
              <a:gd name="T50" fmla="*/ 5 w 88"/>
              <a:gd name="T51" fmla="*/ 45 h 67"/>
              <a:gd name="T52" fmla="*/ 5 w 88"/>
              <a:gd name="T53" fmla="*/ 4 h 67"/>
              <a:gd name="T54" fmla="*/ 84 w 88"/>
              <a:gd name="T55" fmla="*/ 4 h 67"/>
              <a:gd name="T56" fmla="*/ 84 w 88"/>
              <a:gd name="T57"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8" h="67">
                <a:moveTo>
                  <a:pt x="84" y="0"/>
                </a:moveTo>
                <a:cubicBezTo>
                  <a:pt x="4" y="0"/>
                  <a:pt x="4" y="0"/>
                  <a:pt x="4" y="0"/>
                </a:cubicBezTo>
                <a:cubicBezTo>
                  <a:pt x="2" y="0"/>
                  <a:pt x="0" y="2"/>
                  <a:pt x="0" y="4"/>
                </a:cubicBezTo>
                <a:cubicBezTo>
                  <a:pt x="0" y="51"/>
                  <a:pt x="0" y="51"/>
                  <a:pt x="0" y="51"/>
                </a:cubicBezTo>
                <a:cubicBezTo>
                  <a:pt x="0" y="54"/>
                  <a:pt x="2" y="55"/>
                  <a:pt x="4" y="55"/>
                </a:cubicBezTo>
                <a:cubicBezTo>
                  <a:pt x="30" y="55"/>
                  <a:pt x="30" y="55"/>
                  <a:pt x="30" y="55"/>
                </a:cubicBezTo>
                <a:cubicBezTo>
                  <a:pt x="30" y="64"/>
                  <a:pt x="30" y="64"/>
                  <a:pt x="30" y="64"/>
                </a:cubicBezTo>
                <a:cubicBezTo>
                  <a:pt x="20" y="64"/>
                  <a:pt x="20" y="64"/>
                  <a:pt x="20" y="64"/>
                </a:cubicBezTo>
                <a:cubicBezTo>
                  <a:pt x="20" y="64"/>
                  <a:pt x="19" y="65"/>
                  <a:pt x="19" y="66"/>
                </a:cubicBezTo>
                <a:cubicBezTo>
                  <a:pt x="19" y="66"/>
                  <a:pt x="20" y="67"/>
                  <a:pt x="20" y="67"/>
                </a:cubicBezTo>
                <a:cubicBezTo>
                  <a:pt x="68" y="67"/>
                  <a:pt x="68" y="67"/>
                  <a:pt x="68" y="67"/>
                </a:cubicBezTo>
                <a:cubicBezTo>
                  <a:pt x="69" y="67"/>
                  <a:pt x="69" y="66"/>
                  <a:pt x="69" y="66"/>
                </a:cubicBezTo>
                <a:cubicBezTo>
                  <a:pt x="69" y="65"/>
                  <a:pt x="69" y="64"/>
                  <a:pt x="68" y="64"/>
                </a:cubicBezTo>
                <a:cubicBezTo>
                  <a:pt x="59" y="64"/>
                  <a:pt x="59" y="64"/>
                  <a:pt x="59" y="64"/>
                </a:cubicBezTo>
                <a:cubicBezTo>
                  <a:pt x="59" y="55"/>
                  <a:pt x="59" y="55"/>
                  <a:pt x="59" y="55"/>
                </a:cubicBezTo>
                <a:cubicBezTo>
                  <a:pt x="84" y="55"/>
                  <a:pt x="84" y="55"/>
                  <a:pt x="84" y="55"/>
                </a:cubicBezTo>
                <a:cubicBezTo>
                  <a:pt x="86" y="55"/>
                  <a:pt x="88" y="54"/>
                  <a:pt x="88" y="51"/>
                </a:cubicBezTo>
                <a:cubicBezTo>
                  <a:pt x="88" y="4"/>
                  <a:pt x="88" y="4"/>
                  <a:pt x="88" y="4"/>
                </a:cubicBezTo>
                <a:cubicBezTo>
                  <a:pt x="88" y="2"/>
                  <a:pt x="86" y="0"/>
                  <a:pt x="84" y="0"/>
                </a:cubicBezTo>
                <a:close/>
                <a:moveTo>
                  <a:pt x="73" y="51"/>
                </a:moveTo>
                <a:cubicBezTo>
                  <a:pt x="72" y="51"/>
                  <a:pt x="72" y="51"/>
                  <a:pt x="72" y="50"/>
                </a:cubicBezTo>
                <a:cubicBezTo>
                  <a:pt x="72" y="50"/>
                  <a:pt x="72" y="49"/>
                  <a:pt x="73" y="49"/>
                </a:cubicBezTo>
                <a:cubicBezTo>
                  <a:pt x="73" y="49"/>
                  <a:pt x="74" y="50"/>
                  <a:pt x="74" y="50"/>
                </a:cubicBezTo>
                <a:cubicBezTo>
                  <a:pt x="74" y="51"/>
                  <a:pt x="73" y="51"/>
                  <a:pt x="73" y="51"/>
                </a:cubicBezTo>
                <a:close/>
                <a:moveTo>
                  <a:pt x="84" y="45"/>
                </a:moveTo>
                <a:cubicBezTo>
                  <a:pt x="5" y="45"/>
                  <a:pt x="5" y="45"/>
                  <a:pt x="5" y="45"/>
                </a:cubicBezTo>
                <a:cubicBezTo>
                  <a:pt x="5" y="4"/>
                  <a:pt x="5" y="4"/>
                  <a:pt x="5" y="4"/>
                </a:cubicBezTo>
                <a:cubicBezTo>
                  <a:pt x="84" y="4"/>
                  <a:pt x="84" y="4"/>
                  <a:pt x="84" y="4"/>
                </a:cubicBezTo>
                <a:lnTo>
                  <a:pt x="84" y="45"/>
                </a:lnTo>
                <a:close/>
              </a:path>
            </a:pathLst>
          </a:custGeom>
          <a:solidFill>
            <a:schemeClr val="bg1">
              <a:alpha val="35000"/>
            </a:schemeClr>
          </a:solidFill>
          <a:ln>
            <a:noFill/>
          </a:ln>
          <a:extLst/>
        </p:spPr>
        <p:txBody>
          <a:bodyPr/>
          <a:lstStyle/>
          <a:p>
            <a:endParaRPr lang="zh-CN" altLang="en-US" sz="1600"/>
          </a:p>
        </p:txBody>
      </p:sp>
      <p:sp>
        <p:nvSpPr>
          <p:cNvPr id="20" name="Freeform 286"/>
          <p:cNvSpPr>
            <a:spLocks noEditPoints="1"/>
          </p:cNvSpPr>
          <p:nvPr/>
        </p:nvSpPr>
        <p:spPr bwMode="auto">
          <a:xfrm>
            <a:off x="1071056" y="3581018"/>
            <a:ext cx="443284" cy="270430"/>
          </a:xfrm>
          <a:custGeom>
            <a:avLst/>
            <a:gdLst>
              <a:gd name="T0" fmla="*/ 0 w 43"/>
              <a:gd name="T1" fmla="*/ 18 h 26"/>
              <a:gd name="T2" fmla="*/ 8 w 43"/>
              <a:gd name="T3" fmla="*/ 26 h 26"/>
              <a:gd name="T4" fmla="*/ 36 w 43"/>
              <a:gd name="T5" fmla="*/ 26 h 26"/>
              <a:gd name="T6" fmla="*/ 43 w 43"/>
              <a:gd name="T7" fmla="*/ 18 h 26"/>
              <a:gd name="T8" fmla="*/ 43 w 43"/>
              <a:gd name="T9" fmla="*/ 0 h 26"/>
              <a:gd name="T10" fmla="*/ 0 w 43"/>
              <a:gd name="T11" fmla="*/ 0 h 26"/>
              <a:gd name="T12" fmla="*/ 0 w 43"/>
              <a:gd name="T13" fmla="*/ 18 h 26"/>
              <a:gd name="T14" fmla="*/ 22 w 43"/>
              <a:gd name="T15" fmla="*/ 12 h 26"/>
              <a:gd name="T16" fmla="*/ 25 w 43"/>
              <a:gd name="T17" fmla="*/ 15 h 26"/>
              <a:gd name="T18" fmla="*/ 22 w 43"/>
              <a:gd name="T19" fmla="*/ 19 h 26"/>
              <a:gd name="T20" fmla="*/ 18 w 43"/>
              <a:gd name="T21" fmla="*/ 15 h 26"/>
              <a:gd name="T22" fmla="*/ 22 w 43"/>
              <a:gd name="T2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26">
                <a:moveTo>
                  <a:pt x="0" y="18"/>
                </a:moveTo>
                <a:cubicBezTo>
                  <a:pt x="0" y="22"/>
                  <a:pt x="4" y="26"/>
                  <a:pt x="8" y="26"/>
                </a:cubicBezTo>
                <a:cubicBezTo>
                  <a:pt x="36" y="26"/>
                  <a:pt x="36" y="26"/>
                  <a:pt x="36" y="26"/>
                </a:cubicBezTo>
                <a:cubicBezTo>
                  <a:pt x="40" y="26"/>
                  <a:pt x="43" y="22"/>
                  <a:pt x="43" y="18"/>
                </a:cubicBezTo>
                <a:cubicBezTo>
                  <a:pt x="43" y="0"/>
                  <a:pt x="43" y="0"/>
                  <a:pt x="43" y="0"/>
                </a:cubicBezTo>
                <a:cubicBezTo>
                  <a:pt x="0" y="0"/>
                  <a:pt x="0" y="0"/>
                  <a:pt x="0" y="0"/>
                </a:cubicBezTo>
                <a:lnTo>
                  <a:pt x="0" y="18"/>
                </a:lnTo>
                <a:close/>
                <a:moveTo>
                  <a:pt x="22" y="12"/>
                </a:moveTo>
                <a:cubicBezTo>
                  <a:pt x="24" y="12"/>
                  <a:pt x="25" y="14"/>
                  <a:pt x="25" y="15"/>
                </a:cubicBezTo>
                <a:cubicBezTo>
                  <a:pt x="25" y="17"/>
                  <a:pt x="24" y="19"/>
                  <a:pt x="22" y="19"/>
                </a:cubicBezTo>
                <a:cubicBezTo>
                  <a:pt x="20" y="19"/>
                  <a:pt x="18" y="17"/>
                  <a:pt x="18" y="15"/>
                </a:cubicBezTo>
                <a:cubicBezTo>
                  <a:pt x="18" y="14"/>
                  <a:pt x="20" y="12"/>
                  <a:pt x="22" y="12"/>
                </a:cubicBezTo>
                <a:close/>
              </a:path>
            </a:pathLst>
          </a:custGeom>
          <a:solidFill>
            <a:schemeClr val="bg1">
              <a:alpha val="35000"/>
            </a:schemeClr>
          </a:solidFill>
          <a:ln>
            <a:noFill/>
          </a:ln>
          <a:extLst/>
        </p:spPr>
        <p:txBody>
          <a:bodyPr/>
          <a:lstStyle/>
          <a:p>
            <a:endParaRPr lang="zh-CN" altLang="en-US" sz="1600"/>
          </a:p>
        </p:txBody>
      </p:sp>
      <p:sp>
        <p:nvSpPr>
          <p:cNvPr id="21" name="Freeform 287"/>
          <p:cNvSpPr>
            <a:spLocks noEditPoints="1"/>
          </p:cNvSpPr>
          <p:nvPr/>
        </p:nvSpPr>
        <p:spPr bwMode="auto">
          <a:xfrm>
            <a:off x="1071056" y="2900759"/>
            <a:ext cx="443284" cy="660742"/>
          </a:xfrm>
          <a:custGeom>
            <a:avLst/>
            <a:gdLst>
              <a:gd name="T0" fmla="*/ 36 w 43"/>
              <a:gd name="T1" fmla="*/ 0 h 64"/>
              <a:gd name="T2" fmla="*/ 8 w 43"/>
              <a:gd name="T3" fmla="*/ 0 h 64"/>
              <a:gd name="T4" fmla="*/ 0 w 43"/>
              <a:gd name="T5" fmla="*/ 8 h 64"/>
              <a:gd name="T6" fmla="*/ 0 w 43"/>
              <a:gd name="T7" fmla="*/ 64 h 64"/>
              <a:gd name="T8" fmla="*/ 43 w 43"/>
              <a:gd name="T9" fmla="*/ 64 h 64"/>
              <a:gd name="T10" fmla="*/ 43 w 43"/>
              <a:gd name="T11" fmla="*/ 8 h 64"/>
              <a:gd name="T12" fmla="*/ 36 w 43"/>
              <a:gd name="T13" fmla="*/ 0 h 64"/>
              <a:gd name="T14" fmla="*/ 37 w 43"/>
              <a:gd name="T15" fmla="*/ 27 h 64"/>
              <a:gd name="T16" fmla="*/ 6 w 43"/>
              <a:gd name="T17" fmla="*/ 27 h 64"/>
              <a:gd name="T18" fmla="*/ 6 w 43"/>
              <a:gd name="T19" fmla="*/ 20 h 64"/>
              <a:gd name="T20" fmla="*/ 37 w 43"/>
              <a:gd name="T21" fmla="*/ 20 h 64"/>
              <a:gd name="T22" fmla="*/ 37 w 43"/>
              <a:gd name="T23" fmla="*/ 27 h 64"/>
              <a:gd name="T24" fmla="*/ 37 w 43"/>
              <a:gd name="T25" fmla="*/ 14 h 64"/>
              <a:gd name="T26" fmla="*/ 6 w 43"/>
              <a:gd name="T27" fmla="*/ 14 h 64"/>
              <a:gd name="T28" fmla="*/ 6 w 43"/>
              <a:gd name="T29" fmla="*/ 7 h 64"/>
              <a:gd name="T30" fmla="*/ 37 w 43"/>
              <a:gd name="T31" fmla="*/ 7 h 64"/>
              <a:gd name="T32" fmla="*/ 37 w 43"/>
              <a:gd name="T33"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4">
                <a:moveTo>
                  <a:pt x="36" y="0"/>
                </a:moveTo>
                <a:cubicBezTo>
                  <a:pt x="8" y="0"/>
                  <a:pt x="8" y="0"/>
                  <a:pt x="8" y="0"/>
                </a:cubicBezTo>
                <a:cubicBezTo>
                  <a:pt x="4" y="0"/>
                  <a:pt x="0" y="4"/>
                  <a:pt x="0" y="8"/>
                </a:cubicBezTo>
                <a:cubicBezTo>
                  <a:pt x="0" y="64"/>
                  <a:pt x="0" y="64"/>
                  <a:pt x="0" y="64"/>
                </a:cubicBezTo>
                <a:cubicBezTo>
                  <a:pt x="43" y="64"/>
                  <a:pt x="43" y="64"/>
                  <a:pt x="43" y="64"/>
                </a:cubicBezTo>
                <a:cubicBezTo>
                  <a:pt x="43" y="8"/>
                  <a:pt x="43" y="8"/>
                  <a:pt x="43" y="8"/>
                </a:cubicBezTo>
                <a:cubicBezTo>
                  <a:pt x="43" y="4"/>
                  <a:pt x="40" y="0"/>
                  <a:pt x="36" y="0"/>
                </a:cubicBezTo>
                <a:close/>
                <a:moveTo>
                  <a:pt x="37" y="27"/>
                </a:moveTo>
                <a:cubicBezTo>
                  <a:pt x="6" y="27"/>
                  <a:pt x="6" y="27"/>
                  <a:pt x="6" y="27"/>
                </a:cubicBezTo>
                <a:cubicBezTo>
                  <a:pt x="6" y="20"/>
                  <a:pt x="6" y="20"/>
                  <a:pt x="6" y="20"/>
                </a:cubicBezTo>
                <a:cubicBezTo>
                  <a:pt x="37" y="20"/>
                  <a:pt x="37" y="20"/>
                  <a:pt x="37" y="20"/>
                </a:cubicBezTo>
                <a:lnTo>
                  <a:pt x="37" y="27"/>
                </a:lnTo>
                <a:close/>
                <a:moveTo>
                  <a:pt x="37" y="14"/>
                </a:moveTo>
                <a:cubicBezTo>
                  <a:pt x="6" y="14"/>
                  <a:pt x="6" y="14"/>
                  <a:pt x="6" y="14"/>
                </a:cubicBezTo>
                <a:cubicBezTo>
                  <a:pt x="6" y="7"/>
                  <a:pt x="6" y="7"/>
                  <a:pt x="6" y="7"/>
                </a:cubicBezTo>
                <a:cubicBezTo>
                  <a:pt x="37" y="7"/>
                  <a:pt x="37" y="7"/>
                  <a:pt x="37" y="7"/>
                </a:cubicBezTo>
                <a:lnTo>
                  <a:pt x="37" y="14"/>
                </a:lnTo>
                <a:close/>
              </a:path>
            </a:pathLst>
          </a:custGeom>
          <a:solidFill>
            <a:schemeClr val="bg1">
              <a:alpha val="35000"/>
            </a:schemeClr>
          </a:solidFill>
          <a:ln>
            <a:noFill/>
          </a:ln>
          <a:extLst/>
        </p:spPr>
        <p:txBody>
          <a:bodyPr/>
          <a:lstStyle/>
          <a:p>
            <a:endParaRPr lang="zh-CN" altLang="en-US" sz="1600"/>
          </a:p>
        </p:txBody>
      </p:sp>
      <p:sp>
        <p:nvSpPr>
          <p:cNvPr id="22" name="Freeform 288"/>
          <p:cNvSpPr>
            <a:spLocks/>
          </p:cNvSpPr>
          <p:nvPr/>
        </p:nvSpPr>
        <p:spPr bwMode="auto">
          <a:xfrm>
            <a:off x="4027882" y="3859812"/>
            <a:ext cx="1288031" cy="72487"/>
          </a:xfrm>
          <a:custGeom>
            <a:avLst/>
            <a:gdLst>
              <a:gd name="T0" fmla="*/ 125 w 125"/>
              <a:gd name="T1" fmla="*/ 5 h 7"/>
              <a:gd name="T2" fmla="*/ 123 w 125"/>
              <a:gd name="T3" fmla="*/ 7 h 7"/>
              <a:gd name="T4" fmla="*/ 2 w 125"/>
              <a:gd name="T5" fmla="*/ 7 h 7"/>
              <a:gd name="T6" fmla="*/ 0 w 125"/>
              <a:gd name="T7" fmla="*/ 5 h 7"/>
              <a:gd name="T8" fmla="*/ 0 w 125"/>
              <a:gd name="T9" fmla="*/ 1 h 7"/>
              <a:gd name="T10" fmla="*/ 2 w 125"/>
              <a:gd name="T11" fmla="*/ 0 h 7"/>
              <a:gd name="T12" fmla="*/ 123 w 125"/>
              <a:gd name="T13" fmla="*/ 0 h 7"/>
              <a:gd name="T14" fmla="*/ 125 w 125"/>
              <a:gd name="T15" fmla="*/ 1 h 7"/>
              <a:gd name="T16" fmla="*/ 125 w 1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7">
                <a:moveTo>
                  <a:pt x="125" y="5"/>
                </a:moveTo>
                <a:cubicBezTo>
                  <a:pt x="125" y="6"/>
                  <a:pt x="124" y="7"/>
                  <a:pt x="123" y="7"/>
                </a:cubicBezTo>
                <a:cubicBezTo>
                  <a:pt x="2" y="7"/>
                  <a:pt x="2" y="7"/>
                  <a:pt x="2" y="7"/>
                </a:cubicBezTo>
                <a:cubicBezTo>
                  <a:pt x="1" y="7"/>
                  <a:pt x="0" y="6"/>
                  <a:pt x="0" y="5"/>
                </a:cubicBezTo>
                <a:cubicBezTo>
                  <a:pt x="0" y="1"/>
                  <a:pt x="0" y="1"/>
                  <a:pt x="0" y="1"/>
                </a:cubicBezTo>
                <a:cubicBezTo>
                  <a:pt x="0" y="0"/>
                  <a:pt x="1" y="0"/>
                  <a:pt x="2" y="0"/>
                </a:cubicBezTo>
                <a:cubicBezTo>
                  <a:pt x="123" y="0"/>
                  <a:pt x="123" y="0"/>
                  <a:pt x="123" y="0"/>
                </a:cubicBezTo>
                <a:cubicBezTo>
                  <a:pt x="124" y="0"/>
                  <a:pt x="125" y="0"/>
                  <a:pt x="125" y="1"/>
                </a:cubicBezTo>
                <a:lnTo>
                  <a:pt x="125" y="5"/>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89"/>
          <p:cNvSpPr>
            <a:spLocks noEditPoints="1"/>
          </p:cNvSpPr>
          <p:nvPr/>
        </p:nvSpPr>
        <p:spPr bwMode="auto">
          <a:xfrm>
            <a:off x="4100370" y="3179553"/>
            <a:ext cx="1145846" cy="649591"/>
          </a:xfrm>
          <a:custGeom>
            <a:avLst/>
            <a:gdLst>
              <a:gd name="T0" fmla="*/ 106 w 111"/>
              <a:gd name="T1" fmla="*/ 0 h 63"/>
              <a:gd name="T2" fmla="*/ 5 w 111"/>
              <a:gd name="T3" fmla="*/ 0 h 63"/>
              <a:gd name="T4" fmla="*/ 0 w 111"/>
              <a:gd name="T5" fmla="*/ 5 h 63"/>
              <a:gd name="T6" fmla="*/ 0 w 111"/>
              <a:gd name="T7" fmla="*/ 58 h 63"/>
              <a:gd name="T8" fmla="*/ 5 w 111"/>
              <a:gd name="T9" fmla="*/ 63 h 63"/>
              <a:gd name="T10" fmla="*/ 106 w 111"/>
              <a:gd name="T11" fmla="*/ 63 h 63"/>
              <a:gd name="T12" fmla="*/ 111 w 111"/>
              <a:gd name="T13" fmla="*/ 58 h 63"/>
              <a:gd name="T14" fmla="*/ 111 w 111"/>
              <a:gd name="T15" fmla="*/ 5 h 63"/>
              <a:gd name="T16" fmla="*/ 106 w 111"/>
              <a:gd name="T17" fmla="*/ 0 h 63"/>
              <a:gd name="T18" fmla="*/ 106 w 111"/>
              <a:gd name="T19" fmla="*/ 58 h 63"/>
              <a:gd name="T20" fmla="*/ 6 w 111"/>
              <a:gd name="T21" fmla="*/ 58 h 63"/>
              <a:gd name="T22" fmla="*/ 6 w 111"/>
              <a:gd name="T23" fmla="*/ 6 h 63"/>
              <a:gd name="T24" fmla="*/ 106 w 111"/>
              <a:gd name="T25" fmla="*/ 6 h 63"/>
              <a:gd name="T26" fmla="*/ 106 w 111"/>
              <a:gd name="T27" fmla="*/ 5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63">
                <a:moveTo>
                  <a:pt x="106" y="0"/>
                </a:moveTo>
                <a:cubicBezTo>
                  <a:pt x="5" y="0"/>
                  <a:pt x="5" y="0"/>
                  <a:pt x="5" y="0"/>
                </a:cubicBezTo>
                <a:cubicBezTo>
                  <a:pt x="3" y="0"/>
                  <a:pt x="0" y="2"/>
                  <a:pt x="0" y="5"/>
                </a:cubicBezTo>
                <a:cubicBezTo>
                  <a:pt x="0" y="58"/>
                  <a:pt x="0" y="58"/>
                  <a:pt x="0" y="58"/>
                </a:cubicBezTo>
                <a:cubicBezTo>
                  <a:pt x="0" y="61"/>
                  <a:pt x="3" y="63"/>
                  <a:pt x="5" y="63"/>
                </a:cubicBezTo>
                <a:cubicBezTo>
                  <a:pt x="106" y="63"/>
                  <a:pt x="106" y="63"/>
                  <a:pt x="106" y="63"/>
                </a:cubicBezTo>
                <a:cubicBezTo>
                  <a:pt x="109" y="63"/>
                  <a:pt x="111" y="61"/>
                  <a:pt x="111" y="58"/>
                </a:cubicBezTo>
                <a:cubicBezTo>
                  <a:pt x="111" y="5"/>
                  <a:pt x="111" y="5"/>
                  <a:pt x="111" y="5"/>
                </a:cubicBezTo>
                <a:cubicBezTo>
                  <a:pt x="111" y="2"/>
                  <a:pt x="109" y="0"/>
                  <a:pt x="106" y="0"/>
                </a:cubicBezTo>
                <a:close/>
                <a:moveTo>
                  <a:pt x="106" y="58"/>
                </a:moveTo>
                <a:cubicBezTo>
                  <a:pt x="6" y="58"/>
                  <a:pt x="6" y="58"/>
                  <a:pt x="6" y="58"/>
                </a:cubicBezTo>
                <a:cubicBezTo>
                  <a:pt x="6" y="6"/>
                  <a:pt x="6" y="6"/>
                  <a:pt x="6" y="6"/>
                </a:cubicBezTo>
                <a:cubicBezTo>
                  <a:pt x="106" y="6"/>
                  <a:pt x="106" y="6"/>
                  <a:pt x="106" y="6"/>
                </a:cubicBezTo>
                <a:lnTo>
                  <a:pt x="106" y="58"/>
                </a:lnTo>
                <a:close/>
              </a:path>
            </a:pathLst>
          </a:cu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90"/>
          <p:cNvSpPr>
            <a:spLocks noEditPoints="1"/>
          </p:cNvSpPr>
          <p:nvPr/>
        </p:nvSpPr>
        <p:spPr bwMode="auto">
          <a:xfrm>
            <a:off x="7188458" y="2900759"/>
            <a:ext cx="844748" cy="1115178"/>
          </a:xfrm>
          <a:custGeom>
            <a:avLst/>
            <a:gdLst>
              <a:gd name="T0" fmla="*/ 76 w 82"/>
              <a:gd name="T1" fmla="*/ 0 h 108"/>
              <a:gd name="T2" fmla="*/ 6 w 82"/>
              <a:gd name="T3" fmla="*/ 0 h 108"/>
              <a:gd name="T4" fmla="*/ 0 w 82"/>
              <a:gd name="T5" fmla="*/ 6 h 108"/>
              <a:gd name="T6" fmla="*/ 0 w 82"/>
              <a:gd name="T7" fmla="*/ 102 h 108"/>
              <a:gd name="T8" fmla="*/ 6 w 82"/>
              <a:gd name="T9" fmla="*/ 108 h 108"/>
              <a:gd name="T10" fmla="*/ 76 w 82"/>
              <a:gd name="T11" fmla="*/ 108 h 108"/>
              <a:gd name="T12" fmla="*/ 82 w 82"/>
              <a:gd name="T13" fmla="*/ 102 h 108"/>
              <a:gd name="T14" fmla="*/ 82 w 82"/>
              <a:gd name="T15" fmla="*/ 6 h 108"/>
              <a:gd name="T16" fmla="*/ 76 w 82"/>
              <a:gd name="T17" fmla="*/ 0 h 108"/>
              <a:gd name="T18" fmla="*/ 41 w 82"/>
              <a:gd name="T19" fmla="*/ 106 h 108"/>
              <a:gd name="T20" fmla="*/ 38 w 82"/>
              <a:gd name="T21" fmla="*/ 104 h 108"/>
              <a:gd name="T22" fmla="*/ 41 w 82"/>
              <a:gd name="T23" fmla="*/ 101 h 108"/>
              <a:gd name="T24" fmla="*/ 44 w 82"/>
              <a:gd name="T25" fmla="*/ 104 h 108"/>
              <a:gd name="T26" fmla="*/ 41 w 82"/>
              <a:gd name="T27" fmla="*/ 106 h 108"/>
              <a:gd name="T28" fmla="*/ 74 w 82"/>
              <a:gd name="T29" fmla="*/ 99 h 108"/>
              <a:gd name="T30" fmla="*/ 9 w 82"/>
              <a:gd name="T31" fmla="*/ 99 h 108"/>
              <a:gd name="T32" fmla="*/ 9 w 82"/>
              <a:gd name="T33" fmla="*/ 10 h 108"/>
              <a:gd name="T34" fmla="*/ 74 w 82"/>
              <a:gd name="T35" fmla="*/ 10 h 108"/>
              <a:gd name="T36" fmla="*/ 74 w 82"/>
              <a:gd name="T37"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8">
                <a:moveTo>
                  <a:pt x="76" y="0"/>
                </a:moveTo>
                <a:cubicBezTo>
                  <a:pt x="6" y="0"/>
                  <a:pt x="6" y="0"/>
                  <a:pt x="6" y="0"/>
                </a:cubicBezTo>
                <a:cubicBezTo>
                  <a:pt x="3" y="0"/>
                  <a:pt x="0" y="3"/>
                  <a:pt x="0" y="6"/>
                </a:cubicBezTo>
                <a:cubicBezTo>
                  <a:pt x="0" y="102"/>
                  <a:pt x="0" y="102"/>
                  <a:pt x="0" y="102"/>
                </a:cubicBezTo>
                <a:cubicBezTo>
                  <a:pt x="0" y="106"/>
                  <a:pt x="3" y="108"/>
                  <a:pt x="6" y="108"/>
                </a:cubicBezTo>
                <a:cubicBezTo>
                  <a:pt x="76" y="108"/>
                  <a:pt x="76" y="108"/>
                  <a:pt x="76" y="108"/>
                </a:cubicBezTo>
                <a:cubicBezTo>
                  <a:pt x="80" y="108"/>
                  <a:pt x="82" y="106"/>
                  <a:pt x="82" y="102"/>
                </a:cubicBezTo>
                <a:cubicBezTo>
                  <a:pt x="82" y="6"/>
                  <a:pt x="82" y="6"/>
                  <a:pt x="82" y="6"/>
                </a:cubicBezTo>
                <a:cubicBezTo>
                  <a:pt x="82" y="3"/>
                  <a:pt x="80" y="0"/>
                  <a:pt x="76" y="0"/>
                </a:cubicBezTo>
                <a:close/>
                <a:moveTo>
                  <a:pt x="41" y="106"/>
                </a:moveTo>
                <a:cubicBezTo>
                  <a:pt x="40" y="106"/>
                  <a:pt x="38" y="105"/>
                  <a:pt x="38" y="104"/>
                </a:cubicBezTo>
                <a:cubicBezTo>
                  <a:pt x="38" y="102"/>
                  <a:pt x="40" y="101"/>
                  <a:pt x="41" y="101"/>
                </a:cubicBezTo>
                <a:cubicBezTo>
                  <a:pt x="43" y="101"/>
                  <a:pt x="44" y="102"/>
                  <a:pt x="44" y="104"/>
                </a:cubicBezTo>
                <a:cubicBezTo>
                  <a:pt x="44" y="105"/>
                  <a:pt x="43" y="106"/>
                  <a:pt x="41" y="106"/>
                </a:cubicBezTo>
                <a:close/>
                <a:moveTo>
                  <a:pt x="74" y="99"/>
                </a:moveTo>
                <a:cubicBezTo>
                  <a:pt x="9" y="99"/>
                  <a:pt x="9" y="99"/>
                  <a:pt x="9" y="99"/>
                </a:cubicBezTo>
                <a:cubicBezTo>
                  <a:pt x="9" y="10"/>
                  <a:pt x="9" y="10"/>
                  <a:pt x="9" y="10"/>
                </a:cubicBezTo>
                <a:cubicBezTo>
                  <a:pt x="74" y="10"/>
                  <a:pt x="74" y="10"/>
                  <a:pt x="74" y="10"/>
                </a:cubicBezTo>
                <a:lnTo>
                  <a:pt x="74" y="99"/>
                </a:lnTo>
                <a:close/>
              </a:path>
            </a:pathLst>
          </a:custGeom>
          <a:solidFill>
            <a:schemeClr val="bg1">
              <a:alpha val="35000"/>
            </a:schemeClr>
          </a:solidFill>
          <a:ln>
            <a:noFill/>
          </a:ln>
          <a:extLst/>
        </p:spPr>
        <p:txBody>
          <a:bodyPr/>
          <a:lstStyle/>
          <a:p>
            <a:endParaRPr lang="zh-CN" altLang="en-US" sz="1600"/>
          </a:p>
        </p:txBody>
      </p:sp>
      <p:sp>
        <p:nvSpPr>
          <p:cNvPr id="25" name="Freeform 291"/>
          <p:cNvSpPr>
            <a:spLocks noEditPoints="1"/>
          </p:cNvSpPr>
          <p:nvPr/>
        </p:nvSpPr>
        <p:spPr bwMode="auto">
          <a:xfrm>
            <a:off x="10226013" y="2900759"/>
            <a:ext cx="680259" cy="1196028"/>
          </a:xfrm>
          <a:custGeom>
            <a:avLst/>
            <a:gdLst>
              <a:gd name="T0" fmla="*/ 59 w 66"/>
              <a:gd name="T1" fmla="*/ 0 h 116"/>
              <a:gd name="T2" fmla="*/ 7 w 66"/>
              <a:gd name="T3" fmla="*/ 0 h 116"/>
              <a:gd name="T4" fmla="*/ 0 w 66"/>
              <a:gd name="T5" fmla="*/ 8 h 116"/>
              <a:gd name="T6" fmla="*/ 0 w 66"/>
              <a:gd name="T7" fmla="*/ 109 h 116"/>
              <a:gd name="T8" fmla="*/ 7 w 66"/>
              <a:gd name="T9" fmla="*/ 116 h 116"/>
              <a:gd name="T10" fmla="*/ 59 w 66"/>
              <a:gd name="T11" fmla="*/ 116 h 116"/>
              <a:gd name="T12" fmla="*/ 66 w 66"/>
              <a:gd name="T13" fmla="*/ 109 h 116"/>
              <a:gd name="T14" fmla="*/ 66 w 66"/>
              <a:gd name="T15" fmla="*/ 8 h 116"/>
              <a:gd name="T16" fmla="*/ 59 w 66"/>
              <a:gd name="T17" fmla="*/ 0 h 116"/>
              <a:gd name="T18" fmla="*/ 22 w 66"/>
              <a:gd name="T19" fmla="*/ 9 h 116"/>
              <a:gd name="T20" fmla="*/ 44 w 66"/>
              <a:gd name="T21" fmla="*/ 9 h 116"/>
              <a:gd name="T22" fmla="*/ 44 w 66"/>
              <a:gd name="T23" fmla="*/ 11 h 116"/>
              <a:gd name="T24" fmla="*/ 22 w 66"/>
              <a:gd name="T25" fmla="*/ 11 h 116"/>
              <a:gd name="T26" fmla="*/ 22 w 66"/>
              <a:gd name="T27" fmla="*/ 9 h 116"/>
              <a:gd name="T28" fmla="*/ 33 w 66"/>
              <a:gd name="T29" fmla="*/ 112 h 116"/>
              <a:gd name="T30" fmla="*/ 29 w 66"/>
              <a:gd name="T31" fmla="*/ 108 h 116"/>
              <a:gd name="T32" fmla="*/ 33 w 66"/>
              <a:gd name="T33" fmla="*/ 103 h 116"/>
              <a:gd name="T34" fmla="*/ 37 w 66"/>
              <a:gd name="T35" fmla="*/ 108 h 116"/>
              <a:gd name="T36" fmla="*/ 33 w 66"/>
              <a:gd name="T37" fmla="*/ 112 h 116"/>
              <a:gd name="T38" fmla="*/ 61 w 66"/>
              <a:gd name="T39" fmla="*/ 97 h 116"/>
              <a:gd name="T40" fmla="*/ 5 w 66"/>
              <a:gd name="T41" fmla="*/ 97 h 116"/>
              <a:gd name="T42" fmla="*/ 5 w 66"/>
              <a:gd name="T43" fmla="*/ 19 h 116"/>
              <a:gd name="T44" fmla="*/ 61 w 66"/>
              <a:gd name="T45" fmla="*/ 19 h 116"/>
              <a:gd name="T46" fmla="*/ 61 w 66"/>
              <a:gd name="T47"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116">
                <a:moveTo>
                  <a:pt x="59" y="0"/>
                </a:moveTo>
                <a:cubicBezTo>
                  <a:pt x="7" y="0"/>
                  <a:pt x="7" y="0"/>
                  <a:pt x="7" y="0"/>
                </a:cubicBezTo>
                <a:cubicBezTo>
                  <a:pt x="3" y="0"/>
                  <a:pt x="0" y="4"/>
                  <a:pt x="0" y="8"/>
                </a:cubicBezTo>
                <a:cubicBezTo>
                  <a:pt x="0" y="109"/>
                  <a:pt x="0" y="109"/>
                  <a:pt x="0" y="109"/>
                </a:cubicBezTo>
                <a:cubicBezTo>
                  <a:pt x="0" y="113"/>
                  <a:pt x="3" y="116"/>
                  <a:pt x="7" y="116"/>
                </a:cubicBezTo>
                <a:cubicBezTo>
                  <a:pt x="59" y="116"/>
                  <a:pt x="59" y="116"/>
                  <a:pt x="59" y="116"/>
                </a:cubicBezTo>
                <a:cubicBezTo>
                  <a:pt x="63" y="116"/>
                  <a:pt x="66" y="113"/>
                  <a:pt x="66" y="109"/>
                </a:cubicBezTo>
                <a:cubicBezTo>
                  <a:pt x="66" y="8"/>
                  <a:pt x="66" y="8"/>
                  <a:pt x="66" y="8"/>
                </a:cubicBezTo>
                <a:cubicBezTo>
                  <a:pt x="66" y="4"/>
                  <a:pt x="63" y="0"/>
                  <a:pt x="59" y="0"/>
                </a:cubicBezTo>
                <a:close/>
                <a:moveTo>
                  <a:pt x="22" y="9"/>
                </a:moveTo>
                <a:cubicBezTo>
                  <a:pt x="44" y="9"/>
                  <a:pt x="44" y="9"/>
                  <a:pt x="44" y="9"/>
                </a:cubicBezTo>
                <a:cubicBezTo>
                  <a:pt x="44" y="11"/>
                  <a:pt x="44" y="11"/>
                  <a:pt x="44" y="11"/>
                </a:cubicBezTo>
                <a:cubicBezTo>
                  <a:pt x="22" y="11"/>
                  <a:pt x="22" y="11"/>
                  <a:pt x="22" y="11"/>
                </a:cubicBezTo>
                <a:lnTo>
                  <a:pt x="22" y="9"/>
                </a:lnTo>
                <a:close/>
                <a:moveTo>
                  <a:pt x="33" y="112"/>
                </a:moveTo>
                <a:cubicBezTo>
                  <a:pt x="31" y="112"/>
                  <a:pt x="29" y="110"/>
                  <a:pt x="29" y="108"/>
                </a:cubicBezTo>
                <a:cubicBezTo>
                  <a:pt x="29" y="105"/>
                  <a:pt x="31" y="103"/>
                  <a:pt x="33" y="103"/>
                </a:cubicBezTo>
                <a:cubicBezTo>
                  <a:pt x="36" y="103"/>
                  <a:pt x="37" y="105"/>
                  <a:pt x="37" y="108"/>
                </a:cubicBezTo>
                <a:cubicBezTo>
                  <a:pt x="37" y="110"/>
                  <a:pt x="36" y="112"/>
                  <a:pt x="33" y="112"/>
                </a:cubicBezTo>
                <a:close/>
                <a:moveTo>
                  <a:pt x="61" y="97"/>
                </a:moveTo>
                <a:cubicBezTo>
                  <a:pt x="5" y="97"/>
                  <a:pt x="5" y="97"/>
                  <a:pt x="5" y="97"/>
                </a:cubicBezTo>
                <a:cubicBezTo>
                  <a:pt x="5" y="19"/>
                  <a:pt x="5" y="19"/>
                  <a:pt x="5" y="19"/>
                </a:cubicBezTo>
                <a:cubicBezTo>
                  <a:pt x="61" y="19"/>
                  <a:pt x="61" y="19"/>
                  <a:pt x="61" y="19"/>
                </a:cubicBezTo>
                <a:lnTo>
                  <a:pt x="61" y="97"/>
                </a:lnTo>
                <a:close/>
              </a:path>
            </a:pathLst>
          </a:custGeom>
          <a:solidFill>
            <a:schemeClr val="bg1">
              <a:alpha val="35000"/>
            </a:schemeClr>
          </a:solidFill>
          <a:ln>
            <a:noFill/>
          </a:ln>
          <a:extLst/>
        </p:spPr>
        <p:txBody>
          <a:bodyPr/>
          <a:lstStyle/>
          <a:p>
            <a:endParaRPr lang="zh-CN" altLang="en-US" sz="1600"/>
          </a:p>
        </p:txBody>
      </p:sp>
      <p:grpSp>
        <p:nvGrpSpPr>
          <p:cNvPr id="64" name="组合 63"/>
          <p:cNvGrpSpPr/>
          <p:nvPr/>
        </p:nvGrpSpPr>
        <p:grpSpPr>
          <a:xfrm>
            <a:off x="4008368" y="4356066"/>
            <a:ext cx="1237848" cy="186792"/>
            <a:chOff x="4008368" y="4356066"/>
            <a:chExt cx="1237848" cy="186792"/>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26" name="Oval 292"/>
            <p:cNvSpPr>
              <a:spLocks noChangeArrowheads="1"/>
            </p:cNvSpPr>
            <p:nvPr/>
          </p:nvSpPr>
          <p:spPr bwMode="auto">
            <a:xfrm>
              <a:off x="4008368" y="4356066"/>
              <a:ext cx="195156"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293"/>
            <p:cNvSpPr>
              <a:spLocks noChangeArrowheads="1"/>
            </p:cNvSpPr>
            <p:nvPr/>
          </p:nvSpPr>
          <p:spPr bwMode="auto">
            <a:xfrm>
              <a:off x="4264859" y="4356066"/>
              <a:ext cx="195156"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294"/>
            <p:cNvSpPr>
              <a:spLocks noChangeArrowheads="1"/>
            </p:cNvSpPr>
            <p:nvPr/>
          </p:nvSpPr>
          <p:spPr bwMode="auto">
            <a:xfrm>
              <a:off x="4532502" y="4356066"/>
              <a:ext cx="186793"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5"/>
            <p:cNvSpPr>
              <a:spLocks noChangeArrowheads="1"/>
            </p:cNvSpPr>
            <p:nvPr/>
          </p:nvSpPr>
          <p:spPr bwMode="auto">
            <a:xfrm>
              <a:off x="4791779" y="4356066"/>
              <a:ext cx="184005" cy="186792"/>
            </a:xfrm>
            <a:prstGeom prst="ellipse">
              <a:avLst/>
            </a:prstGeom>
            <a:grpFill/>
            <a:ln>
              <a:noFill/>
            </a:ln>
            <a:extLst/>
          </p:spPr>
          <p:txBody>
            <a:bodyPr/>
            <a:lstStyle/>
            <a:p>
              <a:endParaRPr lang="zh-CN" altLang="en-US" sz="1600"/>
            </a:p>
          </p:txBody>
        </p:sp>
        <p:sp>
          <p:nvSpPr>
            <p:cNvPr id="30" name="Oval 296"/>
            <p:cNvSpPr>
              <a:spLocks noChangeArrowheads="1"/>
            </p:cNvSpPr>
            <p:nvPr/>
          </p:nvSpPr>
          <p:spPr bwMode="auto">
            <a:xfrm>
              <a:off x="5048270" y="4356066"/>
              <a:ext cx="197946" cy="186792"/>
            </a:xfrm>
            <a:prstGeom prst="ellipse">
              <a:avLst/>
            </a:prstGeom>
            <a:grpFill/>
            <a:ln>
              <a:noFill/>
            </a:ln>
            <a:extLst/>
          </p:spPr>
          <p:txBody>
            <a:bodyPr/>
            <a:lstStyle/>
            <a:p>
              <a:endParaRPr lang="zh-CN" altLang="en-US" sz="1600"/>
            </a:p>
          </p:txBody>
        </p:sp>
      </p:grpSp>
      <p:grpSp>
        <p:nvGrpSpPr>
          <p:cNvPr id="65" name="组合 64"/>
          <p:cNvGrpSpPr/>
          <p:nvPr/>
        </p:nvGrpSpPr>
        <p:grpSpPr>
          <a:xfrm>
            <a:off x="1143543" y="4356066"/>
            <a:ext cx="1237849" cy="186792"/>
            <a:chOff x="1143543" y="4356066"/>
            <a:chExt cx="1237849" cy="186792"/>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31" name="Oval 297"/>
            <p:cNvSpPr>
              <a:spLocks noChangeArrowheads="1"/>
            </p:cNvSpPr>
            <p:nvPr/>
          </p:nvSpPr>
          <p:spPr bwMode="auto">
            <a:xfrm>
              <a:off x="1143543" y="4356066"/>
              <a:ext cx="195156" cy="186792"/>
            </a:xfrm>
            <a:prstGeom prst="ellipse">
              <a:avLst/>
            </a:prstGeom>
            <a:grpFill/>
            <a:ln>
              <a:noFill/>
            </a:ln>
            <a:extLst/>
          </p:spPr>
          <p:txBody>
            <a:bodyPr/>
            <a:lstStyle/>
            <a:p>
              <a:endParaRPr lang="zh-CN" altLang="en-US" sz="1600"/>
            </a:p>
          </p:txBody>
        </p:sp>
        <p:sp>
          <p:nvSpPr>
            <p:cNvPr id="32" name="Oval 298"/>
            <p:cNvSpPr>
              <a:spLocks noChangeArrowheads="1"/>
            </p:cNvSpPr>
            <p:nvPr/>
          </p:nvSpPr>
          <p:spPr bwMode="auto">
            <a:xfrm>
              <a:off x="1400034" y="4356066"/>
              <a:ext cx="197946" cy="186792"/>
            </a:xfrm>
            <a:prstGeom prst="ellipse">
              <a:avLst/>
            </a:prstGeom>
            <a:grpFill/>
            <a:ln>
              <a:noFill/>
            </a:ln>
            <a:extLst/>
          </p:spPr>
          <p:txBody>
            <a:bodyPr/>
            <a:lstStyle/>
            <a:p>
              <a:endParaRPr lang="zh-CN" altLang="en-US" sz="1600"/>
            </a:p>
          </p:txBody>
        </p:sp>
        <p:sp>
          <p:nvSpPr>
            <p:cNvPr id="33" name="Oval 299"/>
            <p:cNvSpPr>
              <a:spLocks noChangeArrowheads="1"/>
            </p:cNvSpPr>
            <p:nvPr/>
          </p:nvSpPr>
          <p:spPr bwMode="auto">
            <a:xfrm>
              <a:off x="1667677" y="4356066"/>
              <a:ext cx="186793" cy="186792"/>
            </a:xfrm>
            <a:prstGeom prst="ellipse">
              <a:avLst/>
            </a:prstGeom>
            <a:grpFill/>
            <a:ln>
              <a:noFill/>
            </a:ln>
            <a:extLst/>
          </p:spPr>
          <p:txBody>
            <a:bodyPr/>
            <a:lstStyle/>
            <a:p>
              <a:endParaRPr lang="zh-CN" altLang="en-US" sz="1600"/>
            </a:p>
          </p:txBody>
        </p:sp>
        <p:sp>
          <p:nvSpPr>
            <p:cNvPr id="34" name="Oval 300"/>
            <p:cNvSpPr>
              <a:spLocks noChangeArrowheads="1"/>
            </p:cNvSpPr>
            <p:nvPr/>
          </p:nvSpPr>
          <p:spPr bwMode="auto">
            <a:xfrm>
              <a:off x="1926955" y="4356066"/>
              <a:ext cx="184005" cy="186792"/>
            </a:xfrm>
            <a:prstGeom prst="ellipse">
              <a:avLst/>
            </a:prstGeom>
            <a:grpFill/>
            <a:ln>
              <a:noFill/>
            </a:ln>
            <a:extLst/>
          </p:spPr>
          <p:txBody>
            <a:bodyPr/>
            <a:lstStyle/>
            <a:p>
              <a:endParaRPr lang="zh-CN" altLang="en-US" sz="1600"/>
            </a:p>
          </p:txBody>
        </p:sp>
        <p:sp>
          <p:nvSpPr>
            <p:cNvPr id="35" name="Oval 301"/>
            <p:cNvSpPr>
              <a:spLocks noChangeArrowheads="1"/>
            </p:cNvSpPr>
            <p:nvPr/>
          </p:nvSpPr>
          <p:spPr bwMode="auto">
            <a:xfrm>
              <a:off x="2183446" y="4356066"/>
              <a:ext cx="197946" cy="186792"/>
            </a:xfrm>
            <a:prstGeom prst="ellipse">
              <a:avLst/>
            </a:prstGeom>
            <a:grpFill/>
            <a:ln>
              <a:noFill/>
            </a:ln>
            <a:extLst/>
          </p:spPr>
          <p:txBody>
            <a:bodyPr/>
            <a:lstStyle/>
            <a:p>
              <a:endParaRPr lang="zh-CN" altLang="en-US" sz="1600"/>
            </a:p>
          </p:txBody>
        </p:sp>
      </p:grpSp>
      <p:grpSp>
        <p:nvGrpSpPr>
          <p:cNvPr id="63" name="组合 62"/>
          <p:cNvGrpSpPr/>
          <p:nvPr/>
        </p:nvGrpSpPr>
        <p:grpSpPr>
          <a:xfrm>
            <a:off x="6993302" y="4356066"/>
            <a:ext cx="1237849" cy="186792"/>
            <a:chOff x="6993302" y="4356066"/>
            <a:chExt cx="1237849" cy="186792"/>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36" name="Oval 302"/>
            <p:cNvSpPr>
              <a:spLocks noChangeArrowheads="1"/>
            </p:cNvSpPr>
            <p:nvPr/>
          </p:nvSpPr>
          <p:spPr bwMode="auto">
            <a:xfrm>
              <a:off x="6993302" y="4356066"/>
              <a:ext cx="195156" cy="186792"/>
            </a:xfrm>
            <a:prstGeom prst="ellipse">
              <a:avLst/>
            </a:prstGeom>
            <a:grpFill/>
            <a:ln>
              <a:noFill/>
            </a:ln>
            <a:extLst/>
          </p:spPr>
          <p:txBody>
            <a:bodyPr/>
            <a:lstStyle/>
            <a:p>
              <a:endParaRPr lang="zh-CN" altLang="en-US" sz="1600"/>
            </a:p>
          </p:txBody>
        </p:sp>
        <p:sp>
          <p:nvSpPr>
            <p:cNvPr id="37" name="Oval 303"/>
            <p:cNvSpPr>
              <a:spLocks noChangeArrowheads="1"/>
            </p:cNvSpPr>
            <p:nvPr/>
          </p:nvSpPr>
          <p:spPr bwMode="auto">
            <a:xfrm>
              <a:off x="7260945" y="4356066"/>
              <a:ext cx="186793" cy="186792"/>
            </a:xfrm>
            <a:prstGeom prst="ellipse">
              <a:avLst/>
            </a:prstGeom>
            <a:grpFill/>
            <a:ln>
              <a:noFill/>
            </a:ln>
            <a:extLst/>
          </p:spPr>
          <p:txBody>
            <a:bodyPr/>
            <a:lstStyle/>
            <a:p>
              <a:endParaRPr lang="zh-CN" altLang="en-US" sz="1600"/>
            </a:p>
          </p:txBody>
        </p:sp>
        <p:sp>
          <p:nvSpPr>
            <p:cNvPr id="38" name="Oval 304"/>
            <p:cNvSpPr>
              <a:spLocks noChangeArrowheads="1"/>
            </p:cNvSpPr>
            <p:nvPr/>
          </p:nvSpPr>
          <p:spPr bwMode="auto">
            <a:xfrm>
              <a:off x="7520223" y="4356066"/>
              <a:ext cx="184005"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305"/>
            <p:cNvSpPr>
              <a:spLocks noChangeArrowheads="1"/>
            </p:cNvSpPr>
            <p:nvPr/>
          </p:nvSpPr>
          <p:spPr bwMode="auto">
            <a:xfrm>
              <a:off x="7776714" y="4356066"/>
              <a:ext cx="186793"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306"/>
            <p:cNvSpPr>
              <a:spLocks noChangeArrowheads="1"/>
            </p:cNvSpPr>
            <p:nvPr/>
          </p:nvSpPr>
          <p:spPr bwMode="auto">
            <a:xfrm>
              <a:off x="8033205" y="4356066"/>
              <a:ext cx="197946" cy="186792"/>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 name="组合 15"/>
          <p:cNvGrpSpPr/>
          <p:nvPr/>
        </p:nvGrpSpPr>
        <p:grpSpPr>
          <a:xfrm>
            <a:off x="9894248" y="4356066"/>
            <a:ext cx="1226696" cy="186792"/>
            <a:chOff x="9894248" y="4356066"/>
            <a:chExt cx="1226696" cy="186792"/>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p:grpSpPr>
        <p:sp>
          <p:nvSpPr>
            <p:cNvPr id="41" name="Oval 307"/>
            <p:cNvSpPr>
              <a:spLocks noChangeArrowheads="1"/>
            </p:cNvSpPr>
            <p:nvPr/>
          </p:nvSpPr>
          <p:spPr bwMode="auto">
            <a:xfrm>
              <a:off x="9894248" y="4356066"/>
              <a:ext cx="186793" cy="186792"/>
            </a:xfrm>
            <a:prstGeom prst="ellipse">
              <a:avLst/>
            </a:prstGeom>
            <a:grpFill/>
            <a:ln>
              <a:noFill/>
            </a:ln>
            <a:extLst/>
          </p:spPr>
          <p:txBody>
            <a:bodyPr/>
            <a:lstStyle/>
            <a:p>
              <a:endParaRPr lang="zh-CN" altLang="en-US" sz="1600"/>
            </a:p>
          </p:txBody>
        </p:sp>
        <p:sp>
          <p:nvSpPr>
            <p:cNvPr id="42" name="Oval 308"/>
            <p:cNvSpPr>
              <a:spLocks noChangeArrowheads="1"/>
            </p:cNvSpPr>
            <p:nvPr/>
          </p:nvSpPr>
          <p:spPr bwMode="auto">
            <a:xfrm>
              <a:off x="10153526" y="4356066"/>
              <a:ext cx="195156" cy="186792"/>
            </a:xfrm>
            <a:prstGeom prst="ellipse">
              <a:avLst/>
            </a:prstGeom>
            <a:grpFill/>
            <a:ln>
              <a:noFill/>
            </a:ln>
            <a:extLst/>
          </p:spPr>
          <p:txBody>
            <a:bodyPr/>
            <a:lstStyle/>
            <a:p>
              <a:endParaRPr lang="zh-CN" altLang="en-US" sz="1600"/>
            </a:p>
          </p:txBody>
        </p:sp>
        <p:sp>
          <p:nvSpPr>
            <p:cNvPr id="43" name="Oval 309"/>
            <p:cNvSpPr>
              <a:spLocks noChangeArrowheads="1"/>
            </p:cNvSpPr>
            <p:nvPr/>
          </p:nvSpPr>
          <p:spPr bwMode="auto">
            <a:xfrm>
              <a:off x="10410017" y="4356066"/>
              <a:ext cx="195156" cy="186792"/>
            </a:xfrm>
            <a:prstGeom prst="ellipse">
              <a:avLst/>
            </a:prstGeom>
            <a:grpFill/>
            <a:ln>
              <a:noFill/>
            </a:ln>
            <a:extLst/>
          </p:spPr>
          <p:txBody>
            <a:bodyPr/>
            <a:lstStyle/>
            <a:p>
              <a:endParaRPr lang="zh-CN" altLang="en-US" sz="1600"/>
            </a:p>
          </p:txBody>
        </p:sp>
        <p:sp>
          <p:nvSpPr>
            <p:cNvPr id="44" name="Oval 310"/>
            <p:cNvSpPr>
              <a:spLocks noChangeArrowheads="1"/>
            </p:cNvSpPr>
            <p:nvPr/>
          </p:nvSpPr>
          <p:spPr bwMode="auto">
            <a:xfrm>
              <a:off x="10677660" y="4356066"/>
              <a:ext cx="186793" cy="186792"/>
            </a:xfrm>
            <a:prstGeom prst="ellipse">
              <a:avLst/>
            </a:prstGeom>
            <a:grpFill/>
            <a:ln>
              <a:noFill/>
            </a:ln>
            <a:extLst/>
          </p:spPr>
          <p:txBody>
            <a:bodyPr/>
            <a:lstStyle/>
            <a:p>
              <a:endParaRPr lang="zh-CN" altLang="en-US" sz="1600"/>
            </a:p>
          </p:txBody>
        </p:sp>
        <p:sp>
          <p:nvSpPr>
            <p:cNvPr id="45" name="Oval 311"/>
            <p:cNvSpPr>
              <a:spLocks noChangeArrowheads="1"/>
            </p:cNvSpPr>
            <p:nvPr/>
          </p:nvSpPr>
          <p:spPr bwMode="auto">
            <a:xfrm>
              <a:off x="10936939" y="4356066"/>
              <a:ext cx="184005" cy="186792"/>
            </a:xfrm>
            <a:prstGeom prst="ellipse">
              <a:avLst/>
            </a:prstGeom>
            <a:grpFill/>
            <a:ln>
              <a:noFill/>
            </a:ln>
            <a:extLst/>
          </p:spPr>
          <p:txBody>
            <a:bodyPr/>
            <a:lstStyle/>
            <a:p>
              <a:endParaRPr lang="zh-CN" altLang="en-US" sz="1600"/>
            </a:p>
          </p:txBody>
        </p:sp>
      </p:grpSp>
      <p:sp>
        <p:nvSpPr>
          <p:cNvPr id="46" name="Rectangle 312"/>
          <p:cNvSpPr>
            <a:spLocks noChangeArrowheads="1"/>
          </p:cNvSpPr>
          <p:nvPr/>
        </p:nvSpPr>
        <p:spPr bwMode="auto">
          <a:xfrm>
            <a:off x="1266212" y="5510275"/>
            <a:ext cx="175641" cy="920022"/>
          </a:xfrm>
          <a:prstGeom prst="rect">
            <a:avLst/>
          </a:prstGeom>
          <a:solidFill>
            <a:schemeClr val="bg1">
              <a:alpha val="35000"/>
            </a:schemeClr>
          </a:solidFill>
          <a:ln>
            <a:noFill/>
          </a:ln>
          <a:extLst/>
        </p:spPr>
        <p:txBody>
          <a:bodyPr/>
          <a:lstStyle/>
          <a:p>
            <a:endParaRPr lang="zh-CN" altLang="en-US" sz="1600"/>
          </a:p>
        </p:txBody>
      </p:sp>
      <p:sp>
        <p:nvSpPr>
          <p:cNvPr id="47" name="Rectangle 313"/>
          <p:cNvSpPr>
            <a:spLocks noChangeArrowheads="1"/>
          </p:cNvSpPr>
          <p:nvPr/>
        </p:nvSpPr>
        <p:spPr bwMode="auto">
          <a:xfrm>
            <a:off x="1533855" y="4974990"/>
            <a:ext cx="175641" cy="1455307"/>
          </a:xfrm>
          <a:prstGeom prst="rect">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14"/>
          <p:cNvSpPr>
            <a:spLocks noChangeArrowheads="1"/>
          </p:cNvSpPr>
          <p:nvPr/>
        </p:nvSpPr>
        <p:spPr bwMode="auto">
          <a:xfrm>
            <a:off x="1812650" y="5295604"/>
            <a:ext cx="175641" cy="1134693"/>
          </a:xfrm>
          <a:prstGeom prst="rect">
            <a:avLst/>
          </a:prstGeom>
          <a:solidFill>
            <a:schemeClr val="bg1">
              <a:alpha val="35000"/>
            </a:schemeClr>
          </a:solidFill>
          <a:ln>
            <a:noFill/>
          </a:ln>
          <a:extLst/>
        </p:spPr>
        <p:txBody>
          <a:bodyPr/>
          <a:lstStyle/>
          <a:p>
            <a:endParaRPr lang="zh-CN" altLang="en-US" sz="1600"/>
          </a:p>
        </p:txBody>
      </p:sp>
      <p:sp>
        <p:nvSpPr>
          <p:cNvPr id="49" name="Rectangle 315"/>
          <p:cNvSpPr>
            <a:spLocks noChangeArrowheads="1"/>
          </p:cNvSpPr>
          <p:nvPr/>
        </p:nvSpPr>
        <p:spPr bwMode="auto">
          <a:xfrm>
            <a:off x="2080293" y="5613430"/>
            <a:ext cx="175641" cy="816867"/>
          </a:xfrm>
          <a:prstGeom prst="rect">
            <a:avLst/>
          </a:prstGeom>
          <a:solidFill>
            <a:schemeClr val="bg1">
              <a:alpha val="35000"/>
            </a:schemeClr>
          </a:solidFill>
          <a:ln>
            <a:noFill/>
          </a:ln>
          <a:extLst/>
        </p:spPr>
        <p:txBody>
          <a:bodyPr/>
          <a:lstStyle/>
          <a:p>
            <a:endParaRPr lang="zh-CN" altLang="en-US" sz="1600"/>
          </a:p>
        </p:txBody>
      </p:sp>
      <p:sp>
        <p:nvSpPr>
          <p:cNvPr id="50" name="Rectangle 316"/>
          <p:cNvSpPr>
            <a:spLocks noChangeArrowheads="1"/>
          </p:cNvSpPr>
          <p:nvPr/>
        </p:nvSpPr>
        <p:spPr bwMode="auto">
          <a:xfrm>
            <a:off x="4131038" y="5047476"/>
            <a:ext cx="175641" cy="1382821"/>
          </a:xfrm>
          <a:prstGeom prst="rect">
            <a:avLst/>
          </a:prstGeom>
          <a:solidFill>
            <a:schemeClr val="bg1">
              <a:alpha val="35000"/>
            </a:schemeClr>
          </a:solidFill>
          <a:ln>
            <a:noFill/>
          </a:ln>
          <a:extLst/>
        </p:spPr>
        <p:txBody>
          <a:bodyPr/>
          <a:lstStyle/>
          <a:p>
            <a:endParaRPr lang="zh-CN" altLang="en-US" sz="1600"/>
          </a:p>
        </p:txBody>
      </p:sp>
      <p:sp>
        <p:nvSpPr>
          <p:cNvPr id="51" name="Rectangle 317"/>
          <p:cNvSpPr>
            <a:spLocks noChangeArrowheads="1"/>
          </p:cNvSpPr>
          <p:nvPr/>
        </p:nvSpPr>
        <p:spPr bwMode="auto">
          <a:xfrm>
            <a:off x="4398681" y="5685916"/>
            <a:ext cx="175641" cy="744381"/>
          </a:xfrm>
          <a:prstGeom prst="rect">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318"/>
          <p:cNvSpPr>
            <a:spLocks noChangeArrowheads="1"/>
          </p:cNvSpPr>
          <p:nvPr/>
        </p:nvSpPr>
        <p:spPr bwMode="auto">
          <a:xfrm>
            <a:off x="4677475" y="5861556"/>
            <a:ext cx="175641" cy="568741"/>
          </a:xfrm>
          <a:prstGeom prst="rect">
            <a:avLst/>
          </a:prstGeom>
          <a:solidFill>
            <a:schemeClr val="bg1">
              <a:alpha val="35000"/>
            </a:schemeClr>
          </a:solidFill>
          <a:ln>
            <a:noFill/>
          </a:ln>
          <a:extLst/>
        </p:spPr>
        <p:txBody>
          <a:bodyPr/>
          <a:lstStyle/>
          <a:p>
            <a:endParaRPr lang="zh-CN" altLang="en-US" sz="1600"/>
          </a:p>
        </p:txBody>
      </p:sp>
      <p:sp>
        <p:nvSpPr>
          <p:cNvPr id="53" name="Rectangle 319"/>
          <p:cNvSpPr>
            <a:spLocks noChangeArrowheads="1"/>
          </p:cNvSpPr>
          <p:nvPr/>
        </p:nvSpPr>
        <p:spPr bwMode="auto">
          <a:xfrm>
            <a:off x="4945118" y="6151503"/>
            <a:ext cx="175641" cy="278794"/>
          </a:xfrm>
          <a:prstGeom prst="rect">
            <a:avLst/>
          </a:prstGeom>
          <a:solidFill>
            <a:schemeClr val="bg1">
              <a:alpha val="35000"/>
            </a:schemeClr>
          </a:solidFill>
          <a:ln>
            <a:noFill/>
          </a:ln>
          <a:extLst/>
        </p:spPr>
        <p:txBody>
          <a:bodyPr/>
          <a:lstStyle/>
          <a:p>
            <a:endParaRPr lang="zh-CN" altLang="en-US" sz="1600"/>
          </a:p>
        </p:txBody>
      </p:sp>
      <p:sp>
        <p:nvSpPr>
          <p:cNvPr id="54" name="Rectangle 320"/>
          <p:cNvSpPr>
            <a:spLocks noChangeArrowheads="1"/>
          </p:cNvSpPr>
          <p:nvPr/>
        </p:nvSpPr>
        <p:spPr bwMode="auto">
          <a:xfrm>
            <a:off x="7115972" y="5872708"/>
            <a:ext cx="175641" cy="557589"/>
          </a:xfrm>
          <a:prstGeom prst="rect">
            <a:avLst/>
          </a:prstGeom>
          <a:solidFill>
            <a:schemeClr val="bg1">
              <a:alpha val="35000"/>
            </a:schemeClr>
          </a:solidFill>
          <a:ln>
            <a:noFill/>
          </a:ln>
          <a:extLst/>
        </p:spPr>
        <p:txBody>
          <a:bodyPr/>
          <a:lstStyle/>
          <a:p>
            <a:endParaRPr lang="zh-CN" altLang="en-US" sz="1600"/>
          </a:p>
        </p:txBody>
      </p:sp>
      <p:sp>
        <p:nvSpPr>
          <p:cNvPr id="55" name="Rectangle 321"/>
          <p:cNvSpPr>
            <a:spLocks noChangeArrowheads="1"/>
          </p:cNvSpPr>
          <p:nvPr/>
        </p:nvSpPr>
        <p:spPr bwMode="auto">
          <a:xfrm>
            <a:off x="7383615" y="5975863"/>
            <a:ext cx="175641" cy="454434"/>
          </a:xfrm>
          <a:prstGeom prst="rect">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322"/>
          <p:cNvSpPr>
            <a:spLocks noChangeArrowheads="1"/>
          </p:cNvSpPr>
          <p:nvPr/>
        </p:nvSpPr>
        <p:spPr bwMode="auto">
          <a:xfrm>
            <a:off x="7662409" y="6151503"/>
            <a:ext cx="175641" cy="278794"/>
          </a:xfrm>
          <a:prstGeom prst="rect">
            <a:avLst/>
          </a:prstGeom>
          <a:solidFill>
            <a:schemeClr val="bg1">
              <a:alpha val="35000"/>
            </a:schemeClr>
          </a:solidFill>
          <a:ln>
            <a:noFill/>
          </a:ln>
          <a:extLst/>
        </p:spPr>
        <p:txBody>
          <a:bodyPr/>
          <a:lstStyle/>
          <a:p>
            <a:endParaRPr lang="zh-CN" altLang="en-US" sz="1600"/>
          </a:p>
        </p:txBody>
      </p:sp>
      <p:sp>
        <p:nvSpPr>
          <p:cNvPr id="57" name="Rectangle 323"/>
          <p:cNvSpPr>
            <a:spLocks noChangeArrowheads="1"/>
          </p:cNvSpPr>
          <p:nvPr/>
        </p:nvSpPr>
        <p:spPr bwMode="auto">
          <a:xfrm>
            <a:off x="7930052" y="4902503"/>
            <a:ext cx="175641" cy="1527794"/>
          </a:xfrm>
          <a:prstGeom prst="rect">
            <a:avLst/>
          </a:prstGeom>
          <a:solidFill>
            <a:schemeClr val="bg1">
              <a:alpha val="35000"/>
            </a:schemeClr>
          </a:solidFill>
          <a:ln>
            <a:noFill/>
          </a:ln>
          <a:extLst/>
        </p:spPr>
        <p:txBody>
          <a:bodyPr/>
          <a:lstStyle/>
          <a:p>
            <a:endParaRPr lang="zh-CN" altLang="en-US" sz="1600"/>
          </a:p>
        </p:txBody>
      </p:sp>
      <p:sp>
        <p:nvSpPr>
          <p:cNvPr id="58" name="Rectangle 324"/>
          <p:cNvSpPr>
            <a:spLocks noChangeArrowheads="1"/>
          </p:cNvSpPr>
          <p:nvPr/>
        </p:nvSpPr>
        <p:spPr bwMode="auto">
          <a:xfrm>
            <a:off x="10069888" y="5139479"/>
            <a:ext cx="175641" cy="1290818"/>
          </a:xfrm>
          <a:prstGeom prst="rect">
            <a:avLst/>
          </a:prstGeom>
          <a:solidFill>
            <a:schemeClr val="bg1">
              <a:alpha val="35000"/>
            </a:schemeClr>
          </a:solidFill>
          <a:ln>
            <a:noFill/>
          </a:ln>
          <a:extLst/>
        </p:spPr>
        <p:txBody>
          <a:bodyPr/>
          <a:lstStyle/>
          <a:p>
            <a:endParaRPr lang="zh-CN" altLang="en-US" sz="1600"/>
          </a:p>
        </p:txBody>
      </p:sp>
      <p:sp>
        <p:nvSpPr>
          <p:cNvPr id="59" name="Rectangle 325"/>
          <p:cNvSpPr>
            <a:spLocks noChangeArrowheads="1"/>
          </p:cNvSpPr>
          <p:nvPr/>
        </p:nvSpPr>
        <p:spPr bwMode="auto">
          <a:xfrm>
            <a:off x="10348682" y="4902503"/>
            <a:ext cx="164489" cy="1527794"/>
          </a:xfrm>
          <a:prstGeom prst="rect">
            <a:avLst/>
          </a:prstGeom>
          <a:solidFill>
            <a:schemeClr val="bg1">
              <a:alpha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326"/>
          <p:cNvSpPr>
            <a:spLocks noChangeArrowheads="1"/>
          </p:cNvSpPr>
          <p:nvPr/>
        </p:nvSpPr>
        <p:spPr bwMode="auto">
          <a:xfrm>
            <a:off x="10616325" y="5047476"/>
            <a:ext cx="175641" cy="1382821"/>
          </a:xfrm>
          <a:prstGeom prst="rect">
            <a:avLst/>
          </a:prstGeom>
          <a:solidFill>
            <a:schemeClr val="bg1">
              <a:alpha val="35000"/>
            </a:schemeClr>
          </a:solidFill>
          <a:ln>
            <a:noFill/>
          </a:ln>
          <a:extLst/>
        </p:spPr>
        <p:txBody>
          <a:bodyPr/>
          <a:lstStyle/>
          <a:p>
            <a:endParaRPr lang="zh-CN" altLang="en-US" sz="1600"/>
          </a:p>
        </p:txBody>
      </p:sp>
      <p:sp>
        <p:nvSpPr>
          <p:cNvPr id="61" name="Rectangle 327"/>
          <p:cNvSpPr>
            <a:spLocks noChangeArrowheads="1"/>
          </p:cNvSpPr>
          <p:nvPr/>
        </p:nvSpPr>
        <p:spPr bwMode="auto">
          <a:xfrm>
            <a:off x="10895120" y="5510275"/>
            <a:ext cx="164489" cy="920022"/>
          </a:xfrm>
          <a:prstGeom prst="rect">
            <a:avLst/>
          </a:prstGeom>
          <a:solidFill>
            <a:schemeClr val="bg1">
              <a:alpha val="35000"/>
            </a:schemeClr>
          </a:solidFill>
          <a:ln>
            <a:noFill/>
          </a:ln>
          <a:extLst/>
        </p:spPr>
        <p:txBody>
          <a:bodyPr/>
          <a:lstStyle/>
          <a:p>
            <a:endParaRPr lang="zh-CN" altLang="en-US" sz="1600"/>
          </a:p>
        </p:txBody>
      </p:sp>
      <p:sp>
        <p:nvSpPr>
          <p:cNvPr id="62" name="Content Placeholder 2"/>
          <p:cNvSpPr txBox="1">
            <a:spLocks/>
          </p:cNvSpPr>
          <p:nvPr/>
        </p:nvSpPr>
        <p:spPr>
          <a:xfrm>
            <a:off x="895350" y="1905413"/>
            <a:ext cx="1040130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1048489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11994" y="3108671"/>
            <a:ext cx="5206632" cy="3625214"/>
            <a:chOff x="1211652" y="653141"/>
            <a:chExt cx="7069040" cy="5834746"/>
          </a:xfrm>
        </p:grpSpPr>
        <p:sp>
          <p:nvSpPr>
            <p:cNvPr id="2" name="等腰三角形 1"/>
            <p:cNvSpPr/>
            <p:nvPr/>
          </p:nvSpPr>
          <p:spPr>
            <a:xfrm>
              <a:off x="1255776" y="1567541"/>
              <a:ext cx="2263648" cy="3280230"/>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Lst>
              <a:ahLst/>
              <a:cxnLst>
                <a:cxn ang="0">
                  <a:pos x="connsiteX0" y="connsiteY0"/>
                </a:cxn>
                <a:cxn ang="0">
                  <a:pos x="connsiteX1" y="connsiteY1"/>
                </a:cxn>
                <a:cxn ang="0">
                  <a:pos x="connsiteX2" y="connsiteY2"/>
                </a:cxn>
                <a:cxn ang="0">
                  <a:pos x="connsiteX3" y="connsiteY3"/>
                </a:cxn>
              </a:cxnLst>
              <a:rect l="l" t="t" r="r" b="b"/>
              <a:pathLst>
                <a:path w="2263648" h="3280230">
                  <a:moveTo>
                    <a:pt x="0" y="2264230"/>
                  </a:moveTo>
                  <a:lnTo>
                    <a:pt x="1313253" y="0"/>
                  </a:lnTo>
                  <a:lnTo>
                    <a:pt x="2263648" y="3280230"/>
                  </a:lnTo>
                  <a:lnTo>
                    <a:pt x="0" y="226423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1"/>
            <p:cNvSpPr/>
            <p:nvPr/>
          </p:nvSpPr>
          <p:spPr>
            <a:xfrm>
              <a:off x="1255776" y="3831771"/>
              <a:ext cx="2263648" cy="2133599"/>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0 w 2263648"/>
                <a:gd name="connsiteY0" fmla="*/ 0 h 2133599"/>
                <a:gd name="connsiteX1" fmla="*/ 1255196 w 2263648"/>
                <a:gd name="connsiteY1" fmla="*/ 2133599 h 2133599"/>
                <a:gd name="connsiteX2" fmla="*/ 2263648 w 2263648"/>
                <a:gd name="connsiteY2" fmla="*/ 1016000 h 2133599"/>
                <a:gd name="connsiteX3" fmla="*/ 0 w 2263648"/>
                <a:gd name="connsiteY3" fmla="*/ 0 h 2133599"/>
              </a:gdLst>
              <a:ahLst/>
              <a:cxnLst>
                <a:cxn ang="0">
                  <a:pos x="connsiteX0" y="connsiteY0"/>
                </a:cxn>
                <a:cxn ang="0">
                  <a:pos x="connsiteX1" y="connsiteY1"/>
                </a:cxn>
                <a:cxn ang="0">
                  <a:pos x="connsiteX2" y="connsiteY2"/>
                </a:cxn>
                <a:cxn ang="0">
                  <a:pos x="connsiteX3" y="connsiteY3"/>
                </a:cxn>
              </a:cxnLst>
              <a:rect l="l" t="t" r="r" b="b"/>
              <a:pathLst>
                <a:path w="2263648" h="2133599">
                  <a:moveTo>
                    <a:pt x="0" y="0"/>
                  </a:moveTo>
                  <a:lnTo>
                    <a:pt x="1255196" y="2133599"/>
                  </a:lnTo>
                  <a:lnTo>
                    <a:pt x="2263648" y="1016000"/>
                  </a:lnTo>
                  <a:lnTo>
                    <a:pt x="0" y="0"/>
                  </a:lnTo>
                  <a:close/>
                </a:path>
              </a:pathLst>
            </a:custGeom>
            <a:noFill/>
            <a:ln>
              <a:solidFill>
                <a:srgbClr val="FEF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1"/>
            <p:cNvSpPr/>
            <p:nvPr/>
          </p:nvSpPr>
          <p:spPr>
            <a:xfrm>
              <a:off x="2569029" y="1567541"/>
              <a:ext cx="2141147" cy="3280230"/>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Lst>
              <a:ahLst/>
              <a:cxnLst>
                <a:cxn ang="0">
                  <a:pos x="connsiteX0" y="connsiteY0"/>
                </a:cxn>
                <a:cxn ang="0">
                  <a:pos x="connsiteX1" y="connsiteY1"/>
                </a:cxn>
                <a:cxn ang="0">
                  <a:pos x="connsiteX2" y="connsiteY2"/>
                </a:cxn>
                <a:cxn ang="0">
                  <a:pos x="connsiteX3" y="connsiteY3"/>
                </a:cxn>
              </a:cxnLst>
              <a:rect l="l" t="t" r="r" b="b"/>
              <a:pathLst>
                <a:path w="2141147" h="3280230">
                  <a:moveTo>
                    <a:pt x="2141147" y="1291773"/>
                  </a:moveTo>
                  <a:lnTo>
                    <a:pt x="0" y="0"/>
                  </a:lnTo>
                  <a:lnTo>
                    <a:pt x="950395" y="3280230"/>
                  </a:lnTo>
                  <a:lnTo>
                    <a:pt x="2141147" y="1291773"/>
                  </a:lnTo>
                  <a:close/>
                </a:path>
              </a:pathLst>
            </a:custGeom>
            <a:noFill/>
            <a:ln>
              <a:solidFill>
                <a:srgbClr val="A82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1"/>
            <p:cNvSpPr/>
            <p:nvPr/>
          </p:nvSpPr>
          <p:spPr>
            <a:xfrm>
              <a:off x="1211652" y="1219199"/>
              <a:ext cx="1357376" cy="2612572"/>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44123 w 1357376"/>
                <a:gd name="connsiteY0" fmla="*/ 2612572 h 2612572"/>
                <a:gd name="connsiteX1" fmla="*/ 1357376 w 1357376"/>
                <a:gd name="connsiteY1" fmla="*/ 348342 h 2612572"/>
                <a:gd name="connsiteX2" fmla="*/ 0 w 1357376"/>
                <a:gd name="connsiteY2" fmla="*/ 0 h 2612572"/>
                <a:gd name="connsiteX3" fmla="*/ 44123 w 1357376"/>
                <a:gd name="connsiteY3" fmla="*/ 2612572 h 2612572"/>
              </a:gdLst>
              <a:ahLst/>
              <a:cxnLst>
                <a:cxn ang="0">
                  <a:pos x="connsiteX0" y="connsiteY0"/>
                </a:cxn>
                <a:cxn ang="0">
                  <a:pos x="connsiteX1" y="connsiteY1"/>
                </a:cxn>
                <a:cxn ang="0">
                  <a:pos x="connsiteX2" y="connsiteY2"/>
                </a:cxn>
                <a:cxn ang="0">
                  <a:pos x="connsiteX3" y="connsiteY3"/>
                </a:cxn>
              </a:cxnLst>
              <a:rect l="l" t="t" r="r" b="b"/>
              <a:pathLst>
                <a:path w="1357376" h="2612572">
                  <a:moveTo>
                    <a:pt x="44123" y="2612572"/>
                  </a:moveTo>
                  <a:lnTo>
                    <a:pt x="1357376" y="348342"/>
                  </a:lnTo>
                  <a:lnTo>
                    <a:pt x="0" y="0"/>
                  </a:lnTo>
                  <a:lnTo>
                    <a:pt x="44123" y="2612572"/>
                  </a:lnTo>
                  <a:close/>
                </a:path>
              </a:pathLst>
            </a:custGeom>
            <a:noFill/>
            <a:ln>
              <a:solidFill>
                <a:srgbClr val="5B3B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1"/>
            <p:cNvSpPr/>
            <p:nvPr/>
          </p:nvSpPr>
          <p:spPr>
            <a:xfrm>
              <a:off x="3519425" y="2859314"/>
              <a:ext cx="2460462" cy="1988457"/>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1190752 w 2460462"/>
                <a:gd name="connsiteY0" fmla="*/ 0 h 1988457"/>
                <a:gd name="connsiteX1" fmla="*/ 2460462 w 2460462"/>
                <a:gd name="connsiteY1" fmla="*/ 1901369 h 1988457"/>
                <a:gd name="connsiteX2" fmla="*/ 0 w 2460462"/>
                <a:gd name="connsiteY2" fmla="*/ 1988457 h 1988457"/>
                <a:gd name="connsiteX3" fmla="*/ 1190752 w 2460462"/>
                <a:gd name="connsiteY3" fmla="*/ 0 h 1988457"/>
              </a:gdLst>
              <a:ahLst/>
              <a:cxnLst>
                <a:cxn ang="0">
                  <a:pos x="connsiteX0" y="connsiteY0"/>
                </a:cxn>
                <a:cxn ang="0">
                  <a:pos x="connsiteX1" y="connsiteY1"/>
                </a:cxn>
                <a:cxn ang="0">
                  <a:pos x="connsiteX2" y="connsiteY2"/>
                </a:cxn>
                <a:cxn ang="0">
                  <a:pos x="connsiteX3" y="connsiteY3"/>
                </a:cxn>
              </a:cxnLst>
              <a:rect l="l" t="t" r="r" b="b"/>
              <a:pathLst>
                <a:path w="2460462" h="1988457">
                  <a:moveTo>
                    <a:pt x="1190752" y="0"/>
                  </a:moveTo>
                  <a:lnTo>
                    <a:pt x="2460462" y="1901369"/>
                  </a:lnTo>
                  <a:lnTo>
                    <a:pt x="0" y="1988457"/>
                  </a:lnTo>
                  <a:lnTo>
                    <a:pt x="1190752" y="0"/>
                  </a:lnTo>
                  <a:close/>
                </a:path>
              </a:pathLst>
            </a:custGeom>
            <a:noFill/>
            <a:ln>
              <a:solidFill>
                <a:srgbClr val="FA85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1"/>
            <p:cNvSpPr/>
            <p:nvPr/>
          </p:nvSpPr>
          <p:spPr>
            <a:xfrm>
              <a:off x="2569029" y="653141"/>
              <a:ext cx="2141147" cy="2206172"/>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2141147 w 2141147"/>
                <a:gd name="connsiteY0" fmla="*/ 2206172 h 2206172"/>
                <a:gd name="connsiteX1" fmla="*/ 0 w 2141147"/>
                <a:gd name="connsiteY1" fmla="*/ 914399 h 2206172"/>
                <a:gd name="connsiteX2" fmla="*/ 1864795 w 2141147"/>
                <a:gd name="connsiteY2" fmla="*/ 0 h 2206172"/>
                <a:gd name="connsiteX3" fmla="*/ 2141147 w 2141147"/>
                <a:gd name="connsiteY3" fmla="*/ 2206172 h 2206172"/>
              </a:gdLst>
              <a:ahLst/>
              <a:cxnLst>
                <a:cxn ang="0">
                  <a:pos x="connsiteX0" y="connsiteY0"/>
                </a:cxn>
                <a:cxn ang="0">
                  <a:pos x="connsiteX1" y="connsiteY1"/>
                </a:cxn>
                <a:cxn ang="0">
                  <a:pos x="connsiteX2" y="connsiteY2"/>
                </a:cxn>
                <a:cxn ang="0">
                  <a:pos x="connsiteX3" y="connsiteY3"/>
                </a:cxn>
              </a:cxnLst>
              <a:rect l="l" t="t" r="r" b="b"/>
              <a:pathLst>
                <a:path w="2141147" h="2206172">
                  <a:moveTo>
                    <a:pt x="2141147" y="2206172"/>
                  </a:moveTo>
                  <a:lnTo>
                    <a:pt x="0" y="914399"/>
                  </a:lnTo>
                  <a:lnTo>
                    <a:pt x="1864795" y="0"/>
                  </a:lnTo>
                  <a:lnTo>
                    <a:pt x="2141147" y="2206172"/>
                  </a:lnTo>
                  <a:close/>
                </a:path>
              </a:pathLst>
            </a:custGeom>
            <a:noFill/>
            <a:ln>
              <a:solidFill>
                <a:srgbClr val="E025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1"/>
            <p:cNvSpPr/>
            <p:nvPr/>
          </p:nvSpPr>
          <p:spPr>
            <a:xfrm>
              <a:off x="3519425" y="4760684"/>
              <a:ext cx="2460462" cy="1727203"/>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1190752 w 2460462"/>
                <a:gd name="connsiteY0" fmla="*/ 0 h 1988457"/>
                <a:gd name="connsiteX1" fmla="*/ 2460462 w 2460462"/>
                <a:gd name="connsiteY1" fmla="*/ 1901369 h 1988457"/>
                <a:gd name="connsiteX2" fmla="*/ 0 w 2460462"/>
                <a:gd name="connsiteY2" fmla="*/ 1988457 h 1988457"/>
                <a:gd name="connsiteX3" fmla="*/ 1190752 w 2460462"/>
                <a:gd name="connsiteY3" fmla="*/ 0 h 1988457"/>
                <a:gd name="connsiteX0" fmla="*/ 1219781 w 2460462"/>
                <a:gd name="connsiteY0" fmla="*/ 1727203 h 1727203"/>
                <a:gd name="connsiteX1" fmla="*/ 2460462 w 2460462"/>
                <a:gd name="connsiteY1" fmla="*/ 0 h 1727203"/>
                <a:gd name="connsiteX2" fmla="*/ 0 w 2460462"/>
                <a:gd name="connsiteY2" fmla="*/ 87088 h 1727203"/>
                <a:gd name="connsiteX3" fmla="*/ 1219781 w 2460462"/>
                <a:gd name="connsiteY3" fmla="*/ 1727203 h 1727203"/>
              </a:gdLst>
              <a:ahLst/>
              <a:cxnLst>
                <a:cxn ang="0">
                  <a:pos x="connsiteX0" y="connsiteY0"/>
                </a:cxn>
                <a:cxn ang="0">
                  <a:pos x="connsiteX1" y="connsiteY1"/>
                </a:cxn>
                <a:cxn ang="0">
                  <a:pos x="connsiteX2" y="connsiteY2"/>
                </a:cxn>
                <a:cxn ang="0">
                  <a:pos x="connsiteX3" y="connsiteY3"/>
                </a:cxn>
              </a:cxnLst>
              <a:rect l="l" t="t" r="r" b="b"/>
              <a:pathLst>
                <a:path w="2460462" h="1727203">
                  <a:moveTo>
                    <a:pt x="1219781" y="1727203"/>
                  </a:moveTo>
                  <a:lnTo>
                    <a:pt x="2460462" y="0"/>
                  </a:lnTo>
                  <a:lnTo>
                    <a:pt x="0" y="87088"/>
                  </a:lnTo>
                  <a:lnTo>
                    <a:pt x="1219781" y="1727203"/>
                  </a:lnTo>
                  <a:close/>
                </a:path>
              </a:pathLst>
            </a:custGeom>
            <a:noFill/>
            <a:ln>
              <a:solidFill>
                <a:srgbClr val="FBB9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1"/>
            <p:cNvSpPr/>
            <p:nvPr/>
          </p:nvSpPr>
          <p:spPr>
            <a:xfrm>
              <a:off x="4710177" y="2859314"/>
              <a:ext cx="2103991" cy="1901369"/>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1190752 w 2460462"/>
                <a:gd name="connsiteY0" fmla="*/ 0 h 1988457"/>
                <a:gd name="connsiteX1" fmla="*/ 2460462 w 2460462"/>
                <a:gd name="connsiteY1" fmla="*/ 1901369 h 1988457"/>
                <a:gd name="connsiteX2" fmla="*/ 0 w 2460462"/>
                <a:gd name="connsiteY2" fmla="*/ 1988457 h 1988457"/>
                <a:gd name="connsiteX3" fmla="*/ 1190752 w 2460462"/>
                <a:gd name="connsiteY3" fmla="*/ 0 h 1988457"/>
                <a:gd name="connsiteX0" fmla="*/ 0 w 2103991"/>
                <a:gd name="connsiteY0" fmla="*/ 0 h 1901369"/>
                <a:gd name="connsiteX1" fmla="*/ 1269710 w 2103991"/>
                <a:gd name="connsiteY1" fmla="*/ 1901369 h 1901369"/>
                <a:gd name="connsiteX2" fmla="*/ 2103991 w 2103991"/>
                <a:gd name="connsiteY2" fmla="*/ 29028 h 1901369"/>
                <a:gd name="connsiteX3" fmla="*/ 0 w 2103991"/>
                <a:gd name="connsiteY3" fmla="*/ 0 h 1901369"/>
              </a:gdLst>
              <a:ahLst/>
              <a:cxnLst>
                <a:cxn ang="0">
                  <a:pos x="connsiteX0" y="connsiteY0"/>
                </a:cxn>
                <a:cxn ang="0">
                  <a:pos x="connsiteX1" y="connsiteY1"/>
                </a:cxn>
                <a:cxn ang="0">
                  <a:pos x="connsiteX2" y="connsiteY2"/>
                </a:cxn>
                <a:cxn ang="0">
                  <a:pos x="connsiteX3" y="connsiteY3"/>
                </a:cxn>
              </a:cxnLst>
              <a:rect l="l" t="t" r="r" b="b"/>
              <a:pathLst>
                <a:path w="2103991" h="1901369">
                  <a:moveTo>
                    <a:pt x="0" y="0"/>
                  </a:moveTo>
                  <a:lnTo>
                    <a:pt x="1269710" y="1901369"/>
                  </a:lnTo>
                  <a:lnTo>
                    <a:pt x="2103991" y="29028"/>
                  </a:lnTo>
                  <a:lnTo>
                    <a:pt x="0" y="0"/>
                  </a:lnTo>
                  <a:close/>
                </a:path>
              </a:pathLst>
            </a:custGeom>
            <a:noFill/>
            <a:ln>
              <a:solidFill>
                <a:srgbClr val="FD66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1"/>
            <p:cNvSpPr/>
            <p:nvPr/>
          </p:nvSpPr>
          <p:spPr>
            <a:xfrm>
              <a:off x="4710177" y="870854"/>
              <a:ext cx="2103991" cy="2017488"/>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1190752 w 2460462"/>
                <a:gd name="connsiteY0" fmla="*/ 0 h 1988457"/>
                <a:gd name="connsiteX1" fmla="*/ 2460462 w 2460462"/>
                <a:gd name="connsiteY1" fmla="*/ 1901369 h 1988457"/>
                <a:gd name="connsiteX2" fmla="*/ 0 w 2460462"/>
                <a:gd name="connsiteY2" fmla="*/ 1988457 h 1988457"/>
                <a:gd name="connsiteX3" fmla="*/ 1190752 w 2460462"/>
                <a:gd name="connsiteY3" fmla="*/ 0 h 1988457"/>
                <a:gd name="connsiteX0" fmla="*/ 0 w 2103991"/>
                <a:gd name="connsiteY0" fmla="*/ 0 h 1901369"/>
                <a:gd name="connsiteX1" fmla="*/ 1269710 w 2103991"/>
                <a:gd name="connsiteY1" fmla="*/ 1901369 h 1901369"/>
                <a:gd name="connsiteX2" fmla="*/ 2103991 w 2103991"/>
                <a:gd name="connsiteY2" fmla="*/ 29028 h 1901369"/>
                <a:gd name="connsiteX3" fmla="*/ 0 w 2103991"/>
                <a:gd name="connsiteY3" fmla="*/ 0 h 1901369"/>
                <a:gd name="connsiteX0" fmla="*/ 0 w 2103991"/>
                <a:gd name="connsiteY0" fmla="*/ 1988460 h 2017488"/>
                <a:gd name="connsiteX1" fmla="*/ 1313252 w 2103991"/>
                <a:gd name="connsiteY1" fmla="*/ 0 h 2017488"/>
                <a:gd name="connsiteX2" fmla="*/ 2103991 w 2103991"/>
                <a:gd name="connsiteY2" fmla="*/ 2017488 h 2017488"/>
                <a:gd name="connsiteX3" fmla="*/ 0 w 2103991"/>
                <a:gd name="connsiteY3" fmla="*/ 1988460 h 2017488"/>
              </a:gdLst>
              <a:ahLst/>
              <a:cxnLst>
                <a:cxn ang="0">
                  <a:pos x="connsiteX0" y="connsiteY0"/>
                </a:cxn>
                <a:cxn ang="0">
                  <a:pos x="connsiteX1" y="connsiteY1"/>
                </a:cxn>
                <a:cxn ang="0">
                  <a:pos x="connsiteX2" y="connsiteY2"/>
                </a:cxn>
                <a:cxn ang="0">
                  <a:pos x="connsiteX3" y="connsiteY3"/>
                </a:cxn>
              </a:cxnLst>
              <a:rect l="l" t="t" r="r" b="b"/>
              <a:pathLst>
                <a:path w="2103991" h="2017488">
                  <a:moveTo>
                    <a:pt x="0" y="1988460"/>
                  </a:moveTo>
                  <a:lnTo>
                    <a:pt x="1313252" y="0"/>
                  </a:lnTo>
                  <a:lnTo>
                    <a:pt x="2103991" y="2017488"/>
                  </a:lnTo>
                  <a:lnTo>
                    <a:pt x="0" y="1988460"/>
                  </a:lnTo>
                  <a:close/>
                </a:path>
              </a:pathLst>
            </a:custGeom>
            <a:noFill/>
            <a:ln>
              <a:solidFill>
                <a:srgbClr val="FD3F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
            <p:cNvSpPr/>
            <p:nvPr/>
          </p:nvSpPr>
          <p:spPr>
            <a:xfrm>
              <a:off x="5979888" y="2888343"/>
              <a:ext cx="2300804" cy="2002972"/>
            </a:xfrm>
            <a:custGeom>
              <a:avLst/>
              <a:gdLst>
                <a:gd name="connsiteX0" fmla="*/ 0 w 2626506"/>
                <a:gd name="connsiteY0" fmla="*/ 2264230 h 2264230"/>
                <a:gd name="connsiteX1" fmla="*/ 1313253 w 2626506"/>
                <a:gd name="connsiteY1" fmla="*/ 0 h 2264230"/>
                <a:gd name="connsiteX2" fmla="*/ 2626506 w 2626506"/>
                <a:gd name="connsiteY2" fmla="*/ 2264230 h 2264230"/>
                <a:gd name="connsiteX3" fmla="*/ 0 w 2626506"/>
                <a:gd name="connsiteY3" fmla="*/ 2264230 h 2264230"/>
                <a:gd name="connsiteX0" fmla="*/ 0 w 2263648"/>
                <a:gd name="connsiteY0" fmla="*/ 2264230 h 3280230"/>
                <a:gd name="connsiteX1" fmla="*/ 1313253 w 2263648"/>
                <a:gd name="connsiteY1" fmla="*/ 0 h 3280230"/>
                <a:gd name="connsiteX2" fmla="*/ 2263648 w 2263648"/>
                <a:gd name="connsiteY2" fmla="*/ 3280230 h 3280230"/>
                <a:gd name="connsiteX3" fmla="*/ 0 w 2263648"/>
                <a:gd name="connsiteY3" fmla="*/ 2264230 h 3280230"/>
                <a:gd name="connsiteX0" fmla="*/ 2141147 w 2141147"/>
                <a:gd name="connsiteY0" fmla="*/ 1291773 h 3280230"/>
                <a:gd name="connsiteX1" fmla="*/ 0 w 2141147"/>
                <a:gd name="connsiteY1" fmla="*/ 0 h 3280230"/>
                <a:gd name="connsiteX2" fmla="*/ 950395 w 2141147"/>
                <a:gd name="connsiteY2" fmla="*/ 3280230 h 3280230"/>
                <a:gd name="connsiteX3" fmla="*/ 2141147 w 2141147"/>
                <a:gd name="connsiteY3" fmla="*/ 1291773 h 3280230"/>
                <a:gd name="connsiteX0" fmla="*/ 1190752 w 2460462"/>
                <a:gd name="connsiteY0" fmla="*/ 0 h 1988457"/>
                <a:gd name="connsiteX1" fmla="*/ 2460462 w 2460462"/>
                <a:gd name="connsiteY1" fmla="*/ 1901369 h 1988457"/>
                <a:gd name="connsiteX2" fmla="*/ 0 w 2460462"/>
                <a:gd name="connsiteY2" fmla="*/ 1988457 h 1988457"/>
                <a:gd name="connsiteX3" fmla="*/ 1190752 w 2460462"/>
                <a:gd name="connsiteY3" fmla="*/ 0 h 1988457"/>
                <a:gd name="connsiteX0" fmla="*/ 0 w 2103991"/>
                <a:gd name="connsiteY0" fmla="*/ 0 h 1901369"/>
                <a:gd name="connsiteX1" fmla="*/ 1269710 w 2103991"/>
                <a:gd name="connsiteY1" fmla="*/ 1901369 h 1901369"/>
                <a:gd name="connsiteX2" fmla="*/ 2103991 w 2103991"/>
                <a:gd name="connsiteY2" fmla="*/ 29028 h 1901369"/>
                <a:gd name="connsiteX3" fmla="*/ 0 w 2103991"/>
                <a:gd name="connsiteY3" fmla="*/ 0 h 1901369"/>
                <a:gd name="connsiteX0" fmla="*/ 2300804 w 2300804"/>
                <a:gd name="connsiteY0" fmla="*/ 2002972 h 2002972"/>
                <a:gd name="connsiteX1" fmla="*/ 0 w 2300804"/>
                <a:gd name="connsiteY1" fmla="*/ 1872341 h 2002972"/>
                <a:gd name="connsiteX2" fmla="*/ 834281 w 2300804"/>
                <a:gd name="connsiteY2" fmla="*/ 0 h 2002972"/>
                <a:gd name="connsiteX3" fmla="*/ 2300804 w 2300804"/>
                <a:gd name="connsiteY3" fmla="*/ 2002972 h 2002972"/>
              </a:gdLst>
              <a:ahLst/>
              <a:cxnLst>
                <a:cxn ang="0">
                  <a:pos x="connsiteX0" y="connsiteY0"/>
                </a:cxn>
                <a:cxn ang="0">
                  <a:pos x="connsiteX1" y="connsiteY1"/>
                </a:cxn>
                <a:cxn ang="0">
                  <a:pos x="connsiteX2" y="connsiteY2"/>
                </a:cxn>
                <a:cxn ang="0">
                  <a:pos x="connsiteX3" y="connsiteY3"/>
                </a:cxn>
              </a:cxnLst>
              <a:rect l="l" t="t" r="r" b="b"/>
              <a:pathLst>
                <a:path w="2300804" h="2002972">
                  <a:moveTo>
                    <a:pt x="2300804" y="2002972"/>
                  </a:moveTo>
                  <a:lnTo>
                    <a:pt x="0" y="1872341"/>
                  </a:lnTo>
                  <a:lnTo>
                    <a:pt x="834281" y="0"/>
                  </a:lnTo>
                  <a:lnTo>
                    <a:pt x="2300804" y="2002972"/>
                  </a:lnTo>
                  <a:close/>
                </a:path>
              </a:pathLst>
            </a:custGeom>
            <a:noFill/>
            <a:ln>
              <a:solidFill>
                <a:srgbClr val="FA85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436030" y="670748"/>
              <a:ext cx="1587398" cy="2188566"/>
            </a:xfrm>
            <a:custGeom>
              <a:avLst/>
              <a:gdLst>
                <a:gd name="connsiteX0" fmla="*/ 0 w 1587398"/>
                <a:gd name="connsiteY0" fmla="*/ 0 h 2188566"/>
                <a:gd name="connsiteX1" fmla="*/ 1587398 w 1587398"/>
                <a:gd name="connsiteY1" fmla="*/ 200106 h 2188566"/>
                <a:gd name="connsiteX2" fmla="*/ 274146 w 1587398"/>
                <a:gd name="connsiteY2" fmla="*/ 2188566 h 2188566"/>
                <a:gd name="connsiteX3" fmla="*/ 274145 w 1587398"/>
                <a:gd name="connsiteY3" fmla="*/ 2188565 h 2188566"/>
                <a:gd name="connsiteX4" fmla="*/ 274146 w 1587398"/>
                <a:gd name="connsiteY4" fmla="*/ 2188565 h 2188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398" h="2188566">
                  <a:moveTo>
                    <a:pt x="0" y="0"/>
                  </a:moveTo>
                  <a:lnTo>
                    <a:pt x="1587398" y="200106"/>
                  </a:lnTo>
                  <a:lnTo>
                    <a:pt x="274146" y="2188566"/>
                  </a:lnTo>
                  <a:lnTo>
                    <a:pt x="274145" y="2188565"/>
                  </a:lnTo>
                  <a:lnTo>
                    <a:pt x="274146" y="2188565"/>
                  </a:lnTo>
                  <a:close/>
                </a:path>
              </a:pathLst>
            </a:custGeom>
            <a:noFill/>
            <a:ln>
              <a:solidFill>
                <a:srgbClr val="F128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Copyright Notice"/>
          <p:cNvSpPr>
            <a:spLocks/>
          </p:cNvSpPr>
          <p:nvPr/>
        </p:nvSpPr>
        <p:spPr bwMode="auto">
          <a:xfrm>
            <a:off x="6018626" y="1918956"/>
            <a:ext cx="5708472"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2800" b="1" cap="small" dirty="0" smtClean="0">
                <a:solidFill>
                  <a:schemeClr val="bg1"/>
                </a:solidFill>
                <a:latin typeface="微软雅黑" panose="020B0503020204020204" pitchFamily="34" charset="-122"/>
                <a:ea typeface="微软雅黑" panose="020B0503020204020204" pitchFamily="34" charset="-122"/>
              </a:rPr>
              <a:t>请单击此处填写标题</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17" name="Copyright Notice"/>
          <p:cNvSpPr>
            <a:spLocks/>
          </p:cNvSpPr>
          <p:nvPr/>
        </p:nvSpPr>
        <p:spPr bwMode="auto">
          <a:xfrm>
            <a:off x="6018626" y="2919730"/>
            <a:ext cx="5708472"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2800" b="1" cap="small" dirty="0" smtClean="0">
                <a:solidFill>
                  <a:schemeClr val="bg1"/>
                </a:solidFill>
                <a:latin typeface="微软雅黑" panose="020B0503020204020204" pitchFamily="34" charset="-122"/>
                <a:ea typeface="微软雅黑" panose="020B0503020204020204" pitchFamily="34" charset="-122"/>
              </a:rPr>
              <a:t>请单击此处填写标题</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18" name="Copyright Notice"/>
          <p:cNvSpPr>
            <a:spLocks/>
          </p:cNvSpPr>
          <p:nvPr/>
        </p:nvSpPr>
        <p:spPr bwMode="auto">
          <a:xfrm>
            <a:off x="6018626" y="3920504"/>
            <a:ext cx="5708472"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2800" b="1" cap="small" dirty="0" smtClean="0">
                <a:solidFill>
                  <a:schemeClr val="bg1"/>
                </a:solidFill>
                <a:latin typeface="微软雅黑" panose="020B0503020204020204" pitchFamily="34" charset="-122"/>
                <a:ea typeface="微软雅黑" panose="020B0503020204020204" pitchFamily="34" charset="-122"/>
              </a:rPr>
              <a:t>请单击此处填写标题</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19" name="Copyright Notice"/>
          <p:cNvSpPr>
            <a:spLocks/>
          </p:cNvSpPr>
          <p:nvPr/>
        </p:nvSpPr>
        <p:spPr bwMode="auto">
          <a:xfrm>
            <a:off x="6018626" y="4921278"/>
            <a:ext cx="5708472" cy="49632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zh-CN" altLang="en-US" sz="2800" b="1" cap="small" dirty="0" smtClean="0">
                <a:solidFill>
                  <a:schemeClr val="bg1"/>
                </a:solidFill>
                <a:latin typeface="微软雅黑" panose="020B0503020204020204" pitchFamily="34" charset="-122"/>
                <a:ea typeface="微软雅黑" panose="020B0503020204020204" pitchFamily="34" charset="-122"/>
              </a:rPr>
              <a:t>请单击此处填写标题</a:t>
            </a:r>
            <a:endParaRPr lang="en-US" sz="2800" b="1" cap="small" dirty="0">
              <a:solidFill>
                <a:schemeClr val="bg1"/>
              </a:solidFill>
              <a:latin typeface="微软雅黑" panose="020B0503020204020204" pitchFamily="34" charset="-122"/>
              <a:ea typeface="微软雅黑" panose="020B0503020204020204" pitchFamily="34" charset="-122"/>
            </a:endParaRPr>
          </a:p>
        </p:txBody>
      </p:sp>
      <p:sp>
        <p:nvSpPr>
          <p:cNvPr id="20" name="Copyright Notice"/>
          <p:cNvSpPr>
            <a:spLocks/>
          </p:cNvSpPr>
          <p:nvPr/>
        </p:nvSpPr>
        <p:spPr bwMode="auto">
          <a:xfrm>
            <a:off x="537587" y="196721"/>
            <a:ext cx="5708472" cy="302008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6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0" scaled="1"/>
                  <a:tileRect/>
                </a:gradFill>
                <a:latin typeface="微软雅黑" panose="020B0503020204020204" pitchFamily="34" charset="-122"/>
                <a:ea typeface="微软雅黑" panose="020B0503020204020204" pitchFamily="34" charset="-122"/>
              </a:rPr>
              <a:t>CONT</a:t>
            </a:r>
          </a:p>
          <a:p>
            <a:r>
              <a:rPr lang="en-US" sz="96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0" scaled="1"/>
                  <a:tileRect/>
                </a:gradFill>
                <a:latin typeface="微软雅黑" panose="020B0503020204020204" pitchFamily="34" charset="-122"/>
                <a:ea typeface="微软雅黑" panose="020B0503020204020204" pitchFamily="34" charset="-122"/>
              </a:rPr>
              <a:t>ENTS</a:t>
            </a:r>
            <a:endParaRPr lang="en-US" sz="96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622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5"/>
          <p:cNvSpPr>
            <a:spLocks noEditPoints="1"/>
          </p:cNvSpPr>
          <p:nvPr/>
        </p:nvSpPr>
        <p:spPr bwMode="auto">
          <a:xfrm>
            <a:off x="4723078" y="5621081"/>
            <a:ext cx="857040" cy="806625"/>
          </a:xfrm>
          <a:custGeom>
            <a:avLst/>
            <a:gdLst>
              <a:gd name="T0" fmla="*/ 142 w 173"/>
              <a:gd name="T1" fmla="*/ 136 h 163"/>
              <a:gd name="T2" fmla="*/ 134 w 173"/>
              <a:gd name="T3" fmla="*/ 64 h 163"/>
              <a:gd name="T4" fmla="*/ 149 w 173"/>
              <a:gd name="T5" fmla="*/ 31 h 163"/>
              <a:gd name="T6" fmla="*/ 156 w 173"/>
              <a:gd name="T7" fmla="*/ 56 h 163"/>
              <a:gd name="T8" fmla="*/ 161 w 173"/>
              <a:gd name="T9" fmla="*/ 91 h 163"/>
              <a:gd name="T10" fmla="*/ 144 w 173"/>
              <a:gd name="T11" fmla="*/ 150 h 163"/>
              <a:gd name="T12" fmla="*/ 125 w 173"/>
              <a:gd name="T13" fmla="*/ 125 h 163"/>
              <a:gd name="T14" fmla="*/ 131 w 173"/>
              <a:gd name="T15" fmla="*/ 138 h 163"/>
              <a:gd name="T16" fmla="*/ 127 w 173"/>
              <a:gd name="T17" fmla="*/ 144 h 163"/>
              <a:gd name="T18" fmla="*/ 131 w 173"/>
              <a:gd name="T19" fmla="*/ 134 h 163"/>
              <a:gd name="T20" fmla="*/ 125 w 173"/>
              <a:gd name="T21" fmla="*/ 122 h 163"/>
              <a:gd name="T22" fmla="*/ 125 w 173"/>
              <a:gd name="T23" fmla="*/ 137 h 163"/>
              <a:gd name="T24" fmla="*/ 121 w 173"/>
              <a:gd name="T25" fmla="*/ 145 h 163"/>
              <a:gd name="T26" fmla="*/ 125 w 173"/>
              <a:gd name="T27" fmla="*/ 160 h 163"/>
              <a:gd name="T28" fmla="*/ 111 w 173"/>
              <a:gd name="T29" fmla="*/ 126 h 163"/>
              <a:gd name="T30" fmla="*/ 110 w 173"/>
              <a:gd name="T31" fmla="*/ 131 h 163"/>
              <a:gd name="T32" fmla="*/ 121 w 173"/>
              <a:gd name="T33" fmla="*/ 156 h 163"/>
              <a:gd name="T34" fmla="*/ 112 w 173"/>
              <a:gd name="T35" fmla="*/ 155 h 163"/>
              <a:gd name="T36" fmla="*/ 104 w 173"/>
              <a:gd name="T37" fmla="*/ 113 h 163"/>
              <a:gd name="T38" fmla="*/ 110 w 173"/>
              <a:gd name="T39" fmla="*/ 142 h 163"/>
              <a:gd name="T40" fmla="*/ 104 w 173"/>
              <a:gd name="T41" fmla="*/ 151 h 163"/>
              <a:gd name="T42" fmla="*/ 104 w 173"/>
              <a:gd name="T43" fmla="*/ 113 h 163"/>
              <a:gd name="T44" fmla="*/ 102 w 173"/>
              <a:gd name="T45" fmla="*/ 134 h 163"/>
              <a:gd name="T46" fmla="*/ 104 w 173"/>
              <a:gd name="T47" fmla="*/ 126 h 163"/>
              <a:gd name="T48" fmla="*/ 97 w 173"/>
              <a:gd name="T49" fmla="*/ 26 h 163"/>
              <a:gd name="T50" fmla="*/ 94 w 173"/>
              <a:gd name="T51" fmla="*/ 109 h 163"/>
              <a:gd name="T52" fmla="*/ 78 w 173"/>
              <a:gd name="T53" fmla="*/ 133 h 163"/>
              <a:gd name="T54" fmla="*/ 78 w 173"/>
              <a:gd name="T55" fmla="*/ 116 h 163"/>
              <a:gd name="T56" fmla="*/ 78 w 173"/>
              <a:gd name="T57" fmla="*/ 52 h 163"/>
              <a:gd name="T58" fmla="*/ 78 w 173"/>
              <a:gd name="T59" fmla="*/ 18 h 163"/>
              <a:gd name="T60" fmla="*/ 74 w 173"/>
              <a:gd name="T61" fmla="*/ 50 h 163"/>
              <a:gd name="T62" fmla="*/ 77 w 173"/>
              <a:gd name="T63" fmla="*/ 122 h 163"/>
              <a:gd name="T64" fmla="*/ 78 w 173"/>
              <a:gd name="T65" fmla="*/ 114 h 163"/>
              <a:gd name="T66" fmla="*/ 74 w 173"/>
              <a:gd name="T67" fmla="*/ 140 h 163"/>
              <a:gd name="T68" fmla="*/ 63 w 173"/>
              <a:gd name="T69" fmla="*/ 11 h 163"/>
              <a:gd name="T70" fmla="*/ 74 w 173"/>
              <a:gd name="T71" fmla="*/ 114 h 163"/>
              <a:gd name="T72" fmla="*/ 74 w 173"/>
              <a:gd name="T73" fmla="*/ 131 h 163"/>
              <a:gd name="T74" fmla="*/ 62 w 173"/>
              <a:gd name="T75" fmla="*/ 131 h 163"/>
              <a:gd name="T76" fmla="*/ 68 w 173"/>
              <a:gd name="T77" fmla="*/ 118 h 163"/>
              <a:gd name="T78" fmla="*/ 62 w 173"/>
              <a:gd name="T79" fmla="*/ 94 h 163"/>
              <a:gd name="T80" fmla="*/ 62 w 173"/>
              <a:gd name="T81" fmla="*/ 45 h 163"/>
              <a:gd name="T82" fmla="*/ 57 w 173"/>
              <a:gd name="T83" fmla="*/ 107 h 163"/>
              <a:gd name="T84" fmla="*/ 62 w 173"/>
              <a:gd name="T85" fmla="*/ 130 h 163"/>
              <a:gd name="T86" fmla="*/ 51 w 173"/>
              <a:gd name="T87" fmla="*/ 121 h 163"/>
              <a:gd name="T88" fmla="*/ 58 w 173"/>
              <a:gd name="T89" fmla="*/ 0 h 163"/>
              <a:gd name="T90" fmla="*/ 34 w 173"/>
              <a:gd name="T91" fmla="*/ 117 h 163"/>
              <a:gd name="T92" fmla="*/ 34 w 173"/>
              <a:gd name="T93" fmla="*/ 93 h 163"/>
              <a:gd name="T94" fmla="*/ 44 w 173"/>
              <a:gd name="T95" fmla="*/ 31 h 163"/>
              <a:gd name="T96" fmla="*/ 24 w 173"/>
              <a:gd name="T97" fmla="*/ 43 h 163"/>
              <a:gd name="T98" fmla="*/ 25 w 173"/>
              <a:gd name="T99" fmla="*/ 92 h 163"/>
              <a:gd name="T100" fmla="*/ 34 w 173"/>
              <a:gd name="T101" fmla="*/ 110 h 163"/>
              <a:gd name="T102" fmla="*/ 23 w 173"/>
              <a:gd name="T103" fmla="*/ 99 h 163"/>
              <a:gd name="T104" fmla="*/ 23 w 173"/>
              <a:gd name="T105" fmla="*/ 118 h 163"/>
              <a:gd name="T106" fmla="*/ 15 w 173"/>
              <a:gd name="T107" fmla="*/ 90 h 163"/>
              <a:gd name="T108" fmla="*/ 8 w 173"/>
              <a:gd name="T109" fmla="*/ 105 h 163"/>
              <a:gd name="T110" fmla="*/ 23 w 173"/>
              <a:gd name="T111" fmla="*/ 107 h 163"/>
              <a:gd name="T112" fmla="*/ 16 w 173"/>
              <a:gd name="T113" fmla="*/ 116 h 163"/>
              <a:gd name="T114" fmla="*/ 23 w 173"/>
              <a:gd name="T115" fmla="*/ 42 h 163"/>
              <a:gd name="T116" fmla="*/ 20 w 173"/>
              <a:gd name="T117" fmla="*/ 4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63">
                <a:moveTo>
                  <a:pt x="131" y="162"/>
                </a:moveTo>
                <a:cubicBezTo>
                  <a:pt x="131" y="158"/>
                  <a:pt x="131" y="158"/>
                  <a:pt x="131" y="158"/>
                </a:cubicBezTo>
                <a:cubicBezTo>
                  <a:pt x="132" y="158"/>
                  <a:pt x="133" y="157"/>
                  <a:pt x="134" y="157"/>
                </a:cubicBezTo>
                <a:cubicBezTo>
                  <a:pt x="131" y="151"/>
                  <a:pt x="131" y="151"/>
                  <a:pt x="131" y="151"/>
                </a:cubicBezTo>
                <a:cubicBezTo>
                  <a:pt x="131" y="145"/>
                  <a:pt x="131" y="145"/>
                  <a:pt x="131" y="145"/>
                </a:cubicBezTo>
                <a:cubicBezTo>
                  <a:pt x="140" y="150"/>
                  <a:pt x="140" y="150"/>
                  <a:pt x="140" y="150"/>
                </a:cubicBezTo>
                <a:cubicBezTo>
                  <a:pt x="142" y="148"/>
                  <a:pt x="142" y="145"/>
                  <a:pt x="143" y="143"/>
                </a:cubicBezTo>
                <a:cubicBezTo>
                  <a:pt x="143" y="140"/>
                  <a:pt x="143" y="138"/>
                  <a:pt x="142" y="136"/>
                </a:cubicBezTo>
                <a:cubicBezTo>
                  <a:pt x="131" y="138"/>
                  <a:pt x="131" y="138"/>
                  <a:pt x="131" y="138"/>
                </a:cubicBezTo>
                <a:cubicBezTo>
                  <a:pt x="131" y="134"/>
                  <a:pt x="131" y="134"/>
                  <a:pt x="131" y="134"/>
                </a:cubicBezTo>
                <a:cubicBezTo>
                  <a:pt x="137" y="128"/>
                  <a:pt x="137" y="128"/>
                  <a:pt x="137" y="128"/>
                </a:cubicBezTo>
                <a:cubicBezTo>
                  <a:pt x="131" y="125"/>
                  <a:pt x="131" y="125"/>
                  <a:pt x="131" y="125"/>
                </a:cubicBezTo>
                <a:cubicBezTo>
                  <a:pt x="131" y="125"/>
                  <a:pt x="131" y="125"/>
                  <a:pt x="131" y="125"/>
                </a:cubicBezTo>
                <a:cubicBezTo>
                  <a:pt x="131" y="71"/>
                  <a:pt x="131" y="71"/>
                  <a:pt x="131" y="71"/>
                </a:cubicBezTo>
                <a:cubicBezTo>
                  <a:pt x="134" y="64"/>
                  <a:pt x="134" y="64"/>
                  <a:pt x="134" y="64"/>
                </a:cubicBezTo>
                <a:cubicBezTo>
                  <a:pt x="134" y="64"/>
                  <a:pt x="134" y="64"/>
                  <a:pt x="134" y="64"/>
                </a:cubicBezTo>
                <a:cubicBezTo>
                  <a:pt x="135" y="47"/>
                  <a:pt x="135" y="47"/>
                  <a:pt x="135" y="47"/>
                </a:cubicBezTo>
                <a:cubicBezTo>
                  <a:pt x="135" y="47"/>
                  <a:pt x="135" y="47"/>
                  <a:pt x="135" y="47"/>
                </a:cubicBezTo>
                <a:cubicBezTo>
                  <a:pt x="134" y="46"/>
                  <a:pt x="134" y="45"/>
                  <a:pt x="134" y="45"/>
                </a:cubicBezTo>
                <a:cubicBezTo>
                  <a:pt x="135" y="44"/>
                  <a:pt x="135" y="43"/>
                  <a:pt x="136" y="44"/>
                </a:cubicBezTo>
                <a:cubicBezTo>
                  <a:pt x="137" y="44"/>
                  <a:pt x="137" y="44"/>
                  <a:pt x="137" y="44"/>
                </a:cubicBezTo>
                <a:cubicBezTo>
                  <a:pt x="148" y="33"/>
                  <a:pt x="148" y="33"/>
                  <a:pt x="148" y="33"/>
                </a:cubicBezTo>
                <a:cubicBezTo>
                  <a:pt x="148" y="33"/>
                  <a:pt x="148" y="32"/>
                  <a:pt x="148" y="32"/>
                </a:cubicBezTo>
                <a:cubicBezTo>
                  <a:pt x="148" y="31"/>
                  <a:pt x="148" y="31"/>
                  <a:pt x="149" y="31"/>
                </a:cubicBezTo>
                <a:cubicBezTo>
                  <a:pt x="159" y="35"/>
                  <a:pt x="159" y="35"/>
                  <a:pt x="159" y="35"/>
                </a:cubicBezTo>
                <a:cubicBezTo>
                  <a:pt x="159" y="35"/>
                  <a:pt x="159" y="36"/>
                  <a:pt x="159" y="37"/>
                </a:cubicBezTo>
                <a:cubicBezTo>
                  <a:pt x="159" y="37"/>
                  <a:pt x="158" y="37"/>
                  <a:pt x="158" y="37"/>
                </a:cubicBezTo>
                <a:cubicBezTo>
                  <a:pt x="157" y="53"/>
                  <a:pt x="157" y="53"/>
                  <a:pt x="157" y="53"/>
                </a:cubicBezTo>
                <a:cubicBezTo>
                  <a:pt x="158" y="53"/>
                  <a:pt x="158" y="53"/>
                  <a:pt x="158" y="53"/>
                </a:cubicBezTo>
                <a:cubicBezTo>
                  <a:pt x="158" y="54"/>
                  <a:pt x="158" y="55"/>
                  <a:pt x="158" y="55"/>
                </a:cubicBezTo>
                <a:cubicBezTo>
                  <a:pt x="158" y="56"/>
                  <a:pt x="157" y="57"/>
                  <a:pt x="156" y="56"/>
                </a:cubicBezTo>
                <a:cubicBezTo>
                  <a:pt x="156" y="56"/>
                  <a:pt x="156" y="56"/>
                  <a:pt x="156" y="56"/>
                </a:cubicBezTo>
                <a:cubicBezTo>
                  <a:pt x="144" y="68"/>
                  <a:pt x="144" y="68"/>
                  <a:pt x="144" y="68"/>
                </a:cubicBezTo>
                <a:cubicBezTo>
                  <a:pt x="138" y="80"/>
                  <a:pt x="138" y="80"/>
                  <a:pt x="138" y="80"/>
                </a:cubicBezTo>
                <a:cubicBezTo>
                  <a:pt x="147" y="84"/>
                  <a:pt x="147" y="84"/>
                  <a:pt x="147" y="84"/>
                </a:cubicBezTo>
                <a:cubicBezTo>
                  <a:pt x="149" y="85"/>
                  <a:pt x="149" y="85"/>
                  <a:pt x="149" y="85"/>
                </a:cubicBezTo>
                <a:cubicBezTo>
                  <a:pt x="153" y="78"/>
                  <a:pt x="153" y="78"/>
                  <a:pt x="153" y="78"/>
                </a:cubicBezTo>
                <a:cubicBezTo>
                  <a:pt x="154" y="74"/>
                  <a:pt x="158" y="73"/>
                  <a:pt x="162" y="74"/>
                </a:cubicBezTo>
                <a:cubicBezTo>
                  <a:pt x="165" y="76"/>
                  <a:pt x="167" y="80"/>
                  <a:pt x="165" y="83"/>
                </a:cubicBezTo>
                <a:cubicBezTo>
                  <a:pt x="161" y="91"/>
                  <a:pt x="161" y="91"/>
                  <a:pt x="161" y="91"/>
                </a:cubicBezTo>
                <a:cubicBezTo>
                  <a:pt x="167" y="96"/>
                  <a:pt x="170" y="103"/>
                  <a:pt x="169" y="111"/>
                </a:cubicBezTo>
                <a:cubicBezTo>
                  <a:pt x="172" y="112"/>
                  <a:pt x="172" y="112"/>
                  <a:pt x="172" y="112"/>
                </a:cubicBezTo>
                <a:cubicBezTo>
                  <a:pt x="173" y="112"/>
                  <a:pt x="173" y="114"/>
                  <a:pt x="173" y="115"/>
                </a:cubicBezTo>
                <a:cubicBezTo>
                  <a:pt x="169" y="123"/>
                  <a:pt x="169" y="123"/>
                  <a:pt x="169" y="123"/>
                </a:cubicBezTo>
                <a:cubicBezTo>
                  <a:pt x="169" y="124"/>
                  <a:pt x="167" y="125"/>
                  <a:pt x="166" y="124"/>
                </a:cubicBezTo>
                <a:cubicBezTo>
                  <a:pt x="163" y="123"/>
                  <a:pt x="163" y="123"/>
                  <a:pt x="163" y="123"/>
                </a:cubicBezTo>
                <a:cubicBezTo>
                  <a:pt x="158" y="128"/>
                  <a:pt x="151" y="131"/>
                  <a:pt x="143" y="130"/>
                </a:cubicBezTo>
                <a:cubicBezTo>
                  <a:pt x="147" y="136"/>
                  <a:pt x="147" y="143"/>
                  <a:pt x="144" y="150"/>
                </a:cubicBezTo>
                <a:cubicBezTo>
                  <a:pt x="141" y="156"/>
                  <a:pt x="137" y="160"/>
                  <a:pt x="131" y="162"/>
                </a:cubicBezTo>
                <a:close/>
                <a:moveTo>
                  <a:pt x="131" y="143"/>
                </a:moveTo>
                <a:cubicBezTo>
                  <a:pt x="131" y="143"/>
                  <a:pt x="131" y="143"/>
                  <a:pt x="131" y="143"/>
                </a:cubicBezTo>
                <a:cubicBezTo>
                  <a:pt x="131" y="142"/>
                  <a:pt x="131" y="142"/>
                  <a:pt x="131" y="141"/>
                </a:cubicBezTo>
                <a:lnTo>
                  <a:pt x="131" y="143"/>
                </a:lnTo>
                <a:close/>
                <a:moveTo>
                  <a:pt x="131" y="71"/>
                </a:moveTo>
                <a:cubicBezTo>
                  <a:pt x="131" y="125"/>
                  <a:pt x="131" y="125"/>
                  <a:pt x="131" y="125"/>
                </a:cubicBezTo>
                <a:cubicBezTo>
                  <a:pt x="125" y="125"/>
                  <a:pt x="125" y="125"/>
                  <a:pt x="125" y="125"/>
                </a:cubicBezTo>
                <a:cubicBezTo>
                  <a:pt x="125" y="122"/>
                  <a:pt x="125" y="122"/>
                  <a:pt x="125" y="122"/>
                </a:cubicBezTo>
                <a:cubicBezTo>
                  <a:pt x="125" y="122"/>
                  <a:pt x="125" y="122"/>
                  <a:pt x="125" y="122"/>
                </a:cubicBezTo>
                <a:cubicBezTo>
                  <a:pt x="125" y="122"/>
                  <a:pt x="125" y="122"/>
                  <a:pt x="125" y="122"/>
                </a:cubicBezTo>
                <a:cubicBezTo>
                  <a:pt x="125" y="74"/>
                  <a:pt x="125" y="74"/>
                  <a:pt x="125" y="74"/>
                </a:cubicBezTo>
                <a:cubicBezTo>
                  <a:pt x="129" y="76"/>
                  <a:pt x="129" y="76"/>
                  <a:pt x="129" y="76"/>
                </a:cubicBezTo>
                <a:lnTo>
                  <a:pt x="131" y="71"/>
                </a:lnTo>
                <a:close/>
                <a:moveTo>
                  <a:pt x="131" y="134"/>
                </a:moveTo>
                <a:cubicBezTo>
                  <a:pt x="131" y="138"/>
                  <a:pt x="131" y="138"/>
                  <a:pt x="131" y="138"/>
                </a:cubicBezTo>
                <a:cubicBezTo>
                  <a:pt x="128" y="139"/>
                  <a:pt x="128" y="139"/>
                  <a:pt x="128" y="139"/>
                </a:cubicBezTo>
                <a:cubicBezTo>
                  <a:pt x="129" y="140"/>
                  <a:pt x="130" y="141"/>
                  <a:pt x="131" y="141"/>
                </a:cubicBezTo>
                <a:cubicBezTo>
                  <a:pt x="131" y="143"/>
                  <a:pt x="131" y="143"/>
                  <a:pt x="131" y="143"/>
                </a:cubicBezTo>
                <a:cubicBezTo>
                  <a:pt x="130" y="144"/>
                  <a:pt x="130" y="144"/>
                  <a:pt x="130" y="144"/>
                </a:cubicBezTo>
                <a:cubicBezTo>
                  <a:pt x="130" y="144"/>
                  <a:pt x="130" y="144"/>
                  <a:pt x="130" y="144"/>
                </a:cubicBezTo>
                <a:cubicBezTo>
                  <a:pt x="131" y="145"/>
                  <a:pt x="131" y="145"/>
                  <a:pt x="131" y="145"/>
                </a:cubicBezTo>
                <a:cubicBezTo>
                  <a:pt x="131" y="151"/>
                  <a:pt x="131" y="151"/>
                  <a:pt x="131" y="151"/>
                </a:cubicBezTo>
                <a:cubicBezTo>
                  <a:pt x="127" y="144"/>
                  <a:pt x="127" y="144"/>
                  <a:pt x="127" y="144"/>
                </a:cubicBezTo>
                <a:cubicBezTo>
                  <a:pt x="126" y="144"/>
                  <a:pt x="126" y="144"/>
                  <a:pt x="125" y="144"/>
                </a:cubicBezTo>
                <a:cubicBezTo>
                  <a:pt x="125" y="144"/>
                  <a:pt x="125" y="144"/>
                  <a:pt x="125" y="144"/>
                </a:cubicBezTo>
                <a:cubicBezTo>
                  <a:pt x="125" y="137"/>
                  <a:pt x="125" y="137"/>
                  <a:pt x="125" y="137"/>
                </a:cubicBezTo>
                <a:cubicBezTo>
                  <a:pt x="125" y="137"/>
                  <a:pt x="125" y="137"/>
                  <a:pt x="125" y="137"/>
                </a:cubicBezTo>
                <a:cubicBezTo>
                  <a:pt x="125" y="137"/>
                  <a:pt x="126" y="138"/>
                  <a:pt x="126" y="138"/>
                </a:cubicBezTo>
                <a:cubicBezTo>
                  <a:pt x="127" y="138"/>
                  <a:pt x="127" y="138"/>
                  <a:pt x="127" y="138"/>
                </a:cubicBezTo>
                <a:cubicBezTo>
                  <a:pt x="127" y="138"/>
                  <a:pt x="127" y="138"/>
                  <a:pt x="127" y="138"/>
                </a:cubicBezTo>
                <a:lnTo>
                  <a:pt x="131" y="134"/>
                </a:lnTo>
                <a:close/>
                <a:moveTo>
                  <a:pt x="131" y="158"/>
                </a:moveTo>
                <a:cubicBezTo>
                  <a:pt x="131" y="162"/>
                  <a:pt x="131" y="162"/>
                  <a:pt x="131" y="162"/>
                </a:cubicBezTo>
                <a:cubicBezTo>
                  <a:pt x="129" y="162"/>
                  <a:pt x="127" y="163"/>
                  <a:pt x="125" y="163"/>
                </a:cubicBezTo>
                <a:cubicBezTo>
                  <a:pt x="125" y="160"/>
                  <a:pt x="125" y="160"/>
                  <a:pt x="125" y="160"/>
                </a:cubicBezTo>
                <a:cubicBezTo>
                  <a:pt x="126" y="160"/>
                  <a:pt x="126" y="159"/>
                  <a:pt x="127" y="159"/>
                </a:cubicBezTo>
                <a:cubicBezTo>
                  <a:pt x="129" y="159"/>
                  <a:pt x="130" y="159"/>
                  <a:pt x="131" y="158"/>
                </a:cubicBezTo>
                <a:close/>
                <a:moveTo>
                  <a:pt x="125" y="74"/>
                </a:moveTo>
                <a:cubicBezTo>
                  <a:pt x="125" y="122"/>
                  <a:pt x="125" y="122"/>
                  <a:pt x="125" y="122"/>
                </a:cubicBezTo>
                <a:cubicBezTo>
                  <a:pt x="125" y="122"/>
                  <a:pt x="125" y="122"/>
                  <a:pt x="125" y="122"/>
                </a:cubicBezTo>
                <a:cubicBezTo>
                  <a:pt x="125" y="122"/>
                  <a:pt x="125" y="122"/>
                  <a:pt x="125" y="122"/>
                </a:cubicBezTo>
                <a:cubicBezTo>
                  <a:pt x="125" y="122"/>
                  <a:pt x="125" y="122"/>
                  <a:pt x="125" y="122"/>
                </a:cubicBezTo>
                <a:cubicBezTo>
                  <a:pt x="125" y="125"/>
                  <a:pt x="125" y="125"/>
                  <a:pt x="125" y="125"/>
                </a:cubicBezTo>
                <a:cubicBezTo>
                  <a:pt x="124" y="125"/>
                  <a:pt x="124" y="125"/>
                  <a:pt x="124" y="125"/>
                </a:cubicBezTo>
                <a:cubicBezTo>
                  <a:pt x="123" y="137"/>
                  <a:pt x="123" y="137"/>
                  <a:pt x="123" y="137"/>
                </a:cubicBezTo>
                <a:cubicBezTo>
                  <a:pt x="124" y="137"/>
                  <a:pt x="124" y="137"/>
                  <a:pt x="124" y="137"/>
                </a:cubicBezTo>
                <a:cubicBezTo>
                  <a:pt x="124" y="137"/>
                  <a:pt x="124" y="137"/>
                  <a:pt x="125" y="137"/>
                </a:cubicBezTo>
                <a:cubicBezTo>
                  <a:pt x="125" y="144"/>
                  <a:pt x="125" y="144"/>
                  <a:pt x="125" y="144"/>
                </a:cubicBezTo>
                <a:cubicBezTo>
                  <a:pt x="125" y="144"/>
                  <a:pt x="125" y="144"/>
                  <a:pt x="125" y="144"/>
                </a:cubicBezTo>
                <a:cubicBezTo>
                  <a:pt x="124" y="144"/>
                  <a:pt x="123" y="144"/>
                  <a:pt x="122" y="144"/>
                </a:cubicBezTo>
                <a:cubicBezTo>
                  <a:pt x="121" y="153"/>
                  <a:pt x="121" y="153"/>
                  <a:pt x="121" y="153"/>
                </a:cubicBezTo>
                <a:cubicBezTo>
                  <a:pt x="122" y="153"/>
                  <a:pt x="123" y="154"/>
                  <a:pt x="123" y="154"/>
                </a:cubicBezTo>
                <a:cubicBezTo>
                  <a:pt x="122" y="156"/>
                  <a:pt x="122" y="156"/>
                  <a:pt x="122" y="156"/>
                </a:cubicBezTo>
                <a:cubicBezTo>
                  <a:pt x="121" y="156"/>
                  <a:pt x="121" y="156"/>
                  <a:pt x="121" y="156"/>
                </a:cubicBezTo>
                <a:cubicBezTo>
                  <a:pt x="121" y="145"/>
                  <a:pt x="121" y="145"/>
                  <a:pt x="121" y="145"/>
                </a:cubicBezTo>
                <a:cubicBezTo>
                  <a:pt x="122" y="144"/>
                  <a:pt x="122" y="144"/>
                  <a:pt x="122" y="144"/>
                </a:cubicBezTo>
                <a:cubicBezTo>
                  <a:pt x="121" y="143"/>
                  <a:pt x="121" y="143"/>
                  <a:pt x="121" y="143"/>
                </a:cubicBezTo>
                <a:cubicBezTo>
                  <a:pt x="121" y="136"/>
                  <a:pt x="121" y="136"/>
                  <a:pt x="121" y="136"/>
                </a:cubicBezTo>
                <a:cubicBezTo>
                  <a:pt x="122" y="136"/>
                  <a:pt x="122" y="136"/>
                  <a:pt x="122" y="136"/>
                </a:cubicBezTo>
                <a:cubicBezTo>
                  <a:pt x="121" y="134"/>
                  <a:pt x="121" y="134"/>
                  <a:pt x="121" y="134"/>
                </a:cubicBezTo>
                <a:cubicBezTo>
                  <a:pt x="121" y="72"/>
                  <a:pt x="121" y="72"/>
                  <a:pt x="121" y="72"/>
                </a:cubicBezTo>
                <a:lnTo>
                  <a:pt x="125" y="74"/>
                </a:lnTo>
                <a:close/>
                <a:moveTo>
                  <a:pt x="125" y="160"/>
                </a:moveTo>
                <a:cubicBezTo>
                  <a:pt x="125" y="163"/>
                  <a:pt x="125" y="163"/>
                  <a:pt x="125" y="163"/>
                </a:cubicBezTo>
                <a:cubicBezTo>
                  <a:pt x="123" y="163"/>
                  <a:pt x="122" y="163"/>
                  <a:pt x="121" y="163"/>
                </a:cubicBezTo>
                <a:cubicBezTo>
                  <a:pt x="121" y="160"/>
                  <a:pt x="121" y="160"/>
                  <a:pt x="121" y="160"/>
                </a:cubicBezTo>
                <a:cubicBezTo>
                  <a:pt x="122" y="160"/>
                  <a:pt x="123" y="160"/>
                  <a:pt x="125" y="160"/>
                </a:cubicBezTo>
                <a:close/>
                <a:moveTo>
                  <a:pt x="121" y="72"/>
                </a:moveTo>
                <a:cubicBezTo>
                  <a:pt x="121" y="134"/>
                  <a:pt x="121" y="134"/>
                  <a:pt x="121" y="134"/>
                </a:cubicBezTo>
                <a:cubicBezTo>
                  <a:pt x="116" y="126"/>
                  <a:pt x="116" y="126"/>
                  <a:pt x="116" y="126"/>
                </a:cubicBezTo>
                <a:cubicBezTo>
                  <a:pt x="111" y="126"/>
                  <a:pt x="111" y="126"/>
                  <a:pt x="111" y="126"/>
                </a:cubicBezTo>
                <a:cubicBezTo>
                  <a:pt x="111" y="126"/>
                  <a:pt x="111" y="127"/>
                  <a:pt x="110" y="127"/>
                </a:cubicBezTo>
                <a:cubicBezTo>
                  <a:pt x="110" y="123"/>
                  <a:pt x="110" y="123"/>
                  <a:pt x="110" y="123"/>
                </a:cubicBezTo>
                <a:cubicBezTo>
                  <a:pt x="113" y="121"/>
                  <a:pt x="115" y="120"/>
                  <a:pt x="118" y="119"/>
                </a:cubicBezTo>
                <a:cubicBezTo>
                  <a:pt x="110" y="116"/>
                  <a:pt x="110" y="116"/>
                  <a:pt x="110" y="116"/>
                </a:cubicBezTo>
                <a:cubicBezTo>
                  <a:pt x="110" y="67"/>
                  <a:pt x="110" y="67"/>
                  <a:pt x="110" y="67"/>
                </a:cubicBezTo>
                <a:lnTo>
                  <a:pt x="121" y="72"/>
                </a:lnTo>
                <a:close/>
                <a:moveTo>
                  <a:pt x="121" y="136"/>
                </a:moveTo>
                <a:cubicBezTo>
                  <a:pt x="110" y="131"/>
                  <a:pt x="110" y="131"/>
                  <a:pt x="110" y="131"/>
                </a:cubicBezTo>
                <a:cubicBezTo>
                  <a:pt x="110" y="142"/>
                  <a:pt x="110" y="142"/>
                  <a:pt x="110" y="142"/>
                </a:cubicBezTo>
                <a:cubicBezTo>
                  <a:pt x="118" y="141"/>
                  <a:pt x="118" y="141"/>
                  <a:pt x="118" y="141"/>
                </a:cubicBezTo>
                <a:cubicBezTo>
                  <a:pt x="120" y="142"/>
                  <a:pt x="120" y="142"/>
                  <a:pt x="120" y="142"/>
                </a:cubicBezTo>
                <a:cubicBezTo>
                  <a:pt x="120" y="143"/>
                  <a:pt x="120" y="143"/>
                  <a:pt x="120" y="143"/>
                </a:cubicBezTo>
                <a:cubicBezTo>
                  <a:pt x="121" y="143"/>
                  <a:pt x="121" y="143"/>
                  <a:pt x="121" y="143"/>
                </a:cubicBezTo>
                <a:lnTo>
                  <a:pt x="121" y="136"/>
                </a:lnTo>
                <a:close/>
                <a:moveTo>
                  <a:pt x="121" y="145"/>
                </a:moveTo>
                <a:cubicBezTo>
                  <a:pt x="121" y="156"/>
                  <a:pt x="121" y="156"/>
                  <a:pt x="121" y="156"/>
                </a:cubicBezTo>
                <a:cubicBezTo>
                  <a:pt x="121" y="156"/>
                  <a:pt x="121" y="156"/>
                  <a:pt x="121" y="156"/>
                </a:cubicBezTo>
                <a:cubicBezTo>
                  <a:pt x="120" y="159"/>
                  <a:pt x="120" y="159"/>
                  <a:pt x="120" y="159"/>
                </a:cubicBezTo>
                <a:cubicBezTo>
                  <a:pt x="121" y="160"/>
                  <a:pt x="121" y="160"/>
                  <a:pt x="121" y="160"/>
                </a:cubicBezTo>
                <a:cubicBezTo>
                  <a:pt x="121" y="163"/>
                  <a:pt x="121" y="163"/>
                  <a:pt x="121" y="163"/>
                </a:cubicBezTo>
                <a:cubicBezTo>
                  <a:pt x="119" y="163"/>
                  <a:pt x="117" y="162"/>
                  <a:pt x="114" y="161"/>
                </a:cubicBezTo>
                <a:cubicBezTo>
                  <a:pt x="113" y="160"/>
                  <a:pt x="112" y="159"/>
                  <a:pt x="110" y="159"/>
                </a:cubicBezTo>
                <a:cubicBezTo>
                  <a:pt x="110" y="154"/>
                  <a:pt x="110" y="154"/>
                  <a:pt x="110" y="154"/>
                </a:cubicBezTo>
                <a:cubicBezTo>
                  <a:pt x="111" y="155"/>
                  <a:pt x="111" y="155"/>
                  <a:pt x="112" y="155"/>
                </a:cubicBezTo>
                <a:cubicBezTo>
                  <a:pt x="113" y="153"/>
                  <a:pt x="113" y="153"/>
                  <a:pt x="113" y="153"/>
                </a:cubicBezTo>
                <a:cubicBezTo>
                  <a:pt x="110" y="152"/>
                  <a:pt x="110" y="152"/>
                  <a:pt x="110" y="152"/>
                </a:cubicBezTo>
                <a:cubicBezTo>
                  <a:pt x="110" y="148"/>
                  <a:pt x="110" y="148"/>
                  <a:pt x="110" y="148"/>
                </a:cubicBezTo>
                <a:cubicBezTo>
                  <a:pt x="116" y="151"/>
                  <a:pt x="116" y="151"/>
                  <a:pt x="116" y="151"/>
                </a:cubicBezTo>
                <a:lnTo>
                  <a:pt x="121" y="145"/>
                </a:lnTo>
                <a:close/>
                <a:moveTo>
                  <a:pt x="110" y="67"/>
                </a:moveTo>
                <a:cubicBezTo>
                  <a:pt x="110" y="116"/>
                  <a:pt x="110" y="116"/>
                  <a:pt x="110" y="116"/>
                </a:cubicBezTo>
                <a:cubicBezTo>
                  <a:pt x="104" y="113"/>
                  <a:pt x="104" y="113"/>
                  <a:pt x="104" y="113"/>
                </a:cubicBezTo>
                <a:cubicBezTo>
                  <a:pt x="104" y="64"/>
                  <a:pt x="104" y="64"/>
                  <a:pt x="104" y="64"/>
                </a:cubicBezTo>
                <a:lnTo>
                  <a:pt x="110" y="67"/>
                </a:lnTo>
                <a:close/>
                <a:moveTo>
                  <a:pt x="110" y="123"/>
                </a:moveTo>
                <a:cubicBezTo>
                  <a:pt x="110" y="127"/>
                  <a:pt x="110" y="127"/>
                  <a:pt x="110" y="127"/>
                </a:cubicBezTo>
                <a:cubicBezTo>
                  <a:pt x="110" y="128"/>
                  <a:pt x="110" y="128"/>
                  <a:pt x="110" y="128"/>
                </a:cubicBezTo>
                <a:cubicBezTo>
                  <a:pt x="109" y="128"/>
                  <a:pt x="109" y="129"/>
                  <a:pt x="108" y="130"/>
                </a:cubicBezTo>
                <a:cubicBezTo>
                  <a:pt x="110" y="131"/>
                  <a:pt x="110" y="131"/>
                  <a:pt x="110" y="131"/>
                </a:cubicBezTo>
                <a:cubicBezTo>
                  <a:pt x="110" y="142"/>
                  <a:pt x="110" y="142"/>
                  <a:pt x="110" y="142"/>
                </a:cubicBezTo>
                <a:cubicBezTo>
                  <a:pt x="105" y="143"/>
                  <a:pt x="105" y="143"/>
                  <a:pt x="105" y="143"/>
                </a:cubicBezTo>
                <a:cubicBezTo>
                  <a:pt x="105" y="144"/>
                  <a:pt x="105" y="145"/>
                  <a:pt x="105" y="146"/>
                </a:cubicBezTo>
                <a:cubicBezTo>
                  <a:pt x="110" y="148"/>
                  <a:pt x="110" y="148"/>
                  <a:pt x="110" y="148"/>
                </a:cubicBezTo>
                <a:cubicBezTo>
                  <a:pt x="110" y="152"/>
                  <a:pt x="110" y="152"/>
                  <a:pt x="110" y="152"/>
                </a:cubicBezTo>
                <a:cubicBezTo>
                  <a:pt x="107" y="150"/>
                  <a:pt x="107" y="150"/>
                  <a:pt x="107" y="150"/>
                </a:cubicBezTo>
                <a:cubicBezTo>
                  <a:pt x="108" y="152"/>
                  <a:pt x="109" y="153"/>
                  <a:pt x="110" y="154"/>
                </a:cubicBezTo>
                <a:cubicBezTo>
                  <a:pt x="110" y="159"/>
                  <a:pt x="110" y="159"/>
                  <a:pt x="110" y="159"/>
                </a:cubicBezTo>
                <a:cubicBezTo>
                  <a:pt x="107" y="156"/>
                  <a:pt x="105" y="154"/>
                  <a:pt x="104" y="151"/>
                </a:cubicBezTo>
                <a:cubicBezTo>
                  <a:pt x="104" y="128"/>
                  <a:pt x="104" y="128"/>
                  <a:pt x="104" y="128"/>
                </a:cubicBezTo>
                <a:cubicBezTo>
                  <a:pt x="105" y="128"/>
                  <a:pt x="105" y="128"/>
                  <a:pt x="105" y="128"/>
                </a:cubicBezTo>
                <a:cubicBezTo>
                  <a:pt x="106" y="128"/>
                  <a:pt x="106" y="127"/>
                  <a:pt x="107" y="126"/>
                </a:cubicBezTo>
                <a:cubicBezTo>
                  <a:pt x="104" y="126"/>
                  <a:pt x="104" y="126"/>
                  <a:pt x="104" y="126"/>
                </a:cubicBezTo>
                <a:cubicBezTo>
                  <a:pt x="104" y="123"/>
                  <a:pt x="104" y="123"/>
                  <a:pt x="104" y="123"/>
                </a:cubicBezTo>
                <a:cubicBezTo>
                  <a:pt x="110" y="123"/>
                  <a:pt x="110" y="123"/>
                  <a:pt x="110" y="123"/>
                </a:cubicBezTo>
                <a:close/>
                <a:moveTo>
                  <a:pt x="104" y="64"/>
                </a:moveTo>
                <a:cubicBezTo>
                  <a:pt x="104" y="113"/>
                  <a:pt x="104" y="113"/>
                  <a:pt x="104" y="113"/>
                </a:cubicBezTo>
                <a:cubicBezTo>
                  <a:pt x="94" y="108"/>
                  <a:pt x="94" y="108"/>
                  <a:pt x="94" y="108"/>
                </a:cubicBezTo>
                <a:cubicBezTo>
                  <a:pt x="94" y="60"/>
                  <a:pt x="94" y="60"/>
                  <a:pt x="94" y="60"/>
                </a:cubicBezTo>
                <a:lnTo>
                  <a:pt x="104" y="64"/>
                </a:lnTo>
                <a:close/>
                <a:moveTo>
                  <a:pt x="104" y="123"/>
                </a:moveTo>
                <a:cubicBezTo>
                  <a:pt x="95" y="124"/>
                  <a:pt x="95" y="124"/>
                  <a:pt x="95" y="124"/>
                </a:cubicBezTo>
                <a:cubicBezTo>
                  <a:pt x="96" y="119"/>
                  <a:pt x="96" y="114"/>
                  <a:pt x="94" y="109"/>
                </a:cubicBezTo>
                <a:cubicBezTo>
                  <a:pt x="94" y="130"/>
                  <a:pt x="94" y="130"/>
                  <a:pt x="94" y="130"/>
                </a:cubicBezTo>
                <a:cubicBezTo>
                  <a:pt x="102" y="134"/>
                  <a:pt x="102" y="134"/>
                  <a:pt x="102" y="134"/>
                </a:cubicBezTo>
                <a:cubicBezTo>
                  <a:pt x="101" y="137"/>
                  <a:pt x="101" y="141"/>
                  <a:pt x="102" y="144"/>
                </a:cubicBezTo>
                <a:cubicBezTo>
                  <a:pt x="94" y="141"/>
                  <a:pt x="94" y="141"/>
                  <a:pt x="94" y="141"/>
                </a:cubicBezTo>
                <a:cubicBezTo>
                  <a:pt x="94" y="144"/>
                  <a:pt x="94" y="144"/>
                  <a:pt x="94" y="144"/>
                </a:cubicBezTo>
                <a:cubicBezTo>
                  <a:pt x="103" y="148"/>
                  <a:pt x="103" y="148"/>
                  <a:pt x="103" y="148"/>
                </a:cubicBezTo>
                <a:cubicBezTo>
                  <a:pt x="103" y="149"/>
                  <a:pt x="103" y="150"/>
                  <a:pt x="104" y="151"/>
                </a:cubicBezTo>
                <a:cubicBezTo>
                  <a:pt x="104" y="128"/>
                  <a:pt x="104" y="128"/>
                  <a:pt x="104" y="128"/>
                </a:cubicBezTo>
                <a:cubicBezTo>
                  <a:pt x="101" y="126"/>
                  <a:pt x="101" y="126"/>
                  <a:pt x="101" y="126"/>
                </a:cubicBezTo>
                <a:cubicBezTo>
                  <a:pt x="104" y="126"/>
                  <a:pt x="104" y="126"/>
                  <a:pt x="104" y="126"/>
                </a:cubicBezTo>
                <a:lnTo>
                  <a:pt x="104" y="123"/>
                </a:lnTo>
                <a:close/>
                <a:moveTo>
                  <a:pt x="94" y="34"/>
                </a:moveTo>
                <a:cubicBezTo>
                  <a:pt x="94" y="17"/>
                  <a:pt x="94" y="17"/>
                  <a:pt x="94" y="17"/>
                </a:cubicBezTo>
                <a:cubicBezTo>
                  <a:pt x="101" y="20"/>
                  <a:pt x="101" y="20"/>
                  <a:pt x="101" y="20"/>
                </a:cubicBezTo>
                <a:cubicBezTo>
                  <a:pt x="102" y="20"/>
                  <a:pt x="102" y="21"/>
                  <a:pt x="102" y="23"/>
                </a:cubicBezTo>
                <a:cubicBezTo>
                  <a:pt x="101" y="25"/>
                  <a:pt x="101" y="25"/>
                  <a:pt x="101" y="25"/>
                </a:cubicBezTo>
                <a:cubicBezTo>
                  <a:pt x="100" y="26"/>
                  <a:pt x="99" y="27"/>
                  <a:pt x="98" y="26"/>
                </a:cubicBezTo>
                <a:cubicBezTo>
                  <a:pt x="97" y="26"/>
                  <a:pt x="97" y="26"/>
                  <a:pt x="97" y="26"/>
                </a:cubicBezTo>
                <a:lnTo>
                  <a:pt x="94" y="34"/>
                </a:lnTo>
                <a:close/>
                <a:moveTo>
                  <a:pt x="94" y="17"/>
                </a:moveTo>
                <a:cubicBezTo>
                  <a:pt x="94" y="34"/>
                  <a:pt x="94" y="34"/>
                  <a:pt x="94" y="34"/>
                </a:cubicBezTo>
                <a:cubicBezTo>
                  <a:pt x="84" y="55"/>
                  <a:pt x="84" y="55"/>
                  <a:pt x="84" y="55"/>
                </a:cubicBezTo>
                <a:cubicBezTo>
                  <a:pt x="94" y="60"/>
                  <a:pt x="94" y="60"/>
                  <a:pt x="94" y="60"/>
                </a:cubicBezTo>
                <a:cubicBezTo>
                  <a:pt x="94" y="108"/>
                  <a:pt x="94" y="108"/>
                  <a:pt x="94" y="108"/>
                </a:cubicBezTo>
                <a:cubicBezTo>
                  <a:pt x="93" y="108"/>
                  <a:pt x="93" y="108"/>
                  <a:pt x="93" y="108"/>
                </a:cubicBezTo>
                <a:cubicBezTo>
                  <a:pt x="94" y="109"/>
                  <a:pt x="94" y="109"/>
                  <a:pt x="94" y="109"/>
                </a:cubicBezTo>
                <a:cubicBezTo>
                  <a:pt x="94" y="130"/>
                  <a:pt x="94" y="130"/>
                  <a:pt x="94" y="130"/>
                </a:cubicBezTo>
                <a:cubicBezTo>
                  <a:pt x="92" y="129"/>
                  <a:pt x="92" y="129"/>
                  <a:pt x="92" y="129"/>
                </a:cubicBezTo>
                <a:cubicBezTo>
                  <a:pt x="91" y="132"/>
                  <a:pt x="88" y="135"/>
                  <a:pt x="85" y="137"/>
                </a:cubicBezTo>
                <a:cubicBezTo>
                  <a:pt x="94" y="141"/>
                  <a:pt x="94" y="141"/>
                  <a:pt x="94" y="141"/>
                </a:cubicBezTo>
                <a:cubicBezTo>
                  <a:pt x="94" y="144"/>
                  <a:pt x="94" y="144"/>
                  <a:pt x="94" y="144"/>
                </a:cubicBezTo>
                <a:cubicBezTo>
                  <a:pt x="81" y="139"/>
                  <a:pt x="81" y="139"/>
                  <a:pt x="81" y="139"/>
                </a:cubicBezTo>
                <a:cubicBezTo>
                  <a:pt x="80" y="139"/>
                  <a:pt x="79" y="139"/>
                  <a:pt x="78" y="140"/>
                </a:cubicBezTo>
                <a:cubicBezTo>
                  <a:pt x="78" y="133"/>
                  <a:pt x="78" y="133"/>
                  <a:pt x="78" y="133"/>
                </a:cubicBezTo>
                <a:cubicBezTo>
                  <a:pt x="81" y="135"/>
                  <a:pt x="81" y="135"/>
                  <a:pt x="81" y="135"/>
                </a:cubicBezTo>
                <a:cubicBezTo>
                  <a:pt x="82" y="135"/>
                  <a:pt x="83" y="134"/>
                  <a:pt x="83" y="134"/>
                </a:cubicBezTo>
                <a:cubicBezTo>
                  <a:pt x="80" y="127"/>
                  <a:pt x="80" y="127"/>
                  <a:pt x="80" y="127"/>
                </a:cubicBezTo>
                <a:cubicBezTo>
                  <a:pt x="78" y="127"/>
                  <a:pt x="78" y="127"/>
                  <a:pt x="78" y="127"/>
                </a:cubicBezTo>
                <a:cubicBezTo>
                  <a:pt x="78" y="124"/>
                  <a:pt x="78" y="124"/>
                  <a:pt x="78" y="124"/>
                </a:cubicBezTo>
                <a:cubicBezTo>
                  <a:pt x="78" y="124"/>
                  <a:pt x="78" y="124"/>
                  <a:pt x="78" y="124"/>
                </a:cubicBezTo>
                <a:cubicBezTo>
                  <a:pt x="78" y="124"/>
                  <a:pt x="78" y="124"/>
                  <a:pt x="78" y="124"/>
                </a:cubicBezTo>
                <a:cubicBezTo>
                  <a:pt x="78" y="116"/>
                  <a:pt x="78" y="116"/>
                  <a:pt x="78" y="116"/>
                </a:cubicBezTo>
                <a:cubicBezTo>
                  <a:pt x="92" y="122"/>
                  <a:pt x="92" y="122"/>
                  <a:pt x="92" y="122"/>
                </a:cubicBezTo>
                <a:cubicBezTo>
                  <a:pt x="92" y="122"/>
                  <a:pt x="92" y="121"/>
                  <a:pt x="92" y="120"/>
                </a:cubicBezTo>
                <a:cubicBezTo>
                  <a:pt x="92" y="118"/>
                  <a:pt x="92" y="115"/>
                  <a:pt x="91" y="113"/>
                </a:cubicBezTo>
                <a:cubicBezTo>
                  <a:pt x="78" y="116"/>
                  <a:pt x="78" y="116"/>
                  <a:pt x="78" y="116"/>
                </a:cubicBezTo>
                <a:cubicBezTo>
                  <a:pt x="78" y="114"/>
                  <a:pt x="78" y="114"/>
                  <a:pt x="78" y="114"/>
                </a:cubicBezTo>
                <a:cubicBezTo>
                  <a:pt x="86" y="105"/>
                  <a:pt x="86" y="105"/>
                  <a:pt x="86" y="105"/>
                </a:cubicBezTo>
                <a:cubicBezTo>
                  <a:pt x="78" y="101"/>
                  <a:pt x="78" y="101"/>
                  <a:pt x="78" y="101"/>
                </a:cubicBezTo>
                <a:cubicBezTo>
                  <a:pt x="78" y="52"/>
                  <a:pt x="78" y="52"/>
                  <a:pt x="78" y="52"/>
                </a:cubicBezTo>
                <a:cubicBezTo>
                  <a:pt x="79" y="52"/>
                  <a:pt x="80" y="52"/>
                  <a:pt x="80" y="51"/>
                </a:cubicBezTo>
                <a:cubicBezTo>
                  <a:pt x="91" y="27"/>
                  <a:pt x="91" y="27"/>
                  <a:pt x="91" y="27"/>
                </a:cubicBezTo>
                <a:cubicBezTo>
                  <a:pt x="92" y="26"/>
                  <a:pt x="91" y="24"/>
                  <a:pt x="90" y="24"/>
                </a:cubicBezTo>
                <a:cubicBezTo>
                  <a:pt x="78" y="18"/>
                  <a:pt x="78" y="18"/>
                  <a:pt x="78" y="18"/>
                </a:cubicBezTo>
                <a:cubicBezTo>
                  <a:pt x="78" y="9"/>
                  <a:pt x="78" y="9"/>
                  <a:pt x="78" y="9"/>
                </a:cubicBezTo>
                <a:lnTo>
                  <a:pt x="94" y="17"/>
                </a:lnTo>
                <a:close/>
                <a:moveTo>
                  <a:pt x="78" y="9"/>
                </a:moveTo>
                <a:cubicBezTo>
                  <a:pt x="78" y="18"/>
                  <a:pt x="78" y="18"/>
                  <a:pt x="78" y="18"/>
                </a:cubicBezTo>
                <a:cubicBezTo>
                  <a:pt x="74" y="16"/>
                  <a:pt x="74" y="16"/>
                  <a:pt x="74" y="16"/>
                </a:cubicBezTo>
                <a:cubicBezTo>
                  <a:pt x="74" y="7"/>
                  <a:pt x="74" y="7"/>
                  <a:pt x="74" y="7"/>
                </a:cubicBezTo>
                <a:lnTo>
                  <a:pt x="78" y="9"/>
                </a:lnTo>
                <a:close/>
                <a:moveTo>
                  <a:pt x="78" y="52"/>
                </a:moveTo>
                <a:cubicBezTo>
                  <a:pt x="78" y="101"/>
                  <a:pt x="78" y="101"/>
                  <a:pt x="78" y="101"/>
                </a:cubicBezTo>
                <a:cubicBezTo>
                  <a:pt x="74" y="99"/>
                  <a:pt x="74" y="99"/>
                  <a:pt x="74" y="99"/>
                </a:cubicBezTo>
                <a:cubicBezTo>
                  <a:pt x="74" y="105"/>
                  <a:pt x="74" y="105"/>
                  <a:pt x="74" y="105"/>
                </a:cubicBezTo>
                <a:cubicBezTo>
                  <a:pt x="74" y="50"/>
                  <a:pt x="74" y="50"/>
                  <a:pt x="74" y="50"/>
                </a:cubicBezTo>
                <a:cubicBezTo>
                  <a:pt x="77" y="52"/>
                  <a:pt x="77" y="52"/>
                  <a:pt x="77" y="52"/>
                </a:cubicBezTo>
                <a:lnTo>
                  <a:pt x="78" y="52"/>
                </a:lnTo>
                <a:close/>
                <a:moveTo>
                  <a:pt x="78" y="114"/>
                </a:moveTo>
                <a:cubicBezTo>
                  <a:pt x="78" y="116"/>
                  <a:pt x="78" y="116"/>
                  <a:pt x="78" y="116"/>
                </a:cubicBezTo>
                <a:cubicBezTo>
                  <a:pt x="77" y="116"/>
                  <a:pt x="77" y="116"/>
                  <a:pt x="77" y="116"/>
                </a:cubicBezTo>
                <a:cubicBezTo>
                  <a:pt x="78" y="116"/>
                  <a:pt x="78" y="116"/>
                  <a:pt x="78" y="116"/>
                </a:cubicBezTo>
                <a:cubicBezTo>
                  <a:pt x="78" y="124"/>
                  <a:pt x="78" y="124"/>
                  <a:pt x="78" y="124"/>
                </a:cubicBezTo>
                <a:cubicBezTo>
                  <a:pt x="77" y="122"/>
                  <a:pt x="77" y="122"/>
                  <a:pt x="77" y="122"/>
                </a:cubicBezTo>
                <a:cubicBezTo>
                  <a:pt x="75" y="121"/>
                  <a:pt x="75" y="121"/>
                  <a:pt x="75" y="121"/>
                </a:cubicBezTo>
                <a:cubicBezTo>
                  <a:pt x="74" y="121"/>
                  <a:pt x="74" y="121"/>
                  <a:pt x="74" y="121"/>
                </a:cubicBezTo>
                <a:cubicBezTo>
                  <a:pt x="74" y="121"/>
                  <a:pt x="74" y="121"/>
                  <a:pt x="74" y="121"/>
                </a:cubicBezTo>
                <a:cubicBezTo>
                  <a:pt x="74" y="114"/>
                  <a:pt x="74" y="114"/>
                  <a:pt x="74" y="114"/>
                </a:cubicBezTo>
                <a:cubicBezTo>
                  <a:pt x="74" y="114"/>
                  <a:pt x="74" y="114"/>
                  <a:pt x="74" y="114"/>
                </a:cubicBezTo>
                <a:cubicBezTo>
                  <a:pt x="75" y="114"/>
                  <a:pt x="75" y="115"/>
                  <a:pt x="76" y="115"/>
                </a:cubicBezTo>
                <a:cubicBezTo>
                  <a:pt x="76" y="115"/>
                  <a:pt x="76" y="115"/>
                  <a:pt x="76" y="115"/>
                </a:cubicBezTo>
                <a:lnTo>
                  <a:pt x="78" y="114"/>
                </a:lnTo>
                <a:close/>
                <a:moveTo>
                  <a:pt x="78" y="124"/>
                </a:moveTo>
                <a:cubicBezTo>
                  <a:pt x="78" y="127"/>
                  <a:pt x="78" y="127"/>
                  <a:pt x="78" y="127"/>
                </a:cubicBezTo>
                <a:cubicBezTo>
                  <a:pt x="74" y="127"/>
                  <a:pt x="74" y="127"/>
                  <a:pt x="74" y="127"/>
                </a:cubicBezTo>
                <a:cubicBezTo>
                  <a:pt x="74" y="124"/>
                  <a:pt x="74" y="124"/>
                  <a:pt x="74" y="124"/>
                </a:cubicBezTo>
                <a:lnTo>
                  <a:pt x="78" y="124"/>
                </a:lnTo>
                <a:close/>
                <a:moveTo>
                  <a:pt x="78" y="133"/>
                </a:moveTo>
                <a:cubicBezTo>
                  <a:pt x="78" y="140"/>
                  <a:pt x="78" y="140"/>
                  <a:pt x="78" y="140"/>
                </a:cubicBezTo>
                <a:cubicBezTo>
                  <a:pt x="76" y="140"/>
                  <a:pt x="75" y="140"/>
                  <a:pt x="74" y="140"/>
                </a:cubicBezTo>
                <a:cubicBezTo>
                  <a:pt x="74" y="137"/>
                  <a:pt x="74" y="137"/>
                  <a:pt x="74" y="137"/>
                </a:cubicBezTo>
                <a:cubicBezTo>
                  <a:pt x="74" y="137"/>
                  <a:pt x="75" y="137"/>
                  <a:pt x="76" y="136"/>
                </a:cubicBezTo>
                <a:cubicBezTo>
                  <a:pt x="74" y="135"/>
                  <a:pt x="74" y="135"/>
                  <a:pt x="74" y="135"/>
                </a:cubicBezTo>
                <a:cubicBezTo>
                  <a:pt x="74" y="131"/>
                  <a:pt x="74" y="131"/>
                  <a:pt x="74" y="131"/>
                </a:cubicBezTo>
                <a:lnTo>
                  <a:pt x="78" y="133"/>
                </a:lnTo>
                <a:close/>
                <a:moveTo>
                  <a:pt x="74" y="7"/>
                </a:moveTo>
                <a:cubicBezTo>
                  <a:pt x="74" y="16"/>
                  <a:pt x="74" y="16"/>
                  <a:pt x="74" y="16"/>
                </a:cubicBezTo>
                <a:cubicBezTo>
                  <a:pt x="63" y="11"/>
                  <a:pt x="63" y="11"/>
                  <a:pt x="63" y="11"/>
                </a:cubicBezTo>
                <a:cubicBezTo>
                  <a:pt x="62" y="11"/>
                  <a:pt x="62" y="11"/>
                  <a:pt x="62" y="11"/>
                </a:cubicBezTo>
                <a:cubicBezTo>
                  <a:pt x="62" y="2"/>
                  <a:pt x="62" y="2"/>
                  <a:pt x="62" y="2"/>
                </a:cubicBezTo>
                <a:lnTo>
                  <a:pt x="74" y="7"/>
                </a:lnTo>
                <a:close/>
                <a:moveTo>
                  <a:pt x="74" y="50"/>
                </a:moveTo>
                <a:cubicBezTo>
                  <a:pt x="74" y="105"/>
                  <a:pt x="74" y="105"/>
                  <a:pt x="74" y="105"/>
                </a:cubicBezTo>
                <a:cubicBezTo>
                  <a:pt x="73" y="114"/>
                  <a:pt x="73" y="114"/>
                  <a:pt x="73" y="114"/>
                </a:cubicBezTo>
                <a:cubicBezTo>
                  <a:pt x="73" y="114"/>
                  <a:pt x="73" y="114"/>
                  <a:pt x="73" y="114"/>
                </a:cubicBezTo>
                <a:cubicBezTo>
                  <a:pt x="74" y="114"/>
                  <a:pt x="74" y="114"/>
                  <a:pt x="74" y="114"/>
                </a:cubicBezTo>
                <a:cubicBezTo>
                  <a:pt x="74" y="121"/>
                  <a:pt x="74" y="121"/>
                  <a:pt x="74" y="121"/>
                </a:cubicBezTo>
                <a:cubicBezTo>
                  <a:pt x="73" y="121"/>
                  <a:pt x="72" y="121"/>
                  <a:pt x="72" y="121"/>
                </a:cubicBezTo>
                <a:cubicBezTo>
                  <a:pt x="71" y="124"/>
                  <a:pt x="71" y="124"/>
                  <a:pt x="71" y="124"/>
                </a:cubicBezTo>
                <a:cubicBezTo>
                  <a:pt x="74" y="124"/>
                  <a:pt x="74" y="124"/>
                  <a:pt x="74" y="124"/>
                </a:cubicBezTo>
                <a:cubicBezTo>
                  <a:pt x="74" y="127"/>
                  <a:pt x="74" y="127"/>
                  <a:pt x="74" y="127"/>
                </a:cubicBezTo>
                <a:cubicBezTo>
                  <a:pt x="71" y="127"/>
                  <a:pt x="71" y="127"/>
                  <a:pt x="71" y="127"/>
                </a:cubicBezTo>
                <a:cubicBezTo>
                  <a:pt x="71" y="130"/>
                  <a:pt x="71" y="130"/>
                  <a:pt x="71" y="130"/>
                </a:cubicBezTo>
                <a:cubicBezTo>
                  <a:pt x="74" y="131"/>
                  <a:pt x="74" y="131"/>
                  <a:pt x="74" y="131"/>
                </a:cubicBezTo>
                <a:cubicBezTo>
                  <a:pt x="74" y="135"/>
                  <a:pt x="74" y="135"/>
                  <a:pt x="74" y="135"/>
                </a:cubicBezTo>
                <a:cubicBezTo>
                  <a:pt x="70" y="134"/>
                  <a:pt x="70" y="134"/>
                  <a:pt x="70" y="134"/>
                </a:cubicBezTo>
                <a:cubicBezTo>
                  <a:pt x="70" y="137"/>
                  <a:pt x="70" y="137"/>
                  <a:pt x="70" y="137"/>
                </a:cubicBezTo>
                <a:cubicBezTo>
                  <a:pt x="71" y="137"/>
                  <a:pt x="72" y="137"/>
                  <a:pt x="74" y="137"/>
                </a:cubicBezTo>
                <a:cubicBezTo>
                  <a:pt x="74" y="140"/>
                  <a:pt x="74" y="140"/>
                  <a:pt x="74" y="140"/>
                </a:cubicBezTo>
                <a:cubicBezTo>
                  <a:pt x="70" y="140"/>
                  <a:pt x="67" y="139"/>
                  <a:pt x="64" y="138"/>
                </a:cubicBezTo>
                <a:cubicBezTo>
                  <a:pt x="63" y="138"/>
                  <a:pt x="63" y="138"/>
                  <a:pt x="62" y="137"/>
                </a:cubicBezTo>
                <a:cubicBezTo>
                  <a:pt x="62" y="131"/>
                  <a:pt x="62" y="131"/>
                  <a:pt x="62" y="131"/>
                </a:cubicBezTo>
                <a:cubicBezTo>
                  <a:pt x="63" y="130"/>
                  <a:pt x="63" y="130"/>
                  <a:pt x="63" y="130"/>
                </a:cubicBezTo>
                <a:cubicBezTo>
                  <a:pt x="62" y="130"/>
                  <a:pt x="62" y="130"/>
                  <a:pt x="62" y="130"/>
                </a:cubicBezTo>
                <a:cubicBezTo>
                  <a:pt x="62" y="125"/>
                  <a:pt x="62" y="125"/>
                  <a:pt x="62" y="125"/>
                </a:cubicBezTo>
                <a:cubicBezTo>
                  <a:pt x="68" y="125"/>
                  <a:pt x="68" y="125"/>
                  <a:pt x="68" y="125"/>
                </a:cubicBezTo>
                <a:cubicBezTo>
                  <a:pt x="71" y="121"/>
                  <a:pt x="71" y="121"/>
                  <a:pt x="71" y="121"/>
                </a:cubicBezTo>
                <a:cubicBezTo>
                  <a:pt x="71" y="121"/>
                  <a:pt x="70" y="120"/>
                  <a:pt x="70" y="120"/>
                </a:cubicBezTo>
                <a:cubicBezTo>
                  <a:pt x="70" y="119"/>
                  <a:pt x="70" y="119"/>
                  <a:pt x="70" y="119"/>
                </a:cubicBezTo>
                <a:cubicBezTo>
                  <a:pt x="68" y="118"/>
                  <a:pt x="68" y="118"/>
                  <a:pt x="68" y="118"/>
                </a:cubicBezTo>
                <a:cubicBezTo>
                  <a:pt x="62" y="119"/>
                  <a:pt x="62" y="119"/>
                  <a:pt x="62" y="119"/>
                </a:cubicBezTo>
                <a:cubicBezTo>
                  <a:pt x="62" y="109"/>
                  <a:pt x="62" y="109"/>
                  <a:pt x="62" y="109"/>
                </a:cubicBezTo>
                <a:cubicBezTo>
                  <a:pt x="71" y="113"/>
                  <a:pt x="71" y="113"/>
                  <a:pt x="71" y="113"/>
                </a:cubicBezTo>
                <a:cubicBezTo>
                  <a:pt x="65" y="101"/>
                  <a:pt x="65" y="101"/>
                  <a:pt x="65" y="101"/>
                </a:cubicBezTo>
                <a:cubicBezTo>
                  <a:pt x="64" y="101"/>
                  <a:pt x="63" y="101"/>
                  <a:pt x="62" y="102"/>
                </a:cubicBezTo>
                <a:cubicBezTo>
                  <a:pt x="62" y="98"/>
                  <a:pt x="62" y="98"/>
                  <a:pt x="62" y="98"/>
                </a:cubicBezTo>
                <a:cubicBezTo>
                  <a:pt x="64" y="97"/>
                  <a:pt x="65" y="97"/>
                  <a:pt x="67" y="96"/>
                </a:cubicBezTo>
                <a:cubicBezTo>
                  <a:pt x="62" y="94"/>
                  <a:pt x="62" y="94"/>
                  <a:pt x="62" y="94"/>
                </a:cubicBezTo>
                <a:cubicBezTo>
                  <a:pt x="62" y="45"/>
                  <a:pt x="62" y="45"/>
                  <a:pt x="62" y="45"/>
                </a:cubicBezTo>
                <a:lnTo>
                  <a:pt x="74" y="50"/>
                </a:lnTo>
                <a:close/>
                <a:moveTo>
                  <a:pt x="62" y="2"/>
                </a:moveTo>
                <a:cubicBezTo>
                  <a:pt x="62" y="11"/>
                  <a:pt x="62" y="11"/>
                  <a:pt x="62" y="11"/>
                </a:cubicBezTo>
                <a:cubicBezTo>
                  <a:pt x="61" y="11"/>
                  <a:pt x="60" y="12"/>
                  <a:pt x="60" y="13"/>
                </a:cubicBezTo>
                <a:cubicBezTo>
                  <a:pt x="49" y="37"/>
                  <a:pt x="49" y="37"/>
                  <a:pt x="49" y="37"/>
                </a:cubicBezTo>
                <a:cubicBezTo>
                  <a:pt x="48" y="38"/>
                  <a:pt x="49" y="39"/>
                  <a:pt x="50" y="40"/>
                </a:cubicBezTo>
                <a:cubicBezTo>
                  <a:pt x="62" y="45"/>
                  <a:pt x="62" y="45"/>
                  <a:pt x="62" y="45"/>
                </a:cubicBezTo>
                <a:cubicBezTo>
                  <a:pt x="62" y="94"/>
                  <a:pt x="62" y="94"/>
                  <a:pt x="62" y="94"/>
                </a:cubicBezTo>
                <a:cubicBezTo>
                  <a:pt x="45" y="86"/>
                  <a:pt x="45" y="86"/>
                  <a:pt x="45" y="86"/>
                </a:cubicBezTo>
                <a:cubicBezTo>
                  <a:pt x="47" y="91"/>
                  <a:pt x="48" y="97"/>
                  <a:pt x="47" y="102"/>
                </a:cubicBezTo>
                <a:cubicBezTo>
                  <a:pt x="54" y="105"/>
                  <a:pt x="54" y="105"/>
                  <a:pt x="54" y="105"/>
                </a:cubicBezTo>
                <a:cubicBezTo>
                  <a:pt x="56" y="102"/>
                  <a:pt x="59" y="100"/>
                  <a:pt x="62" y="98"/>
                </a:cubicBezTo>
                <a:cubicBezTo>
                  <a:pt x="62" y="102"/>
                  <a:pt x="62" y="102"/>
                  <a:pt x="62" y="102"/>
                </a:cubicBezTo>
                <a:cubicBezTo>
                  <a:pt x="61" y="103"/>
                  <a:pt x="60" y="104"/>
                  <a:pt x="59" y="105"/>
                </a:cubicBezTo>
                <a:cubicBezTo>
                  <a:pt x="59" y="105"/>
                  <a:pt x="58" y="106"/>
                  <a:pt x="57" y="107"/>
                </a:cubicBezTo>
                <a:cubicBezTo>
                  <a:pt x="62" y="109"/>
                  <a:pt x="62" y="109"/>
                  <a:pt x="62" y="109"/>
                </a:cubicBezTo>
                <a:cubicBezTo>
                  <a:pt x="62" y="119"/>
                  <a:pt x="62" y="119"/>
                  <a:pt x="62" y="119"/>
                </a:cubicBezTo>
                <a:cubicBezTo>
                  <a:pt x="54" y="120"/>
                  <a:pt x="54" y="120"/>
                  <a:pt x="54" y="120"/>
                </a:cubicBezTo>
                <a:cubicBezTo>
                  <a:pt x="54" y="121"/>
                  <a:pt x="54" y="122"/>
                  <a:pt x="55" y="123"/>
                </a:cubicBezTo>
                <a:cubicBezTo>
                  <a:pt x="59" y="125"/>
                  <a:pt x="59" y="125"/>
                  <a:pt x="59" y="125"/>
                </a:cubicBezTo>
                <a:cubicBezTo>
                  <a:pt x="59" y="125"/>
                  <a:pt x="59" y="125"/>
                  <a:pt x="59" y="125"/>
                </a:cubicBezTo>
                <a:cubicBezTo>
                  <a:pt x="62" y="125"/>
                  <a:pt x="62" y="125"/>
                  <a:pt x="62" y="125"/>
                </a:cubicBezTo>
                <a:cubicBezTo>
                  <a:pt x="62" y="130"/>
                  <a:pt x="62" y="130"/>
                  <a:pt x="62" y="130"/>
                </a:cubicBezTo>
                <a:cubicBezTo>
                  <a:pt x="57" y="128"/>
                  <a:pt x="57" y="128"/>
                  <a:pt x="57" y="128"/>
                </a:cubicBezTo>
                <a:cubicBezTo>
                  <a:pt x="58" y="129"/>
                  <a:pt x="59" y="131"/>
                  <a:pt x="61" y="132"/>
                </a:cubicBezTo>
                <a:cubicBezTo>
                  <a:pt x="62" y="131"/>
                  <a:pt x="62" y="131"/>
                  <a:pt x="62" y="131"/>
                </a:cubicBezTo>
                <a:cubicBezTo>
                  <a:pt x="62" y="137"/>
                  <a:pt x="62" y="137"/>
                  <a:pt x="62" y="137"/>
                </a:cubicBezTo>
                <a:cubicBezTo>
                  <a:pt x="57" y="135"/>
                  <a:pt x="54" y="130"/>
                  <a:pt x="52" y="126"/>
                </a:cubicBezTo>
                <a:cubicBezTo>
                  <a:pt x="44" y="122"/>
                  <a:pt x="44" y="122"/>
                  <a:pt x="44" y="122"/>
                </a:cubicBezTo>
                <a:cubicBezTo>
                  <a:pt x="44" y="118"/>
                  <a:pt x="44" y="118"/>
                  <a:pt x="44" y="118"/>
                </a:cubicBezTo>
                <a:cubicBezTo>
                  <a:pt x="51" y="121"/>
                  <a:pt x="51" y="121"/>
                  <a:pt x="51" y="121"/>
                </a:cubicBezTo>
                <a:cubicBezTo>
                  <a:pt x="51" y="118"/>
                  <a:pt x="51" y="114"/>
                  <a:pt x="52" y="111"/>
                </a:cubicBezTo>
                <a:cubicBezTo>
                  <a:pt x="44" y="107"/>
                  <a:pt x="44" y="107"/>
                  <a:pt x="44" y="107"/>
                </a:cubicBezTo>
                <a:cubicBezTo>
                  <a:pt x="44" y="31"/>
                  <a:pt x="44" y="31"/>
                  <a:pt x="44" y="31"/>
                </a:cubicBezTo>
                <a:cubicBezTo>
                  <a:pt x="55" y="7"/>
                  <a:pt x="55" y="7"/>
                  <a:pt x="55" y="7"/>
                </a:cubicBezTo>
                <a:cubicBezTo>
                  <a:pt x="55" y="7"/>
                  <a:pt x="55" y="7"/>
                  <a:pt x="55" y="7"/>
                </a:cubicBezTo>
                <a:cubicBezTo>
                  <a:pt x="53" y="6"/>
                  <a:pt x="53" y="5"/>
                  <a:pt x="54" y="4"/>
                </a:cubicBezTo>
                <a:cubicBezTo>
                  <a:pt x="55" y="1"/>
                  <a:pt x="55" y="1"/>
                  <a:pt x="55" y="1"/>
                </a:cubicBezTo>
                <a:cubicBezTo>
                  <a:pt x="55" y="0"/>
                  <a:pt x="56" y="0"/>
                  <a:pt x="58" y="0"/>
                </a:cubicBezTo>
                <a:lnTo>
                  <a:pt x="62" y="2"/>
                </a:lnTo>
                <a:close/>
                <a:moveTo>
                  <a:pt x="44" y="31"/>
                </a:moveTo>
                <a:cubicBezTo>
                  <a:pt x="44" y="107"/>
                  <a:pt x="44" y="107"/>
                  <a:pt x="44" y="107"/>
                </a:cubicBezTo>
                <a:cubicBezTo>
                  <a:pt x="44" y="107"/>
                  <a:pt x="44" y="107"/>
                  <a:pt x="44" y="107"/>
                </a:cubicBezTo>
                <a:cubicBezTo>
                  <a:pt x="42" y="110"/>
                  <a:pt x="40" y="113"/>
                  <a:pt x="37" y="115"/>
                </a:cubicBezTo>
                <a:cubicBezTo>
                  <a:pt x="44" y="118"/>
                  <a:pt x="44" y="118"/>
                  <a:pt x="44" y="118"/>
                </a:cubicBezTo>
                <a:cubicBezTo>
                  <a:pt x="44" y="122"/>
                  <a:pt x="44" y="122"/>
                  <a:pt x="44" y="122"/>
                </a:cubicBezTo>
                <a:cubicBezTo>
                  <a:pt x="34" y="117"/>
                  <a:pt x="34" y="117"/>
                  <a:pt x="34" y="117"/>
                </a:cubicBezTo>
                <a:cubicBezTo>
                  <a:pt x="34" y="113"/>
                  <a:pt x="34" y="113"/>
                  <a:pt x="34" y="113"/>
                </a:cubicBezTo>
                <a:cubicBezTo>
                  <a:pt x="34" y="112"/>
                  <a:pt x="35" y="112"/>
                  <a:pt x="35" y="112"/>
                </a:cubicBezTo>
                <a:cubicBezTo>
                  <a:pt x="34" y="110"/>
                  <a:pt x="34" y="110"/>
                  <a:pt x="34" y="110"/>
                </a:cubicBezTo>
                <a:cubicBezTo>
                  <a:pt x="34" y="96"/>
                  <a:pt x="34" y="96"/>
                  <a:pt x="34" y="96"/>
                </a:cubicBezTo>
                <a:cubicBezTo>
                  <a:pt x="44" y="100"/>
                  <a:pt x="44" y="100"/>
                  <a:pt x="44" y="100"/>
                </a:cubicBezTo>
                <a:cubicBezTo>
                  <a:pt x="44" y="100"/>
                  <a:pt x="44" y="99"/>
                  <a:pt x="44" y="98"/>
                </a:cubicBezTo>
                <a:cubicBezTo>
                  <a:pt x="44" y="96"/>
                  <a:pt x="44" y="93"/>
                  <a:pt x="43" y="91"/>
                </a:cubicBezTo>
                <a:cubicBezTo>
                  <a:pt x="34" y="93"/>
                  <a:pt x="34" y="93"/>
                  <a:pt x="34" y="93"/>
                </a:cubicBezTo>
                <a:cubicBezTo>
                  <a:pt x="34" y="88"/>
                  <a:pt x="34" y="88"/>
                  <a:pt x="34" y="88"/>
                </a:cubicBezTo>
                <a:cubicBezTo>
                  <a:pt x="38" y="83"/>
                  <a:pt x="38" y="83"/>
                  <a:pt x="38" y="83"/>
                </a:cubicBezTo>
                <a:cubicBezTo>
                  <a:pt x="34" y="81"/>
                  <a:pt x="34" y="81"/>
                  <a:pt x="34" y="81"/>
                </a:cubicBezTo>
                <a:cubicBezTo>
                  <a:pt x="34" y="48"/>
                  <a:pt x="34" y="48"/>
                  <a:pt x="34" y="48"/>
                </a:cubicBezTo>
                <a:cubicBezTo>
                  <a:pt x="39" y="37"/>
                  <a:pt x="39" y="37"/>
                  <a:pt x="39" y="37"/>
                </a:cubicBezTo>
                <a:cubicBezTo>
                  <a:pt x="39" y="36"/>
                  <a:pt x="41" y="36"/>
                  <a:pt x="42" y="36"/>
                </a:cubicBezTo>
                <a:cubicBezTo>
                  <a:pt x="42" y="36"/>
                  <a:pt x="42" y="36"/>
                  <a:pt x="42" y="36"/>
                </a:cubicBezTo>
                <a:lnTo>
                  <a:pt x="44" y="31"/>
                </a:lnTo>
                <a:close/>
                <a:moveTo>
                  <a:pt x="23" y="91"/>
                </a:moveTo>
                <a:cubicBezTo>
                  <a:pt x="23" y="91"/>
                  <a:pt x="23" y="91"/>
                  <a:pt x="23" y="91"/>
                </a:cubicBezTo>
                <a:cubicBezTo>
                  <a:pt x="23" y="90"/>
                  <a:pt x="23" y="90"/>
                  <a:pt x="23" y="90"/>
                </a:cubicBezTo>
                <a:cubicBezTo>
                  <a:pt x="23" y="73"/>
                  <a:pt x="23" y="73"/>
                  <a:pt x="23" y="73"/>
                </a:cubicBezTo>
                <a:cubicBezTo>
                  <a:pt x="27" y="63"/>
                  <a:pt x="27" y="63"/>
                  <a:pt x="27" y="63"/>
                </a:cubicBezTo>
                <a:cubicBezTo>
                  <a:pt x="23" y="61"/>
                  <a:pt x="23" y="61"/>
                  <a:pt x="23" y="61"/>
                </a:cubicBezTo>
                <a:cubicBezTo>
                  <a:pt x="23" y="42"/>
                  <a:pt x="23" y="42"/>
                  <a:pt x="23" y="42"/>
                </a:cubicBezTo>
                <a:cubicBezTo>
                  <a:pt x="24" y="43"/>
                  <a:pt x="24" y="43"/>
                  <a:pt x="24" y="43"/>
                </a:cubicBezTo>
                <a:cubicBezTo>
                  <a:pt x="25" y="43"/>
                  <a:pt x="25" y="44"/>
                  <a:pt x="24" y="45"/>
                </a:cubicBezTo>
                <a:cubicBezTo>
                  <a:pt x="23" y="49"/>
                  <a:pt x="23" y="49"/>
                  <a:pt x="23" y="49"/>
                </a:cubicBezTo>
                <a:cubicBezTo>
                  <a:pt x="32" y="53"/>
                  <a:pt x="32" y="53"/>
                  <a:pt x="32" y="53"/>
                </a:cubicBezTo>
                <a:cubicBezTo>
                  <a:pt x="34" y="48"/>
                  <a:pt x="34" y="48"/>
                  <a:pt x="34" y="48"/>
                </a:cubicBezTo>
                <a:cubicBezTo>
                  <a:pt x="34" y="81"/>
                  <a:pt x="34" y="81"/>
                  <a:pt x="34" y="81"/>
                </a:cubicBezTo>
                <a:cubicBezTo>
                  <a:pt x="26" y="78"/>
                  <a:pt x="26" y="78"/>
                  <a:pt x="26" y="78"/>
                </a:cubicBezTo>
                <a:cubicBezTo>
                  <a:pt x="25" y="92"/>
                  <a:pt x="25" y="92"/>
                  <a:pt x="25" y="92"/>
                </a:cubicBezTo>
                <a:cubicBezTo>
                  <a:pt x="25" y="92"/>
                  <a:pt x="25" y="92"/>
                  <a:pt x="25" y="92"/>
                </a:cubicBezTo>
                <a:cubicBezTo>
                  <a:pt x="25" y="92"/>
                  <a:pt x="26" y="92"/>
                  <a:pt x="26" y="92"/>
                </a:cubicBezTo>
                <a:cubicBezTo>
                  <a:pt x="27" y="93"/>
                  <a:pt x="27" y="93"/>
                  <a:pt x="28" y="93"/>
                </a:cubicBezTo>
                <a:cubicBezTo>
                  <a:pt x="28" y="94"/>
                  <a:pt x="28" y="94"/>
                  <a:pt x="28" y="94"/>
                </a:cubicBezTo>
                <a:cubicBezTo>
                  <a:pt x="34" y="88"/>
                  <a:pt x="34" y="88"/>
                  <a:pt x="34" y="88"/>
                </a:cubicBezTo>
                <a:cubicBezTo>
                  <a:pt x="34" y="93"/>
                  <a:pt x="34" y="93"/>
                  <a:pt x="34" y="93"/>
                </a:cubicBezTo>
                <a:cubicBezTo>
                  <a:pt x="29" y="94"/>
                  <a:pt x="29" y="94"/>
                  <a:pt x="29" y="94"/>
                </a:cubicBezTo>
                <a:cubicBezTo>
                  <a:pt x="34" y="96"/>
                  <a:pt x="34" y="96"/>
                  <a:pt x="34" y="96"/>
                </a:cubicBezTo>
                <a:cubicBezTo>
                  <a:pt x="34" y="110"/>
                  <a:pt x="34" y="110"/>
                  <a:pt x="34" y="110"/>
                </a:cubicBezTo>
                <a:cubicBezTo>
                  <a:pt x="28" y="100"/>
                  <a:pt x="28" y="100"/>
                  <a:pt x="28" y="100"/>
                </a:cubicBezTo>
                <a:cubicBezTo>
                  <a:pt x="27" y="99"/>
                  <a:pt x="27" y="99"/>
                  <a:pt x="27" y="99"/>
                </a:cubicBezTo>
                <a:cubicBezTo>
                  <a:pt x="26" y="100"/>
                  <a:pt x="26" y="100"/>
                  <a:pt x="26" y="100"/>
                </a:cubicBezTo>
                <a:cubicBezTo>
                  <a:pt x="25" y="100"/>
                  <a:pt x="24" y="100"/>
                  <a:pt x="24" y="100"/>
                </a:cubicBezTo>
                <a:cubicBezTo>
                  <a:pt x="23" y="107"/>
                  <a:pt x="23" y="107"/>
                  <a:pt x="23" y="107"/>
                </a:cubicBezTo>
                <a:cubicBezTo>
                  <a:pt x="23" y="100"/>
                  <a:pt x="23" y="100"/>
                  <a:pt x="23" y="100"/>
                </a:cubicBezTo>
                <a:cubicBezTo>
                  <a:pt x="23" y="99"/>
                  <a:pt x="23" y="99"/>
                  <a:pt x="23" y="99"/>
                </a:cubicBezTo>
                <a:cubicBezTo>
                  <a:pt x="23" y="99"/>
                  <a:pt x="23" y="99"/>
                  <a:pt x="23" y="99"/>
                </a:cubicBezTo>
                <a:lnTo>
                  <a:pt x="23" y="91"/>
                </a:lnTo>
                <a:close/>
                <a:moveTo>
                  <a:pt x="34" y="113"/>
                </a:moveTo>
                <a:cubicBezTo>
                  <a:pt x="33" y="113"/>
                  <a:pt x="33" y="113"/>
                  <a:pt x="33" y="113"/>
                </a:cubicBezTo>
                <a:cubicBezTo>
                  <a:pt x="23" y="108"/>
                  <a:pt x="23" y="108"/>
                  <a:pt x="23" y="108"/>
                </a:cubicBezTo>
                <a:cubicBezTo>
                  <a:pt x="23" y="112"/>
                  <a:pt x="23" y="112"/>
                  <a:pt x="23" y="112"/>
                </a:cubicBezTo>
                <a:cubicBezTo>
                  <a:pt x="28" y="115"/>
                  <a:pt x="28" y="115"/>
                  <a:pt x="28" y="115"/>
                </a:cubicBezTo>
                <a:cubicBezTo>
                  <a:pt x="26" y="115"/>
                  <a:pt x="25" y="115"/>
                  <a:pt x="23" y="115"/>
                </a:cubicBezTo>
                <a:cubicBezTo>
                  <a:pt x="23" y="118"/>
                  <a:pt x="23" y="118"/>
                  <a:pt x="23" y="118"/>
                </a:cubicBezTo>
                <a:cubicBezTo>
                  <a:pt x="26" y="119"/>
                  <a:pt x="30" y="118"/>
                  <a:pt x="33" y="117"/>
                </a:cubicBezTo>
                <a:cubicBezTo>
                  <a:pt x="34" y="117"/>
                  <a:pt x="34" y="117"/>
                  <a:pt x="34" y="117"/>
                </a:cubicBezTo>
                <a:lnTo>
                  <a:pt x="34" y="113"/>
                </a:lnTo>
                <a:close/>
                <a:moveTo>
                  <a:pt x="11" y="83"/>
                </a:moveTo>
                <a:cubicBezTo>
                  <a:pt x="9" y="85"/>
                  <a:pt x="8" y="87"/>
                  <a:pt x="7" y="89"/>
                </a:cubicBezTo>
                <a:cubicBezTo>
                  <a:pt x="14" y="92"/>
                  <a:pt x="14" y="92"/>
                  <a:pt x="14" y="92"/>
                </a:cubicBezTo>
                <a:cubicBezTo>
                  <a:pt x="14" y="91"/>
                  <a:pt x="14" y="91"/>
                  <a:pt x="14" y="91"/>
                </a:cubicBezTo>
                <a:cubicBezTo>
                  <a:pt x="15" y="90"/>
                  <a:pt x="15" y="90"/>
                  <a:pt x="15" y="90"/>
                </a:cubicBezTo>
                <a:cubicBezTo>
                  <a:pt x="15" y="89"/>
                  <a:pt x="18" y="89"/>
                  <a:pt x="21" y="90"/>
                </a:cubicBezTo>
                <a:cubicBezTo>
                  <a:pt x="23" y="91"/>
                  <a:pt x="23" y="91"/>
                  <a:pt x="23" y="91"/>
                </a:cubicBezTo>
                <a:cubicBezTo>
                  <a:pt x="23" y="99"/>
                  <a:pt x="23" y="99"/>
                  <a:pt x="23" y="99"/>
                </a:cubicBezTo>
                <a:cubicBezTo>
                  <a:pt x="22" y="99"/>
                  <a:pt x="22" y="98"/>
                  <a:pt x="22" y="98"/>
                </a:cubicBezTo>
                <a:cubicBezTo>
                  <a:pt x="21" y="97"/>
                  <a:pt x="21" y="97"/>
                  <a:pt x="21" y="97"/>
                </a:cubicBezTo>
                <a:cubicBezTo>
                  <a:pt x="20" y="96"/>
                  <a:pt x="20" y="96"/>
                  <a:pt x="20" y="96"/>
                </a:cubicBezTo>
                <a:cubicBezTo>
                  <a:pt x="6" y="99"/>
                  <a:pt x="6" y="99"/>
                  <a:pt x="6" y="99"/>
                </a:cubicBezTo>
                <a:cubicBezTo>
                  <a:pt x="6" y="101"/>
                  <a:pt x="7" y="103"/>
                  <a:pt x="8" y="105"/>
                </a:cubicBezTo>
                <a:cubicBezTo>
                  <a:pt x="10" y="107"/>
                  <a:pt x="11" y="109"/>
                  <a:pt x="13" y="111"/>
                </a:cubicBezTo>
                <a:cubicBezTo>
                  <a:pt x="15" y="109"/>
                  <a:pt x="15" y="109"/>
                  <a:pt x="15" y="109"/>
                </a:cubicBezTo>
                <a:cubicBezTo>
                  <a:pt x="14" y="108"/>
                  <a:pt x="14" y="108"/>
                  <a:pt x="14" y="107"/>
                </a:cubicBezTo>
                <a:cubicBezTo>
                  <a:pt x="15" y="105"/>
                  <a:pt x="15" y="105"/>
                  <a:pt x="15" y="105"/>
                </a:cubicBezTo>
                <a:cubicBezTo>
                  <a:pt x="15" y="105"/>
                  <a:pt x="16" y="105"/>
                  <a:pt x="17" y="106"/>
                </a:cubicBezTo>
                <a:cubicBezTo>
                  <a:pt x="17" y="106"/>
                  <a:pt x="17" y="106"/>
                  <a:pt x="17" y="106"/>
                </a:cubicBezTo>
                <a:cubicBezTo>
                  <a:pt x="23" y="100"/>
                  <a:pt x="23" y="100"/>
                  <a:pt x="23" y="100"/>
                </a:cubicBezTo>
                <a:cubicBezTo>
                  <a:pt x="23" y="107"/>
                  <a:pt x="23" y="107"/>
                  <a:pt x="23" y="107"/>
                </a:cubicBezTo>
                <a:cubicBezTo>
                  <a:pt x="23" y="108"/>
                  <a:pt x="23" y="108"/>
                  <a:pt x="23" y="108"/>
                </a:cubicBezTo>
                <a:cubicBezTo>
                  <a:pt x="23" y="108"/>
                  <a:pt x="23" y="108"/>
                  <a:pt x="23" y="108"/>
                </a:cubicBezTo>
                <a:cubicBezTo>
                  <a:pt x="23" y="112"/>
                  <a:pt x="23" y="112"/>
                  <a:pt x="23" y="112"/>
                </a:cubicBezTo>
                <a:cubicBezTo>
                  <a:pt x="22" y="112"/>
                  <a:pt x="22" y="112"/>
                  <a:pt x="22" y="112"/>
                </a:cubicBezTo>
                <a:cubicBezTo>
                  <a:pt x="22" y="115"/>
                  <a:pt x="22" y="115"/>
                  <a:pt x="22" y="115"/>
                </a:cubicBezTo>
                <a:cubicBezTo>
                  <a:pt x="22" y="115"/>
                  <a:pt x="22" y="115"/>
                  <a:pt x="23" y="115"/>
                </a:cubicBezTo>
                <a:cubicBezTo>
                  <a:pt x="23" y="118"/>
                  <a:pt x="23" y="118"/>
                  <a:pt x="23" y="118"/>
                </a:cubicBezTo>
                <a:cubicBezTo>
                  <a:pt x="20" y="118"/>
                  <a:pt x="18" y="117"/>
                  <a:pt x="16" y="116"/>
                </a:cubicBezTo>
                <a:cubicBezTo>
                  <a:pt x="5" y="111"/>
                  <a:pt x="0" y="98"/>
                  <a:pt x="5" y="87"/>
                </a:cubicBezTo>
                <a:cubicBezTo>
                  <a:pt x="8" y="79"/>
                  <a:pt x="15" y="75"/>
                  <a:pt x="22" y="74"/>
                </a:cubicBezTo>
                <a:cubicBezTo>
                  <a:pt x="22" y="73"/>
                  <a:pt x="22" y="73"/>
                  <a:pt x="22" y="73"/>
                </a:cubicBezTo>
                <a:cubicBezTo>
                  <a:pt x="23" y="73"/>
                  <a:pt x="23" y="73"/>
                  <a:pt x="23" y="73"/>
                </a:cubicBezTo>
                <a:cubicBezTo>
                  <a:pt x="23" y="90"/>
                  <a:pt x="23" y="90"/>
                  <a:pt x="23" y="90"/>
                </a:cubicBezTo>
                <a:cubicBezTo>
                  <a:pt x="17" y="79"/>
                  <a:pt x="17" y="79"/>
                  <a:pt x="17" y="79"/>
                </a:cubicBezTo>
                <a:cubicBezTo>
                  <a:pt x="15" y="80"/>
                  <a:pt x="13" y="81"/>
                  <a:pt x="11" y="83"/>
                </a:cubicBezTo>
                <a:close/>
                <a:moveTo>
                  <a:pt x="23" y="42"/>
                </a:moveTo>
                <a:cubicBezTo>
                  <a:pt x="23" y="61"/>
                  <a:pt x="23" y="61"/>
                  <a:pt x="23" y="61"/>
                </a:cubicBezTo>
                <a:cubicBezTo>
                  <a:pt x="18" y="59"/>
                  <a:pt x="18" y="59"/>
                  <a:pt x="18" y="59"/>
                </a:cubicBezTo>
                <a:cubicBezTo>
                  <a:pt x="17" y="63"/>
                  <a:pt x="17" y="63"/>
                  <a:pt x="17" y="63"/>
                </a:cubicBezTo>
                <a:cubicBezTo>
                  <a:pt x="16" y="63"/>
                  <a:pt x="15" y="64"/>
                  <a:pt x="14" y="63"/>
                </a:cubicBezTo>
                <a:cubicBezTo>
                  <a:pt x="10" y="62"/>
                  <a:pt x="10" y="62"/>
                  <a:pt x="10" y="62"/>
                </a:cubicBezTo>
                <a:cubicBezTo>
                  <a:pt x="9" y="61"/>
                  <a:pt x="9" y="60"/>
                  <a:pt x="10" y="59"/>
                </a:cubicBezTo>
                <a:cubicBezTo>
                  <a:pt x="17" y="42"/>
                  <a:pt x="17" y="42"/>
                  <a:pt x="17" y="42"/>
                </a:cubicBezTo>
                <a:cubicBezTo>
                  <a:pt x="18" y="41"/>
                  <a:pt x="19" y="41"/>
                  <a:pt x="20" y="41"/>
                </a:cubicBezTo>
                <a:lnTo>
                  <a:pt x="23" y="42"/>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0" name="Freeform 6"/>
          <p:cNvSpPr>
            <a:spLocks noEditPoints="1"/>
          </p:cNvSpPr>
          <p:nvPr/>
        </p:nvSpPr>
        <p:spPr bwMode="auto">
          <a:xfrm>
            <a:off x="4984751" y="4545581"/>
            <a:ext cx="921857" cy="893049"/>
          </a:xfrm>
          <a:custGeom>
            <a:avLst/>
            <a:gdLst>
              <a:gd name="T0" fmla="*/ 139 w 186"/>
              <a:gd name="T1" fmla="*/ 158 h 180"/>
              <a:gd name="T2" fmla="*/ 130 w 186"/>
              <a:gd name="T3" fmla="*/ 69 h 180"/>
              <a:gd name="T4" fmla="*/ 125 w 186"/>
              <a:gd name="T5" fmla="*/ 39 h 180"/>
              <a:gd name="T6" fmla="*/ 121 w 186"/>
              <a:gd name="T7" fmla="*/ 37 h 180"/>
              <a:gd name="T8" fmla="*/ 119 w 186"/>
              <a:gd name="T9" fmla="*/ 63 h 180"/>
              <a:gd name="T10" fmla="*/ 118 w 186"/>
              <a:gd name="T11" fmla="*/ 101 h 180"/>
              <a:gd name="T12" fmla="*/ 110 w 186"/>
              <a:gd name="T13" fmla="*/ 155 h 180"/>
              <a:gd name="T14" fmla="*/ 109 w 186"/>
              <a:gd name="T15" fmla="*/ 58 h 180"/>
              <a:gd name="T16" fmla="*/ 108 w 186"/>
              <a:gd name="T17" fmla="*/ 155 h 180"/>
              <a:gd name="T18" fmla="*/ 106 w 186"/>
              <a:gd name="T19" fmla="*/ 179 h 180"/>
              <a:gd name="T20" fmla="*/ 103 w 186"/>
              <a:gd name="T21" fmla="*/ 88 h 180"/>
              <a:gd name="T22" fmla="*/ 102 w 186"/>
              <a:gd name="T23" fmla="*/ 6 h 180"/>
              <a:gd name="T24" fmla="*/ 101 w 186"/>
              <a:gd name="T25" fmla="*/ 180 h 180"/>
              <a:gd name="T26" fmla="*/ 101 w 186"/>
              <a:gd name="T27" fmla="*/ 55 h 180"/>
              <a:gd name="T28" fmla="*/ 94 w 186"/>
              <a:gd name="T29" fmla="*/ 46 h 180"/>
              <a:gd name="T30" fmla="*/ 92 w 186"/>
              <a:gd name="T31" fmla="*/ 88 h 180"/>
              <a:gd name="T32" fmla="*/ 92 w 186"/>
              <a:gd name="T33" fmla="*/ 91 h 180"/>
              <a:gd name="T34" fmla="*/ 88 w 186"/>
              <a:gd name="T35" fmla="*/ 142 h 180"/>
              <a:gd name="T36" fmla="*/ 86 w 186"/>
              <a:gd name="T37" fmla="*/ 142 h 180"/>
              <a:gd name="T38" fmla="*/ 85 w 186"/>
              <a:gd name="T39" fmla="*/ 150 h 180"/>
              <a:gd name="T40" fmla="*/ 85 w 186"/>
              <a:gd name="T41" fmla="*/ 178 h 180"/>
              <a:gd name="T42" fmla="*/ 84 w 186"/>
              <a:gd name="T43" fmla="*/ 146 h 180"/>
              <a:gd name="T44" fmla="*/ 84 w 186"/>
              <a:gd name="T45" fmla="*/ 143 h 180"/>
              <a:gd name="T46" fmla="*/ 82 w 186"/>
              <a:gd name="T47" fmla="*/ 177 h 180"/>
              <a:gd name="T48" fmla="*/ 82 w 186"/>
              <a:gd name="T49" fmla="*/ 149 h 180"/>
              <a:gd name="T50" fmla="*/ 81 w 186"/>
              <a:gd name="T51" fmla="*/ 149 h 180"/>
              <a:gd name="T52" fmla="*/ 76 w 186"/>
              <a:gd name="T53" fmla="*/ 10 h 180"/>
              <a:gd name="T54" fmla="*/ 74 w 186"/>
              <a:gd name="T55" fmla="*/ 79 h 180"/>
              <a:gd name="T56" fmla="*/ 73 w 186"/>
              <a:gd name="T57" fmla="*/ 78 h 180"/>
              <a:gd name="T58" fmla="*/ 72 w 186"/>
              <a:gd name="T59" fmla="*/ 102 h 180"/>
              <a:gd name="T60" fmla="*/ 72 w 186"/>
              <a:gd name="T61" fmla="*/ 109 h 180"/>
              <a:gd name="T62" fmla="*/ 72 w 186"/>
              <a:gd name="T63" fmla="*/ 146 h 180"/>
              <a:gd name="T64" fmla="*/ 72 w 186"/>
              <a:gd name="T65" fmla="*/ 102 h 180"/>
              <a:gd name="T66" fmla="*/ 71 w 186"/>
              <a:gd name="T67" fmla="*/ 90 h 180"/>
              <a:gd name="T68" fmla="*/ 71 w 186"/>
              <a:gd name="T69" fmla="*/ 114 h 180"/>
              <a:gd name="T70" fmla="*/ 72 w 186"/>
              <a:gd name="T71" fmla="*/ 146 h 180"/>
              <a:gd name="T72" fmla="*/ 71 w 186"/>
              <a:gd name="T73" fmla="*/ 111 h 180"/>
              <a:gd name="T74" fmla="*/ 71 w 186"/>
              <a:gd name="T75" fmla="*/ 143 h 180"/>
              <a:gd name="T76" fmla="*/ 71 w 186"/>
              <a:gd name="T77" fmla="*/ 113 h 180"/>
              <a:gd name="T78" fmla="*/ 71 w 186"/>
              <a:gd name="T79" fmla="*/ 144 h 180"/>
              <a:gd name="T80" fmla="*/ 71 w 186"/>
              <a:gd name="T81" fmla="*/ 107 h 180"/>
              <a:gd name="T82" fmla="*/ 71 w 186"/>
              <a:gd name="T83" fmla="*/ 126 h 180"/>
              <a:gd name="T84" fmla="*/ 70 w 186"/>
              <a:gd name="T85" fmla="*/ 82 h 180"/>
              <a:gd name="T86" fmla="*/ 70 w 186"/>
              <a:gd name="T87" fmla="*/ 111 h 180"/>
              <a:gd name="T88" fmla="*/ 70 w 186"/>
              <a:gd name="T89" fmla="*/ 74 h 180"/>
              <a:gd name="T90" fmla="*/ 70 w 186"/>
              <a:gd name="T91" fmla="*/ 128 h 180"/>
              <a:gd name="T92" fmla="*/ 70 w 186"/>
              <a:gd name="T93" fmla="*/ 76 h 180"/>
              <a:gd name="T94" fmla="*/ 70 w 186"/>
              <a:gd name="T95" fmla="*/ 126 h 180"/>
              <a:gd name="T96" fmla="*/ 69 w 186"/>
              <a:gd name="T97" fmla="*/ 145 h 180"/>
              <a:gd name="T98" fmla="*/ 70 w 186"/>
              <a:gd name="T99" fmla="*/ 121 h 180"/>
              <a:gd name="T100" fmla="*/ 69 w 186"/>
              <a:gd name="T101" fmla="*/ 146 h 180"/>
              <a:gd name="T102" fmla="*/ 68 w 186"/>
              <a:gd name="T103" fmla="*/ 31 h 180"/>
              <a:gd name="T104" fmla="*/ 68 w 186"/>
              <a:gd name="T105" fmla="*/ 114 h 180"/>
              <a:gd name="T106" fmla="*/ 66 w 186"/>
              <a:gd name="T107" fmla="*/ 102 h 180"/>
              <a:gd name="T108" fmla="*/ 62 w 186"/>
              <a:gd name="T109" fmla="*/ 77 h 180"/>
              <a:gd name="T110" fmla="*/ 59 w 186"/>
              <a:gd name="T111" fmla="*/ 143 h 180"/>
              <a:gd name="T112" fmla="*/ 46 w 186"/>
              <a:gd name="T113" fmla="*/ 136 h 180"/>
              <a:gd name="T114" fmla="*/ 42 w 186"/>
              <a:gd name="T115" fmla="*/ 162 h 180"/>
              <a:gd name="T116" fmla="*/ 41 w 186"/>
              <a:gd name="T117" fmla="*/ 161 h 180"/>
              <a:gd name="T118" fmla="*/ 40 w 186"/>
              <a:gd name="T119" fmla="*/ 134 h 180"/>
              <a:gd name="T120" fmla="*/ 38 w 186"/>
              <a:gd name="T121" fmla="*/ 133 h 180"/>
              <a:gd name="T122" fmla="*/ 36 w 186"/>
              <a:gd name="T123" fmla="*/ 130 h 180"/>
              <a:gd name="T124" fmla="*/ 36 w 186"/>
              <a:gd name="T125" fmla="*/ 13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80">
                <a:moveTo>
                  <a:pt x="165" y="164"/>
                </a:moveTo>
                <a:cubicBezTo>
                  <a:pt x="175" y="162"/>
                  <a:pt x="184" y="159"/>
                  <a:pt x="184" y="159"/>
                </a:cubicBezTo>
                <a:cubicBezTo>
                  <a:pt x="184" y="159"/>
                  <a:pt x="184" y="159"/>
                  <a:pt x="184" y="159"/>
                </a:cubicBezTo>
                <a:cubicBezTo>
                  <a:pt x="184" y="159"/>
                  <a:pt x="184" y="159"/>
                  <a:pt x="184" y="159"/>
                </a:cubicBezTo>
                <a:cubicBezTo>
                  <a:pt x="186" y="159"/>
                  <a:pt x="186" y="159"/>
                  <a:pt x="186" y="159"/>
                </a:cubicBezTo>
                <a:cubicBezTo>
                  <a:pt x="184" y="159"/>
                  <a:pt x="184" y="159"/>
                  <a:pt x="184" y="159"/>
                </a:cubicBezTo>
                <a:cubicBezTo>
                  <a:pt x="165" y="120"/>
                  <a:pt x="165" y="120"/>
                  <a:pt x="165" y="120"/>
                </a:cubicBezTo>
                <a:cubicBezTo>
                  <a:pt x="165" y="122"/>
                  <a:pt x="165" y="122"/>
                  <a:pt x="165" y="122"/>
                </a:cubicBezTo>
                <a:cubicBezTo>
                  <a:pt x="184" y="159"/>
                  <a:pt x="184" y="159"/>
                  <a:pt x="184" y="159"/>
                </a:cubicBezTo>
                <a:cubicBezTo>
                  <a:pt x="183" y="159"/>
                  <a:pt x="183" y="159"/>
                  <a:pt x="183" y="159"/>
                </a:cubicBezTo>
                <a:cubicBezTo>
                  <a:pt x="165" y="158"/>
                  <a:pt x="165" y="158"/>
                  <a:pt x="165" y="158"/>
                </a:cubicBezTo>
                <a:cubicBezTo>
                  <a:pt x="165" y="159"/>
                  <a:pt x="165" y="159"/>
                  <a:pt x="165" y="159"/>
                </a:cubicBezTo>
                <a:cubicBezTo>
                  <a:pt x="183" y="159"/>
                  <a:pt x="183" y="159"/>
                  <a:pt x="183" y="159"/>
                </a:cubicBezTo>
                <a:cubicBezTo>
                  <a:pt x="180" y="160"/>
                  <a:pt x="173" y="162"/>
                  <a:pt x="165" y="164"/>
                </a:cubicBezTo>
                <a:close/>
                <a:moveTo>
                  <a:pt x="165" y="151"/>
                </a:moveTo>
                <a:cubicBezTo>
                  <a:pt x="165" y="130"/>
                  <a:pt x="165" y="130"/>
                  <a:pt x="165" y="130"/>
                </a:cubicBezTo>
                <a:cubicBezTo>
                  <a:pt x="183" y="158"/>
                  <a:pt x="183" y="158"/>
                  <a:pt x="183" y="158"/>
                </a:cubicBezTo>
                <a:cubicBezTo>
                  <a:pt x="183" y="158"/>
                  <a:pt x="176" y="154"/>
                  <a:pt x="165" y="151"/>
                </a:cubicBezTo>
                <a:close/>
                <a:moveTo>
                  <a:pt x="139" y="168"/>
                </a:moveTo>
                <a:cubicBezTo>
                  <a:pt x="147" y="170"/>
                  <a:pt x="147" y="170"/>
                  <a:pt x="147" y="170"/>
                </a:cubicBezTo>
                <a:cubicBezTo>
                  <a:pt x="147" y="170"/>
                  <a:pt x="147" y="170"/>
                  <a:pt x="147" y="170"/>
                </a:cubicBezTo>
                <a:cubicBezTo>
                  <a:pt x="147" y="171"/>
                  <a:pt x="147" y="171"/>
                  <a:pt x="147" y="171"/>
                </a:cubicBezTo>
                <a:cubicBezTo>
                  <a:pt x="147" y="170"/>
                  <a:pt x="147" y="170"/>
                  <a:pt x="147" y="170"/>
                </a:cubicBezTo>
                <a:cubicBezTo>
                  <a:pt x="152" y="168"/>
                  <a:pt x="159" y="166"/>
                  <a:pt x="165" y="164"/>
                </a:cubicBezTo>
                <a:cubicBezTo>
                  <a:pt x="165" y="164"/>
                  <a:pt x="165" y="164"/>
                  <a:pt x="165" y="164"/>
                </a:cubicBezTo>
                <a:cubicBezTo>
                  <a:pt x="159" y="166"/>
                  <a:pt x="152" y="168"/>
                  <a:pt x="147" y="170"/>
                </a:cubicBezTo>
                <a:cubicBezTo>
                  <a:pt x="148" y="161"/>
                  <a:pt x="148" y="161"/>
                  <a:pt x="148" y="161"/>
                </a:cubicBezTo>
                <a:cubicBezTo>
                  <a:pt x="148" y="161"/>
                  <a:pt x="148" y="161"/>
                  <a:pt x="148" y="161"/>
                </a:cubicBezTo>
                <a:cubicBezTo>
                  <a:pt x="148" y="159"/>
                  <a:pt x="148" y="159"/>
                  <a:pt x="148" y="159"/>
                </a:cubicBezTo>
                <a:cubicBezTo>
                  <a:pt x="165" y="159"/>
                  <a:pt x="165" y="159"/>
                  <a:pt x="165" y="159"/>
                </a:cubicBezTo>
                <a:cubicBezTo>
                  <a:pt x="165" y="158"/>
                  <a:pt x="165" y="158"/>
                  <a:pt x="165" y="158"/>
                </a:cubicBezTo>
                <a:cubicBezTo>
                  <a:pt x="146" y="158"/>
                  <a:pt x="146" y="158"/>
                  <a:pt x="146" y="158"/>
                </a:cubicBezTo>
                <a:cubicBezTo>
                  <a:pt x="143" y="146"/>
                  <a:pt x="143" y="146"/>
                  <a:pt x="143" y="146"/>
                </a:cubicBezTo>
                <a:cubicBezTo>
                  <a:pt x="151" y="147"/>
                  <a:pt x="159" y="149"/>
                  <a:pt x="165" y="151"/>
                </a:cubicBezTo>
                <a:cubicBezTo>
                  <a:pt x="165" y="130"/>
                  <a:pt x="165" y="130"/>
                  <a:pt x="165" y="130"/>
                </a:cubicBezTo>
                <a:cubicBezTo>
                  <a:pt x="139" y="91"/>
                  <a:pt x="139" y="91"/>
                  <a:pt x="139" y="91"/>
                </a:cubicBezTo>
                <a:cubicBezTo>
                  <a:pt x="139" y="154"/>
                  <a:pt x="139" y="154"/>
                  <a:pt x="139" y="154"/>
                </a:cubicBezTo>
                <a:cubicBezTo>
                  <a:pt x="141" y="155"/>
                  <a:pt x="144" y="156"/>
                  <a:pt x="146" y="158"/>
                </a:cubicBezTo>
                <a:cubicBezTo>
                  <a:pt x="139" y="158"/>
                  <a:pt x="139" y="158"/>
                  <a:pt x="139" y="158"/>
                </a:cubicBezTo>
                <a:cubicBezTo>
                  <a:pt x="139" y="161"/>
                  <a:pt x="139" y="161"/>
                  <a:pt x="139" y="161"/>
                </a:cubicBezTo>
                <a:cubicBezTo>
                  <a:pt x="147" y="161"/>
                  <a:pt x="147" y="161"/>
                  <a:pt x="147" y="161"/>
                </a:cubicBezTo>
                <a:cubicBezTo>
                  <a:pt x="147" y="170"/>
                  <a:pt x="147" y="170"/>
                  <a:pt x="147" y="170"/>
                </a:cubicBezTo>
                <a:cubicBezTo>
                  <a:pt x="147" y="170"/>
                  <a:pt x="147" y="170"/>
                  <a:pt x="147" y="170"/>
                </a:cubicBezTo>
                <a:cubicBezTo>
                  <a:pt x="139" y="168"/>
                  <a:pt x="139" y="168"/>
                  <a:pt x="139" y="168"/>
                </a:cubicBezTo>
                <a:close/>
                <a:moveTo>
                  <a:pt x="165" y="120"/>
                </a:moveTo>
                <a:cubicBezTo>
                  <a:pt x="165" y="122"/>
                  <a:pt x="165" y="122"/>
                  <a:pt x="165" y="122"/>
                </a:cubicBezTo>
                <a:cubicBezTo>
                  <a:pt x="139" y="69"/>
                  <a:pt x="139" y="69"/>
                  <a:pt x="139" y="69"/>
                </a:cubicBezTo>
                <a:cubicBezTo>
                  <a:pt x="139" y="68"/>
                  <a:pt x="139" y="68"/>
                  <a:pt x="139" y="68"/>
                </a:cubicBezTo>
                <a:lnTo>
                  <a:pt x="165" y="120"/>
                </a:lnTo>
                <a:close/>
                <a:moveTo>
                  <a:pt x="130" y="166"/>
                </a:moveTo>
                <a:cubicBezTo>
                  <a:pt x="139" y="168"/>
                  <a:pt x="139" y="168"/>
                  <a:pt x="139" y="168"/>
                </a:cubicBezTo>
                <a:cubicBezTo>
                  <a:pt x="139" y="168"/>
                  <a:pt x="139" y="168"/>
                  <a:pt x="139" y="168"/>
                </a:cubicBezTo>
                <a:cubicBezTo>
                  <a:pt x="131" y="165"/>
                  <a:pt x="131" y="165"/>
                  <a:pt x="131" y="165"/>
                </a:cubicBezTo>
                <a:cubicBezTo>
                  <a:pt x="132" y="164"/>
                  <a:pt x="133" y="162"/>
                  <a:pt x="133" y="161"/>
                </a:cubicBezTo>
                <a:cubicBezTo>
                  <a:pt x="139" y="161"/>
                  <a:pt x="139" y="161"/>
                  <a:pt x="139" y="161"/>
                </a:cubicBezTo>
                <a:cubicBezTo>
                  <a:pt x="139" y="158"/>
                  <a:pt x="139" y="158"/>
                  <a:pt x="139" y="158"/>
                </a:cubicBezTo>
                <a:cubicBezTo>
                  <a:pt x="130" y="157"/>
                  <a:pt x="130" y="157"/>
                  <a:pt x="130" y="157"/>
                </a:cubicBezTo>
                <a:lnTo>
                  <a:pt x="130" y="166"/>
                </a:lnTo>
                <a:close/>
                <a:moveTo>
                  <a:pt x="139" y="68"/>
                </a:moveTo>
                <a:cubicBezTo>
                  <a:pt x="131" y="52"/>
                  <a:pt x="131" y="52"/>
                  <a:pt x="131" y="52"/>
                </a:cubicBezTo>
                <a:cubicBezTo>
                  <a:pt x="131" y="47"/>
                  <a:pt x="131" y="44"/>
                  <a:pt x="131" y="43"/>
                </a:cubicBezTo>
                <a:cubicBezTo>
                  <a:pt x="133" y="44"/>
                  <a:pt x="133" y="44"/>
                  <a:pt x="133" y="44"/>
                </a:cubicBezTo>
                <a:cubicBezTo>
                  <a:pt x="133" y="43"/>
                  <a:pt x="133" y="43"/>
                  <a:pt x="133" y="43"/>
                </a:cubicBezTo>
                <a:cubicBezTo>
                  <a:pt x="130" y="42"/>
                  <a:pt x="130" y="42"/>
                  <a:pt x="130" y="42"/>
                </a:cubicBezTo>
                <a:cubicBezTo>
                  <a:pt x="130" y="56"/>
                  <a:pt x="130" y="56"/>
                  <a:pt x="130" y="56"/>
                </a:cubicBezTo>
                <a:cubicBezTo>
                  <a:pt x="131" y="55"/>
                  <a:pt x="131" y="54"/>
                  <a:pt x="131" y="53"/>
                </a:cubicBezTo>
                <a:cubicBezTo>
                  <a:pt x="139" y="69"/>
                  <a:pt x="139" y="69"/>
                  <a:pt x="139" y="69"/>
                </a:cubicBezTo>
                <a:lnTo>
                  <a:pt x="139" y="68"/>
                </a:lnTo>
                <a:close/>
                <a:moveTo>
                  <a:pt x="139" y="91"/>
                </a:moveTo>
                <a:cubicBezTo>
                  <a:pt x="139" y="154"/>
                  <a:pt x="139" y="154"/>
                  <a:pt x="139" y="154"/>
                </a:cubicBezTo>
                <a:cubicBezTo>
                  <a:pt x="136" y="152"/>
                  <a:pt x="133" y="151"/>
                  <a:pt x="130" y="151"/>
                </a:cubicBezTo>
                <a:cubicBezTo>
                  <a:pt x="130" y="103"/>
                  <a:pt x="130" y="103"/>
                  <a:pt x="130" y="103"/>
                </a:cubicBezTo>
                <a:cubicBezTo>
                  <a:pt x="133" y="112"/>
                  <a:pt x="133" y="112"/>
                  <a:pt x="133" y="112"/>
                </a:cubicBezTo>
                <a:cubicBezTo>
                  <a:pt x="133" y="106"/>
                  <a:pt x="132" y="99"/>
                  <a:pt x="130" y="92"/>
                </a:cubicBezTo>
                <a:cubicBezTo>
                  <a:pt x="130" y="78"/>
                  <a:pt x="130" y="78"/>
                  <a:pt x="130" y="78"/>
                </a:cubicBezTo>
                <a:lnTo>
                  <a:pt x="139" y="91"/>
                </a:lnTo>
                <a:close/>
                <a:moveTo>
                  <a:pt x="130" y="70"/>
                </a:moveTo>
                <a:cubicBezTo>
                  <a:pt x="130" y="69"/>
                  <a:pt x="130" y="69"/>
                  <a:pt x="130" y="69"/>
                </a:cubicBezTo>
                <a:cubicBezTo>
                  <a:pt x="132" y="70"/>
                  <a:pt x="132" y="70"/>
                  <a:pt x="132" y="70"/>
                </a:cubicBezTo>
                <a:cubicBezTo>
                  <a:pt x="132" y="71"/>
                  <a:pt x="132" y="71"/>
                  <a:pt x="132" y="71"/>
                </a:cubicBezTo>
                <a:lnTo>
                  <a:pt x="130" y="70"/>
                </a:lnTo>
                <a:close/>
                <a:moveTo>
                  <a:pt x="126" y="167"/>
                </a:moveTo>
                <a:cubicBezTo>
                  <a:pt x="128" y="167"/>
                  <a:pt x="129" y="166"/>
                  <a:pt x="130" y="166"/>
                </a:cubicBezTo>
                <a:cubicBezTo>
                  <a:pt x="130" y="166"/>
                  <a:pt x="130" y="166"/>
                  <a:pt x="130" y="166"/>
                </a:cubicBezTo>
                <a:cubicBezTo>
                  <a:pt x="130" y="157"/>
                  <a:pt x="130" y="157"/>
                  <a:pt x="130" y="157"/>
                </a:cubicBezTo>
                <a:cubicBezTo>
                  <a:pt x="126" y="157"/>
                  <a:pt x="126" y="157"/>
                  <a:pt x="126" y="157"/>
                </a:cubicBezTo>
                <a:cubicBezTo>
                  <a:pt x="126" y="161"/>
                  <a:pt x="126" y="161"/>
                  <a:pt x="126" y="161"/>
                </a:cubicBezTo>
                <a:cubicBezTo>
                  <a:pt x="130" y="161"/>
                  <a:pt x="130" y="161"/>
                  <a:pt x="130" y="161"/>
                </a:cubicBezTo>
                <a:cubicBezTo>
                  <a:pt x="129" y="163"/>
                  <a:pt x="128" y="163"/>
                  <a:pt x="126" y="163"/>
                </a:cubicBezTo>
                <a:lnTo>
                  <a:pt x="126" y="167"/>
                </a:lnTo>
                <a:close/>
                <a:moveTo>
                  <a:pt x="130" y="42"/>
                </a:moveTo>
                <a:cubicBezTo>
                  <a:pt x="126" y="40"/>
                  <a:pt x="126" y="40"/>
                  <a:pt x="126" y="40"/>
                </a:cubicBezTo>
                <a:cubicBezTo>
                  <a:pt x="126" y="66"/>
                  <a:pt x="126" y="66"/>
                  <a:pt x="126" y="66"/>
                </a:cubicBezTo>
                <a:cubicBezTo>
                  <a:pt x="127" y="66"/>
                  <a:pt x="127" y="67"/>
                  <a:pt x="127" y="67"/>
                </a:cubicBezTo>
                <a:cubicBezTo>
                  <a:pt x="129" y="63"/>
                  <a:pt x="130" y="59"/>
                  <a:pt x="130" y="56"/>
                </a:cubicBezTo>
                <a:lnTo>
                  <a:pt x="130" y="42"/>
                </a:lnTo>
                <a:close/>
                <a:moveTo>
                  <a:pt x="130" y="69"/>
                </a:moveTo>
                <a:cubicBezTo>
                  <a:pt x="130" y="70"/>
                  <a:pt x="130" y="70"/>
                  <a:pt x="130" y="70"/>
                </a:cubicBezTo>
                <a:cubicBezTo>
                  <a:pt x="129" y="69"/>
                  <a:pt x="129" y="69"/>
                  <a:pt x="129" y="69"/>
                </a:cubicBezTo>
                <a:cubicBezTo>
                  <a:pt x="129" y="70"/>
                  <a:pt x="130" y="73"/>
                  <a:pt x="130" y="77"/>
                </a:cubicBezTo>
                <a:cubicBezTo>
                  <a:pt x="130" y="78"/>
                  <a:pt x="130" y="78"/>
                  <a:pt x="130" y="78"/>
                </a:cubicBezTo>
                <a:cubicBezTo>
                  <a:pt x="130" y="92"/>
                  <a:pt x="130" y="92"/>
                  <a:pt x="130" y="92"/>
                </a:cubicBezTo>
                <a:cubicBezTo>
                  <a:pt x="130" y="90"/>
                  <a:pt x="130" y="88"/>
                  <a:pt x="129" y="86"/>
                </a:cubicBezTo>
                <a:cubicBezTo>
                  <a:pt x="129" y="89"/>
                  <a:pt x="128" y="91"/>
                  <a:pt x="128" y="94"/>
                </a:cubicBezTo>
                <a:cubicBezTo>
                  <a:pt x="130" y="103"/>
                  <a:pt x="130" y="103"/>
                  <a:pt x="130" y="103"/>
                </a:cubicBezTo>
                <a:cubicBezTo>
                  <a:pt x="130" y="151"/>
                  <a:pt x="130" y="151"/>
                  <a:pt x="130" y="151"/>
                </a:cubicBezTo>
                <a:cubicBezTo>
                  <a:pt x="129" y="150"/>
                  <a:pt x="128" y="150"/>
                  <a:pt x="126" y="150"/>
                </a:cubicBezTo>
                <a:cubicBezTo>
                  <a:pt x="126" y="67"/>
                  <a:pt x="126" y="67"/>
                  <a:pt x="126" y="67"/>
                </a:cubicBezTo>
                <a:lnTo>
                  <a:pt x="130" y="69"/>
                </a:lnTo>
                <a:close/>
                <a:moveTo>
                  <a:pt x="123" y="167"/>
                </a:moveTo>
                <a:cubicBezTo>
                  <a:pt x="123" y="167"/>
                  <a:pt x="123" y="167"/>
                  <a:pt x="123" y="167"/>
                </a:cubicBezTo>
                <a:cubicBezTo>
                  <a:pt x="124" y="167"/>
                  <a:pt x="126" y="167"/>
                  <a:pt x="126" y="167"/>
                </a:cubicBezTo>
                <a:cubicBezTo>
                  <a:pt x="126" y="163"/>
                  <a:pt x="126" y="163"/>
                  <a:pt x="126" y="163"/>
                </a:cubicBezTo>
                <a:cubicBezTo>
                  <a:pt x="125" y="163"/>
                  <a:pt x="124" y="162"/>
                  <a:pt x="123" y="161"/>
                </a:cubicBezTo>
                <a:lnTo>
                  <a:pt x="123" y="167"/>
                </a:lnTo>
                <a:close/>
                <a:moveTo>
                  <a:pt x="126" y="40"/>
                </a:moveTo>
                <a:cubicBezTo>
                  <a:pt x="125" y="39"/>
                  <a:pt x="125" y="39"/>
                  <a:pt x="125" y="39"/>
                </a:cubicBezTo>
                <a:cubicBezTo>
                  <a:pt x="123" y="36"/>
                  <a:pt x="123" y="36"/>
                  <a:pt x="123" y="36"/>
                </a:cubicBezTo>
                <a:cubicBezTo>
                  <a:pt x="123" y="37"/>
                  <a:pt x="123" y="37"/>
                  <a:pt x="123" y="37"/>
                </a:cubicBezTo>
                <a:cubicBezTo>
                  <a:pt x="124" y="39"/>
                  <a:pt x="124" y="39"/>
                  <a:pt x="124" y="39"/>
                </a:cubicBezTo>
                <a:cubicBezTo>
                  <a:pt x="123" y="38"/>
                  <a:pt x="123" y="38"/>
                  <a:pt x="123" y="38"/>
                </a:cubicBezTo>
                <a:cubicBezTo>
                  <a:pt x="123" y="63"/>
                  <a:pt x="123" y="63"/>
                  <a:pt x="123" y="63"/>
                </a:cubicBezTo>
                <a:cubicBezTo>
                  <a:pt x="124" y="64"/>
                  <a:pt x="126" y="65"/>
                  <a:pt x="126" y="66"/>
                </a:cubicBezTo>
                <a:lnTo>
                  <a:pt x="126" y="40"/>
                </a:lnTo>
                <a:close/>
                <a:moveTo>
                  <a:pt x="123" y="33"/>
                </a:moveTo>
                <a:cubicBezTo>
                  <a:pt x="124" y="28"/>
                  <a:pt x="124" y="28"/>
                  <a:pt x="124" y="28"/>
                </a:cubicBezTo>
                <a:cubicBezTo>
                  <a:pt x="124" y="28"/>
                  <a:pt x="123" y="29"/>
                  <a:pt x="123" y="31"/>
                </a:cubicBezTo>
                <a:lnTo>
                  <a:pt x="123" y="33"/>
                </a:lnTo>
                <a:close/>
                <a:moveTo>
                  <a:pt x="126" y="67"/>
                </a:moveTo>
                <a:cubicBezTo>
                  <a:pt x="126" y="150"/>
                  <a:pt x="126" y="150"/>
                  <a:pt x="126" y="150"/>
                </a:cubicBezTo>
                <a:cubicBezTo>
                  <a:pt x="126" y="150"/>
                  <a:pt x="125" y="150"/>
                  <a:pt x="124" y="150"/>
                </a:cubicBezTo>
                <a:cubicBezTo>
                  <a:pt x="124" y="153"/>
                  <a:pt x="123" y="155"/>
                  <a:pt x="123" y="156"/>
                </a:cubicBezTo>
                <a:cubicBezTo>
                  <a:pt x="123" y="65"/>
                  <a:pt x="123" y="65"/>
                  <a:pt x="123" y="65"/>
                </a:cubicBezTo>
                <a:lnTo>
                  <a:pt x="126" y="67"/>
                </a:lnTo>
                <a:close/>
                <a:moveTo>
                  <a:pt x="126" y="157"/>
                </a:moveTo>
                <a:cubicBezTo>
                  <a:pt x="126" y="161"/>
                  <a:pt x="126" y="161"/>
                  <a:pt x="126" y="161"/>
                </a:cubicBezTo>
                <a:cubicBezTo>
                  <a:pt x="123" y="161"/>
                  <a:pt x="123" y="161"/>
                  <a:pt x="123" y="161"/>
                </a:cubicBezTo>
                <a:cubicBezTo>
                  <a:pt x="123" y="157"/>
                  <a:pt x="123" y="157"/>
                  <a:pt x="123" y="157"/>
                </a:cubicBezTo>
                <a:lnTo>
                  <a:pt x="126" y="157"/>
                </a:lnTo>
                <a:close/>
                <a:moveTo>
                  <a:pt x="119" y="167"/>
                </a:moveTo>
                <a:cubicBezTo>
                  <a:pt x="120" y="167"/>
                  <a:pt x="121" y="167"/>
                  <a:pt x="123" y="167"/>
                </a:cubicBezTo>
                <a:cubicBezTo>
                  <a:pt x="123" y="161"/>
                  <a:pt x="123" y="161"/>
                  <a:pt x="123" y="161"/>
                </a:cubicBezTo>
                <a:cubicBezTo>
                  <a:pt x="123" y="161"/>
                  <a:pt x="123" y="161"/>
                  <a:pt x="123" y="161"/>
                </a:cubicBezTo>
                <a:cubicBezTo>
                  <a:pt x="123" y="161"/>
                  <a:pt x="123" y="161"/>
                  <a:pt x="123" y="161"/>
                </a:cubicBezTo>
                <a:cubicBezTo>
                  <a:pt x="123" y="157"/>
                  <a:pt x="123" y="157"/>
                  <a:pt x="123" y="157"/>
                </a:cubicBezTo>
                <a:cubicBezTo>
                  <a:pt x="121" y="157"/>
                  <a:pt x="121" y="157"/>
                  <a:pt x="121" y="157"/>
                </a:cubicBezTo>
                <a:cubicBezTo>
                  <a:pt x="119" y="157"/>
                  <a:pt x="119" y="157"/>
                  <a:pt x="119" y="157"/>
                </a:cubicBezTo>
                <a:lnTo>
                  <a:pt x="119" y="167"/>
                </a:lnTo>
                <a:close/>
                <a:moveTo>
                  <a:pt x="123" y="36"/>
                </a:moveTo>
                <a:cubicBezTo>
                  <a:pt x="122" y="35"/>
                  <a:pt x="122" y="35"/>
                  <a:pt x="122" y="35"/>
                </a:cubicBezTo>
                <a:cubicBezTo>
                  <a:pt x="123" y="33"/>
                  <a:pt x="123" y="33"/>
                  <a:pt x="123" y="33"/>
                </a:cubicBezTo>
                <a:cubicBezTo>
                  <a:pt x="123" y="31"/>
                  <a:pt x="123" y="31"/>
                  <a:pt x="123" y="31"/>
                </a:cubicBezTo>
                <a:cubicBezTo>
                  <a:pt x="123" y="32"/>
                  <a:pt x="122" y="33"/>
                  <a:pt x="122" y="34"/>
                </a:cubicBezTo>
                <a:cubicBezTo>
                  <a:pt x="122" y="34"/>
                  <a:pt x="122" y="34"/>
                  <a:pt x="122" y="34"/>
                </a:cubicBezTo>
                <a:cubicBezTo>
                  <a:pt x="122" y="35"/>
                  <a:pt x="122" y="35"/>
                  <a:pt x="122" y="35"/>
                </a:cubicBezTo>
                <a:cubicBezTo>
                  <a:pt x="122" y="36"/>
                  <a:pt x="121" y="36"/>
                  <a:pt x="121" y="37"/>
                </a:cubicBezTo>
                <a:cubicBezTo>
                  <a:pt x="119" y="36"/>
                  <a:pt x="119" y="36"/>
                  <a:pt x="119" y="36"/>
                </a:cubicBezTo>
                <a:cubicBezTo>
                  <a:pt x="119" y="60"/>
                  <a:pt x="119" y="60"/>
                  <a:pt x="119" y="60"/>
                </a:cubicBezTo>
                <a:cubicBezTo>
                  <a:pt x="121" y="61"/>
                  <a:pt x="122" y="62"/>
                  <a:pt x="123" y="63"/>
                </a:cubicBezTo>
                <a:cubicBezTo>
                  <a:pt x="123" y="38"/>
                  <a:pt x="123" y="38"/>
                  <a:pt x="123" y="38"/>
                </a:cubicBezTo>
                <a:cubicBezTo>
                  <a:pt x="122" y="38"/>
                  <a:pt x="122" y="38"/>
                  <a:pt x="122" y="38"/>
                </a:cubicBezTo>
                <a:cubicBezTo>
                  <a:pt x="122" y="36"/>
                  <a:pt x="122" y="36"/>
                  <a:pt x="122" y="36"/>
                </a:cubicBezTo>
                <a:cubicBezTo>
                  <a:pt x="123" y="37"/>
                  <a:pt x="123" y="37"/>
                  <a:pt x="123" y="37"/>
                </a:cubicBezTo>
                <a:lnTo>
                  <a:pt x="123" y="36"/>
                </a:lnTo>
                <a:close/>
                <a:moveTo>
                  <a:pt x="123" y="65"/>
                </a:moveTo>
                <a:cubicBezTo>
                  <a:pt x="123" y="156"/>
                  <a:pt x="123" y="156"/>
                  <a:pt x="123" y="156"/>
                </a:cubicBezTo>
                <a:cubicBezTo>
                  <a:pt x="123" y="157"/>
                  <a:pt x="123" y="157"/>
                  <a:pt x="123" y="157"/>
                </a:cubicBezTo>
                <a:cubicBezTo>
                  <a:pt x="122" y="156"/>
                  <a:pt x="121" y="155"/>
                  <a:pt x="119" y="155"/>
                </a:cubicBezTo>
                <a:cubicBezTo>
                  <a:pt x="119" y="101"/>
                  <a:pt x="119" y="101"/>
                  <a:pt x="119" y="101"/>
                </a:cubicBezTo>
                <a:cubicBezTo>
                  <a:pt x="120" y="101"/>
                  <a:pt x="120" y="101"/>
                  <a:pt x="120" y="101"/>
                </a:cubicBezTo>
                <a:cubicBezTo>
                  <a:pt x="120" y="99"/>
                  <a:pt x="120" y="97"/>
                  <a:pt x="120" y="95"/>
                </a:cubicBezTo>
                <a:cubicBezTo>
                  <a:pt x="119" y="94"/>
                  <a:pt x="119" y="94"/>
                  <a:pt x="119" y="94"/>
                </a:cubicBezTo>
                <a:cubicBezTo>
                  <a:pt x="119" y="63"/>
                  <a:pt x="119" y="63"/>
                  <a:pt x="119" y="63"/>
                </a:cubicBezTo>
                <a:cubicBezTo>
                  <a:pt x="121" y="64"/>
                  <a:pt x="121" y="64"/>
                  <a:pt x="121" y="64"/>
                </a:cubicBezTo>
                <a:cubicBezTo>
                  <a:pt x="120" y="63"/>
                  <a:pt x="120" y="62"/>
                  <a:pt x="119" y="61"/>
                </a:cubicBezTo>
                <a:cubicBezTo>
                  <a:pt x="119" y="61"/>
                  <a:pt x="119" y="61"/>
                  <a:pt x="119" y="61"/>
                </a:cubicBezTo>
                <a:cubicBezTo>
                  <a:pt x="122" y="64"/>
                  <a:pt x="122" y="64"/>
                  <a:pt x="122" y="64"/>
                </a:cubicBezTo>
                <a:lnTo>
                  <a:pt x="123" y="65"/>
                </a:lnTo>
                <a:close/>
                <a:moveTo>
                  <a:pt x="118" y="167"/>
                </a:moveTo>
                <a:cubicBezTo>
                  <a:pt x="119" y="167"/>
                  <a:pt x="119" y="167"/>
                  <a:pt x="119" y="167"/>
                </a:cubicBezTo>
                <a:cubicBezTo>
                  <a:pt x="119" y="157"/>
                  <a:pt x="119" y="157"/>
                  <a:pt x="119" y="157"/>
                </a:cubicBezTo>
                <a:cubicBezTo>
                  <a:pt x="118" y="157"/>
                  <a:pt x="118" y="157"/>
                  <a:pt x="118" y="157"/>
                </a:cubicBezTo>
                <a:lnTo>
                  <a:pt x="118" y="167"/>
                </a:lnTo>
                <a:close/>
                <a:moveTo>
                  <a:pt x="119" y="36"/>
                </a:moveTo>
                <a:cubicBezTo>
                  <a:pt x="118" y="36"/>
                  <a:pt x="118" y="36"/>
                  <a:pt x="118" y="36"/>
                </a:cubicBezTo>
                <a:cubicBezTo>
                  <a:pt x="118" y="60"/>
                  <a:pt x="118" y="60"/>
                  <a:pt x="118" y="60"/>
                </a:cubicBezTo>
                <a:cubicBezTo>
                  <a:pt x="119" y="60"/>
                  <a:pt x="119" y="60"/>
                  <a:pt x="119" y="60"/>
                </a:cubicBezTo>
                <a:lnTo>
                  <a:pt x="119" y="36"/>
                </a:lnTo>
                <a:close/>
                <a:moveTo>
                  <a:pt x="119" y="61"/>
                </a:moveTo>
                <a:cubicBezTo>
                  <a:pt x="119" y="61"/>
                  <a:pt x="119" y="61"/>
                  <a:pt x="119" y="61"/>
                </a:cubicBezTo>
                <a:cubicBezTo>
                  <a:pt x="119" y="61"/>
                  <a:pt x="119" y="60"/>
                  <a:pt x="118" y="60"/>
                </a:cubicBezTo>
                <a:cubicBezTo>
                  <a:pt x="118" y="60"/>
                  <a:pt x="118" y="60"/>
                  <a:pt x="118" y="60"/>
                </a:cubicBezTo>
                <a:lnTo>
                  <a:pt x="119" y="61"/>
                </a:lnTo>
                <a:close/>
                <a:moveTo>
                  <a:pt x="119" y="63"/>
                </a:moveTo>
                <a:cubicBezTo>
                  <a:pt x="119" y="63"/>
                  <a:pt x="119" y="63"/>
                  <a:pt x="119" y="63"/>
                </a:cubicBezTo>
                <a:cubicBezTo>
                  <a:pt x="118" y="61"/>
                  <a:pt x="118" y="61"/>
                  <a:pt x="118" y="61"/>
                </a:cubicBezTo>
                <a:cubicBezTo>
                  <a:pt x="118" y="62"/>
                  <a:pt x="118" y="62"/>
                  <a:pt x="118" y="62"/>
                </a:cubicBezTo>
                <a:cubicBezTo>
                  <a:pt x="119" y="63"/>
                  <a:pt x="119" y="63"/>
                  <a:pt x="119" y="63"/>
                </a:cubicBezTo>
                <a:cubicBezTo>
                  <a:pt x="118" y="63"/>
                  <a:pt x="118" y="63"/>
                  <a:pt x="118" y="63"/>
                </a:cubicBezTo>
                <a:cubicBezTo>
                  <a:pt x="118" y="93"/>
                  <a:pt x="118" y="93"/>
                  <a:pt x="118" y="93"/>
                </a:cubicBezTo>
                <a:cubicBezTo>
                  <a:pt x="119" y="94"/>
                  <a:pt x="119" y="94"/>
                  <a:pt x="119" y="94"/>
                </a:cubicBezTo>
                <a:lnTo>
                  <a:pt x="119" y="63"/>
                </a:lnTo>
                <a:close/>
                <a:moveTo>
                  <a:pt x="119" y="101"/>
                </a:moveTo>
                <a:cubicBezTo>
                  <a:pt x="119" y="155"/>
                  <a:pt x="119" y="155"/>
                  <a:pt x="119" y="155"/>
                </a:cubicBezTo>
                <a:cubicBezTo>
                  <a:pt x="118" y="154"/>
                  <a:pt x="118" y="154"/>
                  <a:pt x="118" y="154"/>
                </a:cubicBezTo>
                <a:cubicBezTo>
                  <a:pt x="118" y="101"/>
                  <a:pt x="118" y="101"/>
                  <a:pt x="118" y="101"/>
                </a:cubicBezTo>
                <a:lnTo>
                  <a:pt x="119" y="101"/>
                </a:lnTo>
                <a:close/>
                <a:moveTo>
                  <a:pt x="118" y="168"/>
                </a:moveTo>
                <a:cubicBezTo>
                  <a:pt x="118" y="167"/>
                  <a:pt x="118" y="167"/>
                  <a:pt x="118" y="167"/>
                </a:cubicBezTo>
                <a:cubicBezTo>
                  <a:pt x="118" y="157"/>
                  <a:pt x="118" y="157"/>
                  <a:pt x="118" y="157"/>
                </a:cubicBezTo>
                <a:cubicBezTo>
                  <a:pt x="118" y="157"/>
                  <a:pt x="118" y="157"/>
                  <a:pt x="118" y="157"/>
                </a:cubicBezTo>
                <a:lnTo>
                  <a:pt x="118" y="168"/>
                </a:lnTo>
                <a:close/>
                <a:moveTo>
                  <a:pt x="118" y="36"/>
                </a:moveTo>
                <a:cubicBezTo>
                  <a:pt x="118" y="36"/>
                  <a:pt x="118" y="36"/>
                  <a:pt x="118" y="36"/>
                </a:cubicBezTo>
                <a:cubicBezTo>
                  <a:pt x="118" y="59"/>
                  <a:pt x="118" y="59"/>
                  <a:pt x="118" y="59"/>
                </a:cubicBezTo>
                <a:cubicBezTo>
                  <a:pt x="118" y="59"/>
                  <a:pt x="118" y="59"/>
                  <a:pt x="118" y="59"/>
                </a:cubicBezTo>
                <a:cubicBezTo>
                  <a:pt x="118" y="60"/>
                  <a:pt x="118" y="61"/>
                  <a:pt x="118" y="62"/>
                </a:cubicBezTo>
                <a:cubicBezTo>
                  <a:pt x="118" y="61"/>
                  <a:pt x="118" y="61"/>
                  <a:pt x="118" y="61"/>
                </a:cubicBezTo>
                <a:cubicBezTo>
                  <a:pt x="118" y="59"/>
                  <a:pt x="118" y="59"/>
                  <a:pt x="118" y="59"/>
                </a:cubicBezTo>
                <a:cubicBezTo>
                  <a:pt x="118" y="59"/>
                  <a:pt x="118" y="59"/>
                  <a:pt x="118" y="59"/>
                </a:cubicBezTo>
                <a:cubicBezTo>
                  <a:pt x="118" y="60"/>
                  <a:pt x="118" y="60"/>
                  <a:pt x="118" y="60"/>
                </a:cubicBezTo>
                <a:cubicBezTo>
                  <a:pt x="118" y="60"/>
                  <a:pt x="118" y="60"/>
                  <a:pt x="118" y="60"/>
                </a:cubicBezTo>
                <a:cubicBezTo>
                  <a:pt x="118" y="59"/>
                  <a:pt x="118" y="59"/>
                  <a:pt x="118" y="59"/>
                </a:cubicBezTo>
                <a:cubicBezTo>
                  <a:pt x="118" y="60"/>
                  <a:pt x="118" y="60"/>
                  <a:pt x="118" y="60"/>
                </a:cubicBezTo>
                <a:lnTo>
                  <a:pt x="118" y="36"/>
                </a:lnTo>
                <a:close/>
                <a:moveTo>
                  <a:pt x="118" y="63"/>
                </a:moveTo>
                <a:cubicBezTo>
                  <a:pt x="118" y="93"/>
                  <a:pt x="118" y="93"/>
                  <a:pt x="118" y="93"/>
                </a:cubicBezTo>
                <a:cubicBezTo>
                  <a:pt x="118" y="93"/>
                  <a:pt x="118" y="93"/>
                  <a:pt x="118" y="93"/>
                </a:cubicBezTo>
                <a:cubicBezTo>
                  <a:pt x="118" y="62"/>
                  <a:pt x="118" y="62"/>
                  <a:pt x="118" y="62"/>
                </a:cubicBezTo>
                <a:lnTo>
                  <a:pt x="118" y="63"/>
                </a:lnTo>
                <a:close/>
                <a:moveTo>
                  <a:pt x="118" y="101"/>
                </a:moveTo>
                <a:cubicBezTo>
                  <a:pt x="118" y="154"/>
                  <a:pt x="118" y="154"/>
                  <a:pt x="118" y="154"/>
                </a:cubicBezTo>
                <a:cubicBezTo>
                  <a:pt x="118" y="154"/>
                  <a:pt x="118" y="154"/>
                  <a:pt x="118" y="154"/>
                </a:cubicBezTo>
                <a:cubicBezTo>
                  <a:pt x="118" y="101"/>
                  <a:pt x="118" y="101"/>
                  <a:pt x="118" y="101"/>
                </a:cubicBezTo>
                <a:close/>
                <a:moveTo>
                  <a:pt x="111" y="178"/>
                </a:moveTo>
                <a:cubicBezTo>
                  <a:pt x="112" y="177"/>
                  <a:pt x="112" y="177"/>
                  <a:pt x="113" y="176"/>
                </a:cubicBezTo>
                <a:cubicBezTo>
                  <a:pt x="115" y="175"/>
                  <a:pt x="115" y="170"/>
                  <a:pt x="118" y="168"/>
                </a:cubicBezTo>
                <a:cubicBezTo>
                  <a:pt x="118" y="157"/>
                  <a:pt x="118" y="157"/>
                  <a:pt x="118" y="157"/>
                </a:cubicBezTo>
                <a:cubicBezTo>
                  <a:pt x="115" y="156"/>
                  <a:pt x="113" y="156"/>
                  <a:pt x="111" y="155"/>
                </a:cubicBezTo>
                <a:lnTo>
                  <a:pt x="111" y="178"/>
                </a:lnTo>
                <a:close/>
                <a:moveTo>
                  <a:pt x="118" y="36"/>
                </a:moveTo>
                <a:cubicBezTo>
                  <a:pt x="111" y="32"/>
                  <a:pt x="111" y="32"/>
                  <a:pt x="111" y="32"/>
                </a:cubicBezTo>
                <a:cubicBezTo>
                  <a:pt x="111" y="33"/>
                  <a:pt x="111" y="33"/>
                  <a:pt x="111" y="33"/>
                </a:cubicBezTo>
                <a:cubicBezTo>
                  <a:pt x="111" y="33"/>
                  <a:pt x="111" y="33"/>
                  <a:pt x="111" y="33"/>
                </a:cubicBezTo>
                <a:cubicBezTo>
                  <a:pt x="113" y="35"/>
                  <a:pt x="113" y="35"/>
                  <a:pt x="113" y="35"/>
                </a:cubicBezTo>
                <a:cubicBezTo>
                  <a:pt x="113" y="35"/>
                  <a:pt x="113" y="35"/>
                  <a:pt x="113" y="35"/>
                </a:cubicBezTo>
                <a:cubicBezTo>
                  <a:pt x="113" y="38"/>
                  <a:pt x="112" y="42"/>
                  <a:pt x="111" y="44"/>
                </a:cubicBezTo>
                <a:cubicBezTo>
                  <a:pt x="111" y="56"/>
                  <a:pt x="111" y="56"/>
                  <a:pt x="111" y="56"/>
                </a:cubicBezTo>
                <a:cubicBezTo>
                  <a:pt x="113" y="57"/>
                  <a:pt x="114" y="57"/>
                  <a:pt x="116" y="58"/>
                </a:cubicBezTo>
                <a:cubicBezTo>
                  <a:pt x="116" y="59"/>
                  <a:pt x="116" y="60"/>
                  <a:pt x="115" y="61"/>
                </a:cubicBezTo>
                <a:cubicBezTo>
                  <a:pt x="111" y="59"/>
                  <a:pt x="111" y="59"/>
                  <a:pt x="111" y="59"/>
                </a:cubicBezTo>
                <a:cubicBezTo>
                  <a:pt x="111" y="90"/>
                  <a:pt x="111" y="90"/>
                  <a:pt x="111" y="90"/>
                </a:cubicBezTo>
                <a:cubicBezTo>
                  <a:pt x="111" y="90"/>
                  <a:pt x="111" y="90"/>
                  <a:pt x="111" y="90"/>
                </a:cubicBezTo>
                <a:cubicBezTo>
                  <a:pt x="114" y="91"/>
                  <a:pt x="116" y="92"/>
                  <a:pt x="118" y="93"/>
                </a:cubicBezTo>
                <a:cubicBezTo>
                  <a:pt x="118" y="62"/>
                  <a:pt x="118" y="62"/>
                  <a:pt x="118" y="62"/>
                </a:cubicBezTo>
                <a:cubicBezTo>
                  <a:pt x="117" y="62"/>
                  <a:pt x="117" y="62"/>
                  <a:pt x="117" y="62"/>
                </a:cubicBezTo>
                <a:cubicBezTo>
                  <a:pt x="117" y="59"/>
                  <a:pt x="117" y="59"/>
                  <a:pt x="117" y="59"/>
                </a:cubicBezTo>
                <a:cubicBezTo>
                  <a:pt x="118" y="59"/>
                  <a:pt x="118" y="59"/>
                  <a:pt x="118" y="59"/>
                </a:cubicBezTo>
                <a:lnTo>
                  <a:pt x="118" y="36"/>
                </a:lnTo>
                <a:close/>
                <a:moveTo>
                  <a:pt x="118" y="101"/>
                </a:moveTo>
                <a:cubicBezTo>
                  <a:pt x="118" y="154"/>
                  <a:pt x="118" y="154"/>
                  <a:pt x="118" y="154"/>
                </a:cubicBezTo>
                <a:cubicBezTo>
                  <a:pt x="117" y="153"/>
                  <a:pt x="115" y="152"/>
                  <a:pt x="114" y="152"/>
                </a:cubicBezTo>
                <a:cubicBezTo>
                  <a:pt x="113" y="153"/>
                  <a:pt x="111" y="154"/>
                  <a:pt x="111" y="154"/>
                </a:cubicBezTo>
                <a:cubicBezTo>
                  <a:pt x="111" y="152"/>
                  <a:pt x="111" y="152"/>
                  <a:pt x="111" y="152"/>
                </a:cubicBezTo>
                <a:cubicBezTo>
                  <a:pt x="111" y="150"/>
                  <a:pt x="111" y="150"/>
                  <a:pt x="111" y="150"/>
                </a:cubicBezTo>
                <a:cubicBezTo>
                  <a:pt x="111" y="150"/>
                  <a:pt x="111" y="150"/>
                  <a:pt x="111" y="150"/>
                </a:cubicBezTo>
                <a:cubicBezTo>
                  <a:pt x="111" y="98"/>
                  <a:pt x="111" y="98"/>
                  <a:pt x="111" y="98"/>
                </a:cubicBezTo>
                <a:lnTo>
                  <a:pt x="118" y="101"/>
                </a:lnTo>
                <a:close/>
                <a:moveTo>
                  <a:pt x="109" y="178"/>
                </a:moveTo>
                <a:cubicBezTo>
                  <a:pt x="110" y="178"/>
                  <a:pt x="110" y="178"/>
                  <a:pt x="111" y="178"/>
                </a:cubicBezTo>
                <a:cubicBezTo>
                  <a:pt x="111" y="155"/>
                  <a:pt x="111" y="155"/>
                  <a:pt x="111" y="155"/>
                </a:cubicBezTo>
                <a:cubicBezTo>
                  <a:pt x="110" y="155"/>
                  <a:pt x="110" y="155"/>
                  <a:pt x="110" y="155"/>
                </a:cubicBezTo>
                <a:cubicBezTo>
                  <a:pt x="110" y="155"/>
                  <a:pt x="110" y="155"/>
                  <a:pt x="110" y="155"/>
                </a:cubicBezTo>
                <a:cubicBezTo>
                  <a:pt x="111" y="154"/>
                  <a:pt x="111" y="154"/>
                  <a:pt x="111" y="154"/>
                </a:cubicBezTo>
                <a:cubicBezTo>
                  <a:pt x="111" y="152"/>
                  <a:pt x="111" y="152"/>
                  <a:pt x="111" y="152"/>
                </a:cubicBezTo>
                <a:cubicBezTo>
                  <a:pt x="110" y="155"/>
                  <a:pt x="110" y="155"/>
                  <a:pt x="110" y="155"/>
                </a:cubicBezTo>
                <a:cubicBezTo>
                  <a:pt x="110" y="149"/>
                  <a:pt x="110" y="149"/>
                  <a:pt x="110" y="149"/>
                </a:cubicBezTo>
                <a:cubicBezTo>
                  <a:pt x="111" y="150"/>
                  <a:pt x="111" y="150"/>
                  <a:pt x="111" y="150"/>
                </a:cubicBezTo>
                <a:cubicBezTo>
                  <a:pt x="111" y="98"/>
                  <a:pt x="111" y="98"/>
                  <a:pt x="111" y="98"/>
                </a:cubicBezTo>
                <a:cubicBezTo>
                  <a:pt x="110" y="98"/>
                  <a:pt x="110" y="98"/>
                  <a:pt x="110" y="98"/>
                </a:cubicBezTo>
                <a:cubicBezTo>
                  <a:pt x="110" y="94"/>
                  <a:pt x="110" y="94"/>
                  <a:pt x="110" y="94"/>
                </a:cubicBezTo>
                <a:cubicBezTo>
                  <a:pt x="111" y="90"/>
                  <a:pt x="111" y="90"/>
                  <a:pt x="111" y="90"/>
                </a:cubicBezTo>
                <a:cubicBezTo>
                  <a:pt x="111" y="59"/>
                  <a:pt x="111" y="59"/>
                  <a:pt x="111" y="59"/>
                </a:cubicBezTo>
                <a:cubicBezTo>
                  <a:pt x="109" y="58"/>
                  <a:pt x="109" y="58"/>
                  <a:pt x="109" y="58"/>
                </a:cubicBezTo>
                <a:cubicBezTo>
                  <a:pt x="109" y="97"/>
                  <a:pt x="109" y="97"/>
                  <a:pt x="109" y="97"/>
                </a:cubicBezTo>
                <a:cubicBezTo>
                  <a:pt x="109" y="96"/>
                  <a:pt x="109" y="96"/>
                  <a:pt x="109" y="96"/>
                </a:cubicBezTo>
                <a:cubicBezTo>
                  <a:pt x="109" y="97"/>
                  <a:pt x="109" y="97"/>
                  <a:pt x="109" y="97"/>
                </a:cubicBezTo>
                <a:cubicBezTo>
                  <a:pt x="109" y="149"/>
                  <a:pt x="109" y="149"/>
                  <a:pt x="109" y="149"/>
                </a:cubicBezTo>
                <a:cubicBezTo>
                  <a:pt x="110" y="149"/>
                  <a:pt x="110" y="149"/>
                  <a:pt x="110" y="149"/>
                </a:cubicBezTo>
                <a:cubicBezTo>
                  <a:pt x="110" y="155"/>
                  <a:pt x="110" y="155"/>
                  <a:pt x="110" y="155"/>
                </a:cubicBezTo>
                <a:cubicBezTo>
                  <a:pt x="109" y="155"/>
                  <a:pt x="109" y="155"/>
                  <a:pt x="109" y="155"/>
                </a:cubicBezTo>
                <a:lnTo>
                  <a:pt x="109" y="178"/>
                </a:lnTo>
                <a:close/>
                <a:moveTo>
                  <a:pt x="111" y="33"/>
                </a:moveTo>
                <a:cubicBezTo>
                  <a:pt x="111" y="33"/>
                  <a:pt x="111" y="33"/>
                  <a:pt x="111" y="33"/>
                </a:cubicBezTo>
                <a:cubicBezTo>
                  <a:pt x="111" y="33"/>
                  <a:pt x="111" y="33"/>
                  <a:pt x="111" y="33"/>
                </a:cubicBezTo>
                <a:close/>
                <a:moveTo>
                  <a:pt x="111" y="44"/>
                </a:moveTo>
                <a:cubicBezTo>
                  <a:pt x="110" y="45"/>
                  <a:pt x="110" y="46"/>
                  <a:pt x="109" y="47"/>
                </a:cubicBezTo>
                <a:cubicBezTo>
                  <a:pt x="109" y="56"/>
                  <a:pt x="109" y="56"/>
                  <a:pt x="109" y="56"/>
                </a:cubicBezTo>
                <a:cubicBezTo>
                  <a:pt x="110" y="56"/>
                  <a:pt x="110" y="56"/>
                  <a:pt x="111" y="56"/>
                </a:cubicBezTo>
                <a:lnTo>
                  <a:pt x="111" y="44"/>
                </a:lnTo>
                <a:close/>
                <a:moveTo>
                  <a:pt x="109" y="178"/>
                </a:moveTo>
                <a:cubicBezTo>
                  <a:pt x="109" y="178"/>
                  <a:pt x="109" y="178"/>
                  <a:pt x="109" y="178"/>
                </a:cubicBezTo>
                <a:cubicBezTo>
                  <a:pt x="109" y="155"/>
                  <a:pt x="109" y="155"/>
                  <a:pt x="109" y="155"/>
                </a:cubicBezTo>
                <a:cubicBezTo>
                  <a:pt x="109" y="155"/>
                  <a:pt x="109" y="155"/>
                  <a:pt x="109" y="155"/>
                </a:cubicBezTo>
                <a:lnTo>
                  <a:pt x="109" y="178"/>
                </a:lnTo>
                <a:close/>
                <a:moveTo>
                  <a:pt x="109" y="47"/>
                </a:moveTo>
                <a:cubicBezTo>
                  <a:pt x="109" y="48"/>
                  <a:pt x="109" y="48"/>
                  <a:pt x="109" y="48"/>
                </a:cubicBezTo>
                <a:cubicBezTo>
                  <a:pt x="109" y="56"/>
                  <a:pt x="109" y="56"/>
                  <a:pt x="109" y="56"/>
                </a:cubicBezTo>
                <a:cubicBezTo>
                  <a:pt x="109" y="56"/>
                  <a:pt x="109" y="56"/>
                  <a:pt x="109" y="56"/>
                </a:cubicBezTo>
                <a:lnTo>
                  <a:pt x="109" y="47"/>
                </a:lnTo>
                <a:close/>
                <a:moveTo>
                  <a:pt x="109" y="58"/>
                </a:moveTo>
                <a:cubicBezTo>
                  <a:pt x="109" y="58"/>
                  <a:pt x="109" y="58"/>
                  <a:pt x="109" y="58"/>
                </a:cubicBezTo>
                <a:cubicBezTo>
                  <a:pt x="109" y="89"/>
                  <a:pt x="109" y="89"/>
                  <a:pt x="109" y="89"/>
                </a:cubicBezTo>
                <a:cubicBezTo>
                  <a:pt x="109" y="89"/>
                  <a:pt x="109" y="89"/>
                  <a:pt x="109" y="89"/>
                </a:cubicBezTo>
                <a:cubicBezTo>
                  <a:pt x="109" y="89"/>
                  <a:pt x="109" y="89"/>
                  <a:pt x="109" y="89"/>
                </a:cubicBezTo>
                <a:cubicBezTo>
                  <a:pt x="109" y="149"/>
                  <a:pt x="109" y="149"/>
                  <a:pt x="109" y="149"/>
                </a:cubicBezTo>
                <a:cubicBezTo>
                  <a:pt x="109" y="149"/>
                  <a:pt x="109" y="149"/>
                  <a:pt x="109" y="149"/>
                </a:cubicBezTo>
                <a:cubicBezTo>
                  <a:pt x="109" y="97"/>
                  <a:pt x="109" y="97"/>
                  <a:pt x="109" y="97"/>
                </a:cubicBezTo>
                <a:cubicBezTo>
                  <a:pt x="109" y="97"/>
                  <a:pt x="109" y="97"/>
                  <a:pt x="109" y="97"/>
                </a:cubicBezTo>
                <a:cubicBezTo>
                  <a:pt x="109" y="97"/>
                  <a:pt x="109" y="97"/>
                  <a:pt x="109" y="97"/>
                </a:cubicBezTo>
                <a:cubicBezTo>
                  <a:pt x="109" y="97"/>
                  <a:pt x="109" y="97"/>
                  <a:pt x="109" y="97"/>
                </a:cubicBezTo>
                <a:lnTo>
                  <a:pt x="109" y="58"/>
                </a:lnTo>
                <a:close/>
                <a:moveTo>
                  <a:pt x="108" y="178"/>
                </a:moveTo>
                <a:cubicBezTo>
                  <a:pt x="109" y="178"/>
                  <a:pt x="109" y="178"/>
                  <a:pt x="109" y="178"/>
                </a:cubicBezTo>
                <a:cubicBezTo>
                  <a:pt x="109" y="155"/>
                  <a:pt x="109" y="155"/>
                  <a:pt x="109" y="155"/>
                </a:cubicBezTo>
                <a:cubicBezTo>
                  <a:pt x="108" y="155"/>
                  <a:pt x="108" y="155"/>
                  <a:pt x="108" y="155"/>
                </a:cubicBezTo>
                <a:lnTo>
                  <a:pt x="108" y="178"/>
                </a:lnTo>
                <a:close/>
                <a:moveTo>
                  <a:pt x="109" y="48"/>
                </a:moveTo>
                <a:cubicBezTo>
                  <a:pt x="108" y="49"/>
                  <a:pt x="108" y="49"/>
                  <a:pt x="108" y="49"/>
                </a:cubicBezTo>
                <a:cubicBezTo>
                  <a:pt x="108" y="55"/>
                  <a:pt x="108" y="55"/>
                  <a:pt x="108" y="55"/>
                </a:cubicBezTo>
                <a:cubicBezTo>
                  <a:pt x="109" y="56"/>
                  <a:pt x="109" y="56"/>
                  <a:pt x="109" y="56"/>
                </a:cubicBezTo>
                <a:lnTo>
                  <a:pt x="109" y="48"/>
                </a:lnTo>
                <a:close/>
                <a:moveTo>
                  <a:pt x="109" y="58"/>
                </a:moveTo>
                <a:cubicBezTo>
                  <a:pt x="108" y="58"/>
                  <a:pt x="108" y="58"/>
                  <a:pt x="108" y="58"/>
                </a:cubicBezTo>
                <a:cubicBezTo>
                  <a:pt x="108" y="89"/>
                  <a:pt x="108" y="89"/>
                  <a:pt x="108" y="89"/>
                </a:cubicBezTo>
                <a:cubicBezTo>
                  <a:pt x="109" y="89"/>
                  <a:pt x="109" y="89"/>
                  <a:pt x="109" y="89"/>
                </a:cubicBezTo>
                <a:lnTo>
                  <a:pt x="109" y="58"/>
                </a:lnTo>
                <a:close/>
                <a:moveTo>
                  <a:pt x="109" y="89"/>
                </a:moveTo>
                <a:cubicBezTo>
                  <a:pt x="109" y="90"/>
                  <a:pt x="109" y="90"/>
                  <a:pt x="109" y="90"/>
                </a:cubicBezTo>
                <a:cubicBezTo>
                  <a:pt x="108" y="91"/>
                  <a:pt x="108" y="91"/>
                  <a:pt x="108" y="91"/>
                </a:cubicBezTo>
                <a:cubicBezTo>
                  <a:pt x="108" y="92"/>
                  <a:pt x="108" y="92"/>
                  <a:pt x="108" y="92"/>
                </a:cubicBezTo>
                <a:cubicBezTo>
                  <a:pt x="108" y="92"/>
                  <a:pt x="108" y="92"/>
                  <a:pt x="108" y="92"/>
                </a:cubicBezTo>
                <a:cubicBezTo>
                  <a:pt x="108" y="92"/>
                  <a:pt x="108" y="92"/>
                  <a:pt x="108" y="92"/>
                </a:cubicBezTo>
                <a:cubicBezTo>
                  <a:pt x="108" y="92"/>
                  <a:pt x="108" y="92"/>
                  <a:pt x="108" y="92"/>
                </a:cubicBezTo>
                <a:cubicBezTo>
                  <a:pt x="108" y="149"/>
                  <a:pt x="108" y="149"/>
                  <a:pt x="108" y="149"/>
                </a:cubicBezTo>
                <a:cubicBezTo>
                  <a:pt x="109" y="149"/>
                  <a:pt x="109" y="149"/>
                  <a:pt x="109" y="149"/>
                </a:cubicBezTo>
                <a:lnTo>
                  <a:pt x="109" y="89"/>
                </a:lnTo>
                <a:close/>
                <a:moveTo>
                  <a:pt x="106" y="179"/>
                </a:moveTo>
                <a:cubicBezTo>
                  <a:pt x="107" y="179"/>
                  <a:pt x="107" y="179"/>
                  <a:pt x="108" y="178"/>
                </a:cubicBezTo>
                <a:cubicBezTo>
                  <a:pt x="108" y="155"/>
                  <a:pt x="108" y="155"/>
                  <a:pt x="108" y="155"/>
                </a:cubicBezTo>
                <a:cubicBezTo>
                  <a:pt x="108" y="155"/>
                  <a:pt x="108" y="155"/>
                  <a:pt x="108" y="155"/>
                </a:cubicBezTo>
                <a:cubicBezTo>
                  <a:pt x="108" y="148"/>
                  <a:pt x="108" y="148"/>
                  <a:pt x="108" y="148"/>
                </a:cubicBezTo>
                <a:cubicBezTo>
                  <a:pt x="108" y="149"/>
                  <a:pt x="108" y="149"/>
                  <a:pt x="108" y="149"/>
                </a:cubicBezTo>
                <a:cubicBezTo>
                  <a:pt x="108" y="92"/>
                  <a:pt x="108" y="92"/>
                  <a:pt x="108" y="92"/>
                </a:cubicBezTo>
                <a:cubicBezTo>
                  <a:pt x="108" y="92"/>
                  <a:pt x="108" y="92"/>
                  <a:pt x="108" y="92"/>
                </a:cubicBezTo>
                <a:cubicBezTo>
                  <a:pt x="108" y="92"/>
                  <a:pt x="108" y="92"/>
                  <a:pt x="108" y="92"/>
                </a:cubicBezTo>
                <a:cubicBezTo>
                  <a:pt x="108" y="91"/>
                  <a:pt x="108" y="91"/>
                  <a:pt x="108" y="91"/>
                </a:cubicBezTo>
                <a:cubicBezTo>
                  <a:pt x="106" y="95"/>
                  <a:pt x="106" y="95"/>
                  <a:pt x="106" y="95"/>
                </a:cubicBezTo>
                <a:cubicBezTo>
                  <a:pt x="106" y="96"/>
                  <a:pt x="106" y="96"/>
                  <a:pt x="106" y="96"/>
                </a:cubicBezTo>
                <a:cubicBezTo>
                  <a:pt x="107" y="93"/>
                  <a:pt x="107" y="93"/>
                  <a:pt x="107" y="93"/>
                </a:cubicBezTo>
                <a:cubicBezTo>
                  <a:pt x="106" y="96"/>
                  <a:pt x="106" y="96"/>
                  <a:pt x="106" y="96"/>
                </a:cubicBezTo>
                <a:cubicBezTo>
                  <a:pt x="106" y="148"/>
                  <a:pt x="106" y="148"/>
                  <a:pt x="106" y="148"/>
                </a:cubicBezTo>
                <a:cubicBezTo>
                  <a:pt x="107" y="148"/>
                  <a:pt x="107" y="148"/>
                  <a:pt x="108" y="148"/>
                </a:cubicBezTo>
                <a:cubicBezTo>
                  <a:pt x="108" y="150"/>
                  <a:pt x="108" y="150"/>
                  <a:pt x="108" y="150"/>
                </a:cubicBezTo>
                <a:cubicBezTo>
                  <a:pt x="106" y="150"/>
                  <a:pt x="106" y="150"/>
                  <a:pt x="106" y="150"/>
                </a:cubicBezTo>
                <a:cubicBezTo>
                  <a:pt x="106" y="150"/>
                  <a:pt x="106" y="150"/>
                  <a:pt x="106" y="150"/>
                </a:cubicBezTo>
                <a:cubicBezTo>
                  <a:pt x="108" y="151"/>
                  <a:pt x="108" y="151"/>
                  <a:pt x="108" y="151"/>
                </a:cubicBezTo>
                <a:cubicBezTo>
                  <a:pt x="107" y="152"/>
                  <a:pt x="107" y="152"/>
                  <a:pt x="107" y="152"/>
                </a:cubicBezTo>
                <a:cubicBezTo>
                  <a:pt x="106" y="152"/>
                  <a:pt x="106" y="152"/>
                  <a:pt x="106" y="152"/>
                </a:cubicBezTo>
                <a:cubicBezTo>
                  <a:pt x="106" y="152"/>
                  <a:pt x="106" y="152"/>
                  <a:pt x="106" y="152"/>
                </a:cubicBezTo>
                <a:cubicBezTo>
                  <a:pt x="107" y="153"/>
                  <a:pt x="107" y="153"/>
                  <a:pt x="107" y="153"/>
                </a:cubicBezTo>
                <a:cubicBezTo>
                  <a:pt x="107" y="155"/>
                  <a:pt x="107" y="155"/>
                  <a:pt x="107" y="155"/>
                </a:cubicBezTo>
                <a:cubicBezTo>
                  <a:pt x="106" y="155"/>
                  <a:pt x="106" y="155"/>
                  <a:pt x="106" y="155"/>
                </a:cubicBezTo>
                <a:lnTo>
                  <a:pt x="106" y="179"/>
                </a:lnTo>
                <a:close/>
                <a:moveTo>
                  <a:pt x="108" y="49"/>
                </a:moveTo>
                <a:cubicBezTo>
                  <a:pt x="107" y="50"/>
                  <a:pt x="107" y="51"/>
                  <a:pt x="106" y="52"/>
                </a:cubicBezTo>
                <a:cubicBezTo>
                  <a:pt x="106" y="55"/>
                  <a:pt x="106" y="55"/>
                  <a:pt x="106" y="55"/>
                </a:cubicBezTo>
                <a:cubicBezTo>
                  <a:pt x="107" y="55"/>
                  <a:pt x="107" y="55"/>
                  <a:pt x="108" y="55"/>
                </a:cubicBezTo>
                <a:lnTo>
                  <a:pt x="108" y="49"/>
                </a:lnTo>
                <a:close/>
                <a:moveTo>
                  <a:pt x="108" y="58"/>
                </a:moveTo>
                <a:cubicBezTo>
                  <a:pt x="106" y="57"/>
                  <a:pt x="106" y="57"/>
                  <a:pt x="106" y="57"/>
                </a:cubicBezTo>
                <a:cubicBezTo>
                  <a:pt x="106" y="89"/>
                  <a:pt x="106" y="89"/>
                  <a:pt x="106" y="89"/>
                </a:cubicBezTo>
                <a:cubicBezTo>
                  <a:pt x="107" y="89"/>
                  <a:pt x="107" y="89"/>
                  <a:pt x="108" y="89"/>
                </a:cubicBezTo>
                <a:lnTo>
                  <a:pt x="108" y="58"/>
                </a:lnTo>
                <a:close/>
                <a:moveTo>
                  <a:pt x="103" y="7"/>
                </a:moveTo>
                <a:cubicBezTo>
                  <a:pt x="103" y="7"/>
                  <a:pt x="104" y="7"/>
                  <a:pt x="104" y="7"/>
                </a:cubicBezTo>
                <a:cubicBezTo>
                  <a:pt x="104" y="7"/>
                  <a:pt x="104" y="7"/>
                  <a:pt x="103" y="6"/>
                </a:cubicBezTo>
                <a:lnTo>
                  <a:pt x="103" y="7"/>
                </a:lnTo>
                <a:close/>
                <a:moveTo>
                  <a:pt x="103" y="179"/>
                </a:moveTo>
                <a:cubicBezTo>
                  <a:pt x="104" y="179"/>
                  <a:pt x="105" y="179"/>
                  <a:pt x="106" y="179"/>
                </a:cubicBezTo>
                <a:cubicBezTo>
                  <a:pt x="106" y="155"/>
                  <a:pt x="106" y="155"/>
                  <a:pt x="106" y="155"/>
                </a:cubicBezTo>
                <a:cubicBezTo>
                  <a:pt x="104" y="154"/>
                  <a:pt x="104" y="154"/>
                  <a:pt x="104" y="154"/>
                </a:cubicBezTo>
                <a:cubicBezTo>
                  <a:pt x="105" y="152"/>
                  <a:pt x="105" y="152"/>
                  <a:pt x="105" y="152"/>
                </a:cubicBezTo>
                <a:cubicBezTo>
                  <a:pt x="106" y="152"/>
                  <a:pt x="106" y="152"/>
                  <a:pt x="106" y="152"/>
                </a:cubicBezTo>
                <a:cubicBezTo>
                  <a:pt x="106" y="152"/>
                  <a:pt x="106" y="152"/>
                  <a:pt x="106" y="152"/>
                </a:cubicBezTo>
                <a:cubicBezTo>
                  <a:pt x="105" y="152"/>
                  <a:pt x="105" y="152"/>
                  <a:pt x="105" y="152"/>
                </a:cubicBezTo>
                <a:cubicBezTo>
                  <a:pt x="105" y="150"/>
                  <a:pt x="105" y="150"/>
                  <a:pt x="105" y="150"/>
                </a:cubicBezTo>
                <a:cubicBezTo>
                  <a:pt x="106" y="150"/>
                  <a:pt x="106" y="150"/>
                  <a:pt x="106" y="150"/>
                </a:cubicBezTo>
                <a:cubicBezTo>
                  <a:pt x="106" y="150"/>
                  <a:pt x="106" y="150"/>
                  <a:pt x="106" y="150"/>
                </a:cubicBezTo>
                <a:cubicBezTo>
                  <a:pt x="105" y="149"/>
                  <a:pt x="105" y="149"/>
                  <a:pt x="105" y="149"/>
                </a:cubicBezTo>
                <a:cubicBezTo>
                  <a:pt x="105" y="147"/>
                  <a:pt x="105" y="147"/>
                  <a:pt x="105" y="147"/>
                </a:cubicBezTo>
                <a:cubicBezTo>
                  <a:pt x="106" y="148"/>
                  <a:pt x="106" y="148"/>
                  <a:pt x="106" y="148"/>
                </a:cubicBezTo>
                <a:cubicBezTo>
                  <a:pt x="106" y="96"/>
                  <a:pt x="106" y="96"/>
                  <a:pt x="106" y="96"/>
                </a:cubicBezTo>
                <a:cubicBezTo>
                  <a:pt x="106" y="96"/>
                  <a:pt x="106" y="96"/>
                  <a:pt x="106" y="96"/>
                </a:cubicBezTo>
                <a:cubicBezTo>
                  <a:pt x="106" y="96"/>
                  <a:pt x="106" y="96"/>
                  <a:pt x="106" y="96"/>
                </a:cubicBezTo>
                <a:cubicBezTo>
                  <a:pt x="106" y="96"/>
                  <a:pt x="106" y="96"/>
                  <a:pt x="106" y="96"/>
                </a:cubicBezTo>
                <a:cubicBezTo>
                  <a:pt x="106" y="95"/>
                  <a:pt x="106" y="95"/>
                  <a:pt x="106" y="95"/>
                </a:cubicBezTo>
                <a:cubicBezTo>
                  <a:pt x="105" y="96"/>
                  <a:pt x="105" y="96"/>
                  <a:pt x="105" y="96"/>
                </a:cubicBezTo>
                <a:cubicBezTo>
                  <a:pt x="103" y="95"/>
                  <a:pt x="103" y="95"/>
                  <a:pt x="103" y="95"/>
                </a:cubicBezTo>
                <a:cubicBezTo>
                  <a:pt x="103" y="146"/>
                  <a:pt x="103" y="146"/>
                  <a:pt x="103" y="146"/>
                </a:cubicBezTo>
                <a:cubicBezTo>
                  <a:pt x="103" y="146"/>
                  <a:pt x="104" y="147"/>
                  <a:pt x="105" y="147"/>
                </a:cubicBezTo>
                <a:cubicBezTo>
                  <a:pt x="104" y="149"/>
                  <a:pt x="104" y="149"/>
                  <a:pt x="104" y="149"/>
                </a:cubicBezTo>
                <a:cubicBezTo>
                  <a:pt x="103" y="149"/>
                  <a:pt x="103" y="149"/>
                  <a:pt x="103" y="149"/>
                </a:cubicBezTo>
                <a:cubicBezTo>
                  <a:pt x="103" y="150"/>
                  <a:pt x="103" y="150"/>
                  <a:pt x="103" y="150"/>
                </a:cubicBezTo>
                <a:cubicBezTo>
                  <a:pt x="104" y="150"/>
                  <a:pt x="104" y="150"/>
                  <a:pt x="104" y="150"/>
                </a:cubicBezTo>
                <a:cubicBezTo>
                  <a:pt x="104" y="151"/>
                  <a:pt x="104" y="151"/>
                  <a:pt x="104" y="151"/>
                </a:cubicBezTo>
                <a:cubicBezTo>
                  <a:pt x="103" y="151"/>
                  <a:pt x="103" y="151"/>
                  <a:pt x="103" y="151"/>
                </a:cubicBezTo>
                <a:cubicBezTo>
                  <a:pt x="103" y="152"/>
                  <a:pt x="103" y="152"/>
                  <a:pt x="103" y="152"/>
                </a:cubicBezTo>
                <a:cubicBezTo>
                  <a:pt x="104" y="152"/>
                  <a:pt x="104" y="152"/>
                  <a:pt x="104" y="152"/>
                </a:cubicBezTo>
                <a:cubicBezTo>
                  <a:pt x="104" y="154"/>
                  <a:pt x="104" y="154"/>
                  <a:pt x="104" y="154"/>
                </a:cubicBezTo>
                <a:cubicBezTo>
                  <a:pt x="103" y="154"/>
                  <a:pt x="103" y="154"/>
                  <a:pt x="103" y="154"/>
                </a:cubicBezTo>
                <a:lnTo>
                  <a:pt x="103" y="179"/>
                </a:lnTo>
                <a:close/>
                <a:moveTo>
                  <a:pt x="106" y="52"/>
                </a:moveTo>
                <a:cubicBezTo>
                  <a:pt x="104" y="54"/>
                  <a:pt x="103" y="55"/>
                  <a:pt x="103" y="55"/>
                </a:cubicBezTo>
                <a:cubicBezTo>
                  <a:pt x="104" y="55"/>
                  <a:pt x="105" y="55"/>
                  <a:pt x="106" y="55"/>
                </a:cubicBezTo>
                <a:lnTo>
                  <a:pt x="106" y="52"/>
                </a:lnTo>
                <a:close/>
                <a:moveTo>
                  <a:pt x="106" y="57"/>
                </a:moveTo>
                <a:cubicBezTo>
                  <a:pt x="106" y="89"/>
                  <a:pt x="106" y="89"/>
                  <a:pt x="106" y="89"/>
                </a:cubicBezTo>
                <a:cubicBezTo>
                  <a:pt x="105" y="88"/>
                  <a:pt x="104" y="88"/>
                  <a:pt x="103" y="88"/>
                </a:cubicBezTo>
                <a:cubicBezTo>
                  <a:pt x="103" y="55"/>
                  <a:pt x="103" y="55"/>
                  <a:pt x="103" y="55"/>
                </a:cubicBezTo>
                <a:lnTo>
                  <a:pt x="106" y="57"/>
                </a:lnTo>
                <a:close/>
                <a:moveTo>
                  <a:pt x="102" y="6"/>
                </a:moveTo>
                <a:cubicBezTo>
                  <a:pt x="103" y="7"/>
                  <a:pt x="103" y="7"/>
                  <a:pt x="103" y="7"/>
                </a:cubicBezTo>
                <a:cubicBezTo>
                  <a:pt x="103" y="6"/>
                  <a:pt x="103" y="6"/>
                  <a:pt x="103" y="6"/>
                </a:cubicBezTo>
                <a:cubicBezTo>
                  <a:pt x="102" y="5"/>
                  <a:pt x="102" y="5"/>
                  <a:pt x="102" y="5"/>
                </a:cubicBezTo>
                <a:lnTo>
                  <a:pt x="102" y="6"/>
                </a:lnTo>
                <a:close/>
                <a:moveTo>
                  <a:pt x="102" y="179"/>
                </a:moveTo>
                <a:cubicBezTo>
                  <a:pt x="103" y="179"/>
                  <a:pt x="103" y="179"/>
                  <a:pt x="103" y="179"/>
                </a:cubicBezTo>
                <a:cubicBezTo>
                  <a:pt x="103" y="154"/>
                  <a:pt x="103" y="154"/>
                  <a:pt x="103" y="154"/>
                </a:cubicBezTo>
                <a:cubicBezTo>
                  <a:pt x="102" y="154"/>
                  <a:pt x="102" y="154"/>
                  <a:pt x="102" y="154"/>
                </a:cubicBezTo>
                <a:lnTo>
                  <a:pt x="102" y="179"/>
                </a:lnTo>
                <a:close/>
                <a:moveTo>
                  <a:pt x="103" y="55"/>
                </a:moveTo>
                <a:cubicBezTo>
                  <a:pt x="102" y="55"/>
                  <a:pt x="102" y="55"/>
                  <a:pt x="102" y="55"/>
                </a:cubicBezTo>
                <a:cubicBezTo>
                  <a:pt x="102" y="56"/>
                  <a:pt x="102" y="56"/>
                  <a:pt x="102" y="56"/>
                </a:cubicBezTo>
                <a:cubicBezTo>
                  <a:pt x="102" y="56"/>
                  <a:pt x="102" y="56"/>
                  <a:pt x="102" y="56"/>
                </a:cubicBezTo>
                <a:cubicBezTo>
                  <a:pt x="102" y="57"/>
                  <a:pt x="102" y="57"/>
                  <a:pt x="102" y="58"/>
                </a:cubicBezTo>
                <a:cubicBezTo>
                  <a:pt x="102" y="88"/>
                  <a:pt x="102" y="88"/>
                  <a:pt x="102" y="88"/>
                </a:cubicBezTo>
                <a:cubicBezTo>
                  <a:pt x="103" y="88"/>
                  <a:pt x="103" y="88"/>
                  <a:pt x="103" y="88"/>
                </a:cubicBezTo>
                <a:lnTo>
                  <a:pt x="103" y="55"/>
                </a:lnTo>
                <a:close/>
                <a:moveTo>
                  <a:pt x="103" y="95"/>
                </a:moveTo>
                <a:cubicBezTo>
                  <a:pt x="102" y="95"/>
                  <a:pt x="102" y="95"/>
                  <a:pt x="102" y="95"/>
                </a:cubicBezTo>
                <a:cubicBezTo>
                  <a:pt x="102" y="146"/>
                  <a:pt x="102" y="146"/>
                  <a:pt x="102" y="146"/>
                </a:cubicBezTo>
                <a:cubicBezTo>
                  <a:pt x="102" y="146"/>
                  <a:pt x="102" y="146"/>
                  <a:pt x="102" y="146"/>
                </a:cubicBezTo>
                <a:cubicBezTo>
                  <a:pt x="102" y="147"/>
                  <a:pt x="102" y="147"/>
                  <a:pt x="102" y="147"/>
                </a:cubicBezTo>
                <a:cubicBezTo>
                  <a:pt x="102" y="150"/>
                  <a:pt x="102" y="150"/>
                  <a:pt x="102" y="150"/>
                </a:cubicBezTo>
                <a:cubicBezTo>
                  <a:pt x="102" y="149"/>
                  <a:pt x="102" y="149"/>
                  <a:pt x="102" y="149"/>
                </a:cubicBezTo>
                <a:cubicBezTo>
                  <a:pt x="103" y="150"/>
                  <a:pt x="103" y="150"/>
                  <a:pt x="103" y="150"/>
                </a:cubicBezTo>
                <a:cubicBezTo>
                  <a:pt x="103" y="149"/>
                  <a:pt x="103" y="149"/>
                  <a:pt x="103" y="149"/>
                </a:cubicBezTo>
                <a:cubicBezTo>
                  <a:pt x="102" y="149"/>
                  <a:pt x="102" y="149"/>
                  <a:pt x="102" y="149"/>
                </a:cubicBezTo>
                <a:cubicBezTo>
                  <a:pt x="103" y="146"/>
                  <a:pt x="103" y="146"/>
                  <a:pt x="103" y="146"/>
                </a:cubicBezTo>
                <a:cubicBezTo>
                  <a:pt x="103" y="146"/>
                  <a:pt x="103" y="146"/>
                  <a:pt x="103" y="146"/>
                </a:cubicBezTo>
                <a:lnTo>
                  <a:pt x="103" y="95"/>
                </a:lnTo>
                <a:close/>
                <a:moveTo>
                  <a:pt x="103" y="151"/>
                </a:moveTo>
                <a:cubicBezTo>
                  <a:pt x="103" y="152"/>
                  <a:pt x="103" y="152"/>
                  <a:pt x="103" y="152"/>
                </a:cubicBezTo>
                <a:cubicBezTo>
                  <a:pt x="102" y="151"/>
                  <a:pt x="102" y="151"/>
                  <a:pt x="102" y="151"/>
                </a:cubicBezTo>
                <a:cubicBezTo>
                  <a:pt x="102" y="151"/>
                  <a:pt x="102" y="151"/>
                  <a:pt x="102" y="151"/>
                </a:cubicBezTo>
                <a:lnTo>
                  <a:pt x="103" y="151"/>
                </a:lnTo>
                <a:close/>
                <a:moveTo>
                  <a:pt x="102" y="6"/>
                </a:moveTo>
                <a:cubicBezTo>
                  <a:pt x="102" y="6"/>
                  <a:pt x="102" y="6"/>
                  <a:pt x="102" y="6"/>
                </a:cubicBezTo>
                <a:cubicBezTo>
                  <a:pt x="102" y="5"/>
                  <a:pt x="102" y="5"/>
                  <a:pt x="102" y="5"/>
                </a:cubicBezTo>
                <a:cubicBezTo>
                  <a:pt x="102" y="5"/>
                  <a:pt x="102" y="5"/>
                  <a:pt x="102" y="5"/>
                </a:cubicBezTo>
                <a:lnTo>
                  <a:pt x="102" y="6"/>
                </a:lnTo>
                <a:close/>
                <a:moveTo>
                  <a:pt x="102" y="179"/>
                </a:moveTo>
                <a:cubicBezTo>
                  <a:pt x="102" y="179"/>
                  <a:pt x="102" y="179"/>
                  <a:pt x="102" y="179"/>
                </a:cubicBezTo>
                <a:cubicBezTo>
                  <a:pt x="102" y="154"/>
                  <a:pt x="102" y="154"/>
                  <a:pt x="102" y="154"/>
                </a:cubicBezTo>
                <a:cubicBezTo>
                  <a:pt x="102" y="154"/>
                  <a:pt x="102" y="154"/>
                  <a:pt x="102" y="154"/>
                </a:cubicBezTo>
                <a:lnTo>
                  <a:pt x="102" y="179"/>
                </a:lnTo>
                <a:close/>
                <a:moveTo>
                  <a:pt x="102" y="55"/>
                </a:moveTo>
                <a:cubicBezTo>
                  <a:pt x="102" y="55"/>
                  <a:pt x="102" y="55"/>
                  <a:pt x="102" y="55"/>
                </a:cubicBezTo>
                <a:cubicBezTo>
                  <a:pt x="102" y="56"/>
                  <a:pt x="102" y="56"/>
                  <a:pt x="102" y="56"/>
                </a:cubicBezTo>
                <a:cubicBezTo>
                  <a:pt x="102" y="56"/>
                  <a:pt x="102" y="56"/>
                  <a:pt x="102" y="56"/>
                </a:cubicBezTo>
                <a:lnTo>
                  <a:pt x="102" y="55"/>
                </a:lnTo>
                <a:close/>
                <a:moveTo>
                  <a:pt x="102" y="58"/>
                </a:moveTo>
                <a:cubicBezTo>
                  <a:pt x="102" y="58"/>
                  <a:pt x="102" y="58"/>
                  <a:pt x="102" y="59"/>
                </a:cubicBezTo>
                <a:cubicBezTo>
                  <a:pt x="102" y="88"/>
                  <a:pt x="102" y="88"/>
                  <a:pt x="102" y="88"/>
                </a:cubicBezTo>
                <a:cubicBezTo>
                  <a:pt x="102" y="88"/>
                  <a:pt x="102" y="88"/>
                  <a:pt x="102" y="88"/>
                </a:cubicBezTo>
                <a:lnTo>
                  <a:pt x="102" y="58"/>
                </a:lnTo>
                <a:close/>
                <a:moveTo>
                  <a:pt x="102" y="95"/>
                </a:moveTo>
                <a:cubicBezTo>
                  <a:pt x="102" y="95"/>
                  <a:pt x="102" y="95"/>
                  <a:pt x="102" y="95"/>
                </a:cubicBezTo>
                <a:cubicBezTo>
                  <a:pt x="102" y="146"/>
                  <a:pt x="102" y="146"/>
                  <a:pt x="102" y="146"/>
                </a:cubicBezTo>
                <a:cubicBezTo>
                  <a:pt x="102" y="146"/>
                  <a:pt x="102" y="146"/>
                  <a:pt x="102" y="146"/>
                </a:cubicBezTo>
                <a:lnTo>
                  <a:pt x="102" y="95"/>
                </a:lnTo>
                <a:close/>
                <a:moveTo>
                  <a:pt x="102" y="147"/>
                </a:moveTo>
                <a:cubicBezTo>
                  <a:pt x="102" y="150"/>
                  <a:pt x="102" y="150"/>
                  <a:pt x="102" y="150"/>
                </a:cubicBezTo>
                <a:cubicBezTo>
                  <a:pt x="102" y="151"/>
                  <a:pt x="102" y="151"/>
                  <a:pt x="102" y="151"/>
                </a:cubicBezTo>
                <a:cubicBezTo>
                  <a:pt x="102" y="151"/>
                  <a:pt x="102" y="151"/>
                  <a:pt x="102" y="151"/>
                </a:cubicBezTo>
                <a:cubicBezTo>
                  <a:pt x="102" y="151"/>
                  <a:pt x="102" y="151"/>
                  <a:pt x="102" y="151"/>
                </a:cubicBezTo>
                <a:cubicBezTo>
                  <a:pt x="102" y="151"/>
                  <a:pt x="102" y="151"/>
                  <a:pt x="102" y="151"/>
                </a:cubicBezTo>
                <a:cubicBezTo>
                  <a:pt x="102" y="152"/>
                  <a:pt x="102" y="152"/>
                  <a:pt x="102" y="152"/>
                </a:cubicBezTo>
                <a:cubicBezTo>
                  <a:pt x="102" y="148"/>
                  <a:pt x="102" y="148"/>
                  <a:pt x="102" y="148"/>
                </a:cubicBezTo>
                <a:lnTo>
                  <a:pt x="102" y="147"/>
                </a:lnTo>
                <a:close/>
                <a:moveTo>
                  <a:pt x="101" y="6"/>
                </a:moveTo>
                <a:cubicBezTo>
                  <a:pt x="102" y="6"/>
                  <a:pt x="102" y="6"/>
                  <a:pt x="102" y="6"/>
                </a:cubicBezTo>
                <a:cubicBezTo>
                  <a:pt x="102" y="5"/>
                  <a:pt x="102" y="5"/>
                  <a:pt x="102" y="5"/>
                </a:cubicBezTo>
                <a:cubicBezTo>
                  <a:pt x="101" y="5"/>
                  <a:pt x="101" y="5"/>
                  <a:pt x="101" y="5"/>
                </a:cubicBezTo>
                <a:lnTo>
                  <a:pt x="101" y="6"/>
                </a:lnTo>
                <a:close/>
                <a:moveTo>
                  <a:pt x="101" y="180"/>
                </a:moveTo>
                <a:cubicBezTo>
                  <a:pt x="102" y="179"/>
                  <a:pt x="102" y="179"/>
                  <a:pt x="102" y="179"/>
                </a:cubicBezTo>
                <a:cubicBezTo>
                  <a:pt x="102" y="154"/>
                  <a:pt x="102" y="154"/>
                  <a:pt x="102" y="154"/>
                </a:cubicBezTo>
                <a:cubicBezTo>
                  <a:pt x="101" y="154"/>
                  <a:pt x="101" y="154"/>
                  <a:pt x="101" y="154"/>
                </a:cubicBezTo>
                <a:cubicBezTo>
                  <a:pt x="102" y="152"/>
                  <a:pt x="102" y="152"/>
                  <a:pt x="102" y="152"/>
                </a:cubicBezTo>
                <a:cubicBezTo>
                  <a:pt x="102" y="148"/>
                  <a:pt x="102" y="148"/>
                  <a:pt x="102" y="148"/>
                </a:cubicBezTo>
                <a:cubicBezTo>
                  <a:pt x="101" y="154"/>
                  <a:pt x="101" y="154"/>
                  <a:pt x="101" y="154"/>
                </a:cubicBezTo>
                <a:cubicBezTo>
                  <a:pt x="101" y="154"/>
                  <a:pt x="101" y="154"/>
                  <a:pt x="101" y="154"/>
                </a:cubicBezTo>
                <a:lnTo>
                  <a:pt x="101" y="180"/>
                </a:lnTo>
                <a:close/>
                <a:moveTo>
                  <a:pt x="102" y="55"/>
                </a:moveTo>
                <a:cubicBezTo>
                  <a:pt x="101" y="54"/>
                  <a:pt x="101" y="54"/>
                  <a:pt x="101" y="54"/>
                </a:cubicBezTo>
                <a:cubicBezTo>
                  <a:pt x="101" y="54"/>
                  <a:pt x="101" y="54"/>
                  <a:pt x="101" y="54"/>
                </a:cubicBezTo>
                <a:cubicBezTo>
                  <a:pt x="101" y="55"/>
                  <a:pt x="101" y="55"/>
                  <a:pt x="101" y="55"/>
                </a:cubicBezTo>
                <a:cubicBezTo>
                  <a:pt x="102" y="56"/>
                  <a:pt x="102" y="56"/>
                  <a:pt x="102" y="56"/>
                </a:cubicBezTo>
                <a:lnTo>
                  <a:pt x="102" y="55"/>
                </a:lnTo>
                <a:close/>
                <a:moveTo>
                  <a:pt x="102" y="59"/>
                </a:moveTo>
                <a:cubicBezTo>
                  <a:pt x="101" y="60"/>
                  <a:pt x="101" y="62"/>
                  <a:pt x="101" y="63"/>
                </a:cubicBezTo>
                <a:cubicBezTo>
                  <a:pt x="101" y="88"/>
                  <a:pt x="101" y="88"/>
                  <a:pt x="101" y="88"/>
                </a:cubicBezTo>
                <a:cubicBezTo>
                  <a:pt x="102" y="88"/>
                  <a:pt x="102" y="88"/>
                  <a:pt x="102" y="88"/>
                </a:cubicBezTo>
                <a:lnTo>
                  <a:pt x="102" y="59"/>
                </a:lnTo>
                <a:close/>
                <a:moveTo>
                  <a:pt x="102" y="95"/>
                </a:moveTo>
                <a:cubicBezTo>
                  <a:pt x="101" y="94"/>
                  <a:pt x="101" y="94"/>
                  <a:pt x="101" y="94"/>
                </a:cubicBezTo>
                <a:cubicBezTo>
                  <a:pt x="101" y="146"/>
                  <a:pt x="101" y="146"/>
                  <a:pt x="101" y="146"/>
                </a:cubicBezTo>
                <a:cubicBezTo>
                  <a:pt x="101" y="145"/>
                  <a:pt x="101" y="145"/>
                  <a:pt x="101" y="145"/>
                </a:cubicBezTo>
                <a:cubicBezTo>
                  <a:pt x="102" y="146"/>
                  <a:pt x="102" y="146"/>
                  <a:pt x="102" y="146"/>
                </a:cubicBezTo>
                <a:lnTo>
                  <a:pt x="102" y="95"/>
                </a:lnTo>
                <a:close/>
                <a:moveTo>
                  <a:pt x="100" y="6"/>
                </a:moveTo>
                <a:cubicBezTo>
                  <a:pt x="101" y="6"/>
                  <a:pt x="101" y="6"/>
                  <a:pt x="101" y="6"/>
                </a:cubicBezTo>
                <a:cubicBezTo>
                  <a:pt x="101" y="5"/>
                  <a:pt x="101" y="5"/>
                  <a:pt x="101" y="5"/>
                </a:cubicBezTo>
                <a:cubicBezTo>
                  <a:pt x="100" y="5"/>
                  <a:pt x="100" y="5"/>
                  <a:pt x="100" y="5"/>
                </a:cubicBezTo>
                <a:cubicBezTo>
                  <a:pt x="100" y="5"/>
                  <a:pt x="100" y="5"/>
                  <a:pt x="100" y="5"/>
                </a:cubicBezTo>
                <a:lnTo>
                  <a:pt x="100" y="6"/>
                </a:lnTo>
                <a:close/>
                <a:moveTo>
                  <a:pt x="100" y="180"/>
                </a:moveTo>
                <a:cubicBezTo>
                  <a:pt x="101" y="180"/>
                  <a:pt x="101" y="180"/>
                  <a:pt x="101" y="180"/>
                </a:cubicBezTo>
                <a:cubicBezTo>
                  <a:pt x="101" y="154"/>
                  <a:pt x="101" y="154"/>
                  <a:pt x="101" y="154"/>
                </a:cubicBezTo>
                <a:cubicBezTo>
                  <a:pt x="100" y="153"/>
                  <a:pt x="100" y="153"/>
                  <a:pt x="100" y="153"/>
                </a:cubicBezTo>
                <a:lnTo>
                  <a:pt x="100" y="180"/>
                </a:lnTo>
                <a:close/>
                <a:moveTo>
                  <a:pt x="101" y="54"/>
                </a:moveTo>
                <a:cubicBezTo>
                  <a:pt x="100" y="55"/>
                  <a:pt x="100" y="55"/>
                  <a:pt x="100" y="55"/>
                </a:cubicBezTo>
                <a:cubicBezTo>
                  <a:pt x="101" y="55"/>
                  <a:pt x="101" y="55"/>
                  <a:pt x="101" y="55"/>
                </a:cubicBezTo>
                <a:lnTo>
                  <a:pt x="101" y="54"/>
                </a:lnTo>
                <a:close/>
                <a:moveTo>
                  <a:pt x="101" y="63"/>
                </a:moveTo>
                <a:cubicBezTo>
                  <a:pt x="101" y="64"/>
                  <a:pt x="100" y="65"/>
                  <a:pt x="100" y="66"/>
                </a:cubicBezTo>
                <a:cubicBezTo>
                  <a:pt x="100" y="88"/>
                  <a:pt x="100" y="88"/>
                  <a:pt x="100" y="88"/>
                </a:cubicBezTo>
                <a:cubicBezTo>
                  <a:pt x="101" y="88"/>
                  <a:pt x="101" y="88"/>
                  <a:pt x="101" y="88"/>
                </a:cubicBezTo>
                <a:lnTo>
                  <a:pt x="101" y="63"/>
                </a:lnTo>
                <a:close/>
                <a:moveTo>
                  <a:pt x="101" y="94"/>
                </a:moveTo>
                <a:cubicBezTo>
                  <a:pt x="100" y="94"/>
                  <a:pt x="100" y="94"/>
                  <a:pt x="100" y="94"/>
                </a:cubicBezTo>
                <a:cubicBezTo>
                  <a:pt x="100" y="145"/>
                  <a:pt x="100" y="145"/>
                  <a:pt x="100" y="145"/>
                </a:cubicBezTo>
                <a:cubicBezTo>
                  <a:pt x="100" y="145"/>
                  <a:pt x="100" y="145"/>
                  <a:pt x="100" y="145"/>
                </a:cubicBezTo>
                <a:cubicBezTo>
                  <a:pt x="100" y="148"/>
                  <a:pt x="100" y="148"/>
                  <a:pt x="100" y="148"/>
                </a:cubicBezTo>
                <a:cubicBezTo>
                  <a:pt x="100" y="151"/>
                  <a:pt x="100" y="151"/>
                  <a:pt x="100" y="151"/>
                </a:cubicBezTo>
                <a:cubicBezTo>
                  <a:pt x="101" y="146"/>
                  <a:pt x="101" y="146"/>
                  <a:pt x="101" y="146"/>
                </a:cubicBezTo>
                <a:lnTo>
                  <a:pt x="101" y="94"/>
                </a:lnTo>
                <a:close/>
                <a:moveTo>
                  <a:pt x="99" y="6"/>
                </a:moveTo>
                <a:cubicBezTo>
                  <a:pt x="99" y="6"/>
                  <a:pt x="99" y="6"/>
                  <a:pt x="100" y="6"/>
                </a:cubicBezTo>
                <a:cubicBezTo>
                  <a:pt x="100" y="5"/>
                  <a:pt x="100" y="5"/>
                  <a:pt x="100" y="5"/>
                </a:cubicBezTo>
                <a:cubicBezTo>
                  <a:pt x="99" y="5"/>
                  <a:pt x="99" y="5"/>
                  <a:pt x="99" y="5"/>
                </a:cubicBezTo>
                <a:lnTo>
                  <a:pt x="99" y="6"/>
                </a:lnTo>
                <a:close/>
                <a:moveTo>
                  <a:pt x="99" y="180"/>
                </a:moveTo>
                <a:cubicBezTo>
                  <a:pt x="99" y="180"/>
                  <a:pt x="100" y="180"/>
                  <a:pt x="100" y="180"/>
                </a:cubicBezTo>
                <a:cubicBezTo>
                  <a:pt x="100" y="153"/>
                  <a:pt x="100" y="153"/>
                  <a:pt x="100" y="153"/>
                </a:cubicBezTo>
                <a:cubicBezTo>
                  <a:pt x="100" y="153"/>
                  <a:pt x="100" y="153"/>
                  <a:pt x="100" y="153"/>
                </a:cubicBezTo>
                <a:cubicBezTo>
                  <a:pt x="100" y="151"/>
                  <a:pt x="100" y="151"/>
                  <a:pt x="100" y="151"/>
                </a:cubicBezTo>
                <a:cubicBezTo>
                  <a:pt x="100" y="148"/>
                  <a:pt x="100" y="148"/>
                  <a:pt x="100" y="148"/>
                </a:cubicBezTo>
                <a:cubicBezTo>
                  <a:pt x="99" y="153"/>
                  <a:pt x="99" y="153"/>
                  <a:pt x="99" y="153"/>
                </a:cubicBezTo>
                <a:cubicBezTo>
                  <a:pt x="99" y="153"/>
                  <a:pt x="99" y="153"/>
                  <a:pt x="99" y="153"/>
                </a:cubicBezTo>
                <a:lnTo>
                  <a:pt x="99" y="180"/>
                </a:lnTo>
                <a:close/>
                <a:moveTo>
                  <a:pt x="100" y="66"/>
                </a:moveTo>
                <a:cubicBezTo>
                  <a:pt x="100" y="67"/>
                  <a:pt x="99" y="68"/>
                  <a:pt x="99" y="69"/>
                </a:cubicBezTo>
                <a:cubicBezTo>
                  <a:pt x="99" y="88"/>
                  <a:pt x="99" y="88"/>
                  <a:pt x="99" y="88"/>
                </a:cubicBezTo>
                <a:cubicBezTo>
                  <a:pt x="99" y="88"/>
                  <a:pt x="100" y="88"/>
                  <a:pt x="100" y="88"/>
                </a:cubicBezTo>
                <a:lnTo>
                  <a:pt x="100" y="66"/>
                </a:lnTo>
                <a:close/>
                <a:moveTo>
                  <a:pt x="100" y="94"/>
                </a:moveTo>
                <a:cubicBezTo>
                  <a:pt x="99" y="93"/>
                  <a:pt x="99" y="93"/>
                  <a:pt x="99" y="93"/>
                </a:cubicBezTo>
                <a:cubicBezTo>
                  <a:pt x="99" y="145"/>
                  <a:pt x="99" y="145"/>
                  <a:pt x="99" y="145"/>
                </a:cubicBezTo>
                <a:cubicBezTo>
                  <a:pt x="99" y="145"/>
                  <a:pt x="100" y="145"/>
                  <a:pt x="100" y="145"/>
                </a:cubicBezTo>
                <a:lnTo>
                  <a:pt x="100" y="94"/>
                </a:lnTo>
                <a:close/>
                <a:moveTo>
                  <a:pt x="94" y="46"/>
                </a:moveTo>
                <a:cubicBezTo>
                  <a:pt x="95" y="46"/>
                  <a:pt x="95" y="46"/>
                  <a:pt x="95" y="46"/>
                </a:cubicBezTo>
                <a:cubicBezTo>
                  <a:pt x="96" y="47"/>
                  <a:pt x="96" y="47"/>
                  <a:pt x="96" y="47"/>
                </a:cubicBezTo>
                <a:cubicBezTo>
                  <a:pt x="96" y="46"/>
                  <a:pt x="96" y="46"/>
                  <a:pt x="96" y="46"/>
                </a:cubicBezTo>
                <a:cubicBezTo>
                  <a:pt x="94" y="45"/>
                  <a:pt x="94" y="45"/>
                  <a:pt x="94" y="45"/>
                </a:cubicBezTo>
                <a:cubicBezTo>
                  <a:pt x="94" y="44"/>
                  <a:pt x="94" y="43"/>
                  <a:pt x="92" y="41"/>
                </a:cubicBezTo>
                <a:cubicBezTo>
                  <a:pt x="92" y="42"/>
                  <a:pt x="92" y="42"/>
                  <a:pt x="92" y="42"/>
                </a:cubicBezTo>
                <a:cubicBezTo>
                  <a:pt x="93" y="43"/>
                  <a:pt x="94" y="44"/>
                  <a:pt x="94" y="45"/>
                </a:cubicBezTo>
                <a:cubicBezTo>
                  <a:pt x="92" y="44"/>
                  <a:pt x="92" y="44"/>
                  <a:pt x="92" y="44"/>
                </a:cubicBezTo>
                <a:cubicBezTo>
                  <a:pt x="92" y="64"/>
                  <a:pt x="92" y="64"/>
                  <a:pt x="92" y="64"/>
                </a:cubicBezTo>
                <a:cubicBezTo>
                  <a:pt x="95" y="53"/>
                  <a:pt x="95" y="47"/>
                  <a:pt x="94" y="46"/>
                </a:cubicBezTo>
                <a:close/>
                <a:moveTo>
                  <a:pt x="92" y="39"/>
                </a:moveTo>
                <a:cubicBezTo>
                  <a:pt x="95" y="28"/>
                  <a:pt x="94" y="21"/>
                  <a:pt x="94" y="20"/>
                </a:cubicBezTo>
                <a:cubicBezTo>
                  <a:pt x="96" y="21"/>
                  <a:pt x="96" y="21"/>
                  <a:pt x="96" y="21"/>
                </a:cubicBezTo>
                <a:cubicBezTo>
                  <a:pt x="97" y="20"/>
                  <a:pt x="97" y="20"/>
                  <a:pt x="97" y="20"/>
                </a:cubicBezTo>
                <a:cubicBezTo>
                  <a:pt x="92" y="18"/>
                  <a:pt x="92" y="18"/>
                  <a:pt x="92" y="18"/>
                </a:cubicBezTo>
                <a:lnTo>
                  <a:pt x="92" y="39"/>
                </a:lnTo>
                <a:close/>
                <a:moveTo>
                  <a:pt x="92" y="5"/>
                </a:moveTo>
                <a:cubicBezTo>
                  <a:pt x="94" y="5"/>
                  <a:pt x="95" y="5"/>
                  <a:pt x="97" y="6"/>
                </a:cubicBezTo>
                <a:cubicBezTo>
                  <a:pt x="97" y="6"/>
                  <a:pt x="98" y="6"/>
                  <a:pt x="99" y="6"/>
                </a:cubicBezTo>
                <a:cubicBezTo>
                  <a:pt x="99" y="5"/>
                  <a:pt x="99" y="5"/>
                  <a:pt x="99" y="5"/>
                </a:cubicBezTo>
                <a:cubicBezTo>
                  <a:pt x="98" y="5"/>
                  <a:pt x="97" y="5"/>
                  <a:pt x="96" y="5"/>
                </a:cubicBezTo>
                <a:cubicBezTo>
                  <a:pt x="95" y="4"/>
                  <a:pt x="94" y="4"/>
                  <a:pt x="92" y="3"/>
                </a:cubicBezTo>
                <a:lnTo>
                  <a:pt x="92" y="5"/>
                </a:lnTo>
                <a:close/>
                <a:moveTo>
                  <a:pt x="92" y="179"/>
                </a:moveTo>
                <a:cubicBezTo>
                  <a:pt x="95" y="179"/>
                  <a:pt x="97" y="179"/>
                  <a:pt x="99" y="180"/>
                </a:cubicBezTo>
                <a:cubicBezTo>
                  <a:pt x="99" y="153"/>
                  <a:pt x="99" y="153"/>
                  <a:pt x="99" y="153"/>
                </a:cubicBezTo>
                <a:cubicBezTo>
                  <a:pt x="97" y="153"/>
                  <a:pt x="97" y="153"/>
                  <a:pt x="97" y="153"/>
                </a:cubicBezTo>
                <a:cubicBezTo>
                  <a:pt x="99" y="145"/>
                  <a:pt x="99" y="145"/>
                  <a:pt x="99" y="145"/>
                </a:cubicBezTo>
                <a:cubicBezTo>
                  <a:pt x="99" y="145"/>
                  <a:pt x="99" y="145"/>
                  <a:pt x="99" y="145"/>
                </a:cubicBezTo>
                <a:cubicBezTo>
                  <a:pt x="99" y="93"/>
                  <a:pt x="99" y="93"/>
                  <a:pt x="99" y="93"/>
                </a:cubicBezTo>
                <a:cubicBezTo>
                  <a:pt x="92" y="91"/>
                  <a:pt x="92" y="91"/>
                  <a:pt x="92" y="91"/>
                </a:cubicBezTo>
                <a:cubicBezTo>
                  <a:pt x="92" y="143"/>
                  <a:pt x="92" y="143"/>
                  <a:pt x="92" y="143"/>
                </a:cubicBezTo>
                <a:cubicBezTo>
                  <a:pt x="94" y="143"/>
                  <a:pt x="95" y="144"/>
                  <a:pt x="96" y="144"/>
                </a:cubicBezTo>
                <a:cubicBezTo>
                  <a:pt x="95" y="148"/>
                  <a:pt x="95" y="151"/>
                  <a:pt x="94" y="152"/>
                </a:cubicBezTo>
                <a:cubicBezTo>
                  <a:pt x="92" y="152"/>
                  <a:pt x="92" y="152"/>
                  <a:pt x="92" y="152"/>
                </a:cubicBezTo>
                <a:lnTo>
                  <a:pt x="92" y="179"/>
                </a:lnTo>
                <a:close/>
                <a:moveTo>
                  <a:pt x="99" y="69"/>
                </a:moveTo>
                <a:cubicBezTo>
                  <a:pt x="97" y="74"/>
                  <a:pt x="95" y="78"/>
                  <a:pt x="92" y="81"/>
                </a:cubicBezTo>
                <a:cubicBezTo>
                  <a:pt x="92" y="88"/>
                  <a:pt x="92" y="88"/>
                  <a:pt x="92" y="88"/>
                </a:cubicBezTo>
                <a:cubicBezTo>
                  <a:pt x="95" y="88"/>
                  <a:pt x="97" y="88"/>
                  <a:pt x="99" y="88"/>
                </a:cubicBezTo>
                <a:lnTo>
                  <a:pt x="99" y="69"/>
                </a:lnTo>
                <a:close/>
                <a:moveTo>
                  <a:pt x="92" y="41"/>
                </a:moveTo>
                <a:cubicBezTo>
                  <a:pt x="92" y="40"/>
                  <a:pt x="92" y="40"/>
                  <a:pt x="92" y="40"/>
                </a:cubicBezTo>
                <a:cubicBezTo>
                  <a:pt x="92" y="40"/>
                  <a:pt x="92" y="39"/>
                  <a:pt x="92" y="39"/>
                </a:cubicBezTo>
                <a:cubicBezTo>
                  <a:pt x="92" y="18"/>
                  <a:pt x="92" y="18"/>
                  <a:pt x="92" y="18"/>
                </a:cubicBezTo>
                <a:cubicBezTo>
                  <a:pt x="90" y="17"/>
                  <a:pt x="90" y="17"/>
                  <a:pt x="90" y="17"/>
                </a:cubicBezTo>
                <a:cubicBezTo>
                  <a:pt x="90" y="39"/>
                  <a:pt x="90" y="39"/>
                  <a:pt x="90" y="39"/>
                </a:cubicBezTo>
                <a:cubicBezTo>
                  <a:pt x="90" y="40"/>
                  <a:pt x="91" y="40"/>
                  <a:pt x="91" y="40"/>
                </a:cubicBezTo>
                <a:cubicBezTo>
                  <a:pt x="92" y="41"/>
                  <a:pt x="92" y="41"/>
                  <a:pt x="92" y="42"/>
                </a:cubicBezTo>
                <a:lnTo>
                  <a:pt x="92" y="41"/>
                </a:lnTo>
                <a:close/>
                <a:moveTo>
                  <a:pt x="90" y="6"/>
                </a:moveTo>
                <a:cubicBezTo>
                  <a:pt x="90" y="6"/>
                  <a:pt x="91" y="6"/>
                  <a:pt x="92" y="5"/>
                </a:cubicBezTo>
                <a:cubicBezTo>
                  <a:pt x="92" y="3"/>
                  <a:pt x="92" y="3"/>
                  <a:pt x="92" y="3"/>
                </a:cubicBezTo>
                <a:cubicBezTo>
                  <a:pt x="92" y="3"/>
                  <a:pt x="91" y="3"/>
                  <a:pt x="90" y="4"/>
                </a:cubicBezTo>
                <a:lnTo>
                  <a:pt x="90" y="6"/>
                </a:lnTo>
                <a:close/>
                <a:moveTo>
                  <a:pt x="90" y="2"/>
                </a:moveTo>
                <a:cubicBezTo>
                  <a:pt x="90" y="1"/>
                  <a:pt x="90" y="1"/>
                  <a:pt x="90" y="1"/>
                </a:cubicBezTo>
                <a:cubicBezTo>
                  <a:pt x="90" y="0"/>
                  <a:pt x="90" y="0"/>
                  <a:pt x="90" y="1"/>
                </a:cubicBezTo>
                <a:lnTo>
                  <a:pt x="90" y="2"/>
                </a:lnTo>
                <a:close/>
                <a:moveTo>
                  <a:pt x="90" y="179"/>
                </a:moveTo>
                <a:cubicBezTo>
                  <a:pt x="91" y="179"/>
                  <a:pt x="92" y="179"/>
                  <a:pt x="92" y="179"/>
                </a:cubicBezTo>
                <a:cubicBezTo>
                  <a:pt x="92" y="152"/>
                  <a:pt x="92" y="152"/>
                  <a:pt x="92" y="152"/>
                </a:cubicBezTo>
                <a:cubicBezTo>
                  <a:pt x="90" y="151"/>
                  <a:pt x="90" y="151"/>
                  <a:pt x="90" y="151"/>
                </a:cubicBezTo>
                <a:lnTo>
                  <a:pt x="90" y="179"/>
                </a:lnTo>
                <a:close/>
                <a:moveTo>
                  <a:pt x="92" y="81"/>
                </a:moveTo>
                <a:cubicBezTo>
                  <a:pt x="92" y="82"/>
                  <a:pt x="91" y="83"/>
                  <a:pt x="90" y="84"/>
                </a:cubicBezTo>
                <a:cubicBezTo>
                  <a:pt x="90" y="88"/>
                  <a:pt x="90" y="88"/>
                  <a:pt x="90" y="88"/>
                </a:cubicBezTo>
                <a:cubicBezTo>
                  <a:pt x="91" y="88"/>
                  <a:pt x="92" y="88"/>
                  <a:pt x="92" y="88"/>
                </a:cubicBezTo>
                <a:lnTo>
                  <a:pt x="92" y="81"/>
                </a:lnTo>
                <a:close/>
                <a:moveTo>
                  <a:pt x="92" y="91"/>
                </a:moveTo>
                <a:cubicBezTo>
                  <a:pt x="90" y="90"/>
                  <a:pt x="90" y="90"/>
                  <a:pt x="90" y="90"/>
                </a:cubicBezTo>
                <a:cubicBezTo>
                  <a:pt x="90" y="142"/>
                  <a:pt x="90" y="142"/>
                  <a:pt x="90" y="142"/>
                </a:cubicBezTo>
                <a:cubicBezTo>
                  <a:pt x="90" y="142"/>
                  <a:pt x="91" y="142"/>
                  <a:pt x="91" y="143"/>
                </a:cubicBezTo>
                <a:cubicBezTo>
                  <a:pt x="90" y="146"/>
                  <a:pt x="90" y="146"/>
                  <a:pt x="90" y="146"/>
                </a:cubicBezTo>
                <a:cubicBezTo>
                  <a:pt x="90" y="148"/>
                  <a:pt x="90" y="148"/>
                  <a:pt x="90" y="148"/>
                </a:cubicBezTo>
                <a:cubicBezTo>
                  <a:pt x="91" y="143"/>
                  <a:pt x="91" y="143"/>
                  <a:pt x="91" y="143"/>
                </a:cubicBezTo>
                <a:cubicBezTo>
                  <a:pt x="92" y="143"/>
                  <a:pt x="92" y="143"/>
                  <a:pt x="92" y="143"/>
                </a:cubicBezTo>
                <a:lnTo>
                  <a:pt x="92" y="91"/>
                </a:lnTo>
                <a:close/>
                <a:moveTo>
                  <a:pt x="90" y="84"/>
                </a:moveTo>
                <a:cubicBezTo>
                  <a:pt x="90" y="84"/>
                  <a:pt x="90" y="84"/>
                  <a:pt x="90" y="84"/>
                </a:cubicBezTo>
                <a:cubicBezTo>
                  <a:pt x="90" y="84"/>
                  <a:pt x="90" y="84"/>
                  <a:pt x="90" y="84"/>
                </a:cubicBezTo>
                <a:close/>
                <a:moveTo>
                  <a:pt x="90" y="75"/>
                </a:moveTo>
                <a:cubicBezTo>
                  <a:pt x="91" y="71"/>
                  <a:pt x="92" y="67"/>
                  <a:pt x="92" y="64"/>
                </a:cubicBezTo>
                <a:cubicBezTo>
                  <a:pt x="92" y="44"/>
                  <a:pt x="92" y="44"/>
                  <a:pt x="92" y="44"/>
                </a:cubicBezTo>
                <a:cubicBezTo>
                  <a:pt x="90" y="43"/>
                  <a:pt x="90" y="43"/>
                  <a:pt x="90" y="43"/>
                </a:cubicBezTo>
                <a:lnTo>
                  <a:pt x="90" y="75"/>
                </a:lnTo>
                <a:close/>
                <a:moveTo>
                  <a:pt x="90" y="17"/>
                </a:moveTo>
                <a:cubicBezTo>
                  <a:pt x="88" y="16"/>
                  <a:pt x="88" y="16"/>
                  <a:pt x="88" y="16"/>
                </a:cubicBezTo>
                <a:cubicBezTo>
                  <a:pt x="88" y="39"/>
                  <a:pt x="88" y="39"/>
                  <a:pt x="88" y="39"/>
                </a:cubicBezTo>
                <a:cubicBezTo>
                  <a:pt x="89" y="39"/>
                  <a:pt x="89" y="39"/>
                  <a:pt x="90" y="39"/>
                </a:cubicBezTo>
                <a:lnTo>
                  <a:pt x="90" y="17"/>
                </a:lnTo>
                <a:close/>
                <a:moveTo>
                  <a:pt x="88" y="9"/>
                </a:moveTo>
                <a:cubicBezTo>
                  <a:pt x="89" y="6"/>
                  <a:pt x="89" y="6"/>
                  <a:pt x="89" y="6"/>
                </a:cubicBezTo>
                <a:cubicBezTo>
                  <a:pt x="89" y="6"/>
                  <a:pt x="89" y="6"/>
                  <a:pt x="90" y="6"/>
                </a:cubicBezTo>
                <a:cubicBezTo>
                  <a:pt x="90" y="4"/>
                  <a:pt x="90" y="4"/>
                  <a:pt x="90" y="4"/>
                </a:cubicBezTo>
                <a:cubicBezTo>
                  <a:pt x="89" y="4"/>
                  <a:pt x="89" y="4"/>
                  <a:pt x="89" y="4"/>
                </a:cubicBezTo>
                <a:cubicBezTo>
                  <a:pt x="89" y="4"/>
                  <a:pt x="89" y="4"/>
                  <a:pt x="89" y="4"/>
                </a:cubicBezTo>
                <a:cubicBezTo>
                  <a:pt x="90" y="2"/>
                  <a:pt x="90" y="2"/>
                  <a:pt x="90" y="2"/>
                </a:cubicBezTo>
                <a:cubicBezTo>
                  <a:pt x="90" y="1"/>
                  <a:pt x="90" y="1"/>
                  <a:pt x="90" y="1"/>
                </a:cubicBezTo>
                <a:cubicBezTo>
                  <a:pt x="90" y="2"/>
                  <a:pt x="89" y="3"/>
                  <a:pt x="88" y="6"/>
                </a:cubicBezTo>
                <a:lnTo>
                  <a:pt x="88" y="9"/>
                </a:lnTo>
                <a:close/>
                <a:moveTo>
                  <a:pt x="88" y="178"/>
                </a:moveTo>
                <a:cubicBezTo>
                  <a:pt x="89" y="178"/>
                  <a:pt x="89" y="178"/>
                  <a:pt x="90" y="179"/>
                </a:cubicBezTo>
                <a:cubicBezTo>
                  <a:pt x="90" y="151"/>
                  <a:pt x="90" y="151"/>
                  <a:pt x="90" y="151"/>
                </a:cubicBezTo>
                <a:cubicBezTo>
                  <a:pt x="89" y="151"/>
                  <a:pt x="89" y="151"/>
                  <a:pt x="89" y="151"/>
                </a:cubicBezTo>
                <a:cubicBezTo>
                  <a:pt x="90" y="148"/>
                  <a:pt x="90" y="148"/>
                  <a:pt x="90" y="148"/>
                </a:cubicBezTo>
                <a:cubicBezTo>
                  <a:pt x="90" y="146"/>
                  <a:pt x="90" y="146"/>
                  <a:pt x="90" y="146"/>
                </a:cubicBezTo>
                <a:cubicBezTo>
                  <a:pt x="88" y="151"/>
                  <a:pt x="88" y="151"/>
                  <a:pt x="88" y="151"/>
                </a:cubicBezTo>
                <a:lnTo>
                  <a:pt x="88" y="178"/>
                </a:lnTo>
                <a:close/>
                <a:moveTo>
                  <a:pt x="90" y="84"/>
                </a:moveTo>
                <a:cubicBezTo>
                  <a:pt x="89" y="85"/>
                  <a:pt x="89" y="86"/>
                  <a:pt x="88" y="86"/>
                </a:cubicBezTo>
                <a:cubicBezTo>
                  <a:pt x="88" y="88"/>
                  <a:pt x="88" y="88"/>
                  <a:pt x="88" y="88"/>
                </a:cubicBezTo>
                <a:cubicBezTo>
                  <a:pt x="89" y="88"/>
                  <a:pt x="89" y="88"/>
                  <a:pt x="90" y="88"/>
                </a:cubicBezTo>
                <a:lnTo>
                  <a:pt x="90" y="84"/>
                </a:lnTo>
                <a:close/>
                <a:moveTo>
                  <a:pt x="90" y="90"/>
                </a:moveTo>
                <a:cubicBezTo>
                  <a:pt x="88" y="90"/>
                  <a:pt x="88" y="90"/>
                  <a:pt x="88" y="90"/>
                </a:cubicBezTo>
                <a:cubicBezTo>
                  <a:pt x="88" y="142"/>
                  <a:pt x="88" y="142"/>
                  <a:pt x="88" y="142"/>
                </a:cubicBezTo>
                <a:cubicBezTo>
                  <a:pt x="88" y="142"/>
                  <a:pt x="88" y="142"/>
                  <a:pt x="88" y="142"/>
                </a:cubicBezTo>
                <a:cubicBezTo>
                  <a:pt x="88" y="143"/>
                  <a:pt x="88" y="143"/>
                  <a:pt x="88" y="143"/>
                </a:cubicBezTo>
                <a:cubicBezTo>
                  <a:pt x="89" y="142"/>
                  <a:pt x="89" y="142"/>
                  <a:pt x="89" y="142"/>
                </a:cubicBezTo>
                <a:cubicBezTo>
                  <a:pt x="90" y="142"/>
                  <a:pt x="90" y="142"/>
                  <a:pt x="90" y="142"/>
                </a:cubicBezTo>
                <a:lnTo>
                  <a:pt x="90" y="90"/>
                </a:lnTo>
                <a:close/>
                <a:moveTo>
                  <a:pt x="88" y="84"/>
                </a:moveTo>
                <a:cubicBezTo>
                  <a:pt x="88" y="83"/>
                  <a:pt x="88" y="83"/>
                  <a:pt x="88" y="83"/>
                </a:cubicBezTo>
                <a:cubicBezTo>
                  <a:pt x="90" y="84"/>
                  <a:pt x="90" y="84"/>
                  <a:pt x="90" y="84"/>
                </a:cubicBezTo>
                <a:cubicBezTo>
                  <a:pt x="90" y="84"/>
                  <a:pt x="90" y="84"/>
                  <a:pt x="90" y="84"/>
                </a:cubicBezTo>
                <a:cubicBezTo>
                  <a:pt x="90" y="85"/>
                  <a:pt x="90" y="85"/>
                  <a:pt x="90" y="85"/>
                </a:cubicBezTo>
                <a:lnTo>
                  <a:pt x="88" y="84"/>
                </a:lnTo>
                <a:close/>
                <a:moveTo>
                  <a:pt x="88" y="81"/>
                </a:moveTo>
                <a:cubicBezTo>
                  <a:pt x="89" y="79"/>
                  <a:pt x="89" y="77"/>
                  <a:pt x="90" y="75"/>
                </a:cubicBezTo>
                <a:cubicBezTo>
                  <a:pt x="90" y="43"/>
                  <a:pt x="90" y="43"/>
                  <a:pt x="90" y="43"/>
                </a:cubicBezTo>
                <a:cubicBezTo>
                  <a:pt x="88" y="42"/>
                  <a:pt x="88" y="42"/>
                  <a:pt x="88" y="42"/>
                </a:cubicBezTo>
                <a:lnTo>
                  <a:pt x="88" y="81"/>
                </a:lnTo>
                <a:close/>
                <a:moveTo>
                  <a:pt x="88" y="16"/>
                </a:moveTo>
                <a:cubicBezTo>
                  <a:pt x="87" y="15"/>
                  <a:pt x="87" y="15"/>
                  <a:pt x="87" y="15"/>
                </a:cubicBezTo>
                <a:cubicBezTo>
                  <a:pt x="88" y="9"/>
                  <a:pt x="88" y="9"/>
                  <a:pt x="88" y="9"/>
                </a:cubicBezTo>
                <a:cubicBezTo>
                  <a:pt x="88" y="6"/>
                  <a:pt x="88" y="6"/>
                  <a:pt x="88" y="6"/>
                </a:cubicBezTo>
                <a:cubicBezTo>
                  <a:pt x="88" y="9"/>
                  <a:pt x="87" y="11"/>
                  <a:pt x="86" y="15"/>
                </a:cubicBezTo>
                <a:cubicBezTo>
                  <a:pt x="86" y="14"/>
                  <a:pt x="86" y="14"/>
                  <a:pt x="86" y="14"/>
                </a:cubicBezTo>
                <a:cubicBezTo>
                  <a:pt x="86" y="37"/>
                  <a:pt x="86" y="37"/>
                  <a:pt x="86" y="37"/>
                </a:cubicBezTo>
                <a:cubicBezTo>
                  <a:pt x="87" y="38"/>
                  <a:pt x="87" y="38"/>
                  <a:pt x="88" y="39"/>
                </a:cubicBezTo>
                <a:lnTo>
                  <a:pt x="88" y="16"/>
                </a:lnTo>
                <a:close/>
                <a:moveTo>
                  <a:pt x="86" y="178"/>
                </a:moveTo>
                <a:cubicBezTo>
                  <a:pt x="87" y="178"/>
                  <a:pt x="87" y="178"/>
                  <a:pt x="88" y="178"/>
                </a:cubicBezTo>
                <a:cubicBezTo>
                  <a:pt x="88" y="151"/>
                  <a:pt x="88" y="151"/>
                  <a:pt x="88" y="151"/>
                </a:cubicBezTo>
                <a:cubicBezTo>
                  <a:pt x="88" y="151"/>
                  <a:pt x="88" y="151"/>
                  <a:pt x="88" y="151"/>
                </a:cubicBezTo>
                <a:cubicBezTo>
                  <a:pt x="86" y="150"/>
                  <a:pt x="86" y="150"/>
                  <a:pt x="86" y="150"/>
                </a:cubicBezTo>
                <a:lnTo>
                  <a:pt x="86" y="178"/>
                </a:lnTo>
                <a:close/>
                <a:moveTo>
                  <a:pt x="88" y="86"/>
                </a:moveTo>
                <a:cubicBezTo>
                  <a:pt x="87" y="88"/>
                  <a:pt x="86" y="88"/>
                  <a:pt x="86" y="88"/>
                </a:cubicBezTo>
                <a:cubicBezTo>
                  <a:pt x="87" y="88"/>
                  <a:pt x="88" y="88"/>
                  <a:pt x="88" y="88"/>
                </a:cubicBezTo>
                <a:lnTo>
                  <a:pt x="88" y="86"/>
                </a:lnTo>
                <a:close/>
                <a:moveTo>
                  <a:pt x="88" y="90"/>
                </a:moveTo>
                <a:cubicBezTo>
                  <a:pt x="86" y="89"/>
                  <a:pt x="86" y="89"/>
                  <a:pt x="86" y="89"/>
                </a:cubicBezTo>
                <a:cubicBezTo>
                  <a:pt x="86" y="142"/>
                  <a:pt x="86" y="142"/>
                  <a:pt x="86" y="142"/>
                </a:cubicBezTo>
                <a:cubicBezTo>
                  <a:pt x="86" y="142"/>
                  <a:pt x="86" y="142"/>
                  <a:pt x="86" y="142"/>
                </a:cubicBezTo>
                <a:cubicBezTo>
                  <a:pt x="87" y="142"/>
                  <a:pt x="87" y="142"/>
                  <a:pt x="88" y="142"/>
                </a:cubicBezTo>
                <a:lnTo>
                  <a:pt x="88" y="90"/>
                </a:lnTo>
                <a:close/>
                <a:moveTo>
                  <a:pt x="86" y="83"/>
                </a:moveTo>
                <a:cubicBezTo>
                  <a:pt x="88" y="84"/>
                  <a:pt x="88" y="84"/>
                  <a:pt x="88" y="84"/>
                </a:cubicBezTo>
                <a:cubicBezTo>
                  <a:pt x="88" y="83"/>
                  <a:pt x="88" y="83"/>
                  <a:pt x="88" y="83"/>
                </a:cubicBezTo>
                <a:cubicBezTo>
                  <a:pt x="88" y="83"/>
                  <a:pt x="88" y="83"/>
                  <a:pt x="88" y="83"/>
                </a:cubicBezTo>
                <a:cubicBezTo>
                  <a:pt x="88" y="82"/>
                  <a:pt x="88" y="82"/>
                  <a:pt x="88" y="81"/>
                </a:cubicBezTo>
                <a:cubicBezTo>
                  <a:pt x="88" y="42"/>
                  <a:pt x="88" y="42"/>
                  <a:pt x="88" y="42"/>
                </a:cubicBezTo>
                <a:cubicBezTo>
                  <a:pt x="86" y="40"/>
                  <a:pt x="86" y="40"/>
                  <a:pt x="86" y="40"/>
                </a:cubicBezTo>
                <a:cubicBezTo>
                  <a:pt x="86" y="82"/>
                  <a:pt x="86" y="82"/>
                  <a:pt x="86" y="82"/>
                </a:cubicBezTo>
                <a:cubicBezTo>
                  <a:pt x="87" y="83"/>
                  <a:pt x="88" y="83"/>
                  <a:pt x="88" y="83"/>
                </a:cubicBezTo>
                <a:cubicBezTo>
                  <a:pt x="86" y="82"/>
                  <a:pt x="86" y="82"/>
                  <a:pt x="86" y="82"/>
                </a:cubicBezTo>
                <a:lnTo>
                  <a:pt x="86" y="83"/>
                </a:lnTo>
                <a:close/>
                <a:moveTo>
                  <a:pt x="88" y="142"/>
                </a:moveTo>
                <a:cubicBezTo>
                  <a:pt x="88" y="143"/>
                  <a:pt x="88" y="143"/>
                  <a:pt x="88" y="143"/>
                </a:cubicBezTo>
                <a:cubicBezTo>
                  <a:pt x="86" y="150"/>
                  <a:pt x="86" y="150"/>
                  <a:pt x="86" y="150"/>
                </a:cubicBezTo>
                <a:cubicBezTo>
                  <a:pt x="86" y="148"/>
                  <a:pt x="86" y="148"/>
                  <a:pt x="86" y="148"/>
                </a:cubicBezTo>
                <a:cubicBezTo>
                  <a:pt x="86" y="148"/>
                  <a:pt x="86" y="148"/>
                  <a:pt x="86" y="148"/>
                </a:cubicBezTo>
                <a:cubicBezTo>
                  <a:pt x="86" y="148"/>
                  <a:pt x="86" y="148"/>
                  <a:pt x="86" y="148"/>
                </a:cubicBezTo>
                <a:cubicBezTo>
                  <a:pt x="86" y="147"/>
                  <a:pt x="86" y="147"/>
                  <a:pt x="86" y="147"/>
                </a:cubicBezTo>
                <a:cubicBezTo>
                  <a:pt x="86" y="147"/>
                  <a:pt x="86" y="147"/>
                  <a:pt x="86" y="147"/>
                </a:cubicBezTo>
                <a:cubicBezTo>
                  <a:pt x="87" y="146"/>
                  <a:pt x="87" y="146"/>
                  <a:pt x="87" y="146"/>
                </a:cubicBezTo>
                <a:cubicBezTo>
                  <a:pt x="86" y="145"/>
                  <a:pt x="86" y="145"/>
                  <a:pt x="86" y="145"/>
                </a:cubicBezTo>
                <a:cubicBezTo>
                  <a:pt x="86" y="145"/>
                  <a:pt x="86" y="145"/>
                  <a:pt x="86" y="145"/>
                </a:cubicBezTo>
                <a:cubicBezTo>
                  <a:pt x="87" y="145"/>
                  <a:pt x="87" y="145"/>
                  <a:pt x="87" y="145"/>
                </a:cubicBezTo>
                <a:lnTo>
                  <a:pt x="88" y="142"/>
                </a:lnTo>
                <a:close/>
                <a:moveTo>
                  <a:pt x="86" y="14"/>
                </a:moveTo>
                <a:cubicBezTo>
                  <a:pt x="85" y="14"/>
                  <a:pt x="85" y="14"/>
                  <a:pt x="85" y="14"/>
                </a:cubicBezTo>
                <a:cubicBezTo>
                  <a:pt x="85" y="37"/>
                  <a:pt x="85" y="37"/>
                  <a:pt x="85" y="37"/>
                </a:cubicBezTo>
                <a:cubicBezTo>
                  <a:pt x="86" y="37"/>
                  <a:pt x="86" y="37"/>
                  <a:pt x="86" y="37"/>
                </a:cubicBezTo>
                <a:lnTo>
                  <a:pt x="86" y="14"/>
                </a:lnTo>
                <a:close/>
                <a:moveTo>
                  <a:pt x="85" y="178"/>
                </a:moveTo>
                <a:cubicBezTo>
                  <a:pt x="86" y="178"/>
                  <a:pt x="86" y="178"/>
                  <a:pt x="86" y="178"/>
                </a:cubicBezTo>
                <a:cubicBezTo>
                  <a:pt x="86" y="150"/>
                  <a:pt x="86" y="150"/>
                  <a:pt x="86" y="150"/>
                </a:cubicBezTo>
                <a:cubicBezTo>
                  <a:pt x="86" y="150"/>
                  <a:pt x="86" y="150"/>
                  <a:pt x="86" y="150"/>
                </a:cubicBezTo>
                <a:cubicBezTo>
                  <a:pt x="86" y="150"/>
                  <a:pt x="86" y="150"/>
                  <a:pt x="86" y="150"/>
                </a:cubicBezTo>
                <a:cubicBezTo>
                  <a:pt x="86" y="148"/>
                  <a:pt x="86" y="148"/>
                  <a:pt x="86" y="148"/>
                </a:cubicBezTo>
                <a:cubicBezTo>
                  <a:pt x="85" y="150"/>
                  <a:pt x="85" y="150"/>
                  <a:pt x="85" y="150"/>
                </a:cubicBezTo>
                <a:cubicBezTo>
                  <a:pt x="85" y="150"/>
                  <a:pt x="85" y="150"/>
                  <a:pt x="85" y="150"/>
                </a:cubicBezTo>
                <a:lnTo>
                  <a:pt x="85" y="178"/>
                </a:lnTo>
                <a:close/>
                <a:moveTo>
                  <a:pt x="86" y="89"/>
                </a:moveTo>
                <a:cubicBezTo>
                  <a:pt x="85" y="88"/>
                  <a:pt x="85" y="88"/>
                  <a:pt x="85" y="88"/>
                </a:cubicBezTo>
                <a:cubicBezTo>
                  <a:pt x="85" y="89"/>
                  <a:pt x="85" y="89"/>
                  <a:pt x="85" y="89"/>
                </a:cubicBezTo>
                <a:cubicBezTo>
                  <a:pt x="86" y="90"/>
                  <a:pt x="86" y="90"/>
                  <a:pt x="86" y="90"/>
                </a:cubicBezTo>
                <a:cubicBezTo>
                  <a:pt x="86" y="90"/>
                  <a:pt x="85" y="92"/>
                  <a:pt x="85" y="93"/>
                </a:cubicBezTo>
                <a:cubicBezTo>
                  <a:pt x="85" y="141"/>
                  <a:pt x="85" y="141"/>
                  <a:pt x="85" y="141"/>
                </a:cubicBezTo>
                <a:cubicBezTo>
                  <a:pt x="85" y="142"/>
                  <a:pt x="85" y="142"/>
                  <a:pt x="85" y="142"/>
                </a:cubicBezTo>
                <a:cubicBezTo>
                  <a:pt x="85" y="142"/>
                  <a:pt x="85" y="142"/>
                  <a:pt x="85" y="142"/>
                </a:cubicBezTo>
                <a:cubicBezTo>
                  <a:pt x="85" y="143"/>
                  <a:pt x="85" y="143"/>
                  <a:pt x="85" y="143"/>
                </a:cubicBezTo>
                <a:cubicBezTo>
                  <a:pt x="86" y="142"/>
                  <a:pt x="86" y="142"/>
                  <a:pt x="86" y="142"/>
                </a:cubicBezTo>
                <a:lnTo>
                  <a:pt x="86" y="89"/>
                </a:lnTo>
                <a:close/>
                <a:moveTo>
                  <a:pt x="85" y="83"/>
                </a:moveTo>
                <a:cubicBezTo>
                  <a:pt x="86" y="83"/>
                  <a:pt x="86" y="83"/>
                  <a:pt x="86" y="83"/>
                </a:cubicBezTo>
                <a:cubicBezTo>
                  <a:pt x="86" y="82"/>
                  <a:pt x="86" y="82"/>
                  <a:pt x="86" y="82"/>
                </a:cubicBezTo>
                <a:cubicBezTo>
                  <a:pt x="85" y="82"/>
                  <a:pt x="85" y="82"/>
                  <a:pt x="85" y="82"/>
                </a:cubicBezTo>
                <a:lnTo>
                  <a:pt x="85" y="83"/>
                </a:lnTo>
                <a:close/>
                <a:moveTo>
                  <a:pt x="86" y="40"/>
                </a:moveTo>
                <a:cubicBezTo>
                  <a:pt x="86" y="82"/>
                  <a:pt x="86" y="82"/>
                  <a:pt x="86" y="82"/>
                </a:cubicBezTo>
                <a:cubicBezTo>
                  <a:pt x="85" y="81"/>
                  <a:pt x="85" y="81"/>
                  <a:pt x="85" y="81"/>
                </a:cubicBezTo>
                <a:cubicBezTo>
                  <a:pt x="85" y="40"/>
                  <a:pt x="85" y="40"/>
                  <a:pt x="85" y="40"/>
                </a:cubicBezTo>
                <a:lnTo>
                  <a:pt x="86" y="40"/>
                </a:lnTo>
                <a:close/>
                <a:moveTo>
                  <a:pt x="86" y="145"/>
                </a:moveTo>
                <a:cubicBezTo>
                  <a:pt x="86" y="145"/>
                  <a:pt x="86" y="145"/>
                  <a:pt x="86" y="145"/>
                </a:cubicBezTo>
                <a:cubicBezTo>
                  <a:pt x="85" y="145"/>
                  <a:pt x="85" y="145"/>
                  <a:pt x="85" y="145"/>
                </a:cubicBezTo>
                <a:cubicBezTo>
                  <a:pt x="85" y="144"/>
                  <a:pt x="85" y="144"/>
                  <a:pt x="85" y="144"/>
                </a:cubicBezTo>
                <a:lnTo>
                  <a:pt x="86" y="145"/>
                </a:lnTo>
                <a:close/>
                <a:moveTo>
                  <a:pt x="86" y="147"/>
                </a:moveTo>
                <a:cubicBezTo>
                  <a:pt x="86" y="148"/>
                  <a:pt x="86" y="148"/>
                  <a:pt x="86" y="148"/>
                </a:cubicBezTo>
                <a:cubicBezTo>
                  <a:pt x="85" y="147"/>
                  <a:pt x="85" y="147"/>
                  <a:pt x="85" y="147"/>
                </a:cubicBezTo>
                <a:cubicBezTo>
                  <a:pt x="85" y="147"/>
                  <a:pt x="85" y="147"/>
                  <a:pt x="85" y="147"/>
                </a:cubicBezTo>
                <a:lnTo>
                  <a:pt x="86" y="147"/>
                </a:lnTo>
                <a:close/>
                <a:moveTo>
                  <a:pt x="85" y="14"/>
                </a:moveTo>
                <a:cubicBezTo>
                  <a:pt x="84" y="13"/>
                  <a:pt x="84" y="13"/>
                  <a:pt x="84" y="13"/>
                </a:cubicBezTo>
                <a:cubicBezTo>
                  <a:pt x="84" y="36"/>
                  <a:pt x="84" y="36"/>
                  <a:pt x="84" y="36"/>
                </a:cubicBezTo>
                <a:cubicBezTo>
                  <a:pt x="85" y="37"/>
                  <a:pt x="85" y="37"/>
                  <a:pt x="85" y="37"/>
                </a:cubicBezTo>
                <a:lnTo>
                  <a:pt x="85" y="14"/>
                </a:lnTo>
                <a:close/>
                <a:moveTo>
                  <a:pt x="84" y="177"/>
                </a:moveTo>
                <a:cubicBezTo>
                  <a:pt x="85" y="178"/>
                  <a:pt x="85" y="178"/>
                  <a:pt x="85" y="178"/>
                </a:cubicBezTo>
                <a:cubicBezTo>
                  <a:pt x="85" y="150"/>
                  <a:pt x="85" y="150"/>
                  <a:pt x="85" y="150"/>
                </a:cubicBezTo>
                <a:cubicBezTo>
                  <a:pt x="84" y="149"/>
                  <a:pt x="84" y="149"/>
                  <a:pt x="84" y="149"/>
                </a:cubicBezTo>
                <a:lnTo>
                  <a:pt x="84" y="177"/>
                </a:lnTo>
                <a:close/>
                <a:moveTo>
                  <a:pt x="85" y="88"/>
                </a:moveTo>
                <a:cubicBezTo>
                  <a:pt x="84" y="88"/>
                  <a:pt x="84" y="88"/>
                  <a:pt x="84" y="88"/>
                </a:cubicBezTo>
                <a:cubicBezTo>
                  <a:pt x="84" y="88"/>
                  <a:pt x="84" y="88"/>
                  <a:pt x="84" y="88"/>
                </a:cubicBezTo>
                <a:cubicBezTo>
                  <a:pt x="84" y="89"/>
                  <a:pt x="84" y="89"/>
                  <a:pt x="84" y="89"/>
                </a:cubicBezTo>
                <a:cubicBezTo>
                  <a:pt x="85" y="89"/>
                  <a:pt x="85" y="89"/>
                  <a:pt x="85" y="89"/>
                </a:cubicBezTo>
                <a:lnTo>
                  <a:pt x="85" y="88"/>
                </a:lnTo>
                <a:close/>
                <a:moveTo>
                  <a:pt x="85" y="93"/>
                </a:moveTo>
                <a:cubicBezTo>
                  <a:pt x="85" y="95"/>
                  <a:pt x="84" y="96"/>
                  <a:pt x="84" y="98"/>
                </a:cubicBezTo>
                <a:cubicBezTo>
                  <a:pt x="84" y="141"/>
                  <a:pt x="84" y="141"/>
                  <a:pt x="84" y="141"/>
                </a:cubicBezTo>
                <a:cubicBezTo>
                  <a:pt x="85" y="141"/>
                  <a:pt x="85" y="141"/>
                  <a:pt x="85" y="141"/>
                </a:cubicBezTo>
                <a:lnTo>
                  <a:pt x="85" y="93"/>
                </a:lnTo>
                <a:close/>
                <a:moveTo>
                  <a:pt x="84" y="82"/>
                </a:moveTo>
                <a:cubicBezTo>
                  <a:pt x="85" y="83"/>
                  <a:pt x="85" y="83"/>
                  <a:pt x="85" y="83"/>
                </a:cubicBezTo>
                <a:cubicBezTo>
                  <a:pt x="85" y="82"/>
                  <a:pt x="85" y="82"/>
                  <a:pt x="85" y="82"/>
                </a:cubicBezTo>
                <a:cubicBezTo>
                  <a:pt x="84" y="82"/>
                  <a:pt x="84" y="82"/>
                  <a:pt x="84" y="82"/>
                </a:cubicBezTo>
                <a:close/>
                <a:moveTo>
                  <a:pt x="85" y="40"/>
                </a:moveTo>
                <a:cubicBezTo>
                  <a:pt x="85" y="81"/>
                  <a:pt x="85" y="81"/>
                  <a:pt x="85" y="81"/>
                </a:cubicBezTo>
                <a:cubicBezTo>
                  <a:pt x="84" y="81"/>
                  <a:pt x="84" y="81"/>
                  <a:pt x="84" y="81"/>
                </a:cubicBezTo>
                <a:cubicBezTo>
                  <a:pt x="84" y="39"/>
                  <a:pt x="84" y="39"/>
                  <a:pt x="84" y="39"/>
                </a:cubicBezTo>
                <a:lnTo>
                  <a:pt x="85" y="40"/>
                </a:lnTo>
                <a:close/>
                <a:moveTo>
                  <a:pt x="85" y="142"/>
                </a:moveTo>
                <a:cubicBezTo>
                  <a:pt x="85" y="143"/>
                  <a:pt x="85" y="143"/>
                  <a:pt x="85" y="143"/>
                </a:cubicBezTo>
                <a:cubicBezTo>
                  <a:pt x="85" y="144"/>
                  <a:pt x="85" y="144"/>
                  <a:pt x="85" y="144"/>
                </a:cubicBezTo>
                <a:cubicBezTo>
                  <a:pt x="85" y="144"/>
                  <a:pt x="85" y="144"/>
                  <a:pt x="85" y="144"/>
                </a:cubicBezTo>
                <a:cubicBezTo>
                  <a:pt x="85" y="145"/>
                  <a:pt x="85" y="145"/>
                  <a:pt x="85" y="145"/>
                </a:cubicBezTo>
                <a:cubicBezTo>
                  <a:pt x="84" y="144"/>
                  <a:pt x="84" y="144"/>
                  <a:pt x="84" y="144"/>
                </a:cubicBezTo>
                <a:cubicBezTo>
                  <a:pt x="84" y="145"/>
                  <a:pt x="84" y="145"/>
                  <a:pt x="84" y="145"/>
                </a:cubicBezTo>
                <a:cubicBezTo>
                  <a:pt x="84" y="144"/>
                  <a:pt x="84" y="144"/>
                  <a:pt x="84" y="144"/>
                </a:cubicBezTo>
                <a:cubicBezTo>
                  <a:pt x="84" y="144"/>
                  <a:pt x="84" y="144"/>
                  <a:pt x="84" y="144"/>
                </a:cubicBezTo>
                <a:cubicBezTo>
                  <a:pt x="84" y="144"/>
                  <a:pt x="84" y="144"/>
                  <a:pt x="84" y="144"/>
                </a:cubicBezTo>
                <a:cubicBezTo>
                  <a:pt x="84" y="143"/>
                  <a:pt x="84" y="143"/>
                  <a:pt x="84" y="143"/>
                </a:cubicBezTo>
                <a:cubicBezTo>
                  <a:pt x="84" y="144"/>
                  <a:pt x="84" y="144"/>
                  <a:pt x="84" y="144"/>
                </a:cubicBezTo>
                <a:lnTo>
                  <a:pt x="85" y="142"/>
                </a:lnTo>
                <a:close/>
                <a:moveTo>
                  <a:pt x="85" y="147"/>
                </a:moveTo>
                <a:cubicBezTo>
                  <a:pt x="85" y="147"/>
                  <a:pt x="85" y="147"/>
                  <a:pt x="85" y="147"/>
                </a:cubicBezTo>
                <a:cubicBezTo>
                  <a:pt x="84" y="146"/>
                  <a:pt x="84" y="146"/>
                  <a:pt x="84" y="146"/>
                </a:cubicBezTo>
                <a:cubicBezTo>
                  <a:pt x="84" y="146"/>
                  <a:pt x="84" y="146"/>
                  <a:pt x="84" y="146"/>
                </a:cubicBezTo>
                <a:lnTo>
                  <a:pt x="85" y="147"/>
                </a:lnTo>
                <a:close/>
                <a:moveTo>
                  <a:pt x="84" y="13"/>
                </a:moveTo>
                <a:cubicBezTo>
                  <a:pt x="83" y="13"/>
                  <a:pt x="83" y="13"/>
                  <a:pt x="83" y="13"/>
                </a:cubicBezTo>
                <a:cubicBezTo>
                  <a:pt x="83" y="36"/>
                  <a:pt x="83" y="36"/>
                  <a:pt x="83" y="36"/>
                </a:cubicBezTo>
                <a:cubicBezTo>
                  <a:pt x="83" y="36"/>
                  <a:pt x="84" y="36"/>
                  <a:pt x="84" y="36"/>
                </a:cubicBezTo>
                <a:lnTo>
                  <a:pt x="84" y="13"/>
                </a:lnTo>
                <a:close/>
                <a:moveTo>
                  <a:pt x="83" y="177"/>
                </a:moveTo>
                <a:cubicBezTo>
                  <a:pt x="83" y="177"/>
                  <a:pt x="84" y="177"/>
                  <a:pt x="84" y="177"/>
                </a:cubicBezTo>
                <a:cubicBezTo>
                  <a:pt x="84" y="149"/>
                  <a:pt x="84" y="149"/>
                  <a:pt x="84" y="149"/>
                </a:cubicBezTo>
                <a:cubicBezTo>
                  <a:pt x="83" y="149"/>
                  <a:pt x="83" y="149"/>
                  <a:pt x="83" y="149"/>
                </a:cubicBezTo>
                <a:cubicBezTo>
                  <a:pt x="83" y="149"/>
                  <a:pt x="83" y="149"/>
                  <a:pt x="83" y="149"/>
                </a:cubicBezTo>
                <a:cubicBezTo>
                  <a:pt x="83" y="150"/>
                  <a:pt x="83" y="150"/>
                  <a:pt x="83" y="150"/>
                </a:cubicBezTo>
                <a:cubicBezTo>
                  <a:pt x="83" y="150"/>
                  <a:pt x="83" y="150"/>
                  <a:pt x="83" y="150"/>
                </a:cubicBezTo>
                <a:lnTo>
                  <a:pt x="83" y="177"/>
                </a:lnTo>
                <a:close/>
                <a:moveTo>
                  <a:pt x="84" y="88"/>
                </a:moveTo>
                <a:cubicBezTo>
                  <a:pt x="84" y="89"/>
                  <a:pt x="84" y="89"/>
                  <a:pt x="84" y="89"/>
                </a:cubicBezTo>
                <a:cubicBezTo>
                  <a:pt x="84" y="89"/>
                  <a:pt x="84" y="89"/>
                  <a:pt x="84" y="89"/>
                </a:cubicBezTo>
                <a:lnTo>
                  <a:pt x="84" y="88"/>
                </a:lnTo>
                <a:close/>
                <a:moveTo>
                  <a:pt x="84" y="98"/>
                </a:moveTo>
                <a:cubicBezTo>
                  <a:pt x="84" y="99"/>
                  <a:pt x="83" y="100"/>
                  <a:pt x="83" y="102"/>
                </a:cubicBezTo>
                <a:cubicBezTo>
                  <a:pt x="83" y="141"/>
                  <a:pt x="83" y="141"/>
                  <a:pt x="83" y="141"/>
                </a:cubicBezTo>
                <a:cubicBezTo>
                  <a:pt x="84" y="141"/>
                  <a:pt x="84" y="141"/>
                  <a:pt x="84" y="141"/>
                </a:cubicBezTo>
                <a:lnTo>
                  <a:pt x="84" y="98"/>
                </a:lnTo>
                <a:close/>
                <a:moveTo>
                  <a:pt x="83" y="82"/>
                </a:moveTo>
                <a:cubicBezTo>
                  <a:pt x="84" y="82"/>
                  <a:pt x="84" y="82"/>
                  <a:pt x="84" y="82"/>
                </a:cubicBezTo>
                <a:cubicBezTo>
                  <a:pt x="84" y="82"/>
                  <a:pt x="84" y="82"/>
                  <a:pt x="84" y="82"/>
                </a:cubicBezTo>
                <a:cubicBezTo>
                  <a:pt x="83" y="81"/>
                  <a:pt x="83" y="81"/>
                  <a:pt x="83" y="81"/>
                </a:cubicBezTo>
                <a:lnTo>
                  <a:pt x="83" y="82"/>
                </a:lnTo>
                <a:close/>
                <a:moveTo>
                  <a:pt x="84" y="39"/>
                </a:moveTo>
                <a:cubicBezTo>
                  <a:pt x="84" y="81"/>
                  <a:pt x="84" y="81"/>
                  <a:pt x="84" y="81"/>
                </a:cubicBezTo>
                <a:cubicBezTo>
                  <a:pt x="83" y="80"/>
                  <a:pt x="83" y="80"/>
                  <a:pt x="83" y="80"/>
                </a:cubicBezTo>
                <a:cubicBezTo>
                  <a:pt x="83" y="39"/>
                  <a:pt x="83" y="39"/>
                  <a:pt x="83" y="39"/>
                </a:cubicBezTo>
                <a:lnTo>
                  <a:pt x="84" y="39"/>
                </a:lnTo>
                <a:close/>
                <a:moveTo>
                  <a:pt x="84" y="143"/>
                </a:moveTo>
                <a:cubicBezTo>
                  <a:pt x="84" y="144"/>
                  <a:pt x="84" y="144"/>
                  <a:pt x="84" y="144"/>
                </a:cubicBezTo>
                <a:cubicBezTo>
                  <a:pt x="83" y="143"/>
                  <a:pt x="83" y="143"/>
                  <a:pt x="83" y="143"/>
                </a:cubicBezTo>
                <a:cubicBezTo>
                  <a:pt x="83" y="142"/>
                  <a:pt x="83" y="142"/>
                  <a:pt x="83" y="142"/>
                </a:cubicBezTo>
                <a:lnTo>
                  <a:pt x="84" y="143"/>
                </a:lnTo>
                <a:close/>
                <a:moveTo>
                  <a:pt x="84" y="144"/>
                </a:moveTo>
                <a:cubicBezTo>
                  <a:pt x="84" y="145"/>
                  <a:pt x="84" y="145"/>
                  <a:pt x="84" y="145"/>
                </a:cubicBezTo>
                <a:cubicBezTo>
                  <a:pt x="84" y="146"/>
                  <a:pt x="84" y="146"/>
                  <a:pt x="84" y="146"/>
                </a:cubicBezTo>
                <a:cubicBezTo>
                  <a:pt x="84" y="146"/>
                  <a:pt x="84" y="146"/>
                  <a:pt x="84" y="146"/>
                </a:cubicBezTo>
                <a:cubicBezTo>
                  <a:pt x="84" y="146"/>
                  <a:pt x="84" y="146"/>
                  <a:pt x="84" y="146"/>
                </a:cubicBezTo>
                <a:cubicBezTo>
                  <a:pt x="84" y="146"/>
                  <a:pt x="84" y="146"/>
                  <a:pt x="84" y="146"/>
                </a:cubicBezTo>
                <a:cubicBezTo>
                  <a:pt x="83" y="148"/>
                  <a:pt x="83" y="148"/>
                  <a:pt x="83" y="148"/>
                </a:cubicBezTo>
                <a:cubicBezTo>
                  <a:pt x="83" y="147"/>
                  <a:pt x="83" y="147"/>
                  <a:pt x="83" y="147"/>
                </a:cubicBezTo>
                <a:cubicBezTo>
                  <a:pt x="83" y="146"/>
                  <a:pt x="83" y="146"/>
                  <a:pt x="83" y="146"/>
                </a:cubicBezTo>
                <a:cubicBezTo>
                  <a:pt x="83" y="146"/>
                  <a:pt x="83" y="146"/>
                  <a:pt x="83" y="146"/>
                </a:cubicBezTo>
                <a:cubicBezTo>
                  <a:pt x="83" y="145"/>
                  <a:pt x="83" y="145"/>
                  <a:pt x="83" y="145"/>
                </a:cubicBezTo>
                <a:cubicBezTo>
                  <a:pt x="83" y="145"/>
                  <a:pt x="83" y="145"/>
                  <a:pt x="83" y="145"/>
                </a:cubicBezTo>
                <a:lnTo>
                  <a:pt x="84" y="144"/>
                </a:lnTo>
                <a:close/>
                <a:moveTo>
                  <a:pt x="83" y="13"/>
                </a:moveTo>
                <a:cubicBezTo>
                  <a:pt x="82" y="12"/>
                  <a:pt x="82" y="12"/>
                  <a:pt x="82" y="12"/>
                </a:cubicBezTo>
                <a:cubicBezTo>
                  <a:pt x="82" y="80"/>
                  <a:pt x="82" y="80"/>
                  <a:pt x="82" y="80"/>
                </a:cubicBezTo>
                <a:cubicBezTo>
                  <a:pt x="83" y="80"/>
                  <a:pt x="83" y="80"/>
                  <a:pt x="83" y="80"/>
                </a:cubicBezTo>
                <a:cubicBezTo>
                  <a:pt x="83" y="39"/>
                  <a:pt x="83" y="39"/>
                  <a:pt x="83" y="39"/>
                </a:cubicBezTo>
                <a:cubicBezTo>
                  <a:pt x="82" y="38"/>
                  <a:pt x="82" y="38"/>
                  <a:pt x="82" y="38"/>
                </a:cubicBezTo>
                <a:cubicBezTo>
                  <a:pt x="83" y="36"/>
                  <a:pt x="83" y="36"/>
                  <a:pt x="83" y="36"/>
                </a:cubicBezTo>
                <a:cubicBezTo>
                  <a:pt x="83" y="36"/>
                  <a:pt x="83" y="36"/>
                  <a:pt x="83" y="36"/>
                </a:cubicBezTo>
                <a:lnTo>
                  <a:pt x="83" y="13"/>
                </a:lnTo>
                <a:close/>
                <a:moveTo>
                  <a:pt x="82" y="177"/>
                </a:moveTo>
                <a:cubicBezTo>
                  <a:pt x="83" y="177"/>
                  <a:pt x="83" y="177"/>
                  <a:pt x="83" y="177"/>
                </a:cubicBezTo>
                <a:cubicBezTo>
                  <a:pt x="83" y="150"/>
                  <a:pt x="83" y="150"/>
                  <a:pt x="83" y="150"/>
                </a:cubicBezTo>
                <a:cubicBezTo>
                  <a:pt x="82" y="149"/>
                  <a:pt x="82" y="149"/>
                  <a:pt x="82" y="149"/>
                </a:cubicBezTo>
                <a:cubicBezTo>
                  <a:pt x="82" y="149"/>
                  <a:pt x="82" y="149"/>
                  <a:pt x="82" y="149"/>
                </a:cubicBezTo>
                <a:cubicBezTo>
                  <a:pt x="83" y="149"/>
                  <a:pt x="83" y="149"/>
                  <a:pt x="83" y="149"/>
                </a:cubicBezTo>
                <a:cubicBezTo>
                  <a:pt x="83" y="149"/>
                  <a:pt x="83" y="149"/>
                  <a:pt x="83" y="149"/>
                </a:cubicBezTo>
                <a:cubicBezTo>
                  <a:pt x="83" y="149"/>
                  <a:pt x="83" y="149"/>
                  <a:pt x="83" y="149"/>
                </a:cubicBezTo>
                <a:cubicBezTo>
                  <a:pt x="83" y="148"/>
                  <a:pt x="83" y="148"/>
                  <a:pt x="83" y="148"/>
                </a:cubicBezTo>
                <a:cubicBezTo>
                  <a:pt x="83" y="147"/>
                  <a:pt x="83" y="147"/>
                  <a:pt x="83" y="147"/>
                </a:cubicBezTo>
                <a:cubicBezTo>
                  <a:pt x="82" y="148"/>
                  <a:pt x="82" y="148"/>
                  <a:pt x="82" y="148"/>
                </a:cubicBezTo>
                <a:cubicBezTo>
                  <a:pt x="82" y="148"/>
                  <a:pt x="82" y="148"/>
                  <a:pt x="82" y="148"/>
                </a:cubicBezTo>
                <a:cubicBezTo>
                  <a:pt x="82" y="149"/>
                  <a:pt x="82" y="149"/>
                  <a:pt x="82" y="149"/>
                </a:cubicBezTo>
                <a:cubicBezTo>
                  <a:pt x="82" y="149"/>
                  <a:pt x="82" y="149"/>
                  <a:pt x="82" y="149"/>
                </a:cubicBezTo>
                <a:cubicBezTo>
                  <a:pt x="82" y="149"/>
                  <a:pt x="82" y="149"/>
                  <a:pt x="82" y="149"/>
                </a:cubicBezTo>
                <a:cubicBezTo>
                  <a:pt x="82" y="149"/>
                  <a:pt x="82" y="149"/>
                  <a:pt x="82" y="149"/>
                </a:cubicBezTo>
                <a:lnTo>
                  <a:pt x="82" y="177"/>
                </a:lnTo>
                <a:close/>
                <a:moveTo>
                  <a:pt x="83" y="102"/>
                </a:moveTo>
                <a:cubicBezTo>
                  <a:pt x="83" y="102"/>
                  <a:pt x="83" y="102"/>
                  <a:pt x="83" y="102"/>
                </a:cubicBezTo>
                <a:cubicBezTo>
                  <a:pt x="82" y="99"/>
                  <a:pt x="82" y="99"/>
                  <a:pt x="82" y="99"/>
                </a:cubicBezTo>
                <a:cubicBezTo>
                  <a:pt x="82" y="100"/>
                  <a:pt x="82" y="100"/>
                  <a:pt x="82" y="100"/>
                </a:cubicBezTo>
                <a:cubicBezTo>
                  <a:pt x="82" y="103"/>
                  <a:pt x="82" y="103"/>
                  <a:pt x="82" y="103"/>
                </a:cubicBezTo>
                <a:cubicBezTo>
                  <a:pt x="82" y="104"/>
                  <a:pt x="82" y="105"/>
                  <a:pt x="82" y="106"/>
                </a:cubicBezTo>
                <a:cubicBezTo>
                  <a:pt x="82" y="141"/>
                  <a:pt x="82" y="141"/>
                  <a:pt x="82" y="141"/>
                </a:cubicBezTo>
                <a:cubicBezTo>
                  <a:pt x="82" y="141"/>
                  <a:pt x="82" y="141"/>
                  <a:pt x="82" y="141"/>
                </a:cubicBezTo>
                <a:cubicBezTo>
                  <a:pt x="82" y="142"/>
                  <a:pt x="82" y="142"/>
                  <a:pt x="82" y="142"/>
                </a:cubicBezTo>
                <a:cubicBezTo>
                  <a:pt x="82" y="143"/>
                  <a:pt x="82" y="143"/>
                  <a:pt x="82" y="143"/>
                </a:cubicBezTo>
                <a:cubicBezTo>
                  <a:pt x="82" y="142"/>
                  <a:pt x="82" y="142"/>
                  <a:pt x="82" y="142"/>
                </a:cubicBezTo>
                <a:cubicBezTo>
                  <a:pt x="83" y="143"/>
                  <a:pt x="83" y="143"/>
                  <a:pt x="83" y="143"/>
                </a:cubicBezTo>
                <a:cubicBezTo>
                  <a:pt x="83" y="142"/>
                  <a:pt x="83" y="142"/>
                  <a:pt x="83" y="142"/>
                </a:cubicBezTo>
                <a:cubicBezTo>
                  <a:pt x="82" y="142"/>
                  <a:pt x="82" y="142"/>
                  <a:pt x="82" y="142"/>
                </a:cubicBezTo>
                <a:cubicBezTo>
                  <a:pt x="82" y="142"/>
                  <a:pt x="82" y="142"/>
                  <a:pt x="82" y="142"/>
                </a:cubicBezTo>
                <a:cubicBezTo>
                  <a:pt x="83" y="141"/>
                  <a:pt x="83" y="141"/>
                  <a:pt x="83" y="141"/>
                </a:cubicBezTo>
                <a:cubicBezTo>
                  <a:pt x="83" y="141"/>
                  <a:pt x="83" y="141"/>
                  <a:pt x="83" y="141"/>
                </a:cubicBezTo>
                <a:lnTo>
                  <a:pt x="83" y="102"/>
                </a:lnTo>
                <a:close/>
                <a:moveTo>
                  <a:pt x="82" y="82"/>
                </a:moveTo>
                <a:cubicBezTo>
                  <a:pt x="83" y="82"/>
                  <a:pt x="83" y="82"/>
                  <a:pt x="83" y="82"/>
                </a:cubicBezTo>
                <a:cubicBezTo>
                  <a:pt x="83" y="81"/>
                  <a:pt x="83" y="81"/>
                  <a:pt x="83" y="81"/>
                </a:cubicBezTo>
                <a:cubicBezTo>
                  <a:pt x="82" y="81"/>
                  <a:pt x="82" y="81"/>
                  <a:pt x="82" y="81"/>
                </a:cubicBezTo>
                <a:lnTo>
                  <a:pt x="82" y="82"/>
                </a:lnTo>
                <a:close/>
                <a:moveTo>
                  <a:pt x="83" y="145"/>
                </a:moveTo>
                <a:cubicBezTo>
                  <a:pt x="83" y="146"/>
                  <a:pt x="83" y="146"/>
                  <a:pt x="83" y="146"/>
                </a:cubicBezTo>
                <a:cubicBezTo>
                  <a:pt x="82" y="145"/>
                  <a:pt x="82" y="145"/>
                  <a:pt x="82" y="145"/>
                </a:cubicBezTo>
                <a:cubicBezTo>
                  <a:pt x="82" y="144"/>
                  <a:pt x="82" y="144"/>
                  <a:pt x="82" y="144"/>
                </a:cubicBezTo>
                <a:lnTo>
                  <a:pt x="83" y="145"/>
                </a:lnTo>
                <a:close/>
                <a:moveTo>
                  <a:pt x="82" y="12"/>
                </a:moveTo>
                <a:cubicBezTo>
                  <a:pt x="81" y="12"/>
                  <a:pt x="81" y="12"/>
                  <a:pt x="81" y="12"/>
                </a:cubicBezTo>
                <a:cubicBezTo>
                  <a:pt x="81" y="35"/>
                  <a:pt x="81" y="35"/>
                  <a:pt x="81" y="35"/>
                </a:cubicBezTo>
                <a:cubicBezTo>
                  <a:pt x="81" y="35"/>
                  <a:pt x="81" y="35"/>
                  <a:pt x="81" y="35"/>
                </a:cubicBezTo>
                <a:cubicBezTo>
                  <a:pt x="81" y="37"/>
                  <a:pt x="81" y="37"/>
                  <a:pt x="81" y="37"/>
                </a:cubicBezTo>
                <a:cubicBezTo>
                  <a:pt x="81" y="79"/>
                  <a:pt x="81" y="79"/>
                  <a:pt x="81" y="79"/>
                </a:cubicBezTo>
                <a:cubicBezTo>
                  <a:pt x="82" y="80"/>
                  <a:pt x="82" y="80"/>
                  <a:pt x="82" y="80"/>
                </a:cubicBezTo>
                <a:lnTo>
                  <a:pt x="82" y="12"/>
                </a:lnTo>
                <a:close/>
                <a:moveTo>
                  <a:pt x="81" y="177"/>
                </a:moveTo>
                <a:cubicBezTo>
                  <a:pt x="82" y="177"/>
                  <a:pt x="82" y="177"/>
                  <a:pt x="82" y="177"/>
                </a:cubicBezTo>
                <a:cubicBezTo>
                  <a:pt x="82" y="149"/>
                  <a:pt x="82" y="149"/>
                  <a:pt x="82" y="149"/>
                </a:cubicBezTo>
                <a:cubicBezTo>
                  <a:pt x="81" y="149"/>
                  <a:pt x="81" y="149"/>
                  <a:pt x="81" y="149"/>
                </a:cubicBezTo>
                <a:lnTo>
                  <a:pt x="81" y="177"/>
                </a:lnTo>
                <a:close/>
                <a:moveTo>
                  <a:pt x="82" y="99"/>
                </a:moveTo>
                <a:cubicBezTo>
                  <a:pt x="81" y="97"/>
                  <a:pt x="81" y="97"/>
                  <a:pt x="81" y="97"/>
                </a:cubicBezTo>
                <a:cubicBezTo>
                  <a:pt x="81" y="98"/>
                  <a:pt x="81" y="98"/>
                  <a:pt x="81" y="98"/>
                </a:cubicBezTo>
                <a:cubicBezTo>
                  <a:pt x="82" y="100"/>
                  <a:pt x="82" y="100"/>
                  <a:pt x="82" y="100"/>
                </a:cubicBezTo>
                <a:lnTo>
                  <a:pt x="82" y="99"/>
                </a:lnTo>
                <a:close/>
                <a:moveTo>
                  <a:pt x="81" y="81"/>
                </a:moveTo>
                <a:cubicBezTo>
                  <a:pt x="82" y="82"/>
                  <a:pt x="82" y="82"/>
                  <a:pt x="82" y="82"/>
                </a:cubicBezTo>
                <a:cubicBezTo>
                  <a:pt x="82" y="81"/>
                  <a:pt x="82" y="81"/>
                  <a:pt x="82" y="81"/>
                </a:cubicBezTo>
                <a:cubicBezTo>
                  <a:pt x="81" y="81"/>
                  <a:pt x="81" y="81"/>
                  <a:pt x="81" y="81"/>
                </a:cubicBezTo>
                <a:close/>
                <a:moveTo>
                  <a:pt x="82" y="106"/>
                </a:moveTo>
                <a:cubicBezTo>
                  <a:pt x="82" y="141"/>
                  <a:pt x="82" y="141"/>
                  <a:pt x="82" y="141"/>
                </a:cubicBezTo>
                <a:cubicBezTo>
                  <a:pt x="81" y="141"/>
                  <a:pt x="81" y="141"/>
                  <a:pt x="81" y="141"/>
                </a:cubicBezTo>
                <a:cubicBezTo>
                  <a:pt x="81" y="108"/>
                  <a:pt x="81" y="108"/>
                  <a:pt x="81" y="108"/>
                </a:cubicBezTo>
                <a:cubicBezTo>
                  <a:pt x="81" y="107"/>
                  <a:pt x="81" y="106"/>
                  <a:pt x="82" y="106"/>
                </a:cubicBezTo>
                <a:close/>
                <a:moveTo>
                  <a:pt x="82" y="142"/>
                </a:moveTo>
                <a:cubicBezTo>
                  <a:pt x="82" y="143"/>
                  <a:pt x="82" y="143"/>
                  <a:pt x="82" y="143"/>
                </a:cubicBezTo>
                <a:cubicBezTo>
                  <a:pt x="81" y="144"/>
                  <a:pt x="81" y="144"/>
                  <a:pt x="81" y="144"/>
                </a:cubicBezTo>
                <a:cubicBezTo>
                  <a:pt x="81" y="144"/>
                  <a:pt x="81" y="144"/>
                  <a:pt x="81" y="144"/>
                </a:cubicBezTo>
                <a:cubicBezTo>
                  <a:pt x="82" y="144"/>
                  <a:pt x="82" y="144"/>
                  <a:pt x="82" y="144"/>
                </a:cubicBezTo>
                <a:cubicBezTo>
                  <a:pt x="82" y="145"/>
                  <a:pt x="82" y="145"/>
                  <a:pt x="82" y="145"/>
                </a:cubicBezTo>
                <a:cubicBezTo>
                  <a:pt x="81" y="144"/>
                  <a:pt x="81" y="144"/>
                  <a:pt x="81" y="144"/>
                </a:cubicBezTo>
                <a:cubicBezTo>
                  <a:pt x="81" y="144"/>
                  <a:pt x="81" y="144"/>
                  <a:pt x="81" y="144"/>
                </a:cubicBezTo>
                <a:cubicBezTo>
                  <a:pt x="81" y="143"/>
                  <a:pt x="81" y="143"/>
                  <a:pt x="81" y="143"/>
                </a:cubicBezTo>
                <a:lnTo>
                  <a:pt x="82" y="142"/>
                </a:lnTo>
                <a:close/>
                <a:moveTo>
                  <a:pt x="82" y="148"/>
                </a:moveTo>
                <a:cubicBezTo>
                  <a:pt x="82" y="149"/>
                  <a:pt x="82" y="149"/>
                  <a:pt x="82" y="149"/>
                </a:cubicBezTo>
                <a:cubicBezTo>
                  <a:pt x="81" y="148"/>
                  <a:pt x="81" y="148"/>
                  <a:pt x="81" y="148"/>
                </a:cubicBezTo>
                <a:cubicBezTo>
                  <a:pt x="81" y="147"/>
                  <a:pt x="81" y="147"/>
                  <a:pt x="81" y="147"/>
                </a:cubicBezTo>
                <a:lnTo>
                  <a:pt x="82" y="148"/>
                </a:lnTo>
                <a:close/>
                <a:moveTo>
                  <a:pt x="81" y="12"/>
                </a:moveTo>
                <a:cubicBezTo>
                  <a:pt x="79" y="11"/>
                  <a:pt x="79" y="11"/>
                  <a:pt x="79" y="11"/>
                </a:cubicBezTo>
                <a:cubicBezTo>
                  <a:pt x="79" y="34"/>
                  <a:pt x="79" y="34"/>
                  <a:pt x="79" y="34"/>
                </a:cubicBezTo>
                <a:cubicBezTo>
                  <a:pt x="80" y="34"/>
                  <a:pt x="80" y="35"/>
                  <a:pt x="81" y="35"/>
                </a:cubicBezTo>
                <a:lnTo>
                  <a:pt x="81" y="12"/>
                </a:lnTo>
                <a:close/>
                <a:moveTo>
                  <a:pt x="79" y="176"/>
                </a:moveTo>
                <a:cubicBezTo>
                  <a:pt x="80" y="176"/>
                  <a:pt x="80" y="176"/>
                  <a:pt x="81" y="177"/>
                </a:cubicBezTo>
                <a:cubicBezTo>
                  <a:pt x="81" y="149"/>
                  <a:pt x="81" y="149"/>
                  <a:pt x="81" y="149"/>
                </a:cubicBezTo>
                <a:cubicBezTo>
                  <a:pt x="79" y="149"/>
                  <a:pt x="79" y="149"/>
                  <a:pt x="79" y="149"/>
                </a:cubicBezTo>
                <a:lnTo>
                  <a:pt x="79" y="176"/>
                </a:lnTo>
                <a:close/>
                <a:moveTo>
                  <a:pt x="81" y="97"/>
                </a:moveTo>
                <a:cubicBezTo>
                  <a:pt x="79" y="92"/>
                  <a:pt x="79" y="92"/>
                  <a:pt x="79" y="92"/>
                </a:cubicBezTo>
                <a:cubicBezTo>
                  <a:pt x="79" y="93"/>
                  <a:pt x="79" y="93"/>
                  <a:pt x="79" y="93"/>
                </a:cubicBezTo>
                <a:cubicBezTo>
                  <a:pt x="81" y="98"/>
                  <a:pt x="81" y="98"/>
                  <a:pt x="81" y="98"/>
                </a:cubicBezTo>
                <a:lnTo>
                  <a:pt x="81" y="97"/>
                </a:lnTo>
                <a:close/>
                <a:moveTo>
                  <a:pt x="79" y="81"/>
                </a:moveTo>
                <a:cubicBezTo>
                  <a:pt x="81" y="81"/>
                  <a:pt x="81" y="81"/>
                  <a:pt x="81" y="81"/>
                </a:cubicBezTo>
                <a:cubicBezTo>
                  <a:pt x="81" y="81"/>
                  <a:pt x="81" y="81"/>
                  <a:pt x="81" y="81"/>
                </a:cubicBezTo>
                <a:cubicBezTo>
                  <a:pt x="79" y="80"/>
                  <a:pt x="79" y="80"/>
                  <a:pt x="79" y="80"/>
                </a:cubicBezTo>
                <a:lnTo>
                  <a:pt x="79" y="81"/>
                </a:lnTo>
                <a:close/>
                <a:moveTo>
                  <a:pt x="81" y="37"/>
                </a:moveTo>
                <a:cubicBezTo>
                  <a:pt x="81" y="79"/>
                  <a:pt x="81" y="79"/>
                  <a:pt x="81" y="79"/>
                </a:cubicBezTo>
                <a:cubicBezTo>
                  <a:pt x="80" y="79"/>
                  <a:pt x="80" y="79"/>
                  <a:pt x="79" y="78"/>
                </a:cubicBezTo>
                <a:cubicBezTo>
                  <a:pt x="79" y="37"/>
                  <a:pt x="79" y="37"/>
                  <a:pt x="79" y="37"/>
                </a:cubicBezTo>
                <a:cubicBezTo>
                  <a:pt x="81" y="38"/>
                  <a:pt x="81" y="38"/>
                  <a:pt x="81" y="38"/>
                </a:cubicBezTo>
                <a:lnTo>
                  <a:pt x="81" y="37"/>
                </a:lnTo>
                <a:close/>
                <a:moveTo>
                  <a:pt x="81" y="108"/>
                </a:moveTo>
                <a:cubicBezTo>
                  <a:pt x="81" y="141"/>
                  <a:pt x="81" y="141"/>
                  <a:pt x="81" y="141"/>
                </a:cubicBezTo>
                <a:cubicBezTo>
                  <a:pt x="80" y="141"/>
                  <a:pt x="80" y="141"/>
                  <a:pt x="80" y="141"/>
                </a:cubicBezTo>
                <a:cubicBezTo>
                  <a:pt x="79" y="143"/>
                  <a:pt x="79" y="143"/>
                  <a:pt x="79" y="143"/>
                </a:cubicBezTo>
                <a:cubicBezTo>
                  <a:pt x="79" y="142"/>
                  <a:pt x="79" y="142"/>
                  <a:pt x="79" y="142"/>
                </a:cubicBezTo>
                <a:cubicBezTo>
                  <a:pt x="80" y="141"/>
                  <a:pt x="80" y="141"/>
                  <a:pt x="80" y="141"/>
                </a:cubicBezTo>
                <a:cubicBezTo>
                  <a:pt x="79" y="141"/>
                  <a:pt x="79" y="141"/>
                  <a:pt x="79" y="141"/>
                </a:cubicBezTo>
                <a:cubicBezTo>
                  <a:pt x="79" y="112"/>
                  <a:pt x="79" y="112"/>
                  <a:pt x="79" y="112"/>
                </a:cubicBezTo>
                <a:cubicBezTo>
                  <a:pt x="80" y="111"/>
                  <a:pt x="80" y="109"/>
                  <a:pt x="81" y="108"/>
                </a:cubicBezTo>
                <a:close/>
                <a:moveTo>
                  <a:pt x="81" y="143"/>
                </a:moveTo>
                <a:cubicBezTo>
                  <a:pt x="81" y="144"/>
                  <a:pt x="81" y="144"/>
                  <a:pt x="81" y="144"/>
                </a:cubicBezTo>
                <a:cubicBezTo>
                  <a:pt x="80" y="147"/>
                  <a:pt x="80" y="147"/>
                  <a:pt x="80" y="147"/>
                </a:cubicBezTo>
                <a:cubicBezTo>
                  <a:pt x="81" y="147"/>
                  <a:pt x="81" y="147"/>
                  <a:pt x="81" y="147"/>
                </a:cubicBezTo>
                <a:cubicBezTo>
                  <a:pt x="81" y="148"/>
                  <a:pt x="81" y="148"/>
                  <a:pt x="81" y="148"/>
                </a:cubicBezTo>
                <a:cubicBezTo>
                  <a:pt x="79" y="147"/>
                  <a:pt x="79" y="147"/>
                  <a:pt x="79" y="147"/>
                </a:cubicBezTo>
                <a:cubicBezTo>
                  <a:pt x="79" y="148"/>
                  <a:pt x="79" y="148"/>
                  <a:pt x="79" y="148"/>
                </a:cubicBezTo>
                <a:cubicBezTo>
                  <a:pt x="79" y="147"/>
                  <a:pt x="79" y="147"/>
                  <a:pt x="79" y="147"/>
                </a:cubicBezTo>
                <a:lnTo>
                  <a:pt x="81" y="143"/>
                </a:lnTo>
                <a:close/>
                <a:moveTo>
                  <a:pt x="79" y="11"/>
                </a:moveTo>
                <a:cubicBezTo>
                  <a:pt x="77" y="9"/>
                  <a:pt x="77" y="9"/>
                  <a:pt x="77" y="9"/>
                </a:cubicBezTo>
                <a:cubicBezTo>
                  <a:pt x="76" y="10"/>
                  <a:pt x="76" y="10"/>
                  <a:pt x="76" y="10"/>
                </a:cubicBezTo>
                <a:cubicBezTo>
                  <a:pt x="79" y="11"/>
                  <a:pt x="79" y="11"/>
                  <a:pt x="79" y="11"/>
                </a:cubicBezTo>
                <a:cubicBezTo>
                  <a:pt x="79" y="18"/>
                  <a:pt x="76" y="23"/>
                  <a:pt x="74" y="27"/>
                </a:cubicBezTo>
                <a:cubicBezTo>
                  <a:pt x="74" y="32"/>
                  <a:pt x="74" y="32"/>
                  <a:pt x="74" y="32"/>
                </a:cubicBezTo>
                <a:cubicBezTo>
                  <a:pt x="76" y="33"/>
                  <a:pt x="77" y="33"/>
                  <a:pt x="79" y="34"/>
                </a:cubicBezTo>
                <a:lnTo>
                  <a:pt x="79" y="11"/>
                </a:lnTo>
                <a:close/>
                <a:moveTo>
                  <a:pt x="74" y="175"/>
                </a:moveTo>
                <a:cubicBezTo>
                  <a:pt x="76" y="175"/>
                  <a:pt x="77" y="176"/>
                  <a:pt x="79" y="176"/>
                </a:cubicBezTo>
                <a:cubicBezTo>
                  <a:pt x="79" y="149"/>
                  <a:pt x="79" y="149"/>
                  <a:pt x="79" y="149"/>
                </a:cubicBezTo>
                <a:cubicBezTo>
                  <a:pt x="79" y="149"/>
                  <a:pt x="79" y="149"/>
                  <a:pt x="79" y="149"/>
                </a:cubicBezTo>
                <a:cubicBezTo>
                  <a:pt x="79" y="148"/>
                  <a:pt x="79" y="148"/>
                  <a:pt x="79" y="148"/>
                </a:cubicBezTo>
                <a:cubicBezTo>
                  <a:pt x="79" y="147"/>
                  <a:pt x="79" y="147"/>
                  <a:pt x="79" y="147"/>
                </a:cubicBezTo>
                <a:cubicBezTo>
                  <a:pt x="78" y="148"/>
                  <a:pt x="78" y="148"/>
                  <a:pt x="78" y="148"/>
                </a:cubicBezTo>
                <a:cubicBezTo>
                  <a:pt x="78" y="148"/>
                  <a:pt x="77" y="148"/>
                  <a:pt x="76" y="148"/>
                </a:cubicBezTo>
                <a:cubicBezTo>
                  <a:pt x="79" y="143"/>
                  <a:pt x="79" y="143"/>
                  <a:pt x="79" y="143"/>
                </a:cubicBezTo>
                <a:cubicBezTo>
                  <a:pt x="79" y="142"/>
                  <a:pt x="79" y="142"/>
                  <a:pt x="79" y="142"/>
                </a:cubicBezTo>
                <a:cubicBezTo>
                  <a:pt x="76" y="148"/>
                  <a:pt x="76" y="148"/>
                  <a:pt x="76" y="148"/>
                </a:cubicBezTo>
                <a:cubicBezTo>
                  <a:pt x="75" y="141"/>
                  <a:pt x="75" y="141"/>
                  <a:pt x="75" y="141"/>
                </a:cubicBezTo>
                <a:cubicBezTo>
                  <a:pt x="77" y="141"/>
                  <a:pt x="78" y="141"/>
                  <a:pt x="79" y="141"/>
                </a:cubicBezTo>
                <a:cubicBezTo>
                  <a:pt x="79" y="112"/>
                  <a:pt x="79" y="112"/>
                  <a:pt x="79" y="112"/>
                </a:cubicBezTo>
                <a:cubicBezTo>
                  <a:pt x="78" y="116"/>
                  <a:pt x="76" y="119"/>
                  <a:pt x="75" y="122"/>
                </a:cubicBezTo>
                <a:cubicBezTo>
                  <a:pt x="74" y="108"/>
                  <a:pt x="74" y="108"/>
                  <a:pt x="74" y="108"/>
                </a:cubicBezTo>
                <a:cubicBezTo>
                  <a:pt x="74" y="117"/>
                  <a:pt x="74" y="117"/>
                  <a:pt x="74" y="117"/>
                </a:cubicBezTo>
                <a:cubicBezTo>
                  <a:pt x="74" y="123"/>
                  <a:pt x="74" y="123"/>
                  <a:pt x="74" y="123"/>
                </a:cubicBezTo>
                <a:cubicBezTo>
                  <a:pt x="74" y="124"/>
                  <a:pt x="74" y="124"/>
                  <a:pt x="74" y="124"/>
                </a:cubicBezTo>
                <a:cubicBezTo>
                  <a:pt x="74" y="141"/>
                  <a:pt x="74" y="141"/>
                  <a:pt x="74" y="141"/>
                </a:cubicBezTo>
                <a:cubicBezTo>
                  <a:pt x="74" y="141"/>
                  <a:pt x="75" y="141"/>
                  <a:pt x="75" y="141"/>
                </a:cubicBezTo>
                <a:cubicBezTo>
                  <a:pt x="75" y="148"/>
                  <a:pt x="75" y="148"/>
                  <a:pt x="75" y="148"/>
                </a:cubicBezTo>
                <a:cubicBezTo>
                  <a:pt x="74" y="147"/>
                  <a:pt x="74" y="147"/>
                  <a:pt x="74" y="147"/>
                </a:cubicBezTo>
                <a:lnTo>
                  <a:pt x="74" y="175"/>
                </a:lnTo>
                <a:close/>
                <a:moveTo>
                  <a:pt x="79" y="92"/>
                </a:moveTo>
                <a:cubicBezTo>
                  <a:pt x="75" y="79"/>
                  <a:pt x="75" y="79"/>
                  <a:pt x="75" y="79"/>
                </a:cubicBezTo>
                <a:cubicBezTo>
                  <a:pt x="79" y="81"/>
                  <a:pt x="79" y="81"/>
                  <a:pt x="79" y="81"/>
                </a:cubicBezTo>
                <a:cubicBezTo>
                  <a:pt x="79" y="80"/>
                  <a:pt x="79" y="80"/>
                  <a:pt x="79" y="80"/>
                </a:cubicBezTo>
                <a:cubicBezTo>
                  <a:pt x="75" y="78"/>
                  <a:pt x="75" y="78"/>
                  <a:pt x="75" y="78"/>
                </a:cubicBezTo>
                <a:cubicBezTo>
                  <a:pt x="74" y="78"/>
                  <a:pt x="74" y="78"/>
                  <a:pt x="74" y="78"/>
                </a:cubicBezTo>
                <a:cubicBezTo>
                  <a:pt x="74" y="78"/>
                  <a:pt x="74" y="78"/>
                  <a:pt x="74" y="78"/>
                </a:cubicBezTo>
                <a:cubicBezTo>
                  <a:pt x="74" y="78"/>
                  <a:pt x="74" y="78"/>
                  <a:pt x="74" y="78"/>
                </a:cubicBezTo>
                <a:cubicBezTo>
                  <a:pt x="74" y="79"/>
                  <a:pt x="74" y="79"/>
                  <a:pt x="74" y="79"/>
                </a:cubicBezTo>
                <a:cubicBezTo>
                  <a:pt x="74" y="79"/>
                  <a:pt x="74" y="79"/>
                  <a:pt x="74" y="79"/>
                </a:cubicBezTo>
                <a:cubicBezTo>
                  <a:pt x="79" y="93"/>
                  <a:pt x="79" y="93"/>
                  <a:pt x="79" y="93"/>
                </a:cubicBezTo>
                <a:lnTo>
                  <a:pt x="79" y="92"/>
                </a:lnTo>
                <a:close/>
                <a:moveTo>
                  <a:pt x="79" y="37"/>
                </a:moveTo>
                <a:cubicBezTo>
                  <a:pt x="79" y="78"/>
                  <a:pt x="79" y="78"/>
                  <a:pt x="79" y="78"/>
                </a:cubicBezTo>
                <a:cubicBezTo>
                  <a:pt x="78" y="77"/>
                  <a:pt x="76" y="77"/>
                  <a:pt x="74" y="76"/>
                </a:cubicBezTo>
                <a:cubicBezTo>
                  <a:pt x="74" y="76"/>
                  <a:pt x="74" y="76"/>
                  <a:pt x="74" y="76"/>
                </a:cubicBezTo>
                <a:cubicBezTo>
                  <a:pt x="74" y="34"/>
                  <a:pt x="74" y="34"/>
                  <a:pt x="74" y="34"/>
                </a:cubicBezTo>
                <a:lnTo>
                  <a:pt x="79" y="37"/>
                </a:lnTo>
                <a:close/>
                <a:moveTo>
                  <a:pt x="74" y="87"/>
                </a:moveTo>
                <a:cubicBezTo>
                  <a:pt x="74" y="86"/>
                  <a:pt x="74" y="86"/>
                  <a:pt x="74" y="86"/>
                </a:cubicBezTo>
                <a:cubicBezTo>
                  <a:pt x="76" y="88"/>
                  <a:pt x="76" y="88"/>
                  <a:pt x="76" y="88"/>
                </a:cubicBezTo>
                <a:cubicBezTo>
                  <a:pt x="76" y="89"/>
                  <a:pt x="76" y="89"/>
                  <a:pt x="76" y="89"/>
                </a:cubicBezTo>
                <a:lnTo>
                  <a:pt x="74" y="87"/>
                </a:lnTo>
                <a:close/>
                <a:moveTo>
                  <a:pt x="74" y="27"/>
                </a:moveTo>
                <a:cubicBezTo>
                  <a:pt x="73" y="28"/>
                  <a:pt x="72" y="29"/>
                  <a:pt x="72" y="30"/>
                </a:cubicBezTo>
                <a:cubicBezTo>
                  <a:pt x="72" y="32"/>
                  <a:pt x="72" y="32"/>
                  <a:pt x="72" y="32"/>
                </a:cubicBezTo>
                <a:cubicBezTo>
                  <a:pt x="73" y="32"/>
                  <a:pt x="73" y="32"/>
                  <a:pt x="74" y="32"/>
                </a:cubicBezTo>
                <a:lnTo>
                  <a:pt x="74" y="27"/>
                </a:lnTo>
                <a:close/>
                <a:moveTo>
                  <a:pt x="72" y="174"/>
                </a:moveTo>
                <a:cubicBezTo>
                  <a:pt x="73" y="174"/>
                  <a:pt x="73" y="174"/>
                  <a:pt x="74" y="175"/>
                </a:cubicBezTo>
                <a:cubicBezTo>
                  <a:pt x="74" y="147"/>
                  <a:pt x="74" y="147"/>
                  <a:pt x="74" y="147"/>
                </a:cubicBezTo>
                <a:cubicBezTo>
                  <a:pt x="72" y="147"/>
                  <a:pt x="72" y="147"/>
                  <a:pt x="72" y="147"/>
                </a:cubicBezTo>
                <a:cubicBezTo>
                  <a:pt x="72" y="141"/>
                  <a:pt x="72" y="141"/>
                  <a:pt x="72" y="141"/>
                </a:cubicBezTo>
                <a:cubicBezTo>
                  <a:pt x="73" y="141"/>
                  <a:pt x="73" y="141"/>
                  <a:pt x="74" y="141"/>
                </a:cubicBezTo>
                <a:cubicBezTo>
                  <a:pt x="74" y="124"/>
                  <a:pt x="74" y="124"/>
                  <a:pt x="74" y="124"/>
                </a:cubicBezTo>
                <a:cubicBezTo>
                  <a:pt x="73" y="125"/>
                  <a:pt x="73" y="125"/>
                  <a:pt x="72" y="126"/>
                </a:cubicBezTo>
                <a:cubicBezTo>
                  <a:pt x="72" y="93"/>
                  <a:pt x="72" y="93"/>
                  <a:pt x="72" y="93"/>
                </a:cubicBezTo>
                <a:cubicBezTo>
                  <a:pt x="74" y="117"/>
                  <a:pt x="74" y="117"/>
                  <a:pt x="74" y="117"/>
                </a:cubicBezTo>
                <a:cubicBezTo>
                  <a:pt x="74" y="108"/>
                  <a:pt x="74" y="108"/>
                  <a:pt x="74" y="108"/>
                </a:cubicBezTo>
                <a:cubicBezTo>
                  <a:pt x="73" y="87"/>
                  <a:pt x="73" y="87"/>
                  <a:pt x="73" y="87"/>
                </a:cubicBezTo>
                <a:cubicBezTo>
                  <a:pt x="74" y="87"/>
                  <a:pt x="74" y="87"/>
                  <a:pt x="74" y="87"/>
                </a:cubicBezTo>
                <a:cubicBezTo>
                  <a:pt x="74" y="86"/>
                  <a:pt x="74" y="86"/>
                  <a:pt x="74" y="86"/>
                </a:cubicBezTo>
                <a:cubicBezTo>
                  <a:pt x="73" y="85"/>
                  <a:pt x="73" y="85"/>
                  <a:pt x="73" y="85"/>
                </a:cubicBezTo>
                <a:cubicBezTo>
                  <a:pt x="73" y="85"/>
                  <a:pt x="73" y="85"/>
                  <a:pt x="73" y="85"/>
                </a:cubicBezTo>
                <a:cubicBezTo>
                  <a:pt x="73" y="81"/>
                  <a:pt x="73" y="81"/>
                  <a:pt x="73" y="81"/>
                </a:cubicBezTo>
                <a:cubicBezTo>
                  <a:pt x="73" y="78"/>
                  <a:pt x="73" y="78"/>
                  <a:pt x="73" y="78"/>
                </a:cubicBezTo>
                <a:cubicBezTo>
                  <a:pt x="74" y="79"/>
                  <a:pt x="74" y="79"/>
                  <a:pt x="74" y="79"/>
                </a:cubicBezTo>
                <a:cubicBezTo>
                  <a:pt x="74" y="78"/>
                  <a:pt x="74" y="78"/>
                  <a:pt x="74" y="78"/>
                </a:cubicBezTo>
                <a:cubicBezTo>
                  <a:pt x="73" y="78"/>
                  <a:pt x="73" y="78"/>
                  <a:pt x="73" y="78"/>
                </a:cubicBezTo>
                <a:cubicBezTo>
                  <a:pt x="74" y="76"/>
                  <a:pt x="74" y="76"/>
                  <a:pt x="74" y="76"/>
                </a:cubicBezTo>
                <a:cubicBezTo>
                  <a:pt x="74" y="34"/>
                  <a:pt x="74" y="34"/>
                  <a:pt x="74" y="34"/>
                </a:cubicBezTo>
                <a:cubicBezTo>
                  <a:pt x="72" y="33"/>
                  <a:pt x="72" y="33"/>
                  <a:pt x="72" y="33"/>
                </a:cubicBezTo>
                <a:cubicBezTo>
                  <a:pt x="72" y="75"/>
                  <a:pt x="72" y="75"/>
                  <a:pt x="72" y="75"/>
                </a:cubicBezTo>
                <a:cubicBezTo>
                  <a:pt x="72" y="75"/>
                  <a:pt x="72" y="75"/>
                  <a:pt x="72" y="75"/>
                </a:cubicBezTo>
                <a:cubicBezTo>
                  <a:pt x="72" y="76"/>
                  <a:pt x="72" y="76"/>
                  <a:pt x="72" y="76"/>
                </a:cubicBezTo>
                <a:cubicBezTo>
                  <a:pt x="72" y="96"/>
                  <a:pt x="72" y="96"/>
                  <a:pt x="72" y="96"/>
                </a:cubicBez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lnTo>
                  <a:pt x="72" y="174"/>
                </a:ln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2" y="105"/>
                  <a:pt x="72" y="105"/>
                  <a:pt x="72" y="105"/>
                </a:cubicBezTo>
                <a:cubicBezTo>
                  <a:pt x="72" y="105"/>
                  <a:pt x="72" y="105"/>
                  <a:pt x="72" y="105"/>
                </a:cubicBezTo>
                <a:cubicBezTo>
                  <a:pt x="72" y="106"/>
                  <a:pt x="72" y="106"/>
                  <a:pt x="72" y="106"/>
                </a:cubicBezTo>
                <a:cubicBezTo>
                  <a:pt x="72" y="106"/>
                  <a:pt x="72" y="106"/>
                  <a:pt x="72" y="106"/>
                </a:cubicBezTo>
                <a:cubicBezTo>
                  <a:pt x="72" y="107"/>
                  <a:pt x="72" y="107"/>
                  <a:pt x="72" y="107"/>
                </a:cubicBezTo>
                <a:cubicBezTo>
                  <a:pt x="72" y="107"/>
                  <a:pt x="72" y="107"/>
                  <a:pt x="72" y="107"/>
                </a:cubicBezTo>
                <a:cubicBezTo>
                  <a:pt x="72" y="108"/>
                  <a:pt x="72" y="108"/>
                  <a:pt x="72" y="108"/>
                </a:cubicBezTo>
                <a:cubicBezTo>
                  <a:pt x="72" y="108"/>
                  <a:pt x="72" y="108"/>
                  <a:pt x="72" y="108"/>
                </a:cubicBezTo>
                <a:cubicBezTo>
                  <a:pt x="72" y="109"/>
                  <a:pt x="72" y="109"/>
                  <a:pt x="72" y="109"/>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cubicBezTo>
                  <a:pt x="72" y="76"/>
                  <a:pt x="72" y="76"/>
                  <a:pt x="72" y="76"/>
                </a:cubicBez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109"/>
                  <a:pt x="72" y="109"/>
                  <a:pt x="72" y="109"/>
                </a:cubicBezTo>
                <a:cubicBezTo>
                  <a:pt x="72" y="109"/>
                  <a:pt x="72" y="109"/>
                  <a:pt x="72" y="109"/>
                </a:cubicBezTo>
                <a:cubicBezTo>
                  <a:pt x="72" y="109"/>
                  <a:pt x="72" y="109"/>
                  <a:pt x="72" y="109"/>
                </a:cubicBezTo>
                <a:cubicBezTo>
                  <a:pt x="72" y="110"/>
                  <a:pt x="72" y="110"/>
                  <a:pt x="72" y="110"/>
                </a:cubicBezTo>
                <a:cubicBezTo>
                  <a:pt x="72" y="110"/>
                  <a:pt x="72" y="110"/>
                  <a:pt x="72" y="110"/>
                </a:cubicBezTo>
                <a:cubicBezTo>
                  <a:pt x="72" y="111"/>
                  <a:pt x="72" y="111"/>
                  <a:pt x="72" y="111"/>
                </a:cubicBezTo>
                <a:cubicBezTo>
                  <a:pt x="72" y="111"/>
                  <a:pt x="72" y="111"/>
                  <a:pt x="72" y="111"/>
                </a:cubicBezTo>
                <a:cubicBezTo>
                  <a:pt x="72" y="112"/>
                  <a:pt x="72" y="112"/>
                  <a:pt x="72" y="112"/>
                </a:cubicBezTo>
                <a:cubicBezTo>
                  <a:pt x="72" y="112"/>
                  <a:pt x="72" y="112"/>
                  <a:pt x="72" y="112"/>
                </a:cubicBezTo>
                <a:cubicBezTo>
                  <a:pt x="72" y="113"/>
                  <a:pt x="72" y="113"/>
                  <a:pt x="72" y="113"/>
                </a:cubicBezTo>
                <a:cubicBezTo>
                  <a:pt x="72" y="113"/>
                  <a:pt x="72" y="113"/>
                  <a:pt x="72" y="113"/>
                </a:cubicBezTo>
                <a:cubicBezTo>
                  <a:pt x="72" y="114"/>
                  <a:pt x="72" y="114"/>
                  <a:pt x="72" y="114"/>
                </a:cubicBezTo>
                <a:cubicBezTo>
                  <a:pt x="72" y="114"/>
                  <a:pt x="72" y="114"/>
                  <a:pt x="72" y="114"/>
                </a:cubicBezTo>
                <a:cubicBezTo>
                  <a:pt x="72" y="116"/>
                  <a:pt x="72" y="116"/>
                  <a:pt x="72" y="116"/>
                </a:cubicBezTo>
                <a:cubicBezTo>
                  <a:pt x="72" y="116"/>
                  <a:pt x="72" y="116"/>
                  <a:pt x="72" y="116"/>
                </a:cubicBezTo>
                <a:cubicBezTo>
                  <a:pt x="72" y="116"/>
                  <a:pt x="72" y="116"/>
                  <a:pt x="72" y="116"/>
                </a:cubicBezTo>
                <a:cubicBezTo>
                  <a:pt x="72" y="117"/>
                  <a:pt x="72" y="117"/>
                  <a:pt x="72" y="117"/>
                </a:cubicBezTo>
                <a:cubicBezTo>
                  <a:pt x="72" y="119"/>
                  <a:pt x="72" y="119"/>
                  <a:pt x="72" y="119"/>
                </a:cubicBezTo>
                <a:cubicBezTo>
                  <a:pt x="72" y="119"/>
                  <a:pt x="72" y="119"/>
                  <a:pt x="72" y="119"/>
                </a:cubicBezTo>
                <a:cubicBezTo>
                  <a:pt x="72" y="119"/>
                  <a:pt x="72" y="119"/>
                  <a:pt x="72" y="119"/>
                </a:cubicBezTo>
                <a:cubicBezTo>
                  <a:pt x="72" y="119"/>
                  <a:pt x="72" y="119"/>
                  <a:pt x="72" y="119"/>
                </a:cubicBezTo>
                <a:cubicBezTo>
                  <a:pt x="72" y="121"/>
                  <a:pt x="72" y="121"/>
                  <a:pt x="72" y="121"/>
                </a:cubicBezTo>
                <a:cubicBezTo>
                  <a:pt x="72" y="121"/>
                  <a:pt x="72" y="121"/>
                  <a:pt x="72" y="121"/>
                </a:cubicBezTo>
                <a:cubicBezTo>
                  <a:pt x="72" y="122"/>
                  <a:pt x="72" y="122"/>
                  <a:pt x="72" y="122"/>
                </a:cubicBezTo>
                <a:cubicBezTo>
                  <a:pt x="72" y="122"/>
                  <a:pt x="72" y="122"/>
                  <a:pt x="72" y="122"/>
                </a:cubicBezTo>
                <a:cubicBezTo>
                  <a:pt x="72" y="123"/>
                  <a:pt x="72" y="123"/>
                  <a:pt x="72" y="123"/>
                </a:cubicBezTo>
                <a:cubicBezTo>
                  <a:pt x="72" y="123"/>
                  <a:pt x="72" y="123"/>
                  <a:pt x="72" y="123"/>
                </a:cubicBezTo>
                <a:cubicBezTo>
                  <a:pt x="72" y="124"/>
                  <a:pt x="72" y="124"/>
                  <a:pt x="72" y="124"/>
                </a:cubicBezTo>
                <a:cubicBezTo>
                  <a:pt x="72" y="124"/>
                  <a:pt x="72" y="124"/>
                  <a:pt x="72" y="124"/>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7"/>
                  <a:pt x="72" y="127"/>
                  <a:pt x="72" y="127"/>
                </a:cubicBezTo>
                <a:cubicBezTo>
                  <a:pt x="72" y="127"/>
                  <a:pt x="72" y="127"/>
                  <a:pt x="72" y="127"/>
                </a:cubicBezTo>
                <a:cubicBezTo>
                  <a:pt x="72" y="141"/>
                  <a:pt x="72" y="141"/>
                  <a:pt x="72" y="141"/>
                </a:cubicBezTo>
                <a:cubicBezTo>
                  <a:pt x="72" y="141"/>
                  <a:pt x="72" y="141"/>
                  <a:pt x="72" y="141"/>
                </a:cubicBezTo>
                <a:cubicBezTo>
                  <a:pt x="72" y="143"/>
                  <a:pt x="72" y="143"/>
                  <a:pt x="72" y="143"/>
                </a:cubicBezTo>
                <a:cubicBezTo>
                  <a:pt x="72" y="143"/>
                  <a:pt x="72" y="143"/>
                  <a:pt x="72" y="143"/>
                </a:cubicBezTo>
                <a:cubicBezTo>
                  <a:pt x="72" y="144"/>
                  <a:pt x="72" y="144"/>
                  <a:pt x="72" y="144"/>
                </a:cubicBezTo>
                <a:cubicBezTo>
                  <a:pt x="72" y="144"/>
                  <a:pt x="72" y="144"/>
                  <a:pt x="72" y="144"/>
                </a:cubicBezTo>
                <a:cubicBezTo>
                  <a:pt x="72" y="146"/>
                  <a:pt x="72" y="146"/>
                  <a:pt x="72" y="146"/>
                </a:cubicBezTo>
                <a:cubicBezTo>
                  <a:pt x="72" y="146"/>
                  <a:pt x="72" y="146"/>
                  <a:pt x="72" y="146"/>
                </a:cubicBezTo>
                <a:cubicBezTo>
                  <a:pt x="72" y="146"/>
                  <a:pt x="72" y="146"/>
                  <a:pt x="72" y="146"/>
                </a:cubicBezTo>
                <a:cubicBezTo>
                  <a:pt x="72" y="146"/>
                  <a:pt x="72" y="146"/>
                  <a:pt x="72" y="146"/>
                </a:cubicBezTo>
                <a:cubicBezTo>
                  <a:pt x="72" y="147"/>
                  <a:pt x="72" y="147"/>
                  <a:pt x="72" y="147"/>
                </a:cubicBezTo>
                <a:cubicBezTo>
                  <a:pt x="72" y="147"/>
                  <a:pt x="72" y="147"/>
                  <a:pt x="72" y="147"/>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90"/>
                  <a:pt x="72" y="90"/>
                  <a:pt x="72" y="90"/>
                </a:cubicBezTo>
                <a:cubicBezTo>
                  <a:pt x="72" y="90"/>
                  <a:pt x="72" y="90"/>
                  <a:pt x="72" y="90"/>
                </a:cubicBezTo>
                <a:cubicBezTo>
                  <a:pt x="72" y="90"/>
                  <a:pt x="72" y="90"/>
                  <a:pt x="72" y="90"/>
                </a:cubicBezTo>
                <a:cubicBezTo>
                  <a:pt x="72" y="86"/>
                  <a:pt x="72" y="86"/>
                  <a:pt x="72" y="86"/>
                </a:cubicBezTo>
                <a:cubicBezTo>
                  <a:pt x="72" y="86"/>
                  <a:pt x="72" y="86"/>
                  <a:pt x="72" y="86"/>
                </a:cubicBezTo>
                <a:cubicBezTo>
                  <a:pt x="72" y="86"/>
                  <a:pt x="72" y="86"/>
                  <a:pt x="72" y="86"/>
                </a:cubicBezTo>
                <a:cubicBezTo>
                  <a:pt x="72" y="77"/>
                  <a:pt x="72" y="77"/>
                  <a:pt x="72" y="77"/>
                </a:cubicBezTo>
                <a:lnTo>
                  <a:pt x="72" y="76"/>
                </a:lnTo>
                <a:close/>
                <a:moveTo>
                  <a:pt x="72" y="102"/>
                </a:moveTo>
                <a:cubicBezTo>
                  <a:pt x="72" y="102"/>
                  <a:pt x="72" y="102"/>
                  <a:pt x="72" y="102"/>
                </a:cubicBezTo>
                <a:cubicBezTo>
                  <a:pt x="72" y="102"/>
                  <a:pt x="72" y="102"/>
                  <a:pt x="72" y="102"/>
                </a:cubicBezTo>
                <a:cubicBezTo>
                  <a:pt x="72" y="102"/>
                  <a:pt x="72" y="102"/>
                  <a:pt x="72" y="102"/>
                </a:cubicBezTo>
                <a:close/>
                <a:moveTo>
                  <a:pt x="72" y="103"/>
                </a:moveTo>
                <a:cubicBezTo>
                  <a:pt x="72" y="104"/>
                  <a:pt x="72" y="104"/>
                  <a:pt x="72" y="104"/>
                </a:cubicBezTo>
                <a:cubicBezTo>
                  <a:pt x="72" y="104"/>
                  <a:pt x="72" y="104"/>
                  <a:pt x="72" y="104"/>
                </a:cubicBezTo>
                <a:cubicBezTo>
                  <a:pt x="72" y="103"/>
                  <a:pt x="72" y="103"/>
                  <a:pt x="72" y="103"/>
                </a:cubicBezTo>
                <a:close/>
                <a:moveTo>
                  <a:pt x="72" y="105"/>
                </a:moveTo>
                <a:cubicBezTo>
                  <a:pt x="72" y="106"/>
                  <a:pt x="72" y="106"/>
                  <a:pt x="72" y="106"/>
                </a:cubicBezTo>
                <a:cubicBezTo>
                  <a:pt x="72" y="106"/>
                  <a:pt x="72" y="106"/>
                  <a:pt x="72" y="106"/>
                </a:cubicBezTo>
                <a:cubicBezTo>
                  <a:pt x="72" y="105"/>
                  <a:pt x="72" y="105"/>
                  <a:pt x="72" y="105"/>
                </a:cubicBezTo>
                <a:close/>
                <a:moveTo>
                  <a:pt x="72" y="107"/>
                </a:moveTo>
                <a:cubicBezTo>
                  <a:pt x="72" y="108"/>
                  <a:pt x="72" y="108"/>
                  <a:pt x="72" y="108"/>
                </a:cubicBezTo>
                <a:cubicBezTo>
                  <a:pt x="72" y="108"/>
                  <a:pt x="72" y="108"/>
                  <a:pt x="72" y="108"/>
                </a:cubicBezTo>
                <a:cubicBezTo>
                  <a:pt x="72" y="107"/>
                  <a:pt x="72" y="107"/>
                  <a:pt x="72" y="107"/>
                </a:cubicBezTo>
                <a:close/>
                <a:moveTo>
                  <a:pt x="72" y="30"/>
                </a:moveTo>
                <a:cubicBezTo>
                  <a:pt x="71" y="31"/>
                  <a:pt x="71" y="31"/>
                  <a:pt x="71" y="31"/>
                </a:cubicBezTo>
                <a:cubicBezTo>
                  <a:pt x="71" y="32"/>
                  <a:pt x="71" y="32"/>
                  <a:pt x="71" y="32"/>
                </a:cubicBezTo>
                <a:cubicBezTo>
                  <a:pt x="72" y="32"/>
                  <a:pt x="72" y="32"/>
                  <a:pt x="72" y="32"/>
                </a:cubicBezTo>
                <a:lnTo>
                  <a:pt x="72" y="30"/>
                </a:lnTo>
                <a:close/>
                <a:moveTo>
                  <a:pt x="71" y="174"/>
                </a:moveTo>
                <a:cubicBezTo>
                  <a:pt x="72" y="174"/>
                  <a:pt x="72" y="174"/>
                  <a:pt x="72" y="174"/>
                </a:cubicBezTo>
                <a:cubicBezTo>
                  <a:pt x="72" y="147"/>
                  <a:pt x="72" y="147"/>
                  <a:pt x="72" y="147"/>
                </a:cubicBezTo>
                <a:cubicBezTo>
                  <a:pt x="71" y="147"/>
                  <a:pt x="71" y="147"/>
                  <a:pt x="71" y="147"/>
                </a:cubicBezTo>
                <a:lnTo>
                  <a:pt x="71" y="174"/>
                </a:lnTo>
                <a:close/>
                <a:moveTo>
                  <a:pt x="72" y="33"/>
                </a:moveTo>
                <a:cubicBezTo>
                  <a:pt x="72" y="75"/>
                  <a:pt x="72" y="75"/>
                  <a:pt x="72" y="75"/>
                </a:cubicBezTo>
                <a:cubicBezTo>
                  <a:pt x="71" y="75"/>
                  <a:pt x="71" y="75"/>
                  <a:pt x="71" y="75"/>
                </a:cubicBezTo>
                <a:cubicBezTo>
                  <a:pt x="71" y="32"/>
                  <a:pt x="71" y="32"/>
                  <a:pt x="71" y="32"/>
                </a:cubicBezTo>
                <a:lnTo>
                  <a:pt x="72" y="33"/>
                </a:lnTo>
                <a:close/>
                <a:moveTo>
                  <a:pt x="72" y="77"/>
                </a:moveTo>
                <a:cubicBezTo>
                  <a:pt x="72" y="86"/>
                  <a:pt x="72" y="86"/>
                  <a:pt x="72" y="86"/>
                </a:cubicBezTo>
                <a:cubicBezTo>
                  <a:pt x="71" y="88"/>
                  <a:pt x="71" y="88"/>
                  <a:pt x="71" y="88"/>
                </a:cubicBezTo>
                <a:cubicBezTo>
                  <a:pt x="71" y="79"/>
                  <a:pt x="71" y="79"/>
                  <a:pt x="71" y="79"/>
                </a:cubicBezTo>
                <a:cubicBezTo>
                  <a:pt x="71" y="78"/>
                  <a:pt x="71" y="78"/>
                  <a:pt x="71" y="78"/>
                </a:cubicBezTo>
                <a:cubicBezTo>
                  <a:pt x="71" y="78"/>
                  <a:pt x="71" y="78"/>
                  <a:pt x="71" y="78"/>
                </a:cubicBezTo>
                <a:cubicBezTo>
                  <a:pt x="71" y="77"/>
                  <a:pt x="71" y="77"/>
                  <a:pt x="71" y="77"/>
                </a:cubicBezTo>
                <a:cubicBezTo>
                  <a:pt x="72" y="77"/>
                  <a:pt x="72" y="77"/>
                  <a:pt x="72" y="77"/>
                </a:cubicBezTo>
                <a:close/>
                <a:moveTo>
                  <a:pt x="72" y="86"/>
                </a:moveTo>
                <a:cubicBezTo>
                  <a:pt x="71" y="90"/>
                  <a:pt x="71" y="90"/>
                  <a:pt x="71" y="90"/>
                </a:cubicBezTo>
                <a:cubicBezTo>
                  <a:pt x="71" y="94"/>
                  <a:pt x="71" y="94"/>
                  <a:pt x="71" y="94"/>
                </a:cubicBezTo>
                <a:cubicBezTo>
                  <a:pt x="72" y="90"/>
                  <a:pt x="72" y="90"/>
                  <a:pt x="72" y="90"/>
                </a:cubicBezTo>
                <a:lnTo>
                  <a:pt x="72" y="86"/>
                </a:lnTo>
                <a:close/>
                <a:moveTo>
                  <a:pt x="72" y="90"/>
                </a:move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1" y="105"/>
                  <a:pt x="71" y="105"/>
                  <a:pt x="71" y="105"/>
                </a:cubicBezTo>
                <a:cubicBezTo>
                  <a:pt x="72" y="105"/>
                  <a:pt x="72" y="105"/>
                  <a:pt x="72" y="105"/>
                </a:cubicBezTo>
                <a:cubicBezTo>
                  <a:pt x="72" y="106"/>
                  <a:pt x="72" y="106"/>
                  <a:pt x="72" y="106"/>
                </a:cubicBezTo>
                <a:cubicBezTo>
                  <a:pt x="71" y="105"/>
                  <a:pt x="71" y="105"/>
                  <a:pt x="71" y="105"/>
                </a:cubicBezTo>
                <a:cubicBezTo>
                  <a:pt x="71" y="107"/>
                  <a:pt x="71" y="107"/>
                  <a:pt x="71" y="107"/>
                </a:cubicBezTo>
                <a:cubicBezTo>
                  <a:pt x="72" y="107"/>
                  <a:pt x="72" y="107"/>
                  <a:pt x="72" y="107"/>
                </a:cubicBezTo>
                <a:cubicBezTo>
                  <a:pt x="72" y="108"/>
                  <a:pt x="72" y="108"/>
                  <a:pt x="72" y="108"/>
                </a:cubicBezTo>
                <a:cubicBezTo>
                  <a:pt x="71" y="108"/>
                  <a:pt x="71" y="108"/>
                  <a:pt x="71" y="108"/>
                </a:cubicBezTo>
                <a:cubicBezTo>
                  <a:pt x="71" y="109"/>
                  <a:pt x="71" y="109"/>
                  <a:pt x="71" y="109"/>
                </a:cubicBezTo>
                <a:cubicBezTo>
                  <a:pt x="72" y="109"/>
                  <a:pt x="72" y="109"/>
                  <a:pt x="72" y="109"/>
                </a:cubicBezTo>
                <a:cubicBezTo>
                  <a:pt x="72" y="110"/>
                  <a:pt x="72" y="110"/>
                  <a:pt x="72" y="110"/>
                </a:cubicBezTo>
                <a:cubicBezTo>
                  <a:pt x="71" y="110"/>
                  <a:pt x="71" y="110"/>
                  <a:pt x="71" y="110"/>
                </a:cubicBezTo>
                <a:cubicBezTo>
                  <a:pt x="71" y="110"/>
                  <a:pt x="71" y="110"/>
                  <a:pt x="71" y="110"/>
                </a:cubicBezTo>
                <a:cubicBezTo>
                  <a:pt x="71" y="100"/>
                  <a:pt x="71" y="100"/>
                  <a:pt x="71" y="100"/>
                </a:cubicBezTo>
                <a:cubicBezTo>
                  <a:pt x="71" y="100"/>
                  <a:pt x="71" y="100"/>
                  <a:pt x="71" y="100"/>
                </a:cubicBezTo>
                <a:cubicBezTo>
                  <a:pt x="71" y="100"/>
                  <a:pt x="71" y="100"/>
                  <a:pt x="71" y="100"/>
                </a:cubicBezTo>
                <a:cubicBezTo>
                  <a:pt x="71" y="95"/>
                  <a:pt x="71" y="95"/>
                  <a:pt x="71" y="95"/>
                </a:cubicBezTo>
                <a:lnTo>
                  <a:pt x="72" y="90"/>
                </a:lnTo>
                <a:close/>
                <a:moveTo>
                  <a:pt x="72" y="111"/>
                </a:moveTo>
                <a:cubicBezTo>
                  <a:pt x="72" y="112"/>
                  <a:pt x="72" y="112"/>
                  <a:pt x="72" y="112"/>
                </a:cubicBezTo>
                <a:cubicBezTo>
                  <a:pt x="71" y="111"/>
                  <a:pt x="71" y="111"/>
                  <a:pt x="71" y="111"/>
                </a:cubicBezTo>
                <a:cubicBezTo>
                  <a:pt x="71" y="111"/>
                  <a:pt x="71" y="111"/>
                  <a:pt x="71" y="111"/>
                </a:cubicBezTo>
                <a:lnTo>
                  <a:pt x="72" y="111"/>
                </a:lnTo>
                <a:close/>
                <a:moveTo>
                  <a:pt x="72" y="113"/>
                </a:moveTo>
                <a:cubicBezTo>
                  <a:pt x="72" y="114"/>
                  <a:pt x="72" y="114"/>
                  <a:pt x="72" y="114"/>
                </a:cubicBezTo>
                <a:cubicBezTo>
                  <a:pt x="71" y="114"/>
                  <a:pt x="71" y="114"/>
                  <a:pt x="71" y="114"/>
                </a:cubicBezTo>
                <a:cubicBezTo>
                  <a:pt x="71" y="113"/>
                  <a:pt x="71" y="113"/>
                  <a:pt x="71" y="113"/>
                </a:cubicBezTo>
                <a:lnTo>
                  <a:pt x="72" y="113"/>
                </a:lnTo>
                <a:close/>
                <a:moveTo>
                  <a:pt x="72" y="116"/>
                </a:moveTo>
                <a:cubicBezTo>
                  <a:pt x="72" y="116"/>
                  <a:pt x="72" y="116"/>
                  <a:pt x="72" y="116"/>
                </a:cubicBezTo>
                <a:cubicBezTo>
                  <a:pt x="71" y="116"/>
                  <a:pt x="71" y="116"/>
                  <a:pt x="71" y="116"/>
                </a:cubicBezTo>
                <a:cubicBezTo>
                  <a:pt x="71" y="116"/>
                  <a:pt x="71" y="116"/>
                  <a:pt x="71" y="116"/>
                </a:cubicBezTo>
                <a:lnTo>
                  <a:pt x="72" y="116"/>
                </a:lnTo>
                <a:close/>
                <a:moveTo>
                  <a:pt x="72" y="119"/>
                </a:moveTo>
                <a:cubicBezTo>
                  <a:pt x="72" y="119"/>
                  <a:pt x="72" y="119"/>
                  <a:pt x="72" y="119"/>
                </a:cubicBezTo>
                <a:cubicBezTo>
                  <a:pt x="71" y="119"/>
                  <a:pt x="71" y="119"/>
                  <a:pt x="71" y="119"/>
                </a:cubicBezTo>
                <a:cubicBezTo>
                  <a:pt x="71" y="119"/>
                  <a:pt x="71" y="119"/>
                  <a:pt x="71" y="119"/>
                </a:cubicBezTo>
                <a:lnTo>
                  <a:pt x="72" y="119"/>
                </a:lnTo>
                <a:close/>
                <a:moveTo>
                  <a:pt x="72" y="121"/>
                </a:moveTo>
                <a:cubicBezTo>
                  <a:pt x="72" y="122"/>
                  <a:pt x="72" y="122"/>
                  <a:pt x="72" y="122"/>
                </a:cubicBezTo>
                <a:cubicBezTo>
                  <a:pt x="71" y="122"/>
                  <a:pt x="71" y="122"/>
                  <a:pt x="71" y="122"/>
                </a:cubicBezTo>
                <a:cubicBezTo>
                  <a:pt x="71" y="121"/>
                  <a:pt x="71" y="121"/>
                  <a:pt x="71" y="121"/>
                </a:cubicBezTo>
                <a:lnTo>
                  <a:pt x="72" y="121"/>
                </a:lnTo>
                <a:close/>
                <a:moveTo>
                  <a:pt x="72" y="123"/>
                </a:moveTo>
                <a:cubicBezTo>
                  <a:pt x="72" y="124"/>
                  <a:pt x="72" y="124"/>
                  <a:pt x="72" y="124"/>
                </a:cubicBezTo>
                <a:cubicBezTo>
                  <a:pt x="71" y="124"/>
                  <a:pt x="71" y="124"/>
                  <a:pt x="71" y="124"/>
                </a:cubicBezTo>
                <a:cubicBezTo>
                  <a:pt x="71" y="123"/>
                  <a:pt x="71" y="123"/>
                  <a:pt x="71" y="123"/>
                </a:cubicBezTo>
                <a:lnTo>
                  <a:pt x="72" y="123"/>
                </a:lnTo>
                <a:close/>
                <a:moveTo>
                  <a:pt x="72" y="126"/>
                </a:moveTo>
                <a:cubicBezTo>
                  <a:pt x="72" y="126"/>
                  <a:pt x="72" y="126"/>
                  <a:pt x="72" y="126"/>
                </a:cubicBezTo>
                <a:cubicBezTo>
                  <a:pt x="71" y="126"/>
                  <a:pt x="71" y="126"/>
                  <a:pt x="71" y="126"/>
                </a:cubicBezTo>
                <a:cubicBezTo>
                  <a:pt x="71" y="125"/>
                  <a:pt x="71" y="125"/>
                  <a:pt x="71" y="125"/>
                </a:cubicBezTo>
                <a:lnTo>
                  <a:pt x="72" y="126"/>
                </a:lnTo>
                <a:close/>
                <a:moveTo>
                  <a:pt x="72" y="127"/>
                </a:moveTo>
                <a:cubicBezTo>
                  <a:pt x="72" y="141"/>
                  <a:pt x="72" y="141"/>
                  <a:pt x="72" y="141"/>
                </a:cubicBezTo>
                <a:cubicBezTo>
                  <a:pt x="71" y="141"/>
                  <a:pt x="71" y="141"/>
                  <a:pt x="71" y="141"/>
                </a:cubicBezTo>
                <a:cubicBezTo>
                  <a:pt x="71" y="128"/>
                  <a:pt x="71" y="128"/>
                  <a:pt x="71" y="128"/>
                </a:cubicBezTo>
                <a:lnTo>
                  <a:pt x="72" y="127"/>
                </a:lnTo>
                <a:close/>
                <a:moveTo>
                  <a:pt x="72" y="143"/>
                </a:moveTo>
                <a:cubicBezTo>
                  <a:pt x="72" y="144"/>
                  <a:pt x="72" y="144"/>
                  <a:pt x="72" y="144"/>
                </a:cubicBezTo>
                <a:cubicBezTo>
                  <a:pt x="71" y="144"/>
                  <a:pt x="71" y="144"/>
                  <a:pt x="71" y="144"/>
                </a:cubicBezTo>
                <a:cubicBezTo>
                  <a:pt x="71" y="143"/>
                  <a:pt x="71" y="143"/>
                  <a:pt x="71" y="143"/>
                </a:cubicBezTo>
                <a:lnTo>
                  <a:pt x="72" y="143"/>
                </a:lnTo>
                <a:close/>
                <a:moveTo>
                  <a:pt x="72" y="146"/>
                </a:moveTo>
                <a:cubicBezTo>
                  <a:pt x="72" y="146"/>
                  <a:pt x="72" y="146"/>
                  <a:pt x="72" y="146"/>
                </a:cubicBezTo>
                <a:cubicBezTo>
                  <a:pt x="71" y="146"/>
                  <a:pt x="71" y="146"/>
                  <a:pt x="71" y="146"/>
                </a:cubicBezTo>
                <a:cubicBezTo>
                  <a:pt x="71" y="146"/>
                  <a:pt x="71" y="146"/>
                  <a:pt x="71" y="146"/>
                </a:cubicBezTo>
                <a:lnTo>
                  <a:pt x="72" y="146"/>
                </a:ln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8"/>
                  <a:pt x="71" y="88"/>
                  <a:pt x="71" y="88"/>
                </a:cubicBezTo>
                <a:cubicBezTo>
                  <a:pt x="71" y="79"/>
                  <a:pt x="71" y="79"/>
                  <a:pt x="71" y="79"/>
                </a:cubicBezTo>
                <a:close/>
                <a:moveTo>
                  <a:pt x="71" y="90"/>
                </a:moveTo>
                <a:cubicBezTo>
                  <a:pt x="71" y="94"/>
                  <a:pt x="71" y="94"/>
                  <a:pt x="71" y="94"/>
                </a:cubicBezTo>
                <a:cubicBezTo>
                  <a:pt x="71" y="94"/>
                  <a:pt x="71" y="94"/>
                  <a:pt x="71" y="94"/>
                </a:cubicBezTo>
                <a:cubicBezTo>
                  <a:pt x="71" y="90"/>
                  <a:pt x="71" y="90"/>
                  <a:pt x="71" y="90"/>
                </a:cubicBezTo>
                <a:close/>
                <a:moveTo>
                  <a:pt x="71" y="95"/>
                </a:moveTo>
                <a:cubicBezTo>
                  <a:pt x="71" y="100"/>
                  <a:pt x="71" y="100"/>
                  <a:pt x="71" y="100"/>
                </a:cubicBezTo>
                <a:cubicBezTo>
                  <a:pt x="71" y="100"/>
                  <a:pt x="71" y="100"/>
                  <a:pt x="71" y="100"/>
                </a:cubicBezTo>
                <a:cubicBezTo>
                  <a:pt x="71" y="100"/>
                  <a:pt x="71" y="100"/>
                  <a:pt x="71" y="100"/>
                </a:cubicBezTo>
                <a:cubicBezTo>
                  <a:pt x="71" y="100"/>
                  <a:pt x="71" y="100"/>
                  <a:pt x="71" y="100"/>
                </a:cubicBezTo>
                <a:cubicBezTo>
                  <a:pt x="71" y="110"/>
                  <a:pt x="71" y="110"/>
                  <a:pt x="71" y="110"/>
                </a:cubicBezTo>
                <a:cubicBezTo>
                  <a:pt x="71" y="111"/>
                  <a:pt x="71" y="111"/>
                  <a:pt x="71" y="111"/>
                </a:cubicBezTo>
                <a:cubicBezTo>
                  <a:pt x="71" y="111"/>
                  <a:pt x="71" y="111"/>
                  <a:pt x="71" y="111"/>
                </a:cubicBezTo>
                <a:cubicBezTo>
                  <a:pt x="71" y="111"/>
                  <a:pt x="71" y="111"/>
                  <a:pt x="71" y="111"/>
                </a:cubicBezTo>
                <a:cubicBezTo>
                  <a:pt x="71" y="111"/>
                  <a:pt x="71" y="111"/>
                  <a:pt x="71" y="111"/>
                </a:cubicBezTo>
                <a:cubicBezTo>
                  <a:pt x="71" y="102"/>
                  <a:pt x="71" y="102"/>
                  <a:pt x="71" y="102"/>
                </a:cubicBezTo>
                <a:cubicBezTo>
                  <a:pt x="71" y="102"/>
                  <a:pt x="71" y="102"/>
                  <a:pt x="71" y="102"/>
                </a:cubicBezTo>
                <a:cubicBezTo>
                  <a:pt x="71" y="101"/>
                  <a:pt x="71" y="101"/>
                  <a:pt x="71" y="101"/>
                </a:cubicBezTo>
                <a:cubicBezTo>
                  <a:pt x="71" y="101"/>
                  <a:pt x="71" y="101"/>
                  <a:pt x="71" y="101"/>
                </a:cubicBezTo>
                <a:cubicBezTo>
                  <a:pt x="71" y="101"/>
                  <a:pt x="71" y="101"/>
                  <a:pt x="71" y="101"/>
                </a:cubicBezTo>
                <a:cubicBezTo>
                  <a:pt x="71" y="96"/>
                  <a:pt x="71" y="96"/>
                  <a:pt x="71" y="96"/>
                </a:cubicBezTo>
                <a:lnTo>
                  <a:pt x="71" y="95"/>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9"/>
                  <a:pt x="71" y="89"/>
                  <a:pt x="71" y="89"/>
                </a:cubicBezTo>
                <a:cubicBezTo>
                  <a:pt x="71" y="80"/>
                  <a:pt x="71" y="80"/>
                  <a:pt x="71" y="80"/>
                </a:cubicBezTo>
                <a:lnTo>
                  <a:pt x="71" y="79"/>
                </a:lnTo>
                <a:close/>
                <a:moveTo>
                  <a:pt x="71" y="90"/>
                </a:moveTo>
                <a:cubicBezTo>
                  <a:pt x="71" y="94"/>
                  <a:pt x="71" y="94"/>
                  <a:pt x="71" y="94"/>
                </a:cubicBezTo>
                <a:cubicBezTo>
                  <a:pt x="71" y="95"/>
                  <a:pt x="71" y="95"/>
                  <a:pt x="71" y="95"/>
                </a:cubicBezTo>
                <a:cubicBezTo>
                  <a:pt x="71" y="91"/>
                  <a:pt x="71" y="91"/>
                  <a:pt x="71" y="91"/>
                </a:cubicBezTo>
                <a:lnTo>
                  <a:pt x="71" y="90"/>
                </a:lnTo>
                <a:close/>
                <a:moveTo>
                  <a:pt x="71" y="96"/>
                </a:moveTo>
                <a:cubicBezTo>
                  <a:pt x="71" y="101"/>
                  <a:pt x="71" y="101"/>
                  <a:pt x="71" y="101"/>
                </a:cubicBezTo>
                <a:cubicBezTo>
                  <a:pt x="71" y="102"/>
                  <a:pt x="71" y="102"/>
                  <a:pt x="71" y="102"/>
                </a:cubicBezTo>
                <a:cubicBezTo>
                  <a:pt x="71" y="102"/>
                  <a:pt x="71" y="102"/>
                  <a:pt x="71" y="102"/>
                </a:cubicBezTo>
                <a:cubicBezTo>
                  <a:pt x="71" y="111"/>
                  <a:pt x="71" y="111"/>
                  <a:pt x="71" y="111"/>
                </a:cubicBezTo>
                <a:cubicBezTo>
                  <a:pt x="71" y="111"/>
                  <a:pt x="71" y="111"/>
                  <a:pt x="71" y="111"/>
                </a:cubicBezTo>
                <a:cubicBezTo>
                  <a:pt x="71" y="113"/>
                  <a:pt x="71" y="113"/>
                  <a:pt x="71" y="113"/>
                </a:cubicBezTo>
                <a:cubicBezTo>
                  <a:pt x="71" y="104"/>
                  <a:pt x="71" y="104"/>
                  <a:pt x="71" y="104"/>
                </a:cubicBezTo>
                <a:cubicBezTo>
                  <a:pt x="71" y="104"/>
                  <a:pt x="71" y="104"/>
                  <a:pt x="71" y="104"/>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cubicBezTo>
                  <a:pt x="71" y="97"/>
                  <a:pt x="71" y="97"/>
                  <a:pt x="71" y="97"/>
                </a:cubicBezTo>
                <a:lnTo>
                  <a:pt x="71" y="96"/>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4"/>
                  <a:pt x="71" y="74"/>
                  <a:pt x="71" y="74"/>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80"/>
                </a:moveTo>
                <a:cubicBezTo>
                  <a:pt x="71" y="89"/>
                  <a:pt x="71" y="89"/>
                  <a:pt x="71" y="89"/>
                </a:cubicBezTo>
                <a:cubicBezTo>
                  <a:pt x="71" y="90"/>
                  <a:pt x="71" y="90"/>
                  <a:pt x="71" y="90"/>
                </a:cubicBezTo>
                <a:cubicBezTo>
                  <a:pt x="71" y="81"/>
                  <a:pt x="71" y="81"/>
                  <a:pt x="71" y="81"/>
                </a:cubicBezTo>
                <a:lnTo>
                  <a:pt x="71" y="80"/>
                </a:lnTo>
                <a:close/>
                <a:moveTo>
                  <a:pt x="71" y="91"/>
                </a:moveTo>
                <a:cubicBezTo>
                  <a:pt x="71" y="95"/>
                  <a:pt x="71" y="95"/>
                  <a:pt x="71" y="95"/>
                </a:cubicBezTo>
                <a:cubicBezTo>
                  <a:pt x="71" y="97"/>
                  <a:pt x="71" y="97"/>
                  <a:pt x="71" y="97"/>
                </a:cubicBezTo>
                <a:cubicBezTo>
                  <a:pt x="71" y="93"/>
                  <a:pt x="71" y="93"/>
                  <a:pt x="71" y="93"/>
                </a:cubicBezTo>
                <a:lnTo>
                  <a:pt x="71" y="91"/>
                </a:lnTo>
                <a:close/>
                <a:moveTo>
                  <a:pt x="71" y="97"/>
                </a:moveTo>
                <a:cubicBezTo>
                  <a:pt x="71" y="100"/>
                  <a:pt x="71" y="100"/>
                  <a:pt x="71" y="100"/>
                </a:cubicBezTo>
                <a:cubicBezTo>
                  <a:pt x="71" y="105"/>
                  <a:pt x="71" y="105"/>
                  <a:pt x="71" y="105"/>
                </a:cubicBezTo>
                <a:cubicBezTo>
                  <a:pt x="71" y="105"/>
                  <a:pt x="71" y="105"/>
                  <a:pt x="71" y="105"/>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9"/>
                  <a:pt x="71" y="109"/>
                  <a:pt x="71" y="109"/>
                </a:cubicBezTo>
                <a:cubicBezTo>
                  <a:pt x="71" y="118"/>
                  <a:pt x="71" y="118"/>
                  <a:pt x="71" y="118"/>
                </a:cubicBezTo>
                <a:cubicBezTo>
                  <a:pt x="71" y="116"/>
                  <a:pt x="71" y="116"/>
                  <a:pt x="71" y="116"/>
                </a:cubicBezTo>
                <a:cubicBezTo>
                  <a:pt x="71" y="116"/>
                  <a:pt x="71" y="116"/>
                  <a:pt x="71" y="116"/>
                </a:cubicBezTo>
                <a:cubicBezTo>
                  <a:pt x="71" y="116"/>
                  <a:pt x="71" y="116"/>
                  <a:pt x="71" y="116"/>
                </a:cubicBezTo>
                <a:cubicBezTo>
                  <a:pt x="71" y="116"/>
                  <a:pt x="71" y="116"/>
                  <a:pt x="71" y="116"/>
                </a:cubicBezTo>
                <a:cubicBezTo>
                  <a:pt x="71" y="114"/>
                  <a:pt x="71" y="114"/>
                  <a:pt x="71" y="114"/>
                </a:cubicBezTo>
                <a:cubicBezTo>
                  <a:pt x="71" y="114"/>
                  <a:pt x="71" y="114"/>
                  <a:pt x="71" y="114"/>
                </a:cubicBezTo>
                <a:cubicBezTo>
                  <a:pt x="71" y="113"/>
                  <a:pt x="71" y="113"/>
                  <a:pt x="71" y="113"/>
                </a:cubicBezTo>
                <a:cubicBezTo>
                  <a:pt x="71" y="113"/>
                  <a:pt x="71" y="113"/>
                  <a:pt x="71" y="113"/>
                </a:cubicBezTo>
                <a:cubicBezTo>
                  <a:pt x="71" y="113"/>
                  <a:pt x="71" y="113"/>
                  <a:pt x="71" y="113"/>
                </a:cubicBezTo>
                <a:cubicBezTo>
                  <a:pt x="71" y="104"/>
                  <a:pt x="71" y="104"/>
                  <a:pt x="71" y="104"/>
                </a:cubicBezTo>
                <a:cubicBezTo>
                  <a:pt x="71" y="105"/>
                  <a:pt x="71" y="105"/>
                  <a:pt x="71" y="105"/>
                </a:cubicBezTo>
                <a:cubicBezTo>
                  <a:pt x="71" y="105"/>
                  <a:pt x="71" y="105"/>
                  <a:pt x="71" y="105"/>
                </a:cubicBezTo>
                <a:cubicBezTo>
                  <a:pt x="71" y="103"/>
                  <a:pt x="71" y="103"/>
                  <a:pt x="71" y="103"/>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lnTo>
                  <a:pt x="71" y="97"/>
                </a:lnTo>
                <a:close/>
                <a:moveTo>
                  <a:pt x="71" y="119"/>
                </a:moveTo>
                <a:cubicBezTo>
                  <a:pt x="71" y="119"/>
                  <a:pt x="71" y="119"/>
                  <a:pt x="71" y="119"/>
                </a:cubicBezTo>
                <a:cubicBezTo>
                  <a:pt x="71" y="119"/>
                  <a:pt x="71" y="119"/>
                  <a:pt x="71" y="119"/>
                </a:cubicBezTo>
                <a:cubicBezTo>
                  <a:pt x="71" y="118"/>
                  <a:pt x="71" y="118"/>
                  <a:pt x="71" y="118"/>
                </a:cubicBezTo>
                <a:lnTo>
                  <a:pt x="71" y="119"/>
                </a:lnTo>
                <a:close/>
                <a:moveTo>
                  <a:pt x="71" y="121"/>
                </a:moveTo>
                <a:cubicBezTo>
                  <a:pt x="71" y="122"/>
                  <a:pt x="71" y="122"/>
                  <a:pt x="71" y="122"/>
                </a:cubicBezTo>
                <a:cubicBezTo>
                  <a:pt x="71" y="121"/>
                  <a:pt x="71" y="121"/>
                  <a:pt x="71" y="121"/>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9"/>
                  <a:pt x="71" y="129"/>
                  <a:pt x="71" y="129"/>
                </a:cubicBezTo>
                <a:lnTo>
                  <a:pt x="71" y="128"/>
                </a:ln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0" y="31"/>
                  <a:pt x="70" y="31"/>
                  <a:pt x="70" y="31"/>
                </a:cubicBezTo>
                <a:cubicBezTo>
                  <a:pt x="70" y="32"/>
                  <a:pt x="70" y="32"/>
                  <a:pt x="70" y="32"/>
                </a:cubicBezTo>
                <a:cubicBezTo>
                  <a:pt x="71" y="32"/>
                  <a:pt x="71" y="32"/>
                  <a:pt x="71" y="32"/>
                </a:cubicBezTo>
                <a:lnTo>
                  <a:pt x="71" y="31"/>
                </a:lnTo>
                <a:close/>
                <a:moveTo>
                  <a:pt x="70" y="173"/>
                </a:moveTo>
                <a:cubicBezTo>
                  <a:pt x="71" y="174"/>
                  <a:pt x="71" y="174"/>
                  <a:pt x="71" y="174"/>
                </a:cubicBezTo>
                <a:cubicBezTo>
                  <a:pt x="71" y="147"/>
                  <a:pt x="71" y="147"/>
                  <a:pt x="71" y="147"/>
                </a:cubicBezTo>
                <a:cubicBezTo>
                  <a:pt x="70" y="146"/>
                  <a:pt x="70" y="146"/>
                  <a:pt x="70" y="146"/>
                </a:cubicBezTo>
                <a:lnTo>
                  <a:pt x="70" y="173"/>
                </a:lnTo>
                <a:close/>
                <a:moveTo>
                  <a:pt x="71" y="32"/>
                </a:moveTo>
                <a:cubicBezTo>
                  <a:pt x="71" y="74"/>
                  <a:pt x="71" y="74"/>
                  <a:pt x="71" y="74"/>
                </a:cubicBezTo>
                <a:cubicBezTo>
                  <a:pt x="70" y="74"/>
                  <a:pt x="70" y="74"/>
                  <a:pt x="70" y="74"/>
                </a:cubicBezTo>
                <a:cubicBezTo>
                  <a:pt x="70" y="32"/>
                  <a:pt x="70" y="32"/>
                  <a:pt x="70" y="32"/>
                </a:cubicBezTo>
                <a:lnTo>
                  <a:pt x="71" y="32"/>
                </a:lnTo>
                <a:close/>
                <a:moveTo>
                  <a:pt x="71" y="77"/>
                </a:moveTo>
                <a:cubicBezTo>
                  <a:pt x="71" y="78"/>
                  <a:pt x="71" y="78"/>
                  <a:pt x="71" y="78"/>
                </a:cubicBezTo>
                <a:cubicBezTo>
                  <a:pt x="70" y="77"/>
                  <a:pt x="70" y="77"/>
                  <a:pt x="70" y="77"/>
                </a:cubicBezTo>
                <a:cubicBezTo>
                  <a:pt x="70" y="77"/>
                  <a:pt x="70" y="77"/>
                  <a:pt x="70" y="77"/>
                </a:cubicBezTo>
                <a:lnTo>
                  <a:pt x="71" y="77"/>
                </a:lnTo>
                <a:close/>
                <a:moveTo>
                  <a:pt x="71" y="81"/>
                </a:moveTo>
                <a:cubicBezTo>
                  <a:pt x="71" y="90"/>
                  <a:pt x="71" y="90"/>
                  <a:pt x="71" y="90"/>
                </a:cubicBezTo>
                <a:cubicBezTo>
                  <a:pt x="70" y="91"/>
                  <a:pt x="70" y="91"/>
                  <a:pt x="70" y="91"/>
                </a:cubicBezTo>
                <a:cubicBezTo>
                  <a:pt x="70" y="82"/>
                  <a:pt x="70" y="82"/>
                  <a:pt x="70" y="82"/>
                </a:cubicBezTo>
                <a:lnTo>
                  <a:pt x="71" y="81"/>
                </a:lnTo>
                <a:close/>
                <a:moveTo>
                  <a:pt x="71" y="93"/>
                </a:moveTo>
                <a:cubicBezTo>
                  <a:pt x="71" y="97"/>
                  <a:pt x="71" y="97"/>
                  <a:pt x="71" y="97"/>
                </a:cubicBezTo>
                <a:cubicBezTo>
                  <a:pt x="70" y="100"/>
                  <a:pt x="70" y="100"/>
                  <a:pt x="70" y="100"/>
                </a:cubicBezTo>
                <a:cubicBezTo>
                  <a:pt x="70" y="96"/>
                  <a:pt x="70" y="96"/>
                  <a:pt x="70" y="96"/>
                </a:cubicBezTo>
                <a:lnTo>
                  <a:pt x="71" y="93"/>
                </a:lnTo>
                <a:close/>
                <a:moveTo>
                  <a:pt x="71" y="100"/>
                </a:moveTo>
                <a:cubicBezTo>
                  <a:pt x="70" y="103"/>
                  <a:pt x="70" y="103"/>
                  <a:pt x="70" y="103"/>
                </a:cubicBezTo>
                <a:cubicBezTo>
                  <a:pt x="70" y="108"/>
                  <a:pt x="70" y="108"/>
                  <a:pt x="70" y="108"/>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5"/>
                  <a:pt x="71" y="105"/>
                  <a:pt x="71" y="105"/>
                </a:cubicBezTo>
                <a:cubicBezTo>
                  <a:pt x="71" y="105"/>
                  <a:pt x="71" y="105"/>
                  <a:pt x="71" y="105"/>
                </a:cubicBezTo>
                <a:lnTo>
                  <a:pt x="71" y="100"/>
                </a:lnTo>
                <a:close/>
                <a:moveTo>
                  <a:pt x="71" y="109"/>
                </a:moveTo>
                <a:cubicBezTo>
                  <a:pt x="71" y="118"/>
                  <a:pt x="71" y="118"/>
                  <a:pt x="71" y="118"/>
                </a:cubicBezTo>
                <a:cubicBezTo>
                  <a:pt x="71" y="118"/>
                  <a:pt x="71" y="118"/>
                  <a:pt x="71" y="118"/>
                </a:cubicBezTo>
                <a:cubicBezTo>
                  <a:pt x="71" y="118"/>
                  <a:pt x="71" y="118"/>
                  <a:pt x="71" y="118"/>
                </a:cubicBezTo>
                <a:cubicBezTo>
                  <a:pt x="71" y="119"/>
                  <a:pt x="71" y="119"/>
                  <a:pt x="71" y="119"/>
                </a:cubicBezTo>
                <a:cubicBezTo>
                  <a:pt x="71" y="119"/>
                  <a:pt x="71" y="119"/>
                  <a:pt x="71" y="119"/>
                </a:cubicBezTo>
                <a:cubicBezTo>
                  <a:pt x="71" y="121"/>
                  <a:pt x="71" y="121"/>
                  <a:pt x="71" y="121"/>
                </a:cubicBezTo>
                <a:cubicBezTo>
                  <a:pt x="71" y="121"/>
                  <a:pt x="71" y="121"/>
                  <a:pt x="71" y="121"/>
                </a:cubicBezTo>
                <a:cubicBezTo>
                  <a:pt x="71" y="121"/>
                  <a:pt x="71" y="121"/>
                  <a:pt x="71" y="121"/>
                </a:cubicBezTo>
                <a:cubicBezTo>
                  <a:pt x="71" y="121"/>
                  <a:pt x="71" y="121"/>
                  <a:pt x="71" y="121"/>
                </a:cubicBezTo>
                <a:cubicBezTo>
                  <a:pt x="71" y="123"/>
                  <a:pt x="71" y="123"/>
                  <a:pt x="71" y="123"/>
                </a:cubicBezTo>
                <a:cubicBezTo>
                  <a:pt x="71" y="123"/>
                  <a:pt x="71" y="123"/>
                  <a:pt x="71" y="123"/>
                </a:cubicBezTo>
                <a:cubicBezTo>
                  <a:pt x="71" y="124"/>
                  <a:pt x="71" y="124"/>
                  <a:pt x="71" y="124"/>
                </a:cubicBezTo>
                <a:cubicBezTo>
                  <a:pt x="71" y="123"/>
                  <a:pt x="71" y="123"/>
                  <a:pt x="71" y="123"/>
                </a:cubicBezTo>
                <a:cubicBezTo>
                  <a:pt x="70" y="124"/>
                  <a:pt x="70" y="124"/>
                  <a:pt x="70" y="124"/>
                </a:cubicBezTo>
                <a:cubicBezTo>
                  <a:pt x="70" y="114"/>
                  <a:pt x="70" y="114"/>
                  <a:pt x="70" y="114"/>
                </a:cubicBezTo>
                <a:cubicBezTo>
                  <a:pt x="71" y="114"/>
                  <a:pt x="71" y="114"/>
                  <a:pt x="71" y="114"/>
                </a:cubicBezTo>
                <a:cubicBezTo>
                  <a:pt x="70" y="114"/>
                  <a:pt x="70" y="114"/>
                  <a:pt x="70" y="114"/>
                </a:cubicBezTo>
                <a:cubicBezTo>
                  <a:pt x="70" y="113"/>
                  <a:pt x="70" y="113"/>
                  <a:pt x="70" y="113"/>
                </a:cubicBezTo>
                <a:cubicBezTo>
                  <a:pt x="71" y="113"/>
                  <a:pt x="71" y="113"/>
                  <a:pt x="71" y="113"/>
                </a:cubicBezTo>
                <a:cubicBezTo>
                  <a:pt x="71" y="111"/>
                  <a:pt x="71" y="111"/>
                  <a:pt x="71" y="111"/>
                </a:cubicBezTo>
                <a:cubicBezTo>
                  <a:pt x="70" y="111"/>
                  <a:pt x="70" y="111"/>
                  <a:pt x="70" y="111"/>
                </a:cubicBezTo>
                <a:cubicBezTo>
                  <a:pt x="70" y="111"/>
                  <a:pt x="70" y="111"/>
                  <a:pt x="70" y="111"/>
                </a:cubicBezTo>
                <a:cubicBezTo>
                  <a:pt x="71" y="111"/>
                  <a:pt x="71" y="111"/>
                  <a:pt x="71" y="111"/>
                </a:cubicBezTo>
                <a:cubicBezTo>
                  <a:pt x="71" y="109"/>
                  <a:pt x="71" y="109"/>
                  <a:pt x="71" y="109"/>
                </a:cubicBezTo>
                <a:cubicBezTo>
                  <a:pt x="70" y="109"/>
                  <a:pt x="70" y="109"/>
                  <a:pt x="70" y="109"/>
                </a:cubicBezTo>
                <a:cubicBezTo>
                  <a:pt x="70" y="109"/>
                  <a:pt x="70" y="109"/>
                  <a:pt x="70" y="109"/>
                </a:cubicBezTo>
                <a:cubicBezTo>
                  <a:pt x="71" y="109"/>
                  <a:pt x="71" y="109"/>
                  <a:pt x="71" y="109"/>
                </a:cubicBezTo>
                <a:close/>
                <a:moveTo>
                  <a:pt x="71" y="125"/>
                </a:moveTo>
                <a:cubicBezTo>
                  <a:pt x="71" y="126"/>
                  <a:pt x="71" y="126"/>
                  <a:pt x="71" y="126"/>
                </a:cubicBezTo>
                <a:cubicBezTo>
                  <a:pt x="70" y="126"/>
                  <a:pt x="70" y="126"/>
                  <a:pt x="70" y="126"/>
                </a:cubicBezTo>
                <a:cubicBezTo>
                  <a:pt x="70" y="125"/>
                  <a:pt x="70" y="125"/>
                  <a:pt x="70" y="125"/>
                </a:cubicBezTo>
                <a:lnTo>
                  <a:pt x="71" y="125"/>
                </a:lnTo>
                <a:close/>
                <a:moveTo>
                  <a:pt x="71" y="129"/>
                </a:moveTo>
                <a:cubicBezTo>
                  <a:pt x="71" y="141"/>
                  <a:pt x="71" y="141"/>
                  <a:pt x="71" y="141"/>
                </a:cubicBezTo>
                <a:cubicBezTo>
                  <a:pt x="70" y="141"/>
                  <a:pt x="70" y="141"/>
                  <a:pt x="70" y="141"/>
                </a:cubicBezTo>
                <a:cubicBezTo>
                  <a:pt x="70" y="129"/>
                  <a:pt x="70" y="129"/>
                  <a:pt x="70" y="129"/>
                </a:cubicBezTo>
                <a:cubicBezTo>
                  <a:pt x="71" y="129"/>
                  <a:pt x="71" y="129"/>
                  <a:pt x="71" y="129"/>
                </a:cubicBezTo>
                <a:close/>
                <a:moveTo>
                  <a:pt x="71" y="143"/>
                </a:moveTo>
                <a:cubicBezTo>
                  <a:pt x="71" y="144"/>
                  <a:pt x="71" y="144"/>
                  <a:pt x="71" y="144"/>
                </a:cubicBezTo>
                <a:cubicBezTo>
                  <a:pt x="70" y="144"/>
                  <a:pt x="70" y="144"/>
                  <a:pt x="70" y="144"/>
                </a:cubicBezTo>
                <a:cubicBezTo>
                  <a:pt x="70" y="143"/>
                  <a:pt x="70" y="143"/>
                  <a:pt x="70" y="143"/>
                </a:cubicBezTo>
                <a:lnTo>
                  <a:pt x="71" y="143"/>
                </a:lnTo>
                <a:close/>
                <a:moveTo>
                  <a:pt x="71" y="146"/>
                </a:moveTo>
                <a:cubicBezTo>
                  <a:pt x="71" y="146"/>
                  <a:pt x="71" y="146"/>
                  <a:pt x="71" y="146"/>
                </a:cubicBezTo>
                <a:cubicBezTo>
                  <a:pt x="70" y="146"/>
                  <a:pt x="70" y="146"/>
                  <a:pt x="70" y="146"/>
                </a:cubicBezTo>
                <a:cubicBezTo>
                  <a:pt x="70" y="146"/>
                  <a:pt x="70" y="146"/>
                  <a:pt x="70" y="146"/>
                </a:cubicBezTo>
                <a:lnTo>
                  <a:pt x="71" y="146"/>
                </a:lnTo>
                <a:close/>
                <a:moveTo>
                  <a:pt x="70" y="31"/>
                </a:moveTo>
                <a:cubicBezTo>
                  <a:pt x="70" y="32"/>
                  <a:pt x="70" y="32"/>
                  <a:pt x="70" y="32"/>
                </a:cubicBezTo>
                <a:cubicBezTo>
                  <a:pt x="70" y="32"/>
                  <a:pt x="70" y="32"/>
                  <a:pt x="70" y="32"/>
                </a:cubicBezTo>
                <a:cubicBezTo>
                  <a:pt x="70" y="32"/>
                  <a:pt x="70" y="32"/>
                  <a:pt x="70" y="32"/>
                </a:cubicBezTo>
                <a:lnTo>
                  <a:pt x="70" y="31"/>
                </a:lnTo>
                <a:close/>
                <a:moveTo>
                  <a:pt x="70" y="173"/>
                </a:moveTo>
                <a:cubicBezTo>
                  <a:pt x="70" y="173"/>
                  <a:pt x="70" y="173"/>
                  <a:pt x="70" y="173"/>
                </a:cubicBezTo>
                <a:cubicBezTo>
                  <a:pt x="70" y="146"/>
                  <a:pt x="70" y="146"/>
                  <a:pt x="70" y="146"/>
                </a:cubicBezTo>
                <a:cubicBezTo>
                  <a:pt x="70" y="146"/>
                  <a:pt x="70" y="146"/>
                  <a:pt x="70" y="146"/>
                </a:cubicBezTo>
                <a:lnTo>
                  <a:pt x="70" y="173"/>
                </a:lnTo>
                <a:close/>
                <a:moveTo>
                  <a:pt x="70" y="32"/>
                </a:moveTo>
                <a:cubicBezTo>
                  <a:pt x="70" y="74"/>
                  <a:pt x="70" y="74"/>
                  <a:pt x="70" y="74"/>
                </a:cubicBezTo>
                <a:cubicBezTo>
                  <a:pt x="70" y="74"/>
                  <a:pt x="70" y="74"/>
                  <a:pt x="70" y="74"/>
                </a:cubicBezTo>
                <a:cubicBezTo>
                  <a:pt x="70" y="32"/>
                  <a:pt x="70" y="32"/>
                  <a:pt x="70" y="32"/>
                </a:cubicBezTo>
                <a:close/>
                <a:moveTo>
                  <a:pt x="70" y="77"/>
                </a:moveTo>
                <a:cubicBezTo>
                  <a:pt x="70" y="77"/>
                  <a:pt x="70" y="77"/>
                  <a:pt x="70" y="77"/>
                </a:cubicBezTo>
                <a:cubicBezTo>
                  <a:pt x="70" y="77"/>
                  <a:pt x="70" y="77"/>
                  <a:pt x="70" y="77"/>
                </a:cubicBezTo>
                <a:cubicBezTo>
                  <a:pt x="70" y="77"/>
                  <a:pt x="70" y="77"/>
                  <a:pt x="70" y="77"/>
                </a:cubicBezTo>
                <a:close/>
                <a:moveTo>
                  <a:pt x="70" y="82"/>
                </a:moveTo>
                <a:cubicBezTo>
                  <a:pt x="70" y="91"/>
                  <a:pt x="70" y="91"/>
                  <a:pt x="70" y="91"/>
                </a:cubicBezTo>
                <a:cubicBezTo>
                  <a:pt x="70" y="92"/>
                  <a:pt x="70" y="92"/>
                  <a:pt x="70" y="92"/>
                </a:cubicBezTo>
                <a:cubicBezTo>
                  <a:pt x="70" y="83"/>
                  <a:pt x="70" y="83"/>
                  <a:pt x="70" y="83"/>
                </a:cubicBezTo>
                <a:lnTo>
                  <a:pt x="70" y="82"/>
                </a:lnTo>
                <a:close/>
                <a:moveTo>
                  <a:pt x="70" y="96"/>
                </a:moveTo>
                <a:cubicBezTo>
                  <a:pt x="70" y="100"/>
                  <a:pt x="70" y="100"/>
                  <a:pt x="70" y="100"/>
                </a:cubicBezTo>
                <a:cubicBezTo>
                  <a:pt x="70" y="101"/>
                  <a:pt x="70" y="101"/>
                  <a:pt x="70" y="101"/>
                </a:cubicBezTo>
                <a:cubicBezTo>
                  <a:pt x="70" y="97"/>
                  <a:pt x="70" y="97"/>
                  <a:pt x="70" y="97"/>
                </a:cubicBezTo>
                <a:lnTo>
                  <a:pt x="70" y="96"/>
                </a:lnTo>
                <a:close/>
                <a:moveTo>
                  <a:pt x="70" y="103"/>
                </a:moveTo>
                <a:cubicBezTo>
                  <a:pt x="70" y="108"/>
                  <a:pt x="70" y="108"/>
                  <a:pt x="70" y="108"/>
                </a:cubicBezTo>
                <a:cubicBezTo>
                  <a:pt x="70" y="109"/>
                  <a:pt x="70" y="109"/>
                  <a:pt x="70" y="109"/>
                </a:cubicBezTo>
                <a:cubicBezTo>
                  <a:pt x="70" y="109"/>
                  <a:pt x="70" y="109"/>
                  <a:pt x="70" y="109"/>
                </a:cubicBezTo>
                <a:cubicBezTo>
                  <a:pt x="70" y="109"/>
                  <a:pt x="70" y="109"/>
                  <a:pt x="70" y="109"/>
                </a:cubicBezTo>
                <a:cubicBezTo>
                  <a:pt x="70" y="109"/>
                  <a:pt x="70" y="109"/>
                  <a:pt x="70" y="109"/>
                </a:cubicBezTo>
                <a:cubicBezTo>
                  <a:pt x="70" y="110"/>
                  <a:pt x="70" y="110"/>
                  <a:pt x="70" y="110"/>
                </a:cubicBezTo>
                <a:cubicBezTo>
                  <a:pt x="70" y="105"/>
                  <a:pt x="70" y="105"/>
                  <a:pt x="70" y="105"/>
                </a:cubicBezTo>
                <a:lnTo>
                  <a:pt x="70" y="103"/>
                </a:lnTo>
                <a:close/>
                <a:moveTo>
                  <a:pt x="70" y="111"/>
                </a:moveTo>
                <a:cubicBezTo>
                  <a:pt x="70" y="111"/>
                  <a:pt x="70" y="111"/>
                  <a:pt x="70" y="111"/>
                </a:cubicBezTo>
                <a:cubicBezTo>
                  <a:pt x="70" y="111"/>
                  <a:pt x="70" y="111"/>
                  <a:pt x="70" y="111"/>
                </a:cubicBezTo>
                <a:cubicBezTo>
                  <a:pt x="70" y="111"/>
                  <a:pt x="70" y="111"/>
                  <a:pt x="70" y="111"/>
                </a:cubicBezTo>
                <a:close/>
                <a:moveTo>
                  <a:pt x="70" y="113"/>
                </a:moveTo>
                <a:cubicBezTo>
                  <a:pt x="70" y="114"/>
                  <a:pt x="70" y="114"/>
                  <a:pt x="70" y="114"/>
                </a:cubicBezTo>
                <a:cubicBezTo>
                  <a:pt x="70" y="114"/>
                  <a:pt x="70" y="114"/>
                  <a:pt x="70" y="114"/>
                </a:cubicBezTo>
                <a:cubicBezTo>
                  <a:pt x="70" y="113"/>
                  <a:pt x="70" y="113"/>
                  <a:pt x="70" y="113"/>
                </a:cubicBezTo>
                <a:close/>
                <a:moveTo>
                  <a:pt x="70" y="114"/>
                </a:moveTo>
                <a:cubicBezTo>
                  <a:pt x="70" y="124"/>
                  <a:pt x="70" y="124"/>
                  <a:pt x="70" y="124"/>
                </a:cubicBezTo>
                <a:cubicBezTo>
                  <a:pt x="70" y="125"/>
                  <a:pt x="70" y="125"/>
                  <a:pt x="70" y="125"/>
                </a:cubicBezTo>
                <a:cubicBezTo>
                  <a:pt x="70" y="125"/>
                  <a:pt x="70" y="125"/>
                  <a:pt x="70" y="125"/>
                </a:cubicBezTo>
                <a:cubicBezTo>
                  <a:pt x="70" y="126"/>
                  <a:pt x="70" y="126"/>
                  <a:pt x="70" y="126"/>
                </a:cubicBezTo>
                <a:cubicBezTo>
                  <a:pt x="70" y="126"/>
                  <a:pt x="70" y="126"/>
                  <a:pt x="70" y="126"/>
                </a:cubicBezTo>
                <a:cubicBezTo>
                  <a:pt x="70" y="128"/>
                  <a:pt x="70" y="128"/>
                  <a:pt x="70" y="128"/>
                </a:cubicBezTo>
                <a:cubicBezTo>
                  <a:pt x="70" y="118"/>
                  <a:pt x="70" y="118"/>
                  <a:pt x="70" y="118"/>
                </a:cubicBezTo>
                <a:cubicBezTo>
                  <a:pt x="70" y="118"/>
                  <a:pt x="70" y="118"/>
                  <a:pt x="70" y="118"/>
                </a:cubicBezTo>
                <a:cubicBezTo>
                  <a:pt x="70" y="116"/>
                  <a:pt x="70" y="116"/>
                  <a:pt x="70" y="116"/>
                </a:cubicBezTo>
                <a:cubicBezTo>
                  <a:pt x="70" y="116"/>
                  <a:pt x="70" y="116"/>
                  <a:pt x="70" y="116"/>
                </a:cubicBezTo>
                <a:cubicBezTo>
                  <a:pt x="70" y="116"/>
                  <a:pt x="70" y="116"/>
                  <a:pt x="70" y="116"/>
                </a:cubicBezTo>
                <a:cubicBezTo>
                  <a:pt x="70" y="116"/>
                  <a:pt x="70" y="116"/>
                  <a:pt x="70" y="116"/>
                </a:cubicBezTo>
                <a:lnTo>
                  <a:pt x="70" y="114"/>
                </a:lnTo>
                <a:close/>
                <a:moveTo>
                  <a:pt x="70" y="129"/>
                </a:moveTo>
                <a:cubicBezTo>
                  <a:pt x="70" y="141"/>
                  <a:pt x="70" y="141"/>
                  <a:pt x="70" y="141"/>
                </a:cubicBezTo>
                <a:cubicBezTo>
                  <a:pt x="70" y="141"/>
                  <a:pt x="70" y="141"/>
                  <a:pt x="70" y="141"/>
                </a:cubicBezTo>
                <a:cubicBezTo>
                  <a:pt x="70" y="129"/>
                  <a:pt x="70" y="129"/>
                  <a:pt x="70" y="129"/>
                </a:cubicBezTo>
                <a:cubicBezTo>
                  <a:pt x="70" y="129"/>
                  <a:pt x="70" y="129"/>
                  <a:pt x="70" y="129"/>
                </a:cubicBezTo>
                <a:cubicBezTo>
                  <a:pt x="70" y="129"/>
                  <a:pt x="70" y="129"/>
                  <a:pt x="70" y="129"/>
                </a:cubicBezTo>
                <a:cubicBezTo>
                  <a:pt x="70" y="129"/>
                  <a:pt x="70" y="129"/>
                  <a:pt x="70" y="129"/>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6"/>
                  <a:pt x="70" y="146"/>
                  <a:pt x="70" y="146"/>
                </a:cubicBezTo>
                <a:close/>
                <a:moveTo>
                  <a:pt x="70" y="32"/>
                </a:moveTo>
                <a:cubicBezTo>
                  <a:pt x="70" y="32"/>
                  <a:pt x="70" y="32"/>
                  <a:pt x="70" y="32"/>
                </a:cubicBezTo>
                <a:cubicBezTo>
                  <a:pt x="70" y="32"/>
                  <a:pt x="70" y="32"/>
                  <a:pt x="70" y="32"/>
                </a:cubicBezTo>
                <a:cubicBezTo>
                  <a:pt x="70" y="74"/>
                  <a:pt x="70" y="74"/>
                  <a:pt x="70" y="74"/>
                </a:cubicBezTo>
                <a:cubicBezTo>
                  <a:pt x="70" y="74"/>
                  <a:pt x="70" y="74"/>
                  <a:pt x="70" y="74"/>
                </a:cubicBezTo>
                <a:cubicBezTo>
                  <a:pt x="70" y="32"/>
                  <a:pt x="70" y="32"/>
                  <a:pt x="70" y="32"/>
                </a:cubicBezTo>
                <a:cubicBezTo>
                  <a:pt x="70" y="32"/>
                  <a:pt x="70" y="32"/>
                  <a:pt x="70" y="32"/>
                </a:cubicBezTo>
                <a:cubicBezTo>
                  <a:pt x="70" y="32"/>
                  <a:pt x="70" y="32"/>
                  <a:pt x="70" y="32"/>
                </a:cubicBezTo>
                <a:close/>
                <a:moveTo>
                  <a:pt x="70" y="173"/>
                </a:moveTo>
                <a:cubicBezTo>
                  <a:pt x="70" y="173"/>
                  <a:pt x="70" y="173"/>
                  <a:pt x="70" y="173"/>
                </a:cubicBezTo>
                <a:cubicBezTo>
                  <a:pt x="70" y="146"/>
                  <a:pt x="70" y="146"/>
                  <a:pt x="70" y="146"/>
                </a:cubicBezTo>
                <a:cubicBezTo>
                  <a:pt x="70" y="146"/>
                  <a:pt x="70" y="146"/>
                  <a:pt x="70" y="146"/>
                </a:cubicBezTo>
                <a:lnTo>
                  <a:pt x="70" y="173"/>
                </a:lnTo>
                <a:close/>
                <a:moveTo>
                  <a:pt x="70" y="77"/>
                </a:moveTo>
                <a:cubicBezTo>
                  <a:pt x="70" y="77"/>
                  <a:pt x="70" y="77"/>
                  <a:pt x="70" y="77"/>
                </a:cubicBezTo>
                <a:cubicBezTo>
                  <a:pt x="70" y="77"/>
                  <a:pt x="70" y="77"/>
                  <a:pt x="70" y="77"/>
                </a:cubicBezTo>
                <a:cubicBezTo>
                  <a:pt x="70" y="76"/>
                  <a:pt x="70" y="76"/>
                  <a:pt x="70" y="76"/>
                </a:cubicBezTo>
                <a:lnTo>
                  <a:pt x="70" y="77"/>
                </a:lnTo>
                <a:close/>
                <a:moveTo>
                  <a:pt x="70" y="83"/>
                </a:moveTo>
                <a:cubicBezTo>
                  <a:pt x="70" y="92"/>
                  <a:pt x="70" y="92"/>
                  <a:pt x="70" y="92"/>
                </a:cubicBezTo>
                <a:cubicBezTo>
                  <a:pt x="70" y="95"/>
                  <a:pt x="70" y="95"/>
                  <a:pt x="70" y="95"/>
                </a:cubicBezTo>
                <a:cubicBezTo>
                  <a:pt x="70" y="83"/>
                  <a:pt x="70" y="83"/>
                  <a:pt x="70" y="83"/>
                </a:cubicBezTo>
                <a:cubicBezTo>
                  <a:pt x="70" y="83"/>
                  <a:pt x="70" y="83"/>
                  <a:pt x="70" y="83"/>
                </a:cubicBezTo>
                <a:close/>
                <a:moveTo>
                  <a:pt x="70" y="97"/>
                </a:moveTo>
                <a:cubicBezTo>
                  <a:pt x="70" y="101"/>
                  <a:pt x="70" y="101"/>
                  <a:pt x="70" y="101"/>
                </a:cubicBezTo>
                <a:cubicBezTo>
                  <a:pt x="70" y="105"/>
                  <a:pt x="70" y="105"/>
                  <a:pt x="70" y="105"/>
                </a:cubicBezTo>
                <a:cubicBezTo>
                  <a:pt x="70" y="101"/>
                  <a:pt x="70" y="101"/>
                  <a:pt x="70" y="101"/>
                </a:cubicBezTo>
                <a:lnTo>
                  <a:pt x="70" y="97"/>
                </a:lnTo>
                <a:close/>
                <a:moveTo>
                  <a:pt x="70" y="105"/>
                </a:moveTo>
                <a:cubicBezTo>
                  <a:pt x="70" y="110"/>
                  <a:pt x="70" y="110"/>
                  <a:pt x="70" y="110"/>
                </a:cubicBezTo>
                <a:cubicBezTo>
                  <a:pt x="70" y="116"/>
                  <a:pt x="70" y="116"/>
                  <a:pt x="70" y="116"/>
                </a:cubicBezTo>
                <a:cubicBezTo>
                  <a:pt x="70" y="116"/>
                  <a:pt x="70" y="116"/>
                  <a:pt x="70" y="116"/>
                </a:cubicBezTo>
                <a:cubicBezTo>
                  <a:pt x="70" y="116"/>
                  <a:pt x="70" y="116"/>
                  <a:pt x="70" y="116"/>
                </a:cubicBezTo>
                <a:cubicBezTo>
                  <a:pt x="70" y="115"/>
                  <a:pt x="70" y="115"/>
                  <a:pt x="70" y="115"/>
                </a:cubicBezTo>
                <a:cubicBezTo>
                  <a:pt x="70" y="114"/>
                  <a:pt x="70" y="114"/>
                  <a:pt x="70" y="114"/>
                </a:cubicBezTo>
                <a:cubicBezTo>
                  <a:pt x="70" y="114"/>
                  <a:pt x="70" y="114"/>
                  <a:pt x="70" y="114"/>
                </a:cubicBezTo>
                <a:cubicBezTo>
                  <a:pt x="70" y="113"/>
                  <a:pt x="70" y="113"/>
                  <a:pt x="70" y="113"/>
                </a:cubicBezTo>
                <a:cubicBezTo>
                  <a:pt x="70" y="113"/>
                  <a:pt x="70" y="113"/>
                  <a:pt x="70" y="113"/>
                </a:cubicBezTo>
                <a:cubicBezTo>
                  <a:pt x="70" y="111"/>
                  <a:pt x="70" y="111"/>
                  <a:pt x="70" y="111"/>
                </a:cubicBezTo>
                <a:cubicBezTo>
                  <a:pt x="70" y="111"/>
                  <a:pt x="70" y="111"/>
                  <a:pt x="70" y="111"/>
                </a:cubicBezTo>
                <a:cubicBezTo>
                  <a:pt x="70" y="111"/>
                  <a:pt x="70" y="111"/>
                  <a:pt x="70" y="111"/>
                </a:cubicBezTo>
                <a:cubicBezTo>
                  <a:pt x="70" y="111"/>
                  <a:pt x="70" y="111"/>
                  <a:pt x="70" y="111"/>
                </a:cubicBezTo>
                <a:cubicBezTo>
                  <a:pt x="70" y="110"/>
                  <a:pt x="70" y="110"/>
                  <a:pt x="70" y="110"/>
                </a:cubicBezTo>
                <a:lnTo>
                  <a:pt x="70" y="105"/>
                </a:lnTo>
                <a:close/>
                <a:moveTo>
                  <a:pt x="70" y="118"/>
                </a:moveTo>
                <a:cubicBezTo>
                  <a:pt x="70" y="128"/>
                  <a:pt x="70" y="128"/>
                  <a:pt x="70" y="128"/>
                </a:cubicBezTo>
                <a:cubicBezTo>
                  <a:pt x="70" y="129"/>
                  <a:pt x="70" y="129"/>
                  <a:pt x="70" y="129"/>
                </a:cubicBezTo>
                <a:cubicBezTo>
                  <a:pt x="70" y="129"/>
                  <a:pt x="70" y="129"/>
                  <a:pt x="70" y="129"/>
                </a:cubicBezTo>
                <a:cubicBezTo>
                  <a:pt x="70" y="129"/>
                  <a:pt x="70" y="129"/>
                  <a:pt x="70" y="129"/>
                </a:cubicBezTo>
                <a:cubicBezTo>
                  <a:pt x="70" y="129"/>
                  <a:pt x="70" y="129"/>
                  <a:pt x="70" y="129"/>
                </a:cubicBezTo>
                <a:cubicBezTo>
                  <a:pt x="70" y="130"/>
                  <a:pt x="70" y="130"/>
                  <a:pt x="70" y="130"/>
                </a:cubicBezTo>
                <a:cubicBezTo>
                  <a:pt x="70" y="129"/>
                  <a:pt x="70" y="129"/>
                  <a:pt x="70" y="129"/>
                </a:cubicBezTo>
                <a:cubicBezTo>
                  <a:pt x="70" y="141"/>
                  <a:pt x="70" y="141"/>
                  <a:pt x="70" y="141"/>
                </a:cubicBezTo>
                <a:cubicBezTo>
                  <a:pt x="70" y="141"/>
                  <a:pt x="70" y="141"/>
                  <a:pt x="70" y="141"/>
                </a:cubicBezTo>
                <a:cubicBezTo>
                  <a:pt x="70" y="128"/>
                  <a:pt x="70" y="128"/>
                  <a:pt x="70" y="128"/>
                </a:cubicBezTo>
                <a:cubicBezTo>
                  <a:pt x="70" y="126"/>
                  <a:pt x="70" y="126"/>
                  <a:pt x="70" y="126"/>
                </a:cubicBezTo>
                <a:cubicBezTo>
                  <a:pt x="70" y="126"/>
                  <a:pt x="70" y="126"/>
                  <a:pt x="70" y="126"/>
                </a:cubicBezTo>
                <a:cubicBezTo>
                  <a:pt x="70" y="125"/>
                  <a:pt x="70" y="125"/>
                  <a:pt x="70" y="125"/>
                </a:cubicBezTo>
                <a:cubicBezTo>
                  <a:pt x="70" y="125"/>
                  <a:pt x="70" y="125"/>
                  <a:pt x="70" y="125"/>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1"/>
                  <a:pt x="70" y="121"/>
                  <a:pt x="70" y="121"/>
                </a:cubicBezTo>
                <a:cubicBezTo>
                  <a:pt x="70" y="121"/>
                  <a:pt x="70" y="121"/>
                  <a:pt x="70" y="121"/>
                </a:cubicBezTo>
                <a:cubicBezTo>
                  <a:pt x="70" y="121"/>
                  <a:pt x="70" y="121"/>
                  <a:pt x="70" y="121"/>
                </a:cubicBezTo>
                <a:cubicBezTo>
                  <a:pt x="70" y="121"/>
                  <a:pt x="70" y="121"/>
                  <a:pt x="70" y="121"/>
                </a:cubicBezTo>
                <a:cubicBezTo>
                  <a:pt x="70" y="119"/>
                  <a:pt x="70" y="119"/>
                  <a:pt x="70" y="119"/>
                </a:cubicBezTo>
                <a:cubicBezTo>
                  <a:pt x="70" y="119"/>
                  <a:pt x="70" y="119"/>
                  <a:pt x="70" y="119"/>
                </a:cubicBezTo>
                <a:cubicBezTo>
                  <a:pt x="70" y="118"/>
                  <a:pt x="70" y="118"/>
                  <a:pt x="70" y="118"/>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5"/>
                  <a:pt x="70" y="145"/>
                  <a:pt x="70" y="145"/>
                </a:cubicBezTo>
                <a:lnTo>
                  <a:pt x="70" y="146"/>
                </a:lnTo>
                <a:close/>
                <a:moveTo>
                  <a:pt x="70" y="32"/>
                </a:moveTo>
                <a:cubicBezTo>
                  <a:pt x="69" y="31"/>
                  <a:pt x="69" y="31"/>
                  <a:pt x="69" y="31"/>
                </a:cubicBezTo>
                <a:cubicBezTo>
                  <a:pt x="69" y="32"/>
                  <a:pt x="69" y="32"/>
                  <a:pt x="69" y="32"/>
                </a:cubicBezTo>
                <a:cubicBezTo>
                  <a:pt x="69" y="32"/>
                  <a:pt x="69" y="32"/>
                  <a:pt x="69" y="32"/>
                </a:cubicBezTo>
                <a:cubicBezTo>
                  <a:pt x="69" y="33"/>
                  <a:pt x="69" y="33"/>
                  <a:pt x="69" y="33"/>
                </a:cubicBezTo>
                <a:cubicBezTo>
                  <a:pt x="69" y="74"/>
                  <a:pt x="69" y="74"/>
                  <a:pt x="69" y="74"/>
                </a:cubicBezTo>
                <a:cubicBezTo>
                  <a:pt x="70" y="74"/>
                  <a:pt x="70" y="74"/>
                  <a:pt x="70" y="74"/>
                </a:cubicBezTo>
                <a:lnTo>
                  <a:pt x="70" y="32"/>
                </a:lnTo>
                <a:close/>
                <a:moveTo>
                  <a:pt x="69" y="173"/>
                </a:moveTo>
                <a:cubicBezTo>
                  <a:pt x="70" y="173"/>
                  <a:pt x="70" y="173"/>
                  <a:pt x="70" y="173"/>
                </a:cubicBezTo>
                <a:cubicBezTo>
                  <a:pt x="70" y="146"/>
                  <a:pt x="70" y="146"/>
                  <a:pt x="70" y="146"/>
                </a:cubicBezTo>
                <a:cubicBezTo>
                  <a:pt x="69" y="146"/>
                  <a:pt x="69" y="146"/>
                  <a:pt x="69" y="146"/>
                </a:cubicBezTo>
                <a:cubicBezTo>
                  <a:pt x="69" y="146"/>
                  <a:pt x="69" y="146"/>
                  <a:pt x="69" y="146"/>
                </a:cubicBezTo>
                <a:cubicBezTo>
                  <a:pt x="70" y="146"/>
                  <a:pt x="70" y="146"/>
                  <a:pt x="70" y="146"/>
                </a:cubicBezTo>
                <a:cubicBezTo>
                  <a:pt x="70" y="145"/>
                  <a:pt x="70" y="145"/>
                  <a:pt x="70" y="145"/>
                </a:cubicBezTo>
                <a:cubicBezTo>
                  <a:pt x="69" y="145"/>
                  <a:pt x="69" y="145"/>
                  <a:pt x="69" y="145"/>
                </a:cubicBezTo>
                <a:cubicBezTo>
                  <a:pt x="69" y="144"/>
                  <a:pt x="69" y="144"/>
                  <a:pt x="69" y="144"/>
                </a:cubicBezTo>
                <a:cubicBezTo>
                  <a:pt x="70" y="144"/>
                  <a:pt x="70" y="144"/>
                  <a:pt x="70" y="144"/>
                </a:cubicBezTo>
                <a:cubicBezTo>
                  <a:pt x="70" y="143"/>
                  <a:pt x="70" y="143"/>
                  <a:pt x="70" y="143"/>
                </a:cubicBezTo>
                <a:cubicBezTo>
                  <a:pt x="69" y="143"/>
                  <a:pt x="69" y="143"/>
                  <a:pt x="69" y="143"/>
                </a:cubicBezTo>
                <a:cubicBezTo>
                  <a:pt x="70" y="141"/>
                  <a:pt x="70" y="141"/>
                  <a:pt x="70" y="141"/>
                </a:cubicBezTo>
                <a:cubicBezTo>
                  <a:pt x="70" y="141"/>
                  <a:pt x="70" y="141"/>
                  <a:pt x="70" y="141"/>
                </a:cubicBezTo>
                <a:cubicBezTo>
                  <a:pt x="70" y="128"/>
                  <a:pt x="70" y="128"/>
                  <a:pt x="70" y="128"/>
                </a:cubicBezTo>
                <a:cubicBezTo>
                  <a:pt x="70" y="129"/>
                  <a:pt x="70" y="129"/>
                  <a:pt x="70" y="129"/>
                </a:cubicBezTo>
                <a:cubicBezTo>
                  <a:pt x="69" y="129"/>
                  <a:pt x="69" y="129"/>
                  <a:pt x="69" y="129"/>
                </a:cubicBezTo>
                <a:cubicBezTo>
                  <a:pt x="69" y="129"/>
                  <a:pt x="69" y="129"/>
                  <a:pt x="69" y="129"/>
                </a:cubicBezTo>
                <a:cubicBezTo>
                  <a:pt x="70" y="129"/>
                  <a:pt x="70" y="129"/>
                  <a:pt x="70" y="129"/>
                </a:cubicBezTo>
                <a:cubicBezTo>
                  <a:pt x="70" y="130"/>
                  <a:pt x="70" y="130"/>
                  <a:pt x="70" y="130"/>
                </a:cubicBezTo>
                <a:cubicBezTo>
                  <a:pt x="69" y="131"/>
                  <a:pt x="69" y="131"/>
                  <a:pt x="69" y="131"/>
                </a:cubicBezTo>
                <a:lnTo>
                  <a:pt x="69" y="173"/>
                </a:lnTo>
                <a:close/>
                <a:moveTo>
                  <a:pt x="70" y="76"/>
                </a:moveTo>
                <a:cubicBezTo>
                  <a:pt x="70" y="77"/>
                  <a:pt x="70" y="77"/>
                  <a:pt x="70" y="77"/>
                </a:cubicBezTo>
                <a:cubicBezTo>
                  <a:pt x="69" y="77"/>
                  <a:pt x="69" y="77"/>
                  <a:pt x="69" y="77"/>
                </a:cubicBezTo>
                <a:cubicBezTo>
                  <a:pt x="69" y="76"/>
                  <a:pt x="69" y="76"/>
                  <a:pt x="69" y="76"/>
                </a:cubicBezTo>
                <a:lnTo>
                  <a:pt x="70" y="76"/>
                </a:lnTo>
                <a:close/>
                <a:moveTo>
                  <a:pt x="70" y="83"/>
                </a:moveTo>
                <a:cubicBezTo>
                  <a:pt x="70" y="95"/>
                  <a:pt x="70" y="95"/>
                  <a:pt x="70" y="95"/>
                </a:cubicBezTo>
                <a:cubicBezTo>
                  <a:pt x="69" y="97"/>
                  <a:pt x="69" y="97"/>
                  <a:pt x="69" y="97"/>
                </a:cubicBezTo>
                <a:cubicBezTo>
                  <a:pt x="69" y="83"/>
                  <a:pt x="69" y="83"/>
                  <a:pt x="69" y="83"/>
                </a:cubicBezTo>
                <a:lnTo>
                  <a:pt x="70" y="83"/>
                </a:lnTo>
                <a:close/>
                <a:moveTo>
                  <a:pt x="70" y="101"/>
                </a:moveTo>
                <a:cubicBezTo>
                  <a:pt x="70" y="105"/>
                  <a:pt x="70" y="105"/>
                  <a:pt x="70" y="105"/>
                </a:cubicBezTo>
                <a:cubicBezTo>
                  <a:pt x="69" y="110"/>
                  <a:pt x="69" y="110"/>
                  <a:pt x="69" y="110"/>
                </a:cubicBezTo>
                <a:cubicBezTo>
                  <a:pt x="69" y="106"/>
                  <a:pt x="69" y="106"/>
                  <a:pt x="69" y="106"/>
                </a:cubicBezTo>
                <a:lnTo>
                  <a:pt x="70" y="101"/>
                </a:lnTo>
                <a:close/>
                <a:moveTo>
                  <a:pt x="70" y="110"/>
                </a:moveTo>
                <a:cubicBezTo>
                  <a:pt x="70" y="116"/>
                  <a:pt x="70" y="116"/>
                  <a:pt x="70" y="116"/>
                </a:cubicBezTo>
                <a:cubicBezTo>
                  <a:pt x="70" y="116"/>
                  <a:pt x="70" y="116"/>
                  <a:pt x="70" y="116"/>
                </a:cubicBezTo>
                <a:cubicBezTo>
                  <a:pt x="70" y="118"/>
                  <a:pt x="70" y="118"/>
                  <a:pt x="70" y="118"/>
                </a:cubicBezTo>
                <a:cubicBezTo>
                  <a:pt x="70" y="118"/>
                  <a:pt x="70" y="118"/>
                  <a:pt x="70" y="118"/>
                </a:cubicBezTo>
                <a:cubicBezTo>
                  <a:pt x="70" y="119"/>
                  <a:pt x="70" y="119"/>
                  <a:pt x="70" y="119"/>
                </a:cubicBezTo>
                <a:cubicBezTo>
                  <a:pt x="70" y="119"/>
                  <a:pt x="70" y="119"/>
                  <a:pt x="70" y="119"/>
                </a:cubicBezTo>
                <a:cubicBezTo>
                  <a:pt x="69" y="120"/>
                  <a:pt x="69" y="120"/>
                  <a:pt x="69" y="120"/>
                </a:cubicBezTo>
                <a:cubicBezTo>
                  <a:pt x="70" y="121"/>
                  <a:pt x="70" y="121"/>
                  <a:pt x="70" y="121"/>
                </a:cubicBezTo>
                <a:cubicBezTo>
                  <a:pt x="70" y="121"/>
                  <a:pt x="70" y="121"/>
                  <a:pt x="70" y="121"/>
                </a:cubicBezTo>
                <a:cubicBezTo>
                  <a:pt x="69" y="121"/>
                  <a:pt x="69" y="121"/>
                  <a:pt x="69" y="121"/>
                </a:cubicBezTo>
                <a:cubicBezTo>
                  <a:pt x="69" y="121"/>
                  <a:pt x="69" y="121"/>
                  <a:pt x="69" y="121"/>
                </a:cubicBezTo>
                <a:cubicBezTo>
                  <a:pt x="69" y="116"/>
                  <a:pt x="69" y="116"/>
                  <a:pt x="69" y="116"/>
                </a:cubicBezTo>
                <a:lnTo>
                  <a:pt x="70" y="110"/>
                </a:lnTo>
                <a:close/>
                <a:moveTo>
                  <a:pt x="70" y="123"/>
                </a:moveTo>
                <a:cubicBezTo>
                  <a:pt x="70" y="123"/>
                  <a:pt x="70" y="123"/>
                  <a:pt x="70" y="123"/>
                </a:cubicBezTo>
                <a:cubicBezTo>
                  <a:pt x="69" y="123"/>
                  <a:pt x="69" y="123"/>
                  <a:pt x="69" y="123"/>
                </a:cubicBezTo>
                <a:cubicBezTo>
                  <a:pt x="69" y="122"/>
                  <a:pt x="69" y="122"/>
                  <a:pt x="69" y="122"/>
                </a:cubicBezTo>
                <a:lnTo>
                  <a:pt x="70" y="123"/>
                </a:lnTo>
                <a:close/>
                <a:moveTo>
                  <a:pt x="70" y="125"/>
                </a:moveTo>
                <a:cubicBezTo>
                  <a:pt x="70" y="126"/>
                  <a:pt x="70" y="126"/>
                  <a:pt x="70" y="126"/>
                </a:cubicBezTo>
                <a:cubicBezTo>
                  <a:pt x="69" y="125"/>
                  <a:pt x="69" y="125"/>
                  <a:pt x="69" y="125"/>
                </a:cubicBezTo>
                <a:cubicBezTo>
                  <a:pt x="69" y="125"/>
                  <a:pt x="69" y="125"/>
                  <a:pt x="69" y="125"/>
                </a:cubicBezTo>
                <a:lnTo>
                  <a:pt x="70" y="125"/>
                </a:lnTo>
                <a:close/>
                <a:moveTo>
                  <a:pt x="69" y="31"/>
                </a:moveTo>
                <a:cubicBezTo>
                  <a:pt x="68" y="31"/>
                  <a:pt x="68" y="31"/>
                  <a:pt x="68" y="31"/>
                </a:cubicBezTo>
                <a:cubicBezTo>
                  <a:pt x="68" y="32"/>
                  <a:pt x="68" y="32"/>
                  <a:pt x="68" y="32"/>
                </a:cubicBezTo>
                <a:cubicBezTo>
                  <a:pt x="69" y="32"/>
                  <a:pt x="69" y="32"/>
                  <a:pt x="69" y="32"/>
                </a:cubicBezTo>
                <a:lnTo>
                  <a:pt x="69" y="31"/>
                </a:lnTo>
                <a:close/>
                <a:moveTo>
                  <a:pt x="69" y="33"/>
                </a:moveTo>
                <a:cubicBezTo>
                  <a:pt x="69" y="34"/>
                  <a:pt x="69" y="36"/>
                  <a:pt x="68" y="37"/>
                </a:cubicBezTo>
                <a:cubicBezTo>
                  <a:pt x="68" y="73"/>
                  <a:pt x="68" y="73"/>
                  <a:pt x="68" y="73"/>
                </a:cubicBezTo>
                <a:cubicBezTo>
                  <a:pt x="69" y="74"/>
                  <a:pt x="69" y="74"/>
                  <a:pt x="69" y="74"/>
                </a:cubicBezTo>
                <a:lnTo>
                  <a:pt x="69" y="33"/>
                </a:lnTo>
                <a:close/>
                <a:moveTo>
                  <a:pt x="68" y="173"/>
                </a:moveTo>
                <a:cubicBezTo>
                  <a:pt x="69" y="173"/>
                  <a:pt x="69" y="173"/>
                  <a:pt x="69" y="173"/>
                </a:cubicBezTo>
                <a:cubicBezTo>
                  <a:pt x="69" y="131"/>
                  <a:pt x="69" y="131"/>
                  <a:pt x="69" y="131"/>
                </a:cubicBezTo>
                <a:cubicBezTo>
                  <a:pt x="69" y="131"/>
                  <a:pt x="69" y="132"/>
                  <a:pt x="68" y="132"/>
                </a:cubicBezTo>
                <a:cubicBezTo>
                  <a:pt x="68" y="141"/>
                  <a:pt x="68" y="141"/>
                  <a:pt x="68" y="141"/>
                </a:cubicBezTo>
                <a:cubicBezTo>
                  <a:pt x="69" y="141"/>
                  <a:pt x="69" y="141"/>
                  <a:pt x="69" y="141"/>
                </a:cubicBezTo>
                <a:cubicBezTo>
                  <a:pt x="69" y="143"/>
                  <a:pt x="69" y="143"/>
                  <a:pt x="69" y="143"/>
                </a:cubicBezTo>
                <a:cubicBezTo>
                  <a:pt x="68" y="143"/>
                  <a:pt x="68" y="143"/>
                  <a:pt x="68" y="143"/>
                </a:cubicBezTo>
                <a:cubicBezTo>
                  <a:pt x="68" y="143"/>
                  <a:pt x="68" y="143"/>
                  <a:pt x="68" y="143"/>
                </a:cubicBezTo>
                <a:cubicBezTo>
                  <a:pt x="69" y="144"/>
                  <a:pt x="69" y="144"/>
                  <a:pt x="69" y="144"/>
                </a:cubicBezTo>
                <a:cubicBezTo>
                  <a:pt x="69" y="145"/>
                  <a:pt x="69" y="145"/>
                  <a:pt x="69" y="145"/>
                </a:cubicBezTo>
                <a:cubicBezTo>
                  <a:pt x="68" y="145"/>
                  <a:pt x="68" y="145"/>
                  <a:pt x="68" y="145"/>
                </a:cubicBezTo>
                <a:cubicBezTo>
                  <a:pt x="68" y="146"/>
                  <a:pt x="68" y="146"/>
                  <a:pt x="68" y="146"/>
                </a:cubicBezTo>
                <a:cubicBezTo>
                  <a:pt x="69" y="146"/>
                  <a:pt x="69" y="146"/>
                  <a:pt x="69" y="146"/>
                </a:cubicBezTo>
                <a:cubicBezTo>
                  <a:pt x="69" y="146"/>
                  <a:pt x="69" y="146"/>
                  <a:pt x="69" y="146"/>
                </a:cubicBezTo>
                <a:cubicBezTo>
                  <a:pt x="68" y="146"/>
                  <a:pt x="68" y="146"/>
                  <a:pt x="68" y="146"/>
                </a:cubicBezTo>
                <a:lnTo>
                  <a:pt x="68" y="173"/>
                </a:lnTo>
                <a:close/>
                <a:moveTo>
                  <a:pt x="69" y="76"/>
                </a:moveTo>
                <a:cubicBezTo>
                  <a:pt x="69" y="77"/>
                  <a:pt x="69" y="77"/>
                  <a:pt x="69" y="77"/>
                </a:cubicBezTo>
                <a:cubicBezTo>
                  <a:pt x="68" y="77"/>
                  <a:pt x="68" y="77"/>
                  <a:pt x="68" y="77"/>
                </a:cubicBezTo>
                <a:cubicBezTo>
                  <a:pt x="68" y="76"/>
                  <a:pt x="68" y="76"/>
                  <a:pt x="68" y="76"/>
                </a:cubicBezTo>
                <a:lnTo>
                  <a:pt x="69" y="76"/>
                </a:lnTo>
                <a:close/>
                <a:moveTo>
                  <a:pt x="69" y="83"/>
                </a:moveTo>
                <a:cubicBezTo>
                  <a:pt x="69" y="97"/>
                  <a:pt x="69" y="97"/>
                  <a:pt x="69" y="97"/>
                </a:cubicBezTo>
                <a:cubicBezTo>
                  <a:pt x="68" y="102"/>
                  <a:pt x="68" y="102"/>
                  <a:pt x="68" y="102"/>
                </a:cubicBezTo>
                <a:cubicBezTo>
                  <a:pt x="68" y="82"/>
                  <a:pt x="68" y="82"/>
                  <a:pt x="68" y="82"/>
                </a:cubicBezTo>
                <a:lnTo>
                  <a:pt x="69" y="83"/>
                </a:lnTo>
                <a:close/>
                <a:moveTo>
                  <a:pt x="69" y="106"/>
                </a:moveTo>
                <a:cubicBezTo>
                  <a:pt x="69" y="110"/>
                  <a:pt x="69" y="110"/>
                  <a:pt x="69" y="110"/>
                </a:cubicBezTo>
                <a:cubicBezTo>
                  <a:pt x="68" y="118"/>
                  <a:pt x="68" y="118"/>
                  <a:pt x="68" y="118"/>
                </a:cubicBezTo>
                <a:cubicBezTo>
                  <a:pt x="68" y="114"/>
                  <a:pt x="68" y="114"/>
                  <a:pt x="68" y="114"/>
                </a:cubicBezTo>
                <a:lnTo>
                  <a:pt x="69" y="106"/>
                </a:lnTo>
                <a:close/>
                <a:moveTo>
                  <a:pt x="69" y="116"/>
                </a:moveTo>
                <a:cubicBezTo>
                  <a:pt x="69" y="121"/>
                  <a:pt x="69" y="121"/>
                  <a:pt x="69" y="121"/>
                </a:cubicBezTo>
                <a:cubicBezTo>
                  <a:pt x="69" y="122"/>
                  <a:pt x="69" y="122"/>
                  <a:pt x="69" y="122"/>
                </a:cubicBezTo>
                <a:cubicBezTo>
                  <a:pt x="69" y="122"/>
                  <a:pt x="69" y="122"/>
                  <a:pt x="69" y="122"/>
                </a:cubicBezTo>
                <a:cubicBezTo>
                  <a:pt x="69" y="123"/>
                  <a:pt x="69" y="123"/>
                  <a:pt x="69" y="123"/>
                </a:cubicBezTo>
                <a:cubicBezTo>
                  <a:pt x="69" y="123"/>
                  <a:pt x="69" y="123"/>
                  <a:pt x="69" y="123"/>
                </a:cubicBezTo>
                <a:cubicBezTo>
                  <a:pt x="69" y="125"/>
                  <a:pt x="69" y="125"/>
                  <a:pt x="69" y="125"/>
                </a:cubicBezTo>
                <a:cubicBezTo>
                  <a:pt x="69" y="125"/>
                  <a:pt x="69" y="125"/>
                  <a:pt x="69" y="125"/>
                </a:cubicBezTo>
                <a:cubicBezTo>
                  <a:pt x="69" y="125"/>
                  <a:pt x="69" y="125"/>
                  <a:pt x="69" y="125"/>
                </a:cubicBezTo>
                <a:cubicBezTo>
                  <a:pt x="69" y="125"/>
                  <a:pt x="69" y="125"/>
                  <a:pt x="69" y="125"/>
                </a:cubicBezTo>
                <a:cubicBezTo>
                  <a:pt x="69" y="128"/>
                  <a:pt x="69" y="128"/>
                  <a:pt x="69" y="128"/>
                </a:cubicBezTo>
                <a:cubicBezTo>
                  <a:pt x="69" y="129"/>
                  <a:pt x="69" y="129"/>
                  <a:pt x="69" y="129"/>
                </a:cubicBezTo>
                <a:cubicBezTo>
                  <a:pt x="69" y="129"/>
                  <a:pt x="69" y="129"/>
                  <a:pt x="69" y="129"/>
                </a:cubicBezTo>
                <a:cubicBezTo>
                  <a:pt x="69" y="129"/>
                  <a:pt x="69" y="129"/>
                  <a:pt x="69" y="129"/>
                </a:cubicBezTo>
                <a:cubicBezTo>
                  <a:pt x="68" y="132"/>
                  <a:pt x="68" y="132"/>
                  <a:pt x="68" y="132"/>
                </a:cubicBezTo>
                <a:cubicBezTo>
                  <a:pt x="68" y="127"/>
                  <a:pt x="68" y="127"/>
                  <a:pt x="68" y="127"/>
                </a:cubicBezTo>
                <a:lnTo>
                  <a:pt x="69" y="116"/>
                </a:lnTo>
                <a:close/>
                <a:moveTo>
                  <a:pt x="68" y="31"/>
                </a:moveTo>
                <a:cubicBezTo>
                  <a:pt x="68" y="30"/>
                  <a:pt x="68" y="30"/>
                  <a:pt x="68" y="30"/>
                </a:cubicBezTo>
                <a:cubicBezTo>
                  <a:pt x="67" y="31"/>
                  <a:pt x="67" y="31"/>
                  <a:pt x="67" y="31"/>
                </a:cubicBezTo>
                <a:cubicBezTo>
                  <a:pt x="68" y="32"/>
                  <a:pt x="68" y="32"/>
                  <a:pt x="68" y="32"/>
                </a:cubicBezTo>
                <a:lnTo>
                  <a:pt x="68" y="31"/>
                </a:lnTo>
                <a:close/>
                <a:moveTo>
                  <a:pt x="68" y="37"/>
                </a:moveTo>
                <a:cubicBezTo>
                  <a:pt x="68" y="38"/>
                  <a:pt x="67" y="39"/>
                  <a:pt x="67" y="41"/>
                </a:cubicBezTo>
                <a:cubicBezTo>
                  <a:pt x="67" y="73"/>
                  <a:pt x="67" y="73"/>
                  <a:pt x="67" y="73"/>
                </a:cubicBezTo>
                <a:cubicBezTo>
                  <a:pt x="67" y="73"/>
                  <a:pt x="68" y="73"/>
                  <a:pt x="68" y="73"/>
                </a:cubicBezTo>
                <a:lnTo>
                  <a:pt x="68" y="37"/>
                </a:lnTo>
                <a:close/>
                <a:moveTo>
                  <a:pt x="67" y="172"/>
                </a:moveTo>
                <a:cubicBezTo>
                  <a:pt x="68" y="173"/>
                  <a:pt x="68" y="173"/>
                  <a:pt x="68" y="173"/>
                </a:cubicBezTo>
                <a:cubicBezTo>
                  <a:pt x="68" y="146"/>
                  <a:pt x="68" y="146"/>
                  <a:pt x="68" y="146"/>
                </a:cubicBezTo>
                <a:cubicBezTo>
                  <a:pt x="68" y="146"/>
                  <a:pt x="68" y="146"/>
                  <a:pt x="68" y="146"/>
                </a:cubicBezTo>
                <a:cubicBezTo>
                  <a:pt x="68" y="146"/>
                  <a:pt x="68" y="146"/>
                  <a:pt x="68" y="146"/>
                </a:cubicBezTo>
                <a:cubicBezTo>
                  <a:pt x="68" y="145"/>
                  <a:pt x="68" y="145"/>
                  <a:pt x="68" y="145"/>
                </a:cubicBezTo>
                <a:cubicBezTo>
                  <a:pt x="67" y="145"/>
                  <a:pt x="67" y="145"/>
                  <a:pt x="67" y="145"/>
                </a:cubicBezTo>
                <a:cubicBezTo>
                  <a:pt x="67" y="143"/>
                  <a:pt x="67" y="143"/>
                  <a:pt x="67" y="143"/>
                </a:cubicBezTo>
                <a:cubicBezTo>
                  <a:pt x="68" y="143"/>
                  <a:pt x="68" y="143"/>
                  <a:pt x="68" y="143"/>
                </a:cubicBezTo>
                <a:cubicBezTo>
                  <a:pt x="68" y="143"/>
                  <a:pt x="68" y="143"/>
                  <a:pt x="68" y="143"/>
                </a:cubicBezTo>
                <a:cubicBezTo>
                  <a:pt x="67" y="143"/>
                  <a:pt x="67" y="143"/>
                  <a:pt x="67" y="143"/>
                </a:cubicBezTo>
                <a:cubicBezTo>
                  <a:pt x="67" y="141"/>
                  <a:pt x="67" y="141"/>
                  <a:pt x="67" y="141"/>
                </a:cubicBezTo>
                <a:cubicBezTo>
                  <a:pt x="68" y="141"/>
                  <a:pt x="68" y="141"/>
                  <a:pt x="68" y="141"/>
                </a:cubicBezTo>
                <a:cubicBezTo>
                  <a:pt x="68" y="132"/>
                  <a:pt x="68" y="132"/>
                  <a:pt x="68" y="132"/>
                </a:cubicBezTo>
                <a:cubicBezTo>
                  <a:pt x="68" y="132"/>
                  <a:pt x="68" y="132"/>
                  <a:pt x="68" y="132"/>
                </a:cubicBezTo>
                <a:cubicBezTo>
                  <a:pt x="68" y="132"/>
                  <a:pt x="68" y="132"/>
                  <a:pt x="68" y="132"/>
                </a:cubicBezTo>
                <a:cubicBezTo>
                  <a:pt x="68" y="127"/>
                  <a:pt x="68" y="127"/>
                  <a:pt x="68" y="127"/>
                </a:cubicBezTo>
                <a:cubicBezTo>
                  <a:pt x="68" y="133"/>
                  <a:pt x="68" y="133"/>
                  <a:pt x="68" y="133"/>
                </a:cubicBezTo>
                <a:cubicBezTo>
                  <a:pt x="67" y="134"/>
                  <a:pt x="67" y="134"/>
                  <a:pt x="67" y="134"/>
                </a:cubicBezTo>
                <a:lnTo>
                  <a:pt x="67" y="172"/>
                </a:lnTo>
                <a:close/>
                <a:moveTo>
                  <a:pt x="68" y="76"/>
                </a:moveTo>
                <a:cubicBezTo>
                  <a:pt x="68" y="77"/>
                  <a:pt x="68" y="77"/>
                  <a:pt x="68" y="77"/>
                </a:cubicBezTo>
                <a:cubicBezTo>
                  <a:pt x="67" y="76"/>
                  <a:pt x="67" y="76"/>
                  <a:pt x="67" y="76"/>
                </a:cubicBezTo>
                <a:cubicBezTo>
                  <a:pt x="67" y="75"/>
                  <a:pt x="67" y="75"/>
                  <a:pt x="67" y="75"/>
                </a:cubicBezTo>
                <a:lnTo>
                  <a:pt x="68" y="76"/>
                </a:lnTo>
                <a:close/>
                <a:moveTo>
                  <a:pt x="68" y="82"/>
                </a:moveTo>
                <a:cubicBezTo>
                  <a:pt x="68" y="102"/>
                  <a:pt x="68" y="102"/>
                  <a:pt x="68" y="102"/>
                </a:cubicBezTo>
                <a:cubicBezTo>
                  <a:pt x="67" y="108"/>
                  <a:pt x="67" y="108"/>
                  <a:pt x="67" y="108"/>
                </a:cubicBezTo>
                <a:cubicBezTo>
                  <a:pt x="67" y="97"/>
                  <a:pt x="67" y="97"/>
                  <a:pt x="67" y="97"/>
                </a:cubicBezTo>
                <a:cubicBezTo>
                  <a:pt x="68" y="94"/>
                  <a:pt x="68" y="94"/>
                  <a:pt x="68" y="94"/>
                </a:cubicBezTo>
                <a:cubicBezTo>
                  <a:pt x="68" y="95"/>
                  <a:pt x="67" y="95"/>
                  <a:pt x="67" y="96"/>
                </a:cubicBezTo>
                <a:cubicBezTo>
                  <a:pt x="67" y="81"/>
                  <a:pt x="67" y="81"/>
                  <a:pt x="67" y="81"/>
                </a:cubicBezTo>
                <a:lnTo>
                  <a:pt x="68" y="82"/>
                </a:lnTo>
                <a:close/>
                <a:moveTo>
                  <a:pt x="68" y="114"/>
                </a:moveTo>
                <a:cubicBezTo>
                  <a:pt x="68" y="118"/>
                  <a:pt x="68" y="118"/>
                  <a:pt x="68" y="118"/>
                </a:cubicBezTo>
                <a:cubicBezTo>
                  <a:pt x="67" y="129"/>
                  <a:pt x="67" y="129"/>
                  <a:pt x="67" y="129"/>
                </a:cubicBezTo>
                <a:cubicBezTo>
                  <a:pt x="67" y="124"/>
                  <a:pt x="67" y="124"/>
                  <a:pt x="67" y="124"/>
                </a:cubicBezTo>
                <a:lnTo>
                  <a:pt x="68" y="114"/>
                </a:lnTo>
                <a:close/>
                <a:moveTo>
                  <a:pt x="67" y="41"/>
                </a:moveTo>
                <a:cubicBezTo>
                  <a:pt x="67" y="42"/>
                  <a:pt x="66" y="43"/>
                  <a:pt x="66" y="44"/>
                </a:cubicBezTo>
                <a:cubicBezTo>
                  <a:pt x="66" y="73"/>
                  <a:pt x="66" y="73"/>
                  <a:pt x="66" y="73"/>
                </a:cubicBezTo>
                <a:cubicBezTo>
                  <a:pt x="67" y="73"/>
                  <a:pt x="67" y="73"/>
                  <a:pt x="67" y="73"/>
                </a:cubicBezTo>
                <a:lnTo>
                  <a:pt x="67" y="41"/>
                </a:lnTo>
                <a:close/>
                <a:moveTo>
                  <a:pt x="66" y="172"/>
                </a:moveTo>
                <a:cubicBezTo>
                  <a:pt x="67" y="172"/>
                  <a:pt x="67" y="172"/>
                  <a:pt x="67" y="172"/>
                </a:cubicBezTo>
                <a:cubicBezTo>
                  <a:pt x="67" y="134"/>
                  <a:pt x="67" y="134"/>
                  <a:pt x="67" y="134"/>
                </a:cubicBezTo>
                <a:cubicBezTo>
                  <a:pt x="66" y="135"/>
                  <a:pt x="66" y="135"/>
                  <a:pt x="66" y="135"/>
                </a:cubicBezTo>
                <a:cubicBezTo>
                  <a:pt x="67" y="129"/>
                  <a:pt x="67" y="129"/>
                  <a:pt x="67" y="129"/>
                </a:cubicBezTo>
                <a:cubicBezTo>
                  <a:pt x="67" y="124"/>
                  <a:pt x="67" y="124"/>
                  <a:pt x="67" y="124"/>
                </a:cubicBezTo>
                <a:cubicBezTo>
                  <a:pt x="66" y="133"/>
                  <a:pt x="66" y="133"/>
                  <a:pt x="66" y="133"/>
                </a:cubicBezTo>
                <a:cubicBezTo>
                  <a:pt x="66" y="142"/>
                  <a:pt x="66" y="142"/>
                  <a:pt x="66" y="142"/>
                </a:cubicBezTo>
                <a:cubicBezTo>
                  <a:pt x="67" y="141"/>
                  <a:pt x="67" y="141"/>
                  <a:pt x="67" y="141"/>
                </a:cubicBezTo>
                <a:cubicBezTo>
                  <a:pt x="67" y="145"/>
                  <a:pt x="67" y="145"/>
                  <a:pt x="67" y="145"/>
                </a:cubicBezTo>
                <a:cubicBezTo>
                  <a:pt x="66" y="145"/>
                  <a:pt x="66" y="145"/>
                  <a:pt x="66" y="145"/>
                </a:cubicBezTo>
                <a:lnTo>
                  <a:pt x="66" y="172"/>
                </a:lnTo>
                <a:close/>
                <a:moveTo>
                  <a:pt x="67" y="75"/>
                </a:moveTo>
                <a:cubicBezTo>
                  <a:pt x="67" y="76"/>
                  <a:pt x="67" y="76"/>
                  <a:pt x="67" y="76"/>
                </a:cubicBezTo>
                <a:cubicBezTo>
                  <a:pt x="67" y="76"/>
                  <a:pt x="67" y="76"/>
                  <a:pt x="67" y="76"/>
                </a:cubicBezTo>
                <a:cubicBezTo>
                  <a:pt x="67" y="76"/>
                  <a:pt x="67" y="76"/>
                  <a:pt x="67" y="76"/>
                </a:cubicBezTo>
                <a:cubicBezTo>
                  <a:pt x="66" y="79"/>
                  <a:pt x="66" y="79"/>
                  <a:pt x="66" y="79"/>
                </a:cubicBezTo>
                <a:cubicBezTo>
                  <a:pt x="66" y="77"/>
                  <a:pt x="66" y="77"/>
                  <a:pt x="66" y="77"/>
                </a:cubicBezTo>
                <a:cubicBezTo>
                  <a:pt x="66" y="77"/>
                  <a:pt x="66" y="77"/>
                  <a:pt x="66" y="77"/>
                </a:cubicBezTo>
                <a:cubicBezTo>
                  <a:pt x="67" y="76"/>
                  <a:pt x="67" y="76"/>
                  <a:pt x="67" y="76"/>
                </a:cubicBezTo>
                <a:cubicBezTo>
                  <a:pt x="66" y="76"/>
                  <a:pt x="66" y="76"/>
                  <a:pt x="66" y="76"/>
                </a:cubicBezTo>
                <a:cubicBezTo>
                  <a:pt x="66" y="75"/>
                  <a:pt x="66" y="75"/>
                  <a:pt x="66" y="75"/>
                </a:cubicBezTo>
                <a:lnTo>
                  <a:pt x="67" y="75"/>
                </a:lnTo>
                <a:close/>
                <a:moveTo>
                  <a:pt x="67" y="81"/>
                </a:moveTo>
                <a:cubicBezTo>
                  <a:pt x="67" y="96"/>
                  <a:pt x="67" y="96"/>
                  <a:pt x="67" y="96"/>
                </a:cubicBezTo>
                <a:cubicBezTo>
                  <a:pt x="67" y="97"/>
                  <a:pt x="66" y="98"/>
                  <a:pt x="66" y="99"/>
                </a:cubicBezTo>
                <a:cubicBezTo>
                  <a:pt x="66" y="80"/>
                  <a:pt x="66" y="80"/>
                  <a:pt x="66" y="80"/>
                </a:cubicBezTo>
                <a:lnTo>
                  <a:pt x="67" y="81"/>
                </a:lnTo>
                <a:close/>
                <a:moveTo>
                  <a:pt x="67" y="97"/>
                </a:moveTo>
                <a:cubicBezTo>
                  <a:pt x="66" y="102"/>
                  <a:pt x="66" y="102"/>
                  <a:pt x="66" y="102"/>
                </a:cubicBezTo>
                <a:cubicBezTo>
                  <a:pt x="66" y="113"/>
                  <a:pt x="66" y="113"/>
                  <a:pt x="66" y="113"/>
                </a:cubicBezTo>
                <a:cubicBezTo>
                  <a:pt x="67" y="108"/>
                  <a:pt x="67" y="108"/>
                  <a:pt x="67" y="108"/>
                </a:cubicBezTo>
                <a:lnTo>
                  <a:pt x="67" y="97"/>
                </a:lnTo>
                <a:close/>
                <a:moveTo>
                  <a:pt x="66" y="44"/>
                </a:moveTo>
                <a:cubicBezTo>
                  <a:pt x="66" y="44"/>
                  <a:pt x="65" y="45"/>
                  <a:pt x="65" y="46"/>
                </a:cubicBezTo>
                <a:cubicBezTo>
                  <a:pt x="65" y="45"/>
                  <a:pt x="65" y="45"/>
                  <a:pt x="65" y="45"/>
                </a:cubicBezTo>
                <a:cubicBezTo>
                  <a:pt x="62" y="48"/>
                  <a:pt x="62" y="48"/>
                  <a:pt x="62" y="48"/>
                </a:cubicBezTo>
                <a:cubicBezTo>
                  <a:pt x="62" y="48"/>
                  <a:pt x="62" y="48"/>
                  <a:pt x="62" y="48"/>
                </a:cubicBezTo>
                <a:cubicBezTo>
                  <a:pt x="65" y="46"/>
                  <a:pt x="65" y="46"/>
                  <a:pt x="65" y="46"/>
                </a:cubicBezTo>
                <a:cubicBezTo>
                  <a:pt x="64" y="48"/>
                  <a:pt x="63" y="50"/>
                  <a:pt x="62" y="52"/>
                </a:cubicBezTo>
                <a:cubicBezTo>
                  <a:pt x="62" y="71"/>
                  <a:pt x="62" y="71"/>
                  <a:pt x="62" y="71"/>
                </a:cubicBezTo>
                <a:cubicBezTo>
                  <a:pt x="63" y="72"/>
                  <a:pt x="65" y="72"/>
                  <a:pt x="66" y="73"/>
                </a:cubicBezTo>
                <a:lnTo>
                  <a:pt x="66" y="44"/>
                </a:lnTo>
                <a:close/>
                <a:moveTo>
                  <a:pt x="62" y="170"/>
                </a:moveTo>
                <a:cubicBezTo>
                  <a:pt x="63" y="171"/>
                  <a:pt x="65" y="171"/>
                  <a:pt x="66" y="172"/>
                </a:cubicBezTo>
                <a:cubicBezTo>
                  <a:pt x="66" y="145"/>
                  <a:pt x="66" y="145"/>
                  <a:pt x="66" y="145"/>
                </a:cubicBezTo>
                <a:cubicBezTo>
                  <a:pt x="65" y="145"/>
                  <a:pt x="65" y="145"/>
                  <a:pt x="65" y="145"/>
                </a:cubicBezTo>
                <a:cubicBezTo>
                  <a:pt x="65" y="142"/>
                  <a:pt x="65" y="142"/>
                  <a:pt x="65" y="142"/>
                </a:cubicBezTo>
                <a:cubicBezTo>
                  <a:pt x="66" y="142"/>
                  <a:pt x="66" y="142"/>
                  <a:pt x="66" y="142"/>
                </a:cubicBezTo>
                <a:cubicBezTo>
                  <a:pt x="66" y="133"/>
                  <a:pt x="66" y="133"/>
                  <a:pt x="66" y="133"/>
                </a:cubicBezTo>
                <a:cubicBezTo>
                  <a:pt x="66" y="136"/>
                  <a:pt x="66" y="136"/>
                  <a:pt x="66" y="136"/>
                </a:cubicBezTo>
                <a:cubicBezTo>
                  <a:pt x="65" y="137"/>
                  <a:pt x="63" y="138"/>
                  <a:pt x="62" y="140"/>
                </a:cubicBezTo>
                <a:cubicBezTo>
                  <a:pt x="62" y="142"/>
                  <a:pt x="62" y="142"/>
                  <a:pt x="62" y="142"/>
                </a:cubicBezTo>
                <a:cubicBezTo>
                  <a:pt x="63" y="142"/>
                  <a:pt x="64" y="142"/>
                  <a:pt x="65" y="142"/>
                </a:cubicBezTo>
                <a:cubicBezTo>
                  <a:pt x="65" y="145"/>
                  <a:pt x="65" y="145"/>
                  <a:pt x="65" y="145"/>
                </a:cubicBezTo>
                <a:cubicBezTo>
                  <a:pt x="62" y="144"/>
                  <a:pt x="62" y="144"/>
                  <a:pt x="62" y="144"/>
                </a:cubicBezTo>
                <a:lnTo>
                  <a:pt x="62" y="170"/>
                </a:lnTo>
                <a:close/>
                <a:moveTo>
                  <a:pt x="66" y="75"/>
                </a:moveTo>
                <a:cubicBezTo>
                  <a:pt x="66" y="76"/>
                  <a:pt x="66" y="76"/>
                  <a:pt x="66" y="76"/>
                </a:cubicBezTo>
                <a:cubicBezTo>
                  <a:pt x="62" y="74"/>
                  <a:pt x="62" y="74"/>
                  <a:pt x="62" y="74"/>
                </a:cubicBezTo>
                <a:cubicBezTo>
                  <a:pt x="62" y="74"/>
                  <a:pt x="62" y="74"/>
                  <a:pt x="62" y="74"/>
                </a:cubicBezTo>
                <a:lnTo>
                  <a:pt x="66" y="75"/>
                </a:lnTo>
                <a:close/>
                <a:moveTo>
                  <a:pt x="66" y="77"/>
                </a:moveTo>
                <a:cubicBezTo>
                  <a:pt x="66" y="79"/>
                  <a:pt x="66" y="79"/>
                  <a:pt x="66" y="79"/>
                </a:cubicBezTo>
                <a:cubicBezTo>
                  <a:pt x="66" y="80"/>
                  <a:pt x="66" y="80"/>
                  <a:pt x="66" y="80"/>
                </a:cubicBezTo>
                <a:cubicBezTo>
                  <a:pt x="66" y="80"/>
                  <a:pt x="66" y="80"/>
                  <a:pt x="66" y="80"/>
                </a:cubicBezTo>
                <a:cubicBezTo>
                  <a:pt x="66" y="99"/>
                  <a:pt x="66" y="99"/>
                  <a:pt x="66" y="99"/>
                </a:cubicBezTo>
                <a:cubicBezTo>
                  <a:pt x="64" y="103"/>
                  <a:pt x="63" y="108"/>
                  <a:pt x="62" y="112"/>
                </a:cubicBezTo>
                <a:cubicBezTo>
                  <a:pt x="62" y="77"/>
                  <a:pt x="62" y="77"/>
                  <a:pt x="62" y="77"/>
                </a:cubicBezTo>
                <a:cubicBezTo>
                  <a:pt x="65" y="79"/>
                  <a:pt x="65" y="79"/>
                  <a:pt x="65" y="79"/>
                </a:cubicBezTo>
                <a:lnTo>
                  <a:pt x="66" y="77"/>
                </a:lnTo>
                <a:close/>
                <a:moveTo>
                  <a:pt x="66" y="102"/>
                </a:moveTo>
                <a:cubicBezTo>
                  <a:pt x="62" y="119"/>
                  <a:pt x="62" y="119"/>
                  <a:pt x="62" y="119"/>
                </a:cubicBezTo>
                <a:cubicBezTo>
                  <a:pt x="62" y="130"/>
                  <a:pt x="62" y="130"/>
                  <a:pt x="62" y="130"/>
                </a:cubicBezTo>
                <a:cubicBezTo>
                  <a:pt x="66" y="113"/>
                  <a:pt x="66" y="113"/>
                  <a:pt x="66" y="113"/>
                </a:cubicBezTo>
                <a:lnTo>
                  <a:pt x="66" y="102"/>
                </a:lnTo>
                <a:close/>
                <a:moveTo>
                  <a:pt x="62" y="48"/>
                </a:moveTo>
                <a:cubicBezTo>
                  <a:pt x="51" y="55"/>
                  <a:pt x="51" y="55"/>
                  <a:pt x="51" y="55"/>
                </a:cubicBezTo>
                <a:cubicBezTo>
                  <a:pt x="51" y="56"/>
                  <a:pt x="51" y="56"/>
                  <a:pt x="51" y="56"/>
                </a:cubicBezTo>
                <a:cubicBezTo>
                  <a:pt x="62" y="48"/>
                  <a:pt x="62" y="48"/>
                  <a:pt x="62" y="48"/>
                </a:cubicBezTo>
                <a:close/>
                <a:moveTo>
                  <a:pt x="51" y="166"/>
                </a:moveTo>
                <a:cubicBezTo>
                  <a:pt x="51" y="141"/>
                  <a:pt x="51" y="141"/>
                  <a:pt x="51" y="141"/>
                </a:cubicBezTo>
                <a:cubicBezTo>
                  <a:pt x="53" y="142"/>
                  <a:pt x="55" y="142"/>
                  <a:pt x="57" y="143"/>
                </a:cubicBezTo>
                <a:cubicBezTo>
                  <a:pt x="57" y="140"/>
                  <a:pt x="57" y="140"/>
                  <a:pt x="57" y="140"/>
                </a:cubicBezTo>
                <a:cubicBezTo>
                  <a:pt x="55" y="139"/>
                  <a:pt x="53" y="138"/>
                  <a:pt x="51" y="136"/>
                </a:cubicBezTo>
                <a:cubicBezTo>
                  <a:pt x="51" y="67"/>
                  <a:pt x="51" y="67"/>
                  <a:pt x="51" y="67"/>
                </a:cubicBezTo>
                <a:cubicBezTo>
                  <a:pt x="53" y="66"/>
                  <a:pt x="55" y="63"/>
                  <a:pt x="57" y="60"/>
                </a:cubicBezTo>
                <a:cubicBezTo>
                  <a:pt x="51" y="61"/>
                  <a:pt x="51" y="61"/>
                  <a:pt x="51" y="61"/>
                </a:cubicBezTo>
                <a:cubicBezTo>
                  <a:pt x="51" y="60"/>
                  <a:pt x="51" y="60"/>
                  <a:pt x="51" y="60"/>
                </a:cubicBezTo>
                <a:cubicBezTo>
                  <a:pt x="57" y="60"/>
                  <a:pt x="57" y="60"/>
                  <a:pt x="57" y="60"/>
                </a:cubicBezTo>
                <a:cubicBezTo>
                  <a:pt x="57" y="60"/>
                  <a:pt x="57" y="60"/>
                  <a:pt x="57" y="60"/>
                </a:cubicBezTo>
                <a:cubicBezTo>
                  <a:pt x="59" y="57"/>
                  <a:pt x="60" y="55"/>
                  <a:pt x="62" y="52"/>
                </a:cubicBezTo>
                <a:cubicBezTo>
                  <a:pt x="62" y="71"/>
                  <a:pt x="62" y="71"/>
                  <a:pt x="62" y="71"/>
                </a:cubicBezTo>
                <a:cubicBezTo>
                  <a:pt x="59" y="70"/>
                  <a:pt x="55" y="69"/>
                  <a:pt x="51" y="69"/>
                </a:cubicBezTo>
                <a:cubicBezTo>
                  <a:pt x="53" y="70"/>
                  <a:pt x="53" y="70"/>
                  <a:pt x="53" y="70"/>
                </a:cubicBezTo>
                <a:cubicBezTo>
                  <a:pt x="62" y="74"/>
                  <a:pt x="62" y="74"/>
                  <a:pt x="62" y="74"/>
                </a:cubicBezTo>
                <a:cubicBezTo>
                  <a:pt x="62" y="74"/>
                  <a:pt x="62" y="74"/>
                  <a:pt x="62" y="74"/>
                </a:cubicBezTo>
                <a:cubicBezTo>
                  <a:pt x="55" y="71"/>
                  <a:pt x="55" y="71"/>
                  <a:pt x="55" y="71"/>
                </a:cubicBezTo>
                <a:cubicBezTo>
                  <a:pt x="62" y="77"/>
                  <a:pt x="62" y="77"/>
                  <a:pt x="62" y="77"/>
                </a:cubicBezTo>
                <a:cubicBezTo>
                  <a:pt x="62" y="112"/>
                  <a:pt x="62" y="112"/>
                  <a:pt x="62" y="112"/>
                </a:cubicBezTo>
                <a:cubicBezTo>
                  <a:pt x="60" y="122"/>
                  <a:pt x="59" y="130"/>
                  <a:pt x="59" y="135"/>
                </a:cubicBezTo>
                <a:cubicBezTo>
                  <a:pt x="62" y="119"/>
                  <a:pt x="62" y="119"/>
                  <a:pt x="62" y="119"/>
                </a:cubicBezTo>
                <a:cubicBezTo>
                  <a:pt x="62" y="130"/>
                  <a:pt x="62" y="130"/>
                  <a:pt x="62" y="130"/>
                </a:cubicBezTo>
                <a:cubicBezTo>
                  <a:pt x="60" y="142"/>
                  <a:pt x="60" y="142"/>
                  <a:pt x="60" y="142"/>
                </a:cubicBezTo>
                <a:cubicBezTo>
                  <a:pt x="60" y="141"/>
                  <a:pt x="61" y="140"/>
                  <a:pt x="62" y="140"/>
                </a:cubicBezTo>
                <a:cubicBezTo>
                  <a:pt x="62" y="142"/>
                  <a:pt x="62" y="142"/>
                  <a:pt x="62" y="142"/>
                </a:cubicBezTo>
                <a:cubicBezTo>
                  <a:pt x="61" y="143"/>
                  <a:pt x="60" y="143"/>
                  <a:pt x="59" y="143"/>
                </a:cubicBezTo>
                <a:cubicBezTo>
                  <a:pt x="59" y="143"/>
                  <a:pt x="59" y="143"/>
                  <a:pt x="59" y="143"/>
                </a:cubicBezTo>
                <a:cubicBezTo>
                  <a:pt x="62" y="144"/>
                  <a:pt x="62" y="144"/>
                  <a:pt x="62" y="144"/>
                </a:cubicBezTo>
                <a:cubicBezTo>
                  <a:pt x="62" y="170"/>
                  <a:pt x="62" y="170"/>
                  <a:pt x="62" y="170"/>
                </a:cubicBezTo>
                <a:cubicBezTo>
                  <a:pt x="58" y="169"/>
                  <a:pt x="55" y="167"/>
                  <a:pt x="51" y="166"/>
                </a:cubicBezTo>
                <a:close/>
                <a:moveTo>
                  <a:pt x="51" y="55"/>
                </a:moveTo>
                <a:cubicBezTo>
                  <a:pt x="46" y="59"/>
                  <a:pt x="46" y="59"/>
                  <a:pt x="46" y="59"/>
                </a:cubicBezTo>
                <a:cubicBezTo>
                  <a:pt x="46" y="60"/>
                  <a:pt x="46" y="60"/>
                  <a:pt x="46" y="60"/>
                </a:cubicBezTo>
                <a:cubicBezTo>
                  <a:pt x="51" y="56"/>
                  <a:pt x="51" y="56"/>
                  <a:pt x="51" y="56"/>
                </a:cubicBezTo>
                <a:lnTo>
                  <a:pt x="51" y="55"/>
                </a:lnTo>
                <a:close/>
                <a:moveTo>
                  <a:pt x="46" y="164"/>
                </a:moveTo>
                <a:cubicBezTo>
                  <a:pt x="48" y="164"/>
                  <a:pt x="49" y="165"/>
                  <a:pt x="51" y="166"/>
                </a:cubicBezTo>
                <a:cubicBezTo>
                  <a:pt x="51" y="141"/>
                  <a:pt x="51" y="141"/>
                  <a:pt x="51" y="141"/>
                </a:cubicBezTo>
                <a:cubicBezTo>
                  <a:pt x="49" y="140"/>
                  <a:pt x="48" y="140"/>
                  <a:pt x="46" y="139"/>
                </a:cubicBezTo>
                <a:lnTo>
                  <a:pt x="46" y="164"/>
                </a:lnTo>
                <a:close/>
                <a:moveTo>
                  <a:pt x="51" y="60"/>
                </a:moveTo>
                <a:cubicBezTo>
                  <a:pt x="51" y="61"/>
                  <a:pt x="51" y="61"/>
                  <a:pt x="51" y="61"/>
                </a:cubicBezTo>
                <a:cubicBezTo>
                  <a:pt x="46" y="62"/>
                  <a:pt x="46" y="62"/>
                  <a:pt x="46" y="62"/>
                </a:cubicBezTo>
                <a:cubicBezTo>
                  <a:pt x="46" y="61"/>
                  <a:pt x="46" y="61"/>
                  <a:pt x="46" y="61"/>
                </a:cubicBezTo>
                <a:lnTo>
                  <a:pt x="51" y="60"/>
                </a:lnTo>
                <a:close/>
                <a:moveTo>
                  <a:pt x="51" y="67"/>
                </a:moveTo>
                <a:cubicBezTo>
                  <a:pt x="51" y="136"/>
                  <a:pt x="51" y="136"/>
                  <a:pt x="51" y="136"/>
                </a:cubicBezTo>
                <a:cubicBezTo>
                  <a:pt x="50" y="136"/>
                  <a:pt x="48" y="135"/>
                  <a:pt x="47" y="134"/>
                </a:cubicBezTo>
                <a:cubicBezTo>
                  <a:pt x="46" y="137"/>
                  <a:pt x="46" y="137"/>
                  <a:pt x="46" y="137"/>
                </a:cubicBezTo>
                <a:cubicBezTo>
                  <a:pt x="46" y="136"/>
                  <a:pt x="46" y="136"/>
                  <a:pt x="46" y="136"/>
                </a:cubicBezTo>
                <a:cubicBezTo>
                  <a:pt x="46" y="134"/>
                  <a:pt x="46" y="134"/>
                  <a:pt x="46" y="134"/>
                </a:cubicBezTo>
                <a:cubicBezTo>
                  <a:pt x="46" y="134"/>
                  <a:pt x="46" y="134"/>
                  <a:pt x="46" y="134"/>
                </a:cubicBezTo>
                <a:cubicBezTo>
                  <a:pt x="46" y="65"/>
                  <a:pt x="46" y="65"/>
                  <a:pt x="46" y="65"/>
                </a:cubicBezTo>
                <a:cubicBezTo>
                  <a:pt x="50" y="68"/>
                  <a:pt x="50" y="68"/>
                  <a:pt x="50" y="68"/>
                </a:cubicBezTo>
                <a:cubicBezTo>
                  <a:pt x="51" y="68"/>
                  <a:pt x="51" y="68"/>
                  <a:pt x="51" y="67"/>
                </a:cubicBezTo>
                <a:close/>
                <a:moveTo>
                  <a:pt x="46" y="59"/>
                </a:moveTo>
                <a:cubicBezTo>
                  <a:pt x="44" y="60"/>
                  <a:pt x="44" y="60"/>
                  <a:pt x="44" y="60"/>
                </a:cubicBezTo>
                <a:cubicBezTo>
                  <a:pt x="44" y="61"/>
                  <a:pt x="44" y="61"/>
                  <a:pt x="44" y="61"/>
                </a:cubicBezTo>
                <a:cubicBezTo>
                  <a:pt x="46" y="60"/>
                  <a:pt x="46" y="60"/>
                  <a:pt x="46" y="60"/>
                </a:cubicBezTo>
                <a:lnTo>
                  <a:pt x="46" y="59"/>
                </a:lnTo>
                <a:close/>
                <a:moveTo>
                  <a:pt x="44" y="163"/>
                </a:moveTo>
                <a:cubicBezTo>
                  <a:pt x="46" y="164"/>
                  <a:pt x="46" y="164"/>
                  <a:pt x="46" y="164"/>
                </a:cubicBezTo>
                <a:cubicBezTo>
                  <a:pt x="46" y="139"/>
                  <a:pt x="46" y="139"/>
                  <a:pt x="46" y="139"/>
                </a:cubicBezTo>
                <a:cubicBezTo>
                  <a:pt x="45" y="139"/>
                  <a:pt x="45" y="139"/>
                  <a:pt x="45" y="139"/>
                </a:cubicBezTo>
                <a:cubicBezTo>
                  <a:pt x="46" y="137"/>
                  <a:pt x="46" y="137"/>
                  <a:pt x="46" y="137"/>
                </a:cubicBezTo>
                <a:cubicBezTo>
                  <a:pt x="46" y="136"/>
                  <a:pt x="46" y="136"/>
                  <a:pt x="46" y="136"/>
                </a:cubicBezTo>
                <a:cubicBezTo>
                  <a:pt x="45" y="139"/>
                  <a:pt x="45" y="139"/>
                  <a:pt x="45" y="139"/>
                </a:cubicBezTo>
                <a:cubicBezTo>
                  <a:pt x="44" y="139"/>
                  <a:pt x="44" y="139"/>
                  <a:pt x="44" y="139"/>
                </a:cubicBezTo>
                <a:lnTo>
                  <a:pt x="44" y="163"/>
                </a:lnTo>
                <a:close/>
                <a:moveTo>
                  <a:pt x="46" y="61"/>
                </a:moveTo>
                <a:cubicBezTo>
                  <a:pt x="46" y="62"/>
                  <a:pt x="46" y="62"/>
                  <a:pt x="46" y="62"/>
                </a:cubicBezTo>
                <a:cubicBezTo>
                  <a:pt x="44" y="62"/>
                  <a:pt x="44" y="62"/>
                  <a:pt x="44" y="62"/>
                </a:cubicBezTo>
                <a:cubicBezTo>
                  <a:pt x="44" y="62"/>
                  <a:pt x="44" y="62"/>
                  <a:pt x="44" y="62"/>
                </a:cubicBezTo>
                <a:lnTo>
                  <a:pt x="46" y="61"/>
                </a:lnTo>
                <a:close/>
                <a:moveTo>
                  <a:pt x="46" y="65"/>
                </a:moveTo>
                <a:cubicBezTo>
                  <a:pt x="46" y="134"/>
                  <a:pt x="46" y="134"/>
                  <a:pt x="46" y="134"/>
                </a:cubicBezTo>
                <a:cubicBezTo>
                  <a:pt x="44" y="133"/>
                  <a:pt x="44" y="133"/>
                  <a:pt x="44" y="133"/>
                </a:cubicBezTo>
                <a:cubicBezTo>
                  <a:pt x="44" y="63"/>
                  <a:pt x="44" y="63"/>
                  <a:pt x="44" y="63"/>
                </a:cubicBezTo>
                <a:lnTo>
                  <a:pt x="46" y="65"/>
                </a:lnTo>
                <a:close/>
                <a:moveTo>
                  <a:pt x="44" y="60"/>
                </a:moveTo>
                <a:cubicBezTo>
                  <a:pt x="42" y="62"/>
                  <a:pt x="42" y="62"/>
                  <a:pt x="42" y="62"/>
                </a:cubicBezTo>
                <a:cubicBezTo>
                  <a:pt x="42" y="62"/>
                  <a:pt x="42" y="62"/>
                  <a:pt x="42" y="62"/>
                </a:cubicBezTo>
                <a:cubicBezTo>
                  <a:pt x="42" y="62"/>
                  <a:pt x="42" y="62"/>
                  <a:pt x="42" y="62"/>
                </a:cubicBezTo>
                <a:cubicBezTo>
                  <a:pt x="42" y="132"/>
                  <a:pt x="42" y="132"/>
                  <a:pt x="42" y="132"/>
                </a:cubicBezTo>
                <a:cubicBezTo>
                  <a:pt x="44" y="133"/>
                  <a:pt x="44" y="133"/>
                  <a:pt x="44" y="133"/>
                </a:cubicBezTo>
                <a:cubicBezTo>
                  <a:pt x="43" y="134"/>
                  <a:pt x="43" y="134"/>
                  <a:pt x="43" y="134"/>
                </a:cubicBezTo>
                <a:cubicBezTo>
                  <a:pt x="42" y="133"/>
                  <a:pt x="42" y="133"/>
                  <a:pt x="42" y="133"/>
                </a:cubicBezTo>
                <a:cubicBezTo>
                  <a:pt x="42" y="134"/>
                  <a:pt x="42" y="134"/>
                  <a:pt x="42" y="134"/>
                </a:cubicBezTo>
                <a:cubicBezTo>
                  <a:pt x="43" y="134"/>
                  <a:pt x="43" y="134"/>
                  <a:pt x="43" y="134"/>
                </a:cubicBezTo>
                <a:cubicBezTo>
                  <a:pt x="42" y="136"/>
                  <a:pt x="42" y="136"/>
                  <a:pt x="42" y="136"/>
                </a:cubicBezTo>
                <a:cubicBezTo>
                  <a:pt x="42" y="136"/>
                  <a:pt x="42" y="136"/>
                  <a:pt x="42" y="136"/>
                </a:cubicBezTo>
                <a:cubicBezTo>
                  <a:pt x="42" y="136"/>
                  <a:pt x="42" y="136"/>
                  <a:pt x="42" y="136"/>
                </a:cubicBezTo>
                <a:cubicBezTo>
                  <a:pt x="42" y="136"/>
                  <a:pt x="42" y="136"/>
                  <a:pt x="42" y="136"/>
                </a:cubicBezTo>
                <a:cubicBezTo>
                  <a:pt x="42" y="137"/>
                  <a:pt x="42" y="137"/>
                  <a:pt x="42" y="137"/>
                </a:cubicBezTo>
                <a:cubicBezTo>
                  <a:pt x="42" y="138"/>
                  <a:pt x="42" y="138"/>
                  <a:pt x="42" y="138"/>
                </a:cubicBezTo>
                <a:cubicBezTo>
                  <a:pt x="44" y="133"/>
                  <a:pt x="44" y="133"/>
                  <a:pt x="44" y="133"/>
                </a:cubicBezTo>
                <a:cubicBezTo>
                  <a:pt x="44" y="133"/>
                  <a:pt x="44" y="133"/>
                  <a:pt x="44" y="133"/>
                </a:cubicBezTo>
                <a:cubicBezTo>
                  <a:pt x="44" y="63"/>
                  <a:pt x="44" y="63"/>
                  <a:pt x="44" y="63"/>
                </a:cubicBezTo>
                <a:cubicBezTo>
                  <a:pt x="43" y="62"/>
                  <a:pt x="43" y="62"/>
                  <a:pt x="43" y="62"/>
                </a:cubicBezTo>
                <a:cubicBezTo>
                  <a:pt x="44" y="62"/>
                  <a:pt x="44" y="62"/>
                  <a:pt x="44" y="62"/>
                </a:cubicBezTo>
                <a:cubicBezTo>
                  <a:pt x="44" y="62"/>
                  <a:pt x="44" y="62"/>
                  <a:pt x="44" y="62"/>
                </a:cubicBezTo>
                <a:cubicBezTo>
                  <a:pt x="43" y="62"/>
                  <a:pt x="43" y="62"/>
                  <a:pt x="43" y="62"/>
                </a:cubicBezTo>
                <a:cubicBezTo>
                  <a:pt x="44" y="61"/>
                  <a:pt x="44" y="61"/>
                  <a:pt x="44" y="61"/>
                </a:cubicBezTo>
                <a:lnTo>
                  <a:pt x="44" y="60"/>
                </a:lnTo>
                <a:close/>
                <a:moveTo>
                  <a:pt x="42" y="162"/>
                </a:moveTo>
                <a:cubicBezTo>
                  <a:pt x="44" y="163"/>
                  <a:pt x="44" y="163"/>
                  <a:pt x="44" y="163"/>
                </a:cubicBezTo>
                <a:cubicBezTo>
                  <a:pt x="44" y="139"/>
                  <a:pt x="44" y="139"/>
                  <a:pt x="44" y="139"/>
                </a:cubicBezTo>
                <a:cubicBezTo>
                  <a:pt x="42" y="138"/>
                  <a:pt x="42" y="138"/>
                  <a:pt x="42" y="138"/>
                </a:cubicBezTo>
                <a:lnTo>
                  <a:pt x="42" y="162"/>
                </a:lnTo>
                <a:close/>
                <a:moveTo>
                  <a:pt x="42" y="62"/>
                </a:moveTo>
                <a:cubicBezTo>
                  <a:pt x="41" y="61"/>
                  <a:pt x="41" y="61"/>
                  <a:pt x="41" y="61"/>
                </a:cubicBezTo>
                <a:cubicBezTo>
                  <a:pt x="41" y="131"/>
                  <a:pt x="41" y="131"/>
                  <a:pt x="41" y="131"/>
                </a:cubicBezTo>
                <a:cubicBezTo>
                  <a:pt x="41" y="131"/>
                  <a:pt x="41" y="131"/>
                  <a:pt x="41" y="131"/>
                </a:cubicBezTo>
                <a:cubicBezTo>
                  <a:pt x="41" y="132"/>
                  <a:pt x="41" y="132"/>
                  <a:pt x="41" y="132"/>
                </a:cubicBezTo>
                <a:cubicBezTo>
                  <a:pt x="41" y="132"/>
                  <a:pt x="41" y="132"/>
                  <a:pt x="41" y="132"/>
                </a:cubicBezTo>
                <a:cubicBezTo>
                  <a:pt x="41" y="133"/>
                  <a:pt x="41" y="133"/>
                  <a:pt x="41" y="133"/>
                </a:cubicBezTo>
                <a:cubicBezTo>
                  <a:pt x="41" y="133"/>
                  <a:pt x="41" y="133"/>
                  <a:pt x="41" y="133"/>
                </a:cubicBezTo>
                <a:cubicBezTo>
                  <a:pt x="42" y="134"/>
                  <a:pt x="42" y="134"/>
                  <a:pt x="42" y="134"/>
                </a:cubicBezTo>
                <a:cubicBezTo>
                  <a:pt x="42" y="133"/>
                  <a:pt x="42" y="133"/>
                  <a:pt x="42" y="133"/>
                </a:cubicBezTo>
                <a:cubicBezTo>
                  <a:pt x="41" y="132"/>
                  <a:pt x="41" y="132"/>
                  <a:pt x="41" y="132"/>
                </a:cubicBezTo>
                <a:cubicBezTo>
                  <a:pt x="41" y="131"/>
                  <a:pt x="41" y="131"/>
                  <a:pt x="41" y="131"/>
                </a:cubicBezTo>
                <a:cubicBezTo>
                  <a:pt x="42" y="132"/>
                  <a:pt x="42" y="132"/>
                  <a:pt x="42" y="132"/>
                </a:cubicBezTo>
                <a:lnTo>
                  <a:pt x="42" y="62"/>
                </a:lnTo>
                <a:close/>
                <a:moveTo>
                  <a:pt x="41" y="161"/>
                </a:moveTo>
                <a:cubicBezTo>
                  <a:pt x="42" y="162"/>
                  <a:pt x="42" y="162"/>
                  <a:pt x="42" y="162"/>
                </a:cubicBezTo>
                <a:cubicBezTo>
                  <a:pt x="42" y="138"/>
                  <a:pt x="42" y="138"/>
                  <a:pt x="42" y="138"/>
                </a:cubicBezTo>
                <a:cubicBezTo>
                  <a:pt x="42" y="138"/>
                  <a:pt x="42" y="138"/>
                  <a:pt x="42" y="138"/>
                </a:cubicBezTo>
                <a:cubicBezTo>
                  <a:pt x="42" y="138"/>
                  <a:pt x="42" y="138"/>
                  <a:pt x="42" y="138"/>
                </a:cubicBezTo>
                <a:cubicBezTo>
                  <a:pt x="42" y="137"/>
                  <a:pt x="42" y="137"/>
                  <a:pt x="42" y="137"/>
                </a:cubicBezTo>
                <a:cubicBezTo>
                  <a:pt x="42" y="138"/>
                  <a:pt x="42" y="138"/>
                  <a:pt x="42" y="138"/>
                </a:cubicBezTo>
                <a:cubicBezTo>
                  <a:pt x="41" y="138"/>
                  <a:pt x="41" y="138"/>
                  <a:pt x="41" y="138"/>
                </a:cubicBezTo>
                <a:lnTo>
                  <a:pt x="41" y="161"/>
                </a:lnTo>
                <a:close/>
                <a:moveTo>
                  <a:pt x="42" y="136"/>
                </a:moveTo>
                <a:cubicBezTo>
                  <a:pt x="42" y="136"/>
                  <a:pt x="42" y="136"/>
                  <a:pt x="42" y="136"/>
                </a:cubicBezTo>
                <a:cubicBezTo>
                  <a:pt x="41" y="135"/>
                  <a:pt x="41" y="135"/>
                  <a:pt x="41" y="135"/>
                </a:cubicBezTo>
                <a:cubicBezTo>
                  <a:pt x="41" y="134"/>
                  <a:pt x="41" y="134"/>
                  <a:pt x="41" y="134"/>
                </a:cubicBezTo>
                <a:lnTo>
                  <a:pt x="42" y="136"/>
                </a:lnTo>
                <a:close/>
                <a:moveTo>
                  <a:pt x="41" y="61"/>
                </a:moveTo>
                <a:cubicBezTo>
                  <a:pt x="40" y="60"/>
                  <a:pt x="40" y="60"/>
                  <a:pt x="40" y="60"/>
                </a:cubicBezTo>
                <a:cubicBezTo>
                  <a:pt x="40" y="131"/>
                  <a:pt x="40" y="131"/>
                  <a:pt x="40" y="131"/>
                </a:cubicBezTo>
                <a:cubicBezTo>
                  <a:pt x="41" y="131"/>
                  <a:pt x="41" y="131"/>
                  <a:pt x="41" y="131"/>
                </a:cubicBezTo>
                <a:lnTo>
                  <a:pt x="41" y="61"/>
                </a:lnTo>
                <a:close/>
                <a:moveTo>
                  <a:pt x="40" y="161"/>
                </a:moveTo>
                <a:cubicBezTo>
                  <a:pt x="41" y="161"/>
                  <a:pt x="41" y="161"/>
                  <a:pt x="41" y="161"/>
                </a:cubicBezTo>
                <a:cubicBezTo>
                  <a:pt x="41" y="138"/>
                  <a:pt x="41" y="138"/>
                  <a:pt x="41" y="138"/>
                </a:cubicBezTo>
                <a:cubicBezTo>
                  <a:pt x="40" y="138"/>
                  <a:pt x="40" y="138"/>
                  <a:pt x="40" y="138"/>
                </a:cubicBezTo>
                <a:lnTo>
                  <a:pt x="40" y="161"/>
                </a:lnTo>
                <a:close/>
                <a:moveTo>
                  <a:pt x="41" y="132"/>
                </a:moveTo>
                <a:cubicBezTo>
                  <a:pt x="41" y="133"/>
                  <a:pt x="41" y="133"/>
                  <a:pt x="41" y="133"/>
                </a:cubicBezTo>
                <a:cubicBezTo>
                  <a:pt x="40" y="134"/>
                  <a:pt x="40" y="134"/>
                  <a:pt x="40" y="134"/>
                </a:cubicBezTo>
                <a:cubicBezTo>
                  <a:pt x="40" y="133"/>
                  <a:pt x="40" y="133"/>
                  <a:pt x="40" y="133"/>
                </a:cubicBezTo>
                <a:cubicBezTo>
                  <a:pt x="40" y="132"/>
                  <a:pt x="40" y="132"/>
                  <a:pt x="40" y="132"/>
                </a:cubicBezTo>
                <a:cubicBezTo>
                  <a:pt x="40" y="132"/>
                  <a:pt x="40" y="132"/>
                  <a:pt x="40" y="132"/>
                </a:cubicBezTo>
                <a:cubicBezTo>
                  <a:pt x="40" y="132"/>
                  <a:pt x="40" y="132"/>
                  <a:pt x="40" y="132"/>
                </a:cubicBezTo>
                <a:lnTo>
                  <a:pt x="41" y="132"/>
                </a:lnTo>
                <a:close/>
                <a:moveTo>
                  <a:pt x="41" y="134"/>
                </a:moveTo>
                <a:cubicBezTo>
                  <a:pt x="41" y="135"/>
                  <a:pt x="41" y="135"/>
                  <a:pt x="41" y="135"/>
                </a:cubicBezTo>
                <a:cubicBezTo>
                  <a:pt x="40" y="135"/>
                  <a:pt x="40" y="135"/>
                  <a:pt x="40" y="135"/>
                </a:cubicBezTo>
                <a:cubicBezTo>
                  <a:pt x="40" y="134"/>
                  <a:pt x="40" y="134"/>
                  <a:pt x="40" y="134"/>
                </a:cubicBezTo>
                <a:lnTo>
                  <a:pt x="41" y="134"/>
                </a:lnTo>
                <a:close/>
                <a:moveTo>
                  <a:pt x="40" y="60"/>
                </a:moveTo>
                <a:cubicBezTo>
                  <a:pt x="39" y="60"/>
                  <a:pt x="39" y="60"/>
                  <a:pt x="39" y="60"/>
                </a:cubicBezTo>
                <a:cubicBezTo>
                  <a:pt x="39" y="61"/>
                  <a:pt x="39" y="61"/>
                  <a:pt x="39" y="61"/>
                </a:cubicBezTo>
                <a:cubicBezTo>
                  <a:pt x="39" y="61"/>
                  <a:pt x="39" y="61"/>
                  <a:pt x="39" y="61"/>
                </a:cubicBezTo>
                <a:cubicBezTo>
                  <a:pt x="39" y="61"/>
                  <a:pt x="39" y="61"/>
                  <a:pt x="39" y="61"/>
                </a:cubicBezTo>
                <a:cubicBezTo>
                  <a:pt x="39" y="130"/>
                  <a:pt x="39" y="130"/>
                  <a:pt x="39" y="130"/>
                </a:cubicBezTo>
                <a:cubicBezTo>
                  <a:pt x="40" y="131"/>
                  <a:pt x="40" y="131"/>
                  <a:pt x="40" y="131"/>
                </a:cubicBezTo>
                <a:lnTo>
                  <a:pt x="40" y="60"/>
                </a:lnTo>
                <a:close/>
                <a:moveTo>
                  <a:pt x="39" y="160"/>
                </a:moveTo>
                <a:cubicBezTo>
                  <a:pt x="40" y="161"/>
                  <a:pt x="40" y="161"/>
                  <a:pt x="40" y="161"/>
                </a:cubicBezTo>
                <a:cubicBezTo>
                  <a:pt x="40" y="138"/>
                  <a:pt x="40" y="138"/>
                  <a:pt x="40" y="138"/>
                </a:cubicBezTo>
                <a:cubicBezTo>
                  <a:pt x="39" y="137"/>
                  <a:pt x="39" y="137"/>
                  <a:pt x="39" y="137"/>
                </a:cubicBezTo>
                <a:cubicBezTo>
                  <a:pt x="39" y="137"/>
                  <a:pt x="39" y="137"/>
                  <a:pt x="39" y="137"/>
                </a:cubicBezTo>
                <a:lnTo>
                  <a:pt x="39" y="160"/>
                </a:lnTo>
                <a:close/>
                <a:moveTo>
                  <a:pt x="40" y="132"/>
                </a:moveTo>
                <a:cubicBezTo>
                  <a:pt x="40" y="132"/>
                  <a:pt x="40" y="132"/>
                  <a:pt x="40" y="132"/>
                </a:cubicBezTo>
                <a:cubicBezTo>
                  <a:pt x="39" y="132"/>
                  <a:pt x="39" y="132"/>
                  <a:pt x="39" y="132"/>
                </a:cubicBezTo>
                <a:cubicBezTo>
                  <a:pt x="39" y="131"/>
                  <a:pt x="39" y="131"/>
                  <a:pt x="39" y="131"/>
                </a:cubicBezTo>
                <a:lnTo>
                  <a:pt x="40" y="132"/>
                </a:lnTo>
                <a:close/>
                <a:moveTo>
                  <a:pt x="40" y="133"/>
                </a:moveTo>
                <a:cubicBezTo>
                  <a:pt x="40" y="134"/>
                  <a:pt x="40" y="134"/>
                  <a:pt x="40" y="134"/>
                </a:cubicBezTo>
                <a:cubicBezTo>
                  <a:pt x="40" y="134"/>
                  <a:pt x="40" y="134"/>
                  <a:pt x="40" y="134"/>
                </a:cubicBezTo>
                <a:cubicBezTo>
                  <a:pt x="40" y="134"/>
                  <a:pt x="40" y="134"/>
                  <a:pt x="40" y="134"/>
                </a:cubicBezTo>
                <a:cubicBezTo>
                  <a:pt x="40" y="135"/>
                  <a:pt x="40" y="135"/>
                  <a:pt x="40" y="135"/>
                </a:cubicBezTo>
                <a:cubicBezTo>
                  <a:pt x="40" y="135"/>
                  <a:pt x="40" y="135"/>
                  <a:pt x="40" y="135"/>
                </a:cubicBezTo>
                <a:cubicBezTo>
                  <a:pt x="39" y="136"/>
                  <a:pt x="39" y="136"/>
                  <a:pt x="39" y="136"/>
                </a:cubicBezTo>
                <a:cubicBezTo>
                  <a:pt x="39" y="135"/>
                  <a:pt x="39" y="135"/>
                  <a:pt x="39" y="135"/>
                </a:cubicBezTo>
                <a:cubicBezTo>
                  <a:pt x="39" y="134"/>
                  <a:pt x="39" y="134"/>
                  <a:pt x="39" y="134"/>
                </a:cubicBezTo>
                <a:cubicBezTo>
                  <a:pt x="39" y="134"/>
                  <a:pt x="39" y="134"/>
                  <a:pt x="39" y="134"/>
                </a:cubicBezTo>
                <a:cubicBezTo>
                  <a:pt x="39" y="133"/>
                  <a:pt x="39" y="133"/>
                  <a:pt x="39" y="133"/>
                </a:cubicBezTo>
                <a:cubicBezTo>
                  <a:pt x="40" y="134"/>
                  <a:pt x="40" y="134"/>
                  <a:pt x="40" y="134"/>
                </a:cubicBezTo>
                <a:lnTo>
                  <a:pt x="40" y="133"/>
                </a:lnTo>
                <a:close/>
                <a:moveTo>
                  <a:pt x="39" y="60"/>
                </a:moveTo>
                <a:cubicBezTo>
                  <a:pt x="38" y="59"/>
                  <a:pt x="38" y="59"/>
                  <a:pt x="38" y="59"/>
                </a:cubicBezTo>
                <a:cubicBezTo>
                  <a:pt x="38" y="60"/>
                  <a:pt x="38" y="60"/>
                  <a:pt x="38" y="60"/>
                </a:cubicBezTo>
                <a:cubicBezTo>
                  <a:pt x="39" y="61"/>
                  <a:pt x="39" y="61"/>
                  <a:pt x="39" y="61"/>
                </a:cubicBezTo>
                <a:lnTo>
                  <a:pt x="39" y="60"/>
                </a:lnTo>
                <a:close/>
                <a:moveTo>
                  <a:pt x="39" y="61"/>
                </a:moveTo>
                <a:cubicBezTo>
                  <a:pt x="39" y="62"/>
                  <a:pt x="38" y="62"/>
                  <a:pt x="38" y="63"/>
                </a:cubicBezTo>
                <a:cubicBezTo>
                  <a:pt x="38" y="130"/>
                  <a:pt x="38" y="130"/>
                  <a:pt x="38" y="130"/>
                </a:cubicBezTo>
                <a:cubicBezTo>
                  <a:pt x="38" y="130"/>
                  <a:pt x="38" y="130"/>
                  <a:pt x="38" y="130"/>
                </a:cubicBezTo>
                <a:cubicBezTo>
                  <a:pt x="38" y="131"/>
                  <a:pt x="38" y="131"/>
                  <a:pt x="38" y="131"/>
                </a:cubicBezTo>
                <a:cubicBezTo>
                  <a:pt x="38" y="132"/>
                  <a:pt x="38" y="132"/>
                  <a:pt x="38" y="132"/>
                </a:cubicBezTo>
                <a:cubicBezTo>
                  <a:pt x="38" y="131"/>
                  <a:pt x="38" y="131"/>
                  <a:pt x="38" y="131"/>
                </a:cubicBezTo>
                <a:cubicBezTo>
                  <a:pt x="39" y="132"/>
                  <a:pt x="39" y="132"/>
                  <a:pt x="39" y="132"/>
                </a:cubicBezTo>
                <a:cubicBezTo>
                  <a:pt x="39" y="131"/>
                  <a:pt x="39" y="131"/>
                  <a:pt x="39" y="131"/>
                </a:cubicBezTo>
                <a:cubicBezTo>
                  <a:pt x="39" y="131"/>
                  <a:pt x="39" y="131"/>
                  <a:pt x="39" y="131"/>
                </a:cubicBezTo>
                <a:cubicBezTo>
                  <a:pt x="39" y="130"/>
                  <a:pt x="39" y="130"/>
                  <a:pt x="39" y="130"/>
                </a:cubicBezTo>
                <a:cubicBezTo>
                  <a:pt x="39" y="130"/>
                  <a:pt x="39" y="130"/>
                  <a:pt x="39" y="130"/>
                </a:cubicBezTo>
                <a:lnTo>
                  <a:pt x="39" y="61"/>
                </a:lnTo>
                <a:close/>
                <a:moveTo>
                  <a:pt x="38" y="160"/>
                </a:moveTo>
                <a:cubicBezTo>
                  <a:pt x="39" y="160"/>
                  <a:pt x="39" y="160"/>
                  <a:pt x="39" y="160"/>
                </a:cubicBezTo>
                <a:cubicBezTo>
                  <a:pt x="39" y="137"/>
                  <a:pt x="39" y="137"/>
                  <a:pt x="39" y="137"/>
                </a:cubicBezTo>
                <a:cubicBezTo>
                  <a:pt x="39" y="137"/>
                  <a:pt x="39" y="137"/>
                  <a:pt x="39" y="137"/>
                </a:cubicBezTo>
                <a:cubicBezTo>
                  <a:pt x="39" y="136"/>
                  <a:pt x="39" y="136"/>
                  <a:pt x="39" y="136"/>
                </a:cubicBezTo>
                <a:cubicBezTo>
                  <a:pt x="39" y="135"/>
                  <a:pt x="39" y="135"/>
                  <a:pt x="39" y="135"/>
                </a:cubicBezTo>
                <a:cubicBezTo>
                  <a:pt x="38" y="137"/>
                  <a:pt x="38" y="137"/>
                  <a:pt x="38" y="137"/>
                </a:cubicBezTo>
                <a:cubicBezTo>
                  <a:pt x="38" y="136"/>
                  <a:pt x="38" y="136"/>
                  <a:pt x="38" y="136"/>
                </a:cubicBezTo>
                <a:lnTo>
                  <a:pt x="38" y="160"/>
                </a:lnTo>
                <a:close/>
                <a:moveTo>
                  <a:pt x="39" y="133"/>
                </a:moveTo>
                <a:cubicBezTo>
                  <a:pt x="39" y="134"/>
                  <a:pt x="39" y="134"/>
                  <a:pt x="39" y="134"/>
                </a:cubicBezTo>
                <a:cubicBezTo>
                  <a:pt x="38" y="133"/>
                  <a:pt x="38" y="133"/>
                  <a:pt x="38" y="133"/>
                </a:cubicBezTo>
                <a:cubicBezTo>
                  <a:pt x="38" y="132"/>
                  <a:pt x="38" y="132"/>
                  <a:pt x="38" y="132"/>
                </a:cubicBezTo>
                <a:lnTo>
                  <a:pt x="39" y="133"/>
                </a:lnTo>
                <a:close/>
                <a:moveTo>
                  <a:pt x="38" y="59"/>
                </a:moveTo>
                <a:cubicBezTo>
                  <a:pt x="37" y="58"/>
                  <a:pt x="37" y="58"/>
                  <a:pt x="37" y="58"/>
                </a:cubicBezTo>
                <a:cubicBezTo>
                  <a:pt x="37" y="59"/>
                  <a:pt x="37" y="59"/>
                  <a:pt x="37" y="59"/>
                </a:cubicBezTo>
                <a:cubicBezTo>
                  <a:pt x="38" y="60"/>
                  <a:pt x="38" y="60"/>
                  <a:pt x="38" y="60"/>
                </a:cubicBezTo>
                <a:lnTo>
                  <a:pt x="38" y="59"/>
                </a:lnTo>
                <a:close/>
                <a:moveTo>
                  <a:pt x="38" y="63"/>
                </a:moveTo>
                <a:cubicBezTo>
                  <a:pt x="37" y="64"/>
                  <a:pt x="37" y="64"/>
                  <a:pt x="37" y="64"/>
                </a:cubicBezTo>
                <a:cubicBezTo>
                  <a:pt x="37" y="129"/>
                  <a:pt x="37" y="129"/>
                  <a:pt x="37" y="129"/>
                </a:cubicBezTo>
                <a:cubicBezTo>
                  <a:pt x="38" y="130"/>
                  <a:pt x="38" y="130"/>
                  <a:pt x="38" y="130"/>
                </a:cubicBezTo>
                <a:lnTo>
                  <a:pt x="38" y="63"/>
                </a:lnTo>
                <a:close/>
                <a:moveTo>
                  <a:pt x="37" y="159"/>
                </a:moveTo>
                <a:cubicBezTo>
                  <a:pt x="38" y="160"/>
                  <a:pt x="38" y="160"/>
                  <a:pt x="38" y="160"/>
                </a:cubicBezTo>
                <a:cubicBezTo>
                  <a:pt x="38" y="136"/>
                  <a:pt x="38" y="136"/>
                  <a:pt x="38" y="136"/>
                </a:cubicBezTo>
                <a:cubicBezTo>
                  <a:pt x="37" y="136"/>
                  <a:pt x="37" y="136"/>
                  <a:pt x="37" y="136"/>
                </a:cubicBezTo>
                <a:cubicBezTo>
                  <a:pt x="37" y="136"/>
                  <a:pt x="37" y="136"/>
                  <a:pt x="37" y="136"/>
                </a:cubicBezTo>
                <a:cubicBezTo>
                  <a:pt x="37" y="137"/>
                  <a:pt x="37" y="137"/>
                  <a:pt x="37" y="137"/>
                </a:cubicBezTo>
                <a:cubicBezTo>
                  <a:pt x="37" y="137"/>
                  <a:pt x="37" y="137"/>
                  <a:pt x="37" y="137"/>
                </a:cubicBezTo>
                <a:lnTo>
                  <a:pt x="37" y="159"/>
                </a:lnTo>
                <a:close/>
                <a:moveTo>
                  <a:pt x="38" y="131"/>
                </a:moveTo>
                <a:cubicBezTo>
                  <a:pt x="38" y="132"/>
                  <a:pt x="38" y="132"/>
                  <a:pt x="38" y="132"/>
                </a:cubicBezTo>
                <a:cubicBezTo>
                  <a:pt x="38" y="132"/>
                  <a:pt x="38" y="132"/>
                  <a:pt x="38" y="132"/>
                </a:cubicBezTo>
                <a:cubicBezTo>
                  <a:pt x="38" y="132"/>
                  <a:pt x="38" y="132"/>
                  <a:pt x="38" y="132"/>
                </a:cubicBezTo>
                <a:cubicBezTo>
                  <a:pt x="38" y="133"/>
                  <a:pt x="38" y="133"/>
                  <a:pt x="38" y="133"/>
                </a:cubicBezTo>
                <a:cubicBezTo>
                  <a:pt x="38" y="133"/>
                  <a:pt x="38" y="133"/>
                  <a:pt x="38" y="133"/>
                </a:cubicBezTo>
                <a:cubicBezTo>
                  <a:pt x="37" y="134"/>
                  <a:pt x="37" y="134"/>
                  <a:pt x="37" y="134"/>
                </a:cubicBezTo>
                <a:cubicBezTo>
                  <a:pt x="37" y="133"/>
                  <a:pt x="37" y="133"/>
                  <a:pt x="37" y="133"/>
                </a:cubicBezTo>
                <a:lnTo>
                  <a:pt x="38" y="131"/>
                </a:lnTo>
                <a:close/>
                <a:moveTo>
                  <a:pt x="37" y="58"/>
                </a:moveTo>
                <a:cubicBezTo>
                  <a:pt x="36" y="57"/>
                  <a:pt x="36" y="57"/>
                  <a:pt x="36" y="57"/>
                </a:cubicBezTo>
                <a:cubicBezTo>
                  <a:pt x="36" y="58"/>
                  <a:pt x="36" y="58"/>
                  <a:pt x="36" y="58"/>
                </a:cubicBezTo>
                <a:cubicBezTo>
                  <a:pt x="37" y="59"/>
                  <a:pt x="37" y="59"/>
                  <a:pt x="37" y="59"/>
                </a:cubicBezTo>
                <a:lnTo>
                  <a:pt x="37" y="58"/>
                </a:lnTo>
                <a:close/>
                <a:moveTo>
                  <a:pt x="37" y="64"/>
                </a:moveTo>
                <a:cubicBezTo>
                  <a:pt x="36" y="66"/>
                  <a:pt x="36" y="66"/>
                  <a:pt x="36" y="66"/>
                </a:cubicBezTo>
                <a:cubicBezTo>
                  <a:pt x="36" y="129"/>
                  <a:pt x="36" y="129"/>
                  <a:pt x="36" y="129"/>
                </a:cubicBezTo>
                <a:cubicBezTo>
                  <a:pt x="36" y="129"/>
                  <a:pt x="36" y="129"/>
                  <a:pt x="36" y="129"/>
                </a:cubicBezTo>
                <a:cubicBezTo>
                  <a:pt x="36" y="130"/>
                  <a:pt x="36" y="130"/>
                  <a:pt x="36" y="130"/>
                </a:cubicBezTo>
                <a:cubicBezTo>
                  <a:pt x="36" y="131"/>
                  <a:pt x="36" y="131"/>
                  <a:pt x="36" y="131"/>
                </a:cubicBezTo>
                <a:cubicBezTo>
                  <a:pt x="37" y="129"/>
                  <a:pt x="37" y="129"/>
                  <a:pt x="37" y="129"/>
                </a:cubicBezTo>
                <a:cubicBezTo>
                  <a:pt x="37" y="129"/>
                  <a:pt x="37" y="129"/>
                  <a:pt x="37" y="129"/>
                </a:cubicBezTo>
                <a:lnTo>
                  <a:pt x="37" y="64"/>
                </a:lnTo>
                <a:close/>
                <a:moveTo>
                  <a:pt x="36" y="159"/>
                </a:moveTo>
                <a:cubicBezTo>
                  <a:pt x="37" y="159"/>
                  <a:pt x="37" y="159"/>
                  <a:pt x="37" y="159"/>
                </a:cubicBezTo>
                <a:cubicBezTo>
                  <a:pt x="37" y="137"/>
                  <a:pt x="37" y="137"/>
                  <a:pt x="37" y="137"/>
                </a:cubicBezTo>
                <a:cubicBezTo>
                  <a:pt x="36" y="136"/>
                  <a:pt x="36" y="136"/>
                  <a:pt x="36" y="136"/>
                </a:cubicBezTo>
                <a:lnTo>
                  <a:pt x="36" y="159"/>
                </a:lnTo>
                <a:close/>
                <a:moveTo>
                  <a:pt x="37" y="133"/>
                </a:moveTo>
                <a:cubicBezTo>
                  <a:pt x="37" y="134"/>
                  <a:pt x="37" y="134"/>
                  <a:pt x="37" y="134"/>
                </a:cubicBezTo>
                <a:cubicBezTo>
                  <a:pt x="36" y="135"/>
                  <a:pt x="36" y="135"/>
                  <a:pt x="36" y="135"/>
                </a:cubicBezTo>
                <a:cubicBezTo>
                  <a:pt x="37" y="136"/>
                  <a:pt x="37" y="136"/>
                  <a:pt x="37" y="136"/>
                </a:cubicBezTo>
                <a:cubicBezTo>
                  <a:pt x="37" y="136"/>
                  <a:pt x="37" y="136"/>
                  <a:pt x="37" y="136"/>
                </a:cubicBezTo>
                <a:cubicBezTo>
                  <a:pt x="36" y="136"/>
                  <a:pt x="36" y="136"/>
                  <a:pt x="36" y="136"/>
                </a:cubicBezTo>
                <a:cubicBezTo>
                  <a:pt x="36" y="136"/>
                  <a:pt x="36" y="136"/>
                  <a:pt x="36" y="136"/>
                </a:cubicBezTo>
                <a:cubicBezTo>
                  <a:pt x="36" y="135"/>
                  <a:pt x="36" y="135"/>
                  <a:pt x="36" y="135"/>
                </a:cubicBezTo>
                <a:cubicBezTo>
                  <a:pt x="36" y="135"/>
                  <a:pt x="36" y="135"/>
                  <a:pt x="36" y="135"/>
                </a:cubicBezTo>
                <a:cubicBezTo>
                  <a:pt x="36" y="135"/>
                  <a:pt x="36" y="135"/>
                  <a:pt x="36" y="135"/>
                </a:cubicBezTo>
                <a:lnTo>
                  <a:pt x="37" y="133"/>
                </a:lnTo>
                <a:close/>
                <a:moveTo>
                  <a:pt x="36" y="57"/>
                </a:moveTo>
                <a:cubicBezTo>
                  <a:pt x="34" y="56"/>
                  <a:pt x="34" y="56"/>
                  <a:pt x="34" y="56"/>
                </a:cubicBezTo>
                <a:cubicBezTo>
                  <a:pt x="33" y="56"/>
                  <a:pt x="33" y="56"/>
                  <a:pt x="33" y="56"/>
                </a:cubicBezTo>
                <a:cubicBezTo>
                  <a:pt x="36" y="58"/>
                  <a:pt x="36" y="58"/>
                  <a:pt x="36" y="58"/>
                </a:cubicBezTo>
                <a:lnTo>
                  <a:pt x="36" y="57"/>
                </a:lnTo>
                <a:close/>
                <a:moveTo>
                  <a:pt x="36" y="66"/>
                </a:moveTo>
                <a:cubicBezTo>
                  <a:pt x="30" y="74"/>
                  <a:pt x="17" y="93"/>
                  <a:pt x="5" y="119"/>
                </a:cubicBezTo>
                <a:cubicBezTo>
                  <a:pt x="3" y="119"/>
                  <a:pt x="0" y="121"/>
                  <a:pt x="0" y="121"/>
                </a:cubicBezTo>
                <a:cubicBezTo>
                  <a:pt x="1" y="121"/>
                  <a:pt x="1" y="121"/>
                  <a:pt x="1" y="121"/>
                </a:cubicBezTo>
                <a:cubicBezTo>
                  <a:pt x="1" y="121"/>
                  <a:pt x="4" y="119"/>
                  <a:pt x="6" y="119"/>
                </a:cubicBezTo>
                <a:cubicBezTo>
                  <a:pt x="6" y="119"/>
                  <a:pt x="6" y="119"/>
                  <a:pt x="6" y="119"/>
                </a:cubicBezTo>
                <a:cubicBezTo>
                  <a:pt x="8" y="119"/>
                  <a:pt x="17" y="120"/>
                  <a:pt x="36" y="129"/>
                </a:cubicBezTo>
                <a:lnTo>
                  <a:pt x="36" y="66"/>
                </a:lnTo>
                <a:close/>
                <a:moveTo>
                  <a:pt x="36" y="130"/>
                </a:moveTo>
                <a:cubicBezTo>
                  <a:pt x="36" y="131"/>
                  <a:pt x="36" y="131"/>
                  <a:pt x="36" y="131"/>
                </a:cubicBezTo>
                <a:cubicBezTo>
                  <a:pt x="33" y="135"/>
                  <a:pt x="33" y="135"/>
                  <a:pt x="33" y="135"/>
                </a:cubicBezTo>
                <a:cubicBezTo>
                  <a:pt x="34" y="136"/>
                  <a:pt x="35" y="136"/>
                  <a:pt x="35" y="136"/>
                </a:cubicBezTo>
                <a:cubicBezTo>
                  <a:pt x="36" y="135"/>
                  <a:pt x="36" y="135"/>
                  <a:pt x="36" y="135"/>
                </a:cubicBezTo>
                <a:cubicBezTo>
                  <a:pt x="36" y="135"/>
                  <a:pt x="36" y="135"/>
                  <a:pt x="36" y="135"/>
                </a:cubicBezTo>
                <a:cubicBezTo>
                  <a:pt x="36" y="135"/>
                  <a:pt x="36" y="135"/>
                  <a:pt x="36" y="135"/>
                </a:cubicBezTo>
                <a:cubicBezTo>
                  <a:pt x="36" y="136"/>
                  <a:pt x="36" y="136"/>
                  <a:pt x="36" y="136"/>
                </a:cubicBezTo>
                <a:cubicBezTo>
                  <a:pt x="36" y="136"/>
                  <a:pt x="36" y="136"/>
                  <a:pt x="36" y="136"/>
                </a:cubicBezTo>
                <a:cubicBezTo>
                  <a:pt x="36" y="136"/>
                  <a:pt x="36" y="136"/>
                  <a:pt x="36" y="136"/>
                </a:cubicBezTo>
                <a:cubicBezTo>
                  <a:pt x="36" y="159"/>
                  <a:pt x="36" y="159"/>
                  <a:pt x="36" y="159"/>
                </a:cubicBezTo>
                <a:cubicBezTo>
                  <a:pt x="24" y="153"/>
                  <a:pt x="16" y="149"/>
                  <a:pt x="16" y="149"/>
                </a:cubicBezTo>
                <a:cubicBezTo>
                  <a:pt x="16" y="149"/>
                  <a:pt x="15" y="141"/>
                  <a:pt x="11" y="135"/>
                </a:cubicBezTo>
                <a:cubicBezTo>
                  <a:pt x="7" y="129"/>
                  <a:pt x="7" y="133"/>
                  <a:pt x="8" y="127"/>
                </a:cubicBezTo>
                <a:cubicBezTo>
                  <a:pt x="8" y="127"/>
                  <a:pt x="18" y="130"/>
                  <a:pt x="33" y="135"/>
                </a:cubicBezTo>
                <a:lnTo>
                  <a:pt x="36" y="13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1" name="Rectangle 7"/>
          <p:cNvSpPr>
            <a:spLocks noChangeArrowheads="1"/>
          </p:cNvSpPr>
          <p:nvPr/>
        </p:nvSpPr>
        <p:spPr bwMode="auto">
          <a:xfrm>
            <a:off x="962" y="3683742"/>
            <a:ext cx="5002994" cy="316888"/>
          </a:xfrm>
          <a:prstGeom prst="rect">
            <a:avLst/>
          </a:prstGeom>
          <a:solidFill>
            <a:srgbClr val="113A59"/>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2" name="Rectangle 8"/>
          <p:cNvSpPr>
            <a:spLocks noChangeArrowheads="1"/>
          </p:cNvSpPr>
          <p:nvPr/>
        </p:nvSpPr>
        <p:spPr bwMode="auto">
          <a:xfrm>
            <a:off x="962" y="3683742"/>
            <a:ext cx="5002994" cy="316888"/>
          </a:xfrm>
          <a:prstGeom prst="rect">
            <a:avLst/>
          </a:pr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ln w="9525">
            <a:noFill/>
            <a:miter lim="800000"/>
            <a:headEnd/>
            <a:tailEnd/>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3D7283"/>
              </a:solidFill>
            </a:endParaRPr>
          </a:p>
        </p:txBody>
      </p:sp>
      <p:sp>
        <p:nvSpPr>
          <p:cNvPr id="23" name="Freeform 9"/>
          <p:cNvSpPr>
            <a:spLocks/>
          </p:cNvSpPr>
          <p:nvPr/>
        </p:nvSpPr>
        <p:spPr bwMode="auto">
          <a:xfrm>
            <a:off x="-3840" y="2596238"/>
            <a:ext cx="4933376" cy="974672"/>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4" name="Freeform 10"/>
          <p:cNvSpPr>
            <a:spLocks/>
          </p:cNvSpPr>
          <p:nvPr/>
        </p:nvSpPr>
        <p:spPr bwMode="auto">
          <a:xfrm>
            <a:off x="-3840" y="1655176"/>
            <a:ext cx="4676503" cy="1464408"/>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5" name="Freeform 11"/>
          <p:cNvSpPr>
            <a:spLocks/>
          </p:cNvSpPr>
          <p:nvPr/>
        </p:nvSpPr>
        <p:spPr bwMode="auto">
          <a:xfrm>
            <a:off x="5763" y="4120664"/>
            <a:ext cx="4933376" cy="974672"/>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6" name="Freeform 12"/>
          <p:cNvSpPr>
            <a:spLocks/>
          </p:cNvSpPr>
          <p:nvPr/>
        </p:nvSpPr>
        <p:spPr bwMode="auto">
          <a:xfrm>
            <a:off x="5763" y="4576791"/>
            <a:ext cx="4671702" cy="1459607"/>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7" name="Freeform 13"/>
          <p:cNvSpPr>
            <a:spLocks noEditPoints="1"/>
          </p:cNvSpPr>
          <p:nvPr/>
        </p:nvSpPr>
        <p:spPr bwMode="auto">
          <a:xfrm>
            <a:off x="5068775" y="3570910"/>
            <a:ext cx="852238" cy="456127"/>
          </a:xfrm>
          <a:custGeom>
            <a:avLst/>
            <a:gdLst>
              <a:gd name="T0" fmla="*/ 142 w 172"/>
              <a:gd name="T1" fmla="*/ 77 h 92"/>
              <a:gd name="T2" fmla="*/ 142 w 172"/>
              <a:gd name="T3" fmla="*/ 51 h 92"/>
              <a:gd name="T4" fmla="*/ 142 w 172"/>
              <a:gd name="T5" fmla="*/ 92 h 92"/>
              <a:gd name="T6" fmla="*/ 142 w 172"/>
              <a:gd name="T7" fmla="*/ 39 h 92"/>
              <a:gd name="T8" fmla="*/ 142 w 172"/>
              <a:gd name="T9" fmla="*/ 67 h 92"/>
              <a:gd name="T10" fmla="*/ 142 w 172"/>
              <a:gd name="T11" fmla="*/ 67 h 92"/>
              <a:gd name="T12" fmla="*/ 142 w 172"/>
              <a:gd name="T13" fmla="*/ 51 h 92"/>
              <a:gd name="T14" fmla="*/ 137 w 172"/>
              <a:gd name="T15" fmla="*/ 63 h 92"/>
              <a:gd name="T16" fmla="*/ 142 w 172"/>
              <a:gd name="T17" fmla="*/ 75 h 92"/>
              <a:gd name="T18" fmla="*/ 131 w 172"/>
              <a:gd name="T19" fmla="*/ 41 h 92"/>
              <a:gd name="T20" fmla="*/ 112 w 172"/>
              <a:gd name="T21" fmla="*/ 63 h 92"/>
              <a:gd name="T22" fmla="*/ 90 w 172"/>
              <a:gd name="T23" fmla="*/ 62 h 92"/>
              <a:gd name="T24" fmla="*/ 82 w 172"/>
              <a:gd name="T25" fmla="*/ 77 h 92"/>
              <a:gd name="T26" fmla="*/ 78 w 172"/>
              <a:gd name="T27" fmla="*/ 78 h 92"/>
              <a:gd name="T28" fmla="*/ 81 w 172"/>
              <a:gd name="T29" fmla="*/ 66 h 92"/>
              <a:gd name="T30" fmla="*/ 82 w 172"/>
              <a:gd name="T31" fmla="*/ 61 h 92"/>
              <a:gd name="T32" fmla="*/ 118 w 172"/>
              <a:gd name="T33" fmla="*/ 27 h 92"/>
              <a:gd name="T34" fmla="*/ 124 w 172"/>
              <a:gd name="T35" fmla="*/ 23 h 92"/>
              <a:gd name="T36" fmla="*/ 104 w 172"/>
              <a:gd name="T37" fmla="*/ 9 h 92"/>
              <a:gd name="T38" fmla="*/ 121 w 172"/>
              <a:gd name="T39" fmla="*/ 4 h 92"/>
              <a:gd name="T40" fmla="*/ 130 w 172"/>
              <a:gd name="T41" fmla="*/ 7 h 92"/>
              <a:gd name="T42" fmla="*/ 130 w 172"/>
              <a:gd name="T43" fmla="*/ 17 h 92"/>
              <a:gd name="T44" fmla="*/ 142 w 172"/>
              <a:gd name="T45" fmla="*/ 33 h 92"/>
              <a:gd name="T46" fmla="*/ 138 w 172"/>
              <a:gd name="T47" fmla="*/ 49 h 92"/>
              <a:gd name="T48" fmla="*/ 78 w 172"/>
              <a:gd name="T49" fmla="*/ 10 h 92"/>
              <a:gd name="T50" fmla="*/ 76 w 172"/>
              <a:gd name="T51" fmla="*/ 16 h 92"/>
              <a:gd name="T52" fmla="*/ 78 w 172"/>
              <a:gd name="T53" fmla="*/ 27 h 92"/>
              <a:gd name="T54" fmla="*/ 69 w 172"/>
              <a:gd name="T55" fmla="*/ 28 h 92"/>
              <a:gd name="T56" fmla="*/ 65 w 172"/>
              <a:gd name="T57" fmla="*/ 16 h 92"/>
              <a:gd name="T58" fmla="*/ 76 w 172"/>
              <a:gd name="T59" fmla="*/ 9 h 92"/>
              <a:gd name="T60" fmla="*/ 53 w 172"/>
              <a:gd name="T61" fmla="*/ 45 h 92"/>
              <a:gd name="T62" fmla="*/ 53 w 172"/>
              <a:gd name="T63" fmla="*/ 66 h 92"/>
              <a:gd name="T64" fmla="*/ 59 w 172"/>
              <a:gd name="T65" fmla="*/ 66 h 92"/>
              <a:gd name="T66" fmla="*/ 78 w 172"/>
              <a:gd name="T67" fmla="*/ 78 h 92"/>
              <a:gd name="T68" fmla="*/ 53 w 172"/>
              <a:gd name="T69" fmla="*/ 38 h 92"/>
              <a:gd name="T70" fmla="*/ 53 w 172"/>
              <a:gd name="T71" fmla="*/ 60 h 92"/>
              <a:gd name="T72" fmla="*/ 50 w 172"/>
              <a:gd name="T73" fmla="*/ 41 h 92"/>
              <a:gd name="T74" fmla="*/ 47 w 172"/>
              <a:gd name="T75" fmla="*/ 66 h 92"/>
              <a:gd name="T76" fmla="*/ 53 w 172"/>
              <a:gd name="T77" fmla="*/ 81 h 92"/>
              <a:gd name="T78" fmla="*/ 47 w 172"/>
              <a:gd name="T79" fmla="*/ 39 h 92"/>
              <a:gd name="T80" fmla="*/ 47 w 172"/>
              <a:gd name="T81" fmla="*/ 61 h 92"/>
              <a:gd name="T82" fmla="*/ 39 w 172"/>
              <a:gd name="T83" fmla="*/ 70 h 92"/>
              <a:gd name="T84" fmla="*/ 41 w 172"/>
              <a:gd name="T85" fmla="*/ 61 h 92"/>
              <a:gd name="T86" fmla="*/ 45 w 172"/>
              <a:gd name="T87" fmla="*/ 45 h 92"/>
              <a:gd name="T88" fmla="*/ 47 w 172"/>
              <a:gd name="T89" fmla="*/ 78 h 92"/>
              <a:gd name="T90" fmla="*/ 47 w 172"/>
              <a:gd name="T91" fmla="*/ 78 h 92"/>
              <a:gd name="T92" fmla="*/ 29 w 172"/>
              <a:gd name="T93" fmla="*/ 39 h 92"/>
              <a:gd name="T94" fmla="*/ 39 w 172"/>
              <a:gd name="T95" fmla="*/ 52 h 92"/>
              <a:gd name="T96" fmla="*/ 39 w 172"/>
              <a:gd name="T97" fmla="*/ 66 h 92"/>
              <a:gd name="T98" fmla="*/ 29 w 172"/>
              <a:gd name="T99" fmla="*/ 58 h 92"/>
              <a:gd name="T100" fmla="*/ 30 w 172"/>
              <a:gd name="T101" fmla="*/ 51 h 92"/>
              <a:gd name="T102" fmla="*/ 39 w 172"/>
              <a:gd name="T103" fmla="*/ 52 h 92"/>
              <a:gd name="T104" fmla="*/ 29 w 172"/>
              <a:gd name="T105" fmla="*/ 77 h 92"/>
              <a:gd name="T106" fmla="*/ 39 w 172"/>
              <a:gd name="T107" fmla="*/ 85 h 92"/>
              <a:gd name="T108" fmla="*/ 29 w 172"/>
              <a:gd name="T109" fmla="*/ 87 h 92"/>
              <a:gd name="T110" fmla="*/ 29 w 172"/>
              <a:gd name="T111" fmla="*/ 39 h 92"/>
              <a:gd name="T112" fmla="*/ 0 w 172"/>
              <a:gd name="T113" fmla="*/ 63 h 92"/>
              <a:gd name="T114" fmla="*/ 29 w 172"/>
              <a:gd name="T115" fmla="*/ 77 h 92"/>
              <a:gd name="T116" fmla="*/ 29 w 172"/>
              <a:gd name="T117" fmla="*/ 49 h 92"/>
              <a:gd name="T118" fmla="*/ 29 w 172"/>
              <a:gd name="T11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 h="92">
                <a:moveTo>
                  <a:pt x="142" y="48"/>
                </a:moveTo>
                <a:cubicBezTo>
                  <a:pt x="150" y="48"/>
                  <a:pt x="156" y="55"/>
                  <a:pt x="156" y="63"/>
                </a:cubicBezTo>
                <a:cubicBezTo>
                  <a:pt x="156" y="70"/>
                  <a:pt x="150" y="77"/>
                  <a:pt x="142" y="77"/>
                </a:cubicBezTo>
                <a:cubicBezTo>
                  <a:pt x="142" y="77"/>
                  <a:pt x="142" y="77"/>
                  <a:pt x="142" y="77"/>
                </a:cubicBezTo>
                <a:cubicBezTo>
                  <a:pt x="142" y="75"/>
                  <a:pt x="142" y="75"/>
                  <a:pt x="142" y="75"/>
                </a:cubicBezTo>
                <a:cubicBezTo>
                  <a:pt x="142" y="75"/>
                  <a:pt x="142" y="75"/>
                  <a:pt x="142" y="75"/>
                </a:cubicBezTo>
                <a:cubicBezTo>
                  <a:pt x="148" y="75"/>
                  <a:pt x="154" y="69"/>
                  <a:pt x="154" y="63"/>
                </a:cubicBezTo>
                <a:cubicBezTo>
                  <a:pt x="154" y="56"/>
                  <a:pt x="148" y="51"/>
                  <a:pt x="142" y="51"/>
                </a:cubicBezTo>
                <a:lnTo>
                  <a:pt x="142" y="48"/>
                </a:lnTo>
                <a:close/>
                <a:moveTo>
                  <a:pt x="142" y="86"/>
                </a:moveTo>
                <a:cubicBezTo>
                  <a:pt x="142" y="92"/>
                  <a:pt x="142" y="92"/>
                  <a:pt x="142" y="92"/>
                </a:cubicBezTo>
                <a:cubicBezTo>
                  <a:pt x="142" y="92"/>
                  <a:pt x="142" y="92"/>
                  <a:pt x="142" y="92"/>
                </a:cubicBezTo>
                <a:cubicBezTo>
                  <a:pt x="158" y="92"/>
                  <a:pt x="172" y="79"/>
                  <a:pt x="171" y="63"/>
                </a:cubicBezTo>
                <a:cubicBezTo>
                  <a:pt x="171" y="46"/>
                  <a:pt x="158" y="33"/>
                  <a:pt x="142" y="33"/>
                </a:cubicBezTo>
                <a:cubicBezTo>
                  <a:pt x="142" y="33"/>
                  <a:pt x="142" y="33"/>
                  <a:pt x="142" y="33"/>
                </a:cubicBezTo>
                <a:cubicBezTo>
                  <a:pt x="142" y="39"/>
                  <a:pt x="142" y="39"/>
                  <a:pt x="142" y="39"/>
                </a:cubicBezTo>
                <a:cubicBezTo>
                  <a:pt x="155" y="39"/>
                  <a:pt x="165" y="50"/>
                  <a:pt x="165" y="63"/>
                </a:cubicBezTo>
                <a:cubicBezTo>
                  <a:pt x="165" y="76"/>
                  <a:pt x="155" y="86"/>
                  <a:pt x="142" y="86"/>
                </a:cubicBezTo>
                <a:close/>
                <a:moveTo>
                  <a:pt x="142" y="67"/>
                </a:moveTo>
                <a:cubicBezTo>
                  <a:pt x="142" y="67"/>
                  <a:pt x="142" y="67"/>
                  <a:pt x="142" y="67"/>
                </a:cubicBezTo>
                <a:cubicBezTo>
                  <a:pt x="144" y="67"/>
                  <a:pt x="146" y="65"/>
                  <a:pt x="146" y="63"/>
                </a:cubicBezTo>
                <a:cubicBezTo>
                  <a:pt x="146" y="60"/>
                  <a:pt x="144" y="58"/>
                  <a:pt x="142" y="58"/>
                </a:cubicBezTo>
                <a:cubicBezTo>
                  <a:pt x="142" y="57"/>
                  <a:pt x="142" y="57"/>
                  <a:pt x="142" y="57"/>
                </a:cubicBezTo>
                <a:lnTo>
                  <a:pt x="142" y="67"/>
                </a:lnTo>
                <a:close/>
                <a:moveTo>
                  <a:pt x="142" y="48"/>
                </a:moveTo>
                <a:cubicBezTo>
                  <a:pt x="142" y="48"/>
                  <a:pt x="142" y="48"/>
                  <a:pt x="142" y="48"/>
                </a:cubicBezTo>
                <a:cubicBezTo>
                  <a:pt x="142" y="51"/>
                  <a:pt x="142" y="51"/>
                  <a:pt x="142" y="51"/>
                </a:cubicBezTo>
                <a:cubicBezTo>
                  <a:pt x="142" y="51"/>
                  <a:pt x="142" y="51"/>
                  <a:pt x="142" y="51"/>
                </a:cubicBezTo>
                <a:cubicBezTo>
                  <a:pt x="141" y="51"/>
                  <a:pt x="140" y="51"/>
                  <a:pt x="139" y="51"/>
                </a:cubicBezTo>
                <a:cubicBezTo>
                  <a:pt x="142" y="57"/>
                  <a:pt x="142" y="57"/>
                  <a:pt x="142" y="57"/>
                </a:cubicBezTo>
                <a:cubicBezTo>
                  <a:pt x="142" y="67"/>
                  <a:pt x="142" y="67"/>
                  <a:pt x="142" y="67"/>
                </a:cubicBezTo>
                <a:cubicBezTo>
                  <a:pt x="139" y="67"/>
                  <a:pt x="137" y="65"/>
                  <a:pt x="137" y="63"/>
                </a:cubicBezTo>
                <a:cubicBezTo>
                  <a:pt x="137" y="61"/>
                  <a:pt x="138" y="60"/>
                  <a:pt x="138" y="59"/>
                </a:cubicBezTo>
                <a:cubicBezTo>
                  <a:pt x="136" y="52"/>
                  <a:pt x="136" y="52"/>
                  <a:pt x="136" y="52"/>
                </a:cubicBezTo>
                <a:cubicBezTo>
                  <a:pt x="132" y="54"/>
                  <a:pt x="130" y="58"/>
                  <a:pt x="130" y="63"/>
                </a:cubicBezTo>
                <a:cubicBezTo>
                  <a:pt x="130" y="69"/>
                  <a:pt x="135" y="75"/>
                  <a:pt x="142" y="75"/>
                </a:cubicBezTo>
                <a:cubicBezTo>
                  <a:pt x="142" y="77"/>
                  <a:pt x="142" y="77"/>
                  <a:pt x="142" y="77"/>
                </a:cubicBezTo>
                <a:cubicBezTo>
                  <a:pt x="134" y="77"/>
                  <a:pt x="128" y="71"/>
                  <a:pt x="128" y="63"/>
                </a:cubicBezTo>
                <a:cubicBezTo>
                  <a:pt x="128" y="57"/>
                  <a:pt x="131" y="53"/>
                  <a:pt x="135" y="50"/>
                </a:cubicBezTo>
                <a:cubicBezTo>
                  <a:pt x="131" y="41"/>
                  <a:pt x="131" y="41"/>
                  <a:pt x="131" y="41"/>
                </a:cubicBezTo>
                <a:cubicBezTo>
                  <a:pt x="124" y="45"/>
                  <a:pt x="118" y="53"/>
                  <a:pt x="118" y="63"/>
                </a:cubicBezTo>
                <a:cubicBezTo>
                  <a:pt x="118" y="76"/>
                  <a:pt x="129" y="86"/>
                  <a:pt x="142" y="86"/>
                </a:cubicBezTo>
                <a:cubicBezTo>
                  <a:pt x="142" y="92"/>
                  <a:pt x="142" y="92"/>
                  <a:pt x="142" y="92"/>
                </a:cubicBezTo>
                <a:cubicBezTo>
                  <a:pt x="125" y="92"/>
                  <a:pt x="112" y="79"/>
                  <a:pt x="112" y="63"/>
                </a:cubicBezTo>
                <a:cubicBezTo>
                  <a:pt x="112" y="51"/>
                  <a:pt x="119" y="40"/>
                  <a:pt x="129" y="36"/>
                </a:cubicBezTo>
                <a:cubicBezTo>
                  <a:pt x="126" y="26"/>
                  <a:pt x="126" y="26"/>
                  <a:pt x="126" y="26"/>
                </a:cubicBezTo>
                <a:cubicBezTo>
                  <a:pt x="125" y="26"/>
                  <a:pt x="125" y="26"/>
                  <a:pt x="125" y="26"/>
                </a:cubicBezTo>
                <a:cubicBezTo>
                  <a:pt x="90" y="62"/>
                  <a:pt x="90" y="62"/>
                  <a:pt x="90" y="62"/>
                </a:cubicBezTo>
                <a:cubicBezTo>
                  <a:pt x="90" y="62"/>
                  <a:pt x="90" y="63"/>
                  <a:pt x="90" y="63"/>
                </a:cubicBezTo>
                <a:cubicBezTo>
                  <a:pt x="90" y="66"/>
                  <a:pt x="88" y="68"/>
                  <a:pt x="86" y="68"/>
                </a:cubicBezTo>
                <a:cubicBezTo>
                  <a:pt x="86" y="68"/>
                  <a:pt x="86" y="68"/>
                  <a:pt x="86" y="68"/>
                </a:cubicBezTo>
                <a:cubicBezTo>
                  <a:pt x="82" y="77"/>
                  <a:pt x="82" y="77"/>
                  <a:pt x="82" y="77"/>
                </a:cubicBezTo>
                <a:cubicBezTo>
                  <a:pt x="84" y="78"/>
                  <a:pt x="84" y="78"/>
                  <a:pt x="84" y="78"/>
                </a:cubicBezTo>
                <a:cubicBezTo>
                  <a:pt x="84" y="78"/>
                  <a:pt x="85" y="79"/>
                  <a:pt x="84" y="79"/>
                </a:cubicBezTo>
                <a:cubicBezTo>
                  <a:pt x="84" y="80"/>
                  <a:pt x="83" y="80"/>
                  <a:pt x="83" y="80"/>
                </a:cubicBezTo>
                <a:cubicBezTo>
                  <a:pt x="78" y="78"/>
                  <a:pt x="78" y="78"/>
                  <a:pt x="78" y="78"/>
                </a:cubicBezTo>
                <a:cubicBezTo>
                  <a:pt x="78" y="76"/>
                  <a:pt x="78" y="76"/>
                  <a:pt x="78" y="76"/>
                </a:cubicBezTo>
                <a:cubicBezTo>
                  <a:pt x="79" y="76"/>
                  <a:pt x="79" y="76"/>
                  <a:pt x="79" y="76"/>
                </a:cubicBezTo>
                <a:cubicBezTo>
                  <a:pt x="83" y="67"/>
                  <a:pt x="83" y="67"/>
                  <a:pt x="83" y="67"/>
                </a:cubicBezTo>
                <a:cubicBezTo>
                  <a:pt x="82" y="67"/>
                  <a:pt x="82" y="66"/>
                  <a:pt x="81" y="66"/>
                </a:cubicBezTo>
                <a:cubicBezTo>
                  <a:pt x="78" y="66"/>
                  <a:pt x="78" y="66"/>
                  <a:pt x="78" y="66"/>
                </a:cubicBezTo>
                <a:cubicBezTo>
                  <a:pt x="78" y="61"/>
                  <a:pt x="78" y="61"/>
                  <a:pt x="78" y="61"/>
                </a:cubicBezTo>
                <a:cubicBezTo>
                  <a:pt x="82" y="61"/>
                  <a:pt x="82" y="61"/>
                  <a:pt x="82" y="61"/>
                </a:cubicBezTo>
                <a:cubicBezTo>
                  <a:pt x="82" y="61"/>
                  <a:pt x="82" y="61"/>
                  <a:pt x="82" y="61"/>
                </a:cubicBezTo>
                <a:cubicBezTo>
                  <a:pt x="78" y="51"/>
                  <a:pt x="78" y="51"/>
                  <a:pt x="78" y="51"/>
                </a:cubicBezTo>
                <a:cubicBezTo>
                  <a:pt x="78" y="37"/>
                  <a:pt x="78" y="37"/>
                  <a:pt x="78" y="37"/>
                </a:cubicBezTo>
                <a:cubicBezTo>
                  <a:pt x="87" y="59"/>
                  <a:pt x="87" y="59"/>
                  <a:pt x="87" y="59"/>
                </a:cubicBezTo>
                <a:cubicBezTo>
                  <a:pt x="118" y="27"/>
                  <a:pt x="118" y="27"/>
                  <a:pt x="118" y="27"/>
                </a:cubicBezTo>
                <a:cubicBezTo>
                  <a:pt x="78" y="27"/>
                  <a:pt x="78" y="27"/>
                  <a:pt x="78" y="27"/>
                </a:cubicBezTo>
                <a:cubicBezTo>
                  <a:pt x="78" y="22"/>
                  <a:pt x="78" y="22"/>
                  <a:pt x="78" y="22"/>
                </a:cubicBezTo>
                <a:cubicBezTo>
                  <a:pt x="123" y="22"/>
                  <a:pt x="123" y="22"/>
                  <a:pt x="123" y="22"/>
                </a:cubicBezTo>
                <a:cubicBezTo>
                  <a:pt x="124" y="23"/>
                  <a:pt x="124" y="23"/>
                  <a:pt x="124" y="23"/>
                </a:cubicBezTo>
                <a:cubicBezTo>
                  <a:pt x="118" y="6"/>
                  <a:pt x="118" y="6"/>
                  <a:pt x="118" y="6"/>
                </a:cubicBezTo>
                <a:cubicBezTo>
                  <a:pt x="106" y="12"/>
                  <a:pt x="106" y="12"/>
                  <a:pt x="106" y="12"/>
                </a:cubicBezTo>
                <a:cubicBezTo>
                  <a:pt x="105" y="12"/>
                  <a:pt x="104" y="12"/>
                  <a:pt x="104" y="11"/>
                </a:cubicBezTo>
                <a:cubicBezTo>
                  <a:pt x="103" y="10"/>
                  <a:pt x="104" y="9"/>
                  <a:pt x="104" y="9"/>
                </a:cubicBezTo>
                <a:cubicBezTo>
                  <a:pt x="120" y="1"/>
                  <a:pt x="120" y="1"/>
                  <a:pt x="120" y="1"/>
                </a:cubicBezTo>
                <a:cubicBezTo>
                  <a:pt x="121" y="0"/>
                  <a:pt x="122" y="1"/>
                  <a:pt x="123" y="2"/>
                </a:cubicBezTo>
                <a:cubicBezTo>
                  <a:pt x="123" y="2"/>
                  <a:pt x="123" y="3"/>
                  <a:pt x="122" y="4"/>
                </a:cubicBezTo>
                <a:cubicBezTo>
                  <a:pt x="121" y="4"/>
                  <a:pt x="121" y="4"/>
                  <a:pt x="121" y="4"/>
                </a:cubicBezTo>
                <a:cubicBezTo>
                  <a:pt x="124" y="12"/>
                  <a:pt x="124" y="12"/>
                  <a:pt x="124" y="12"/>
                </a:cubicBezTo>
                <a:cubicBezTo>
                  <a:pt x="125" y="9"/>
                  <a:pt x="127" y="7"/>
                  <a:pt x="129" y="7"/>
                </a:cubicBezTo>
                <a:cubicBezTo>
                  <a:pt x="130" y="7"/>
                  <a:pt x="130" y="7"/>
                  <a:pt x="130" y="7"/>
                </a:cubicBezTo>
                <a:cubicBezTo>
                  <a:pt x="130" y="7"/>
                  <a:pt x="130" y="7"/>
                  <a:pt x="130" y="7"/>
                </a:cubicBezTo>
                <a:cubicBezTo>
                  <a:pt x="130" y="7"/>
                  <a:pt x="131" y="8"/>
                  <a:pt x="131" y="8"/>
                </a:cubicBezTo>
                <a:cubicBezTo>
                  <a:pt x="131" y="16"/>
                  <a:pt x="131" y="16"/>
                  <a:pt x="131" y="16"/>
                </a:cubicBezTo>
                <a:cubicBezTo>
                  <a:pt x="131" y="17"/>
                  <a:pt x="130" y="17"/>
                  <a:pt x="130" y="17"/>
                </a:cubicBezTo>
                <a:cubicBezTo>
                  <a:pt x="130" y="17"/>
                  <a:pt x="130" y="17"/>
                  <a:pt x="130" y="17"/>
                </a:cubicBezTo>
                <a:cubicBezTo>
                  <a:pt x="129" y="17"/>
                  <a:pt x="129" y="17"/>
                  <a:pt x="129" y="17"/>
                </a:cubicBezTo>
                <a:cubicBezTo>
                  <a:pt x="128" y="17"/>
                  <a:pt x="127" y="17"/>
                  <a:pt x="126" y="16"/>
                </a:cubicBezTo>
                <a:cubicBezTo>
                  <a:pt x="133" y="34"/>
                  <a:pt x="133" y="34"/>
                  <a:pt x="133" y="34"/>
                </a:cubicBezTo>
                <a:cubicBezTo>
                  <a:pt x="136" y="33"/>
                  <a:pt x="139" y="33"/>
                  <a:pt x="142" y="33"/>
                </a:cubicBezTo>
                <a:cubicBezTo>
                  <a:pt x="142" y="39"/>
                  <a:pt x="142" y="39"/>
                  <a:pt x="142" y="39"/>
                </a:cubicBezTo>
                <a:cubicBezTo>
                  <a:pt x="142" y="39"/>
                  <a:pt x="142" y="39"/>
                  <a:pt x="142" y="39"/>
                </a:cubicBezTo>
                <a:cubicBezTo>
                  <a:pt x="139" y="39"/>
                  <a:pt x="137" y="39"/>
                  <a:pt x="135" y="40"/>
                </a:cubicBezTo>
                <a:cubicBezTo>
                  <a:pt x="138" y="49"/>
                  <a:pt x="138" y="49"/>
                  <a:pt x="138" y="49"/>
                </a:cubicBezTo>
                <a:cubicBezTo>
                  <a:pt x="140" y="49"/>
                  <a:pt x="141" y="48"/>
                  <a:pt x="142" y="48"/>
                </a:cubicBezTo>
                <a:close/>
                <a:moveTo>
                  <a:pt x="78" y="15"/>
                </a:moveTo>
                <a:cubicBezTo>
                  <a:pt x="79" y="15"/>
                  <a:pt x="80" y="14"/>
                  <a:pt x="80" y="12"/>
                </a:cubicBezTo>
                <a:cubicBezTo>
                  <a:pt x="80" y="11"/>
                  <a:pt x="79" y="10"/>
                  <a:pt x="78" y="10"/>
                </a:cubicBezTo>
                <a:lnTo>
                  <a:pt x="78" y="15"/>
                </a:lnTo>
                <a:close/>
                <a:moveTo>
                  <a:pt x="78" y="10"/>
                </a:moveTo>
                <a:cubicBezTo>
                  <a:pt x="78" y="15"/>
                  <a:pt x="78" y="15"/>
                  <a:pt x="78" y="15"/>
                </a:cubicBezTo>
                <a:cubicBezTo>
                  <a:pt x="78" y="16"/>
                  <a:pt x="77" y="16"/>
                  <a:pt x="76" y="16"/>
                </a:cubicBezTo>
                <a:cubicBezTo>
                  <a:pt x="70" y="16"/>
                  <a:pt x="70" y="16"/>
                  <a:pt x="70" y="16"/>
                </a:cubicBezTo>
                <a:cubicBezTo>
                  <a:pt x="73" y="22"/>
                  <a:pt x="73" y="22"/>
                  <a:pt x="73" y="22"/>
                </a:cubicBezTo>
                <a:cubicBezTo>
                  <a:pt x="78" y="22"/>
                  <a:pt x="78" y="22"/>
                  <a:pt x="78" y="22"/>
                </a:cubicBezTo>
                <a:cubicBezTo>
                  <a:pt x="78" y="27"/>
                  <a:pt x="78" y="27"/>
                  <a:pt x="78" y="27"/>
                </a:cubicBezTo>
                <a:cubicBezTo>
                  <a:pt x="75" y="27"/>
                  <a:pt x="75" y="27"/>
                  <a:pt x="75" y="27"/>
                </a:cubicBezTo>
                <a:cubicBezTo>
                  <a:pt x="78" y="37"/>
                  <a:pt x="78" y="37"/>
                  <a:pt x="78" y="37"/>
                </a:cubicBezTo>
                <a:cubicBezTo>
                  <a:pt x="78" y="51"/>
                  <a:pt x="78" y="51"/>
                  <a:pt x="78" y="51"/>
                </a:cubicBezTo>
                <a:cubicBezTo>
                  <a:pt x="69" y="28"/>
                  <a:pt x="69" y="28"/>
                  <a:pt x="69" y="28"/>
                </a:cubicBezTo>
                <a:cubicBezTo>
                  <a:pt x="53" y="44"/>
                  <a:pt x="53" y="44"/>
                  <a:pt x="53" y="44"/>
                </a:cubicBezTo>
                <a:cubicBezTo>
                  <a:pt x="53" y="38"/>
                  <a:pt x="53" y="38"/>
                  <a:pt x="53" y="38"/>
                </a:cubicBezTo>
                <a:cubicBezTo>
                  <a:pt x="68" y="23"/>
                  <a:pt x="68" y="23"/>
                  <a:pt x="68" y="23"/>
                </a:cubicBezTo>
                <a:cubicBezTo>
                  <a:pt x="65" y="16"/>
                  <a:pt x="65" y="16"/>
                  <a:pt x="65" y="16"/>
                </a:cubicBezTo>
                <a:cubicBezTo>
                  <a:pt x="61" y="16"/>
                  <a:pt x="61" y="16"/>
                  <a:pt x="61" y="16"/>
                </a:cubicBezTo>
                <a:cubicBezTo>
                  <a:pt x="59" y="16"/>
                  <a:pt x="58" y="14"/>
                  <a:pt x="58" y="12"/>
                </a:cubicBezTo>
                <a:cubicBezTo>
                  <a:pt x="58" y="11"/>
                  <a:pt x="59" y="9"/>
                  <a:pt x="61" y="9"/>
                </a:cubicBezTo>
                <a:cubicBezTo>
                  <a:pt x="76" y="9"/>
                  <a:pt x="76" y="9"/>
                  <a:pt x="76" y="9"/>
                </a:cubicBezTo>
                <a:cubicBezTo>
                  <a:pt x="77" y="9"/>
                  <a:pt x="78" y="9"/>
                  <a:pt x="78" y="10"/>
                </a:cubicBezTo>
                <a:close/>
                <a:moveTo>
                  <a:pt x="78" y="61"/>
                </a:moveTo>
                <a:cubicBezTo>
                  <a:pt x="59" y="61"/>
                  <a:pt x="59" y="61"/>
                  <a:pt x="59" y="61"/>
                </a:cubicBezTo>
                <a:cubicBezTo>
                  <a:pt x="59" y="55"/>
                  <a:pt x="57" y="49"/>
                  <a:pt x="53" y="45"/>
                </a:cubicBezTo>
                <a:cubicBezTo>
                  <a:pt x="53" y="60"/>
                  <a:pt x="53" y="60"/>
                  <a:pt x="53" y="60"/>
                </a:cubicBezTo>
                <a:cubicBezTo>
                  <a:pt x="53" y="60"/>
                  <a:pt x="53" y="60"/>
                  <a:pt x="53" y="61"/>
                </a:cubicBezTo>
                <a:cubicBezTo>
                  <a:pt x="53" y="61"/>
                  <a:pt x="53" y="61"/>
                  <a:pt x="53" y="61"/>
                </a:cubicBezTo>
                <a:cubicBezTo>
                  <a:pt x="53" y="66"/>
                  <a:pt x="53" y="66"/>
                  <a:pt x="53" y="66"/>
                </a:cubicBezTo>
                <a:cubicBezTo>
                  <a:pt x="53" y="66"/>
                  <a:pt x="53" y="66"/>
                  <a:pt x="53" y="66"/>
                </a:cubicBezTo>
                <a:cubicBezTo>
                  <a:pt x="53" y="66"/>
                  <a:pt x="53" y="66"/>
                  <a:pt x="53" y="66"/>
                </a:cubicBezTo>
                <a:cubicBezTo>
                  <a:pt x="53" y="81"/>
                  <a:pt x="53" y="81"/>
                  <a:pt x="53" y="81"/>
                </a:cubicBezTo>
                <a:cubicBezTo>
                  <a:pt x="56" y="77"/>
                  <a:pt x="59" y="71"/>
                  <a:pt x="59" y="66"/>
                </a:cubicBezTo>
                <a:cubicBezTo>
                  <a:pt x="78" y="66"/>
                  <a:pt x="78" y="66"/>
                  <a:pt x="78" y="66"/>
                </a:cubicBezTo>
                <a:lnTo>
                  <a:pt x="78" y="61"/>
                </a:lnTo>
                <a:close/>
                <a:moveTo>
                  <a:pt x="78" y="76"/>
                </a:moveTo>
                <a:cubicBezTo>
                  <a:pt x="78" y="78"/>
                  <a:pt x="78" y="78"/>
                  <a:pt x="78" y="78"/>
                </a:cubicBezTo>
                <a:cubicBezTo>
                  <a:pt x="77" y="78"/>
                  <a:pt x="77" y="78"/>
                  <a:pt x="77" y="78"/>
                </a:cubicBezTo>
                <a:cubicBezTo>
                  <a:pt x="76" y="78"/>
                  <a:pt x="76" y="77"/>
                  <a:pt x="76" y="76"/>
                </a:cubicBezTo>
                <a:cubicBezTo>
                  <a:pt x="77" y="76"/>
                  <a:pt x="77" y="75"/>
                  <a:pt x="78" y="76"/>
                </a:cubicBezTo>
                <a:close/>
                <a:moveTo>
                  <a:pt x="53" y="38"/>
                </a:moveTo>
                <a:cubicBezTo>
                  <a:pt x="53" y="44"/>
                  <a:pt x="53" y="44"/>
                  <a:pt x="53" y="44"/>
                </a:cubicBezTo>
                <a:cubicBezTo>
                  <a:pt x="53" y="44"/>
                  <a:pt x="53" y="44"/>
                  <a:pt x="53" y="44"/>
                </a:cubicBezTo>
                <a:cubicBezTo>
                  <a:pt x="53" y="45"/>
                  <a:pt x="53" y="45"/>
                  <a:pt x="53" y="45"/>
                </a:cubicBezTo>
                <a:cubicBezTo>
                  <a:pt x="53" y="60"/>
                  <a:pt x="53" y="60"/>
                  <a:pt x="53" y="60"/>
                </a:cubicBezTo>
                <a:cubicBezTo>
                  <a:pt x="53" y="56"/>
                  <a:pt x="51" y="52"/>
                  <a:pt x="49" y="49"/>
                </a:cubicBezTo>
                <a:cubicBezTo>
                  <a:pt x="47" y="50"/>
                  <a:pt x="47" y="50"/>
                  <a:pt x="47" y="50"/>
                </a:cubicBezTo>
                <a:cubicBezTo>
                  <a:pt x="47" y="39"/>
                  <a:pt x="47" y="39"/>
                  <a:pt x="47" y="39"/>
                </a:cubicBezTo>
                <a:cubicBezTo>
                  <a:pt x="48" y="40"/>
                  <a:pt x="49" y="40"/>
                  <a:pt x="50" y="41"/>
                </a:cubicBezTo>
                <a:lnTo>
                  <a:pt x="53" y="38"/>
                </a:lnTo>
                <a:close/>
                <a:moveTo>
                  <a:pt x="53" y="61"/>
                </a:moveTo>
                <a:cubicBezTo>
                  <a:pt x="53" y="66"/>
                  <a:pt x="53" y="66"/>
                  <a:pt x="53" y="66"/>
                </a:cubicBezTo>
                <a:cubicBezTo>
                  <a:pt x="47" y="66"/>
                  <a:pt x="47" y="66"/>
                  <a:pt x="47" y="66"/>
                </a:cubicBezTo>
                <a:cubicBezTo>
                  <a:pt x="47" y="61"/>
                  <a:pt x="47" y="61"/>
                  <a:pt x="47" y="61"/>
                </a:cubicBezTo>
                <a:lnTo>
                  <a:pt x="53" y="61"/>
                </a:lnTo>
                <a:close/>
                <a:moveTo>
                  <a:pt x="53" y="66"/>
                </a:moveTo>
                <a:cubicBezTo>
                  <a:pt x="53" y="81"/>
                  <a:pt x="53" y="81"/>
                  <a:pt x="53" y="81"/>
                </a:cubicBezTo>
                <a:cubicBezTo>
                  <a:pt x="51" y="83"/>
                  <a:pt x="50" y="85"/>
                  <a:pt x="47" y="87"/>
                </a:cubicBezTo>
                <a:cubicBezTo>
                  <a:pt x="47" y="78"/>
                  <a:pt x="47" y="78"/>
                  <a:pt x="47" y="78"/>
                </a:cubicBezTo>
                <a:cubicBezTo>
                  <a:pt x="50" y="75"/>
                  <a:pt x="52" y="71"/>
                  <a:pt x="53" y="66"/>
                </a:cubicBezTo>
                <a:close/>
                <a:moveTo>
                  <a:pt x="47" y="39"/>
                </a:moveTo>
                <a:cubicBezTo>
                  <a:pt x="47" y="50"/>
                  <a:pt x="47" y="50"/>
                  <a:pt x="47" y="50"/>
                </a:cubicBezTo>
                <a:cubicBezTo>
                  <a:pt x="42" y="56"/>
                  <a:pt x="42" y="56"/>
                  <a:pt x="42" y="56"/>
                </a:cubicBezTo>
                <a:cubicBezTo>
                  <a:pt x="43" y="57"/>
                  <a:pt x="43" y="59"/>
                  <a:pt x="44" y="61"/>
                </a:cubicBezTo>
                <a:cubicBezTo>
                  <a:pt x="47" y="61"/>
                  <a:pt x="47" y="61"/>
                  <a:pt x="47" y="61"/>
                </a:cubicBezTo>
                <a:cubicBezTo>
                  <a:pt x="47" y="66"/>
                  <a:pt x="47" y="66"/>
                  <a:pt x="47" y="66"/>
                </a:cubicBezTo>
                <a:cubicBezTo>
                  <a:pt x="43" y="66"/>
                  <a:pt x="43" y="66"/>
                  <a:pt x="43" y="66"/>
                </a:cubicBezTo>
                <a:cubicBezTo>
                  <a:pt x="43" y="69"/>
                  <a:pt x="41" y="71"/>
                  <a:pt x="39" y="73"/>
                </a:cubicBezTo>
                <a:cubicBezTo>
                  <a:pt x="39" y="70"/>
                  <a:pt x="39" y="70"/>
                  <a:pt x="39" y="70"/>
                </a:cubicBezTo>
                <a:cubicBezTo>
                  <a:pt x="40" y="69"/>
                  <a:pt x="41" y="67"/>
                  <a:pt x="41" y="66"/>
                </a:cubicBezTo>
                <a:cubicBezTo>
                  <a:pt x="39" y="66"/>
                  <a:pt x="39" y="66"/>
                  <a:pt x="39" y="66"/>
                </a:cubicBezTo>
                <a:cubicBezTo>
                  <a:pt x="39" y="61"/>
                  <a:pt x="39" y="61"/>
                  <a:pt x="39" y="61"/>
                </a:cubicBezTo>
                <a:cubicBezTo>
                  <a:pt x="41" y="61"/>
                  <a:pt x="41" y="61"/>
                  <a:pt x="41" y="61"/>
                </a:cubicBezTo>
                <a:cubicBezTo>
                  <a:pt x="41" y="60"/>
                  <a:pt x="41" y="58"/>
                  <a:pt x="40" y="57"/>
                </a:cubicBezTo>
                <a:cubicBezTo>
                  <a:pt x="39" y="58"/>
                  <a:pt x="39" y="58"/>
                  <a:pt x="39" y="58"/>
                </a:cubicBezTo>
                <a:cubicBezTo>
                  <a:pt x="39" y="52"/>
                  <a:pt x="39" y="52"/>
                  <a:pt x="39" y="52"/>
                </a:cubicBezTo>
                <a:cubicBezTo>
                  <a:pt x="45" y="45"/>
                  <a:pt x="45" y="45"/>
                  <a:pt x="45" y="45"/>
                </a:cubicBezTo>
                <a:cubicBezTo>
                  <a:pt x="44" y="43"/>
                  <a:pt x="41" y="42"/>
                  <a:pt x="39" y="41"/>
                </a:cubicBezTo>
                <a:cubicBezTo>
                  <a:pt x="39" y="35"/>
                  <a:pt x="39" y="35"/>
                  <a:pt x="39" y="35"/>
                </a:cubicBezTo>
                <a:cubicBezTo>
                  <a:pt x="42" y="36"/>
                  <a:pt x="45" y="37"/>
                  <a:pt x="47" y="39"/>
                </a:cubicBezTo>
                <a:close/>
                <a:moveTo>
                  <a:pt x="47" y="78"/>
                </a:moveTo>
                <a:cubicBezTo>
                  <a:pt x="47" y="87"/>
                  <a:pt x="47" y="87"/>
                  <a:pt x="47" y="87"/>
                </a:cubicBezTo>
                <a:cubicBezTo>
                  <a:pt x="45" y="88"/>
                  <a:pt x="42" y="90"/>
                  <a:pt x="39" y="91"/>
                </a:cubicBezTo>
                <a:cubicBezTo>
                  <a:pt x="39" y="85"/>
                  <a:pt x="39" y="85"/>
                  <a:pt x="39" y="85"/>
                </a:cubicBezTo>
                <a:cubicBezTo>
                  <a:pt x="42" y="83"/>
                  <a:pt x="45" y="81"/>
                  <a:pt x="47" y="78"/>
                </a:cubicBezTo>
                <a:close/>
                <a:moveTo>
                  <a:pt x="39" y="35"/>
                </a:moveTo>
                <a:cubicBezTo>
                  <a:pt x="39" y="41"/>
                  <a:pt x="39" y="41"/>
                  <a:pt x="39" y="41"/>
                </a:cubicBezTo>
                <a:cubicBezTo>
                  <a:pt x="36" y="40"/>
                  <a:pt x="33" y="39"/>
                  <a:pt x="30" y="39"/>
                </a:cubicBezTo>
                <a:cubicBezTo>
                  <a:pt x="29" y="39"/>
                  <a:pt x="29" y="39"/>
                  <a:pt x="29" y="39"/>
                </a:cubicBezTo>
                <a:cubicBezTo>
                  <a:pt x="29" y="33"/>
                  <a:pt x="29" y="33"/>
                  <a:pt x="29" y="33"/>
                </a:cubicBezTo>
                <a:cubicBezTo>
                  <a:pt x="30" y="33"/>
                  <a:pt x="30" y="33"/>
                  <a:pt x="30" y="33"/>
                </a:cubicBezTo>
                <a:cubicBezTo>
                  <a:pt x="33" y="33"/>
                  <a:pt x="36" y="34"/>
                  <a:pt x="39" y="35"/>
                </a:cubicBezTo>
                <a:close/>
                <a:moveTo>
                  <a:pt x="39" y="52"/>
                </a:moveTo>
                <a:cubicBezTo>
                  <a:pt x="39" y="58"/>
                  <a:pt x="39" y="58"/>
                  <a:pt x="39" y="58"/>
                </a:cubicBezTo>
                <a:cubicBezTo>
                  <a:pt x="37" y="61"/>
                  <a:pt x="37" y="61"/>
                  <a:pt x="37" y="61"/>
                </a:cubicBezTo>
                <a:cubicBezTo>
                  <a:pt x="39" y="61"/>
                  <a:pt x="39" y="61"/>
                  <a:pt x="39" y="61"/>
                </a:cubicBezTo>
                <a:cubicBezTo>
                  <a:pt x="39" y="66"/>
                  <a:pt x="39" y="66"/>
                  <a:pt x="39" y="66"/>
                </a:cubicBezTo>
                <a:cubicBezTo>
                  <a:pt x="33" y="66"/>
                  <a:pt x="33" y="66"/>
                  <a:pt x="33" y="66"/>
                </a:cubicBezTo>
                <a:cubicBezTo>
                  <a:pt x="33" y="67"/>
                  <a:pt x="31" y="67"/>
                  <a:pt x="30" y="67"/>
                </a:cubicBezTo>
                <a:cubicBezTo>
                  <a:pt x="29" y="67"/>
                  <a:pt x="29" y="67"/>
                  <a:pt x="29" y="67"/>
                </a:cubicBezTo>
                <a:cubicBezTo>
                  <a:pt x="29" y="58"/>
                  <a:pt x="29" y="58"/>
                  <a:pt x="29" y="58"/>
                </a:cubicBezTo>
                <a:cubicBezTo>
                  <a:pt x="30" y="58"/>
                  <a:pt x="30" y="58"/>
                  <a:pt x="30" y="58"/>
                </a:cubicBezTo>
                <a:cubicBezTo>
                  <a:pt x="31" y="58"/>
                  <a:pt x="31" y="58"/>
                  <a:pt x="32" y="59"/>
                </a:cubicBezTo>
                <a:cubicBezTo>
                  <a:pt x="37" y="54"/>
                  <a:pt x="37" y="54"/>
                  <a:pt x="37" y="54"/>
                </a:cubicBezTo>
                <a:cubicBezTo>
                  <a:pt x="35" y="52"/>
                  <a:pt x="32" y="51"/>
                  <a:pt x="30" y="51"/>
                </a:cubicBezTo>
                <a:cubicBezTo>
                  <a:pt x="29" y="51"/>
                  <a:pt x="29" y="51"/>
                  <a:pt x="29" y="51"/>
                </a:cubicBezTo>
                <a:cubicBezTo>
                  <a:pt x="29" y="49"/>
                  <a:pt x="29" y="49"/>
                  <a:pt x="29" y="49"/>
                </a:cubicBezTo>
                <a:cubicBezTo>
                  <a:pt x="30" y="49"/>
                  <a:pt x="30" y="49"/>
                  <a:pt x="30" y="49"/>
                </a:cubicBezTo>
                <a:cubicBezTo>
                  <a:pt x="33" y="49"/>
                  <a:pt x="36" y="50"/>
                  <a:pt x="39" y="52"/>
                </a:cubicBezTo>
                <a:close/>
                <a:moveTo>
                  <a:pt x="39" y="70"/>
                </a:moveTo>
                <a:cubicBezTo>
                  <a:pt x="39" y="73"/>
                  <a:pt x="39" y="73"/>
                  <a:pt x="39" y="73"/>
                </a:cubicBezTo>
                <a:cubicBezTo>
                  <a:pt x="37" y="76"/>
                  <a:pt x="33" y="77"/>
                  <a:pt x="30" y="77"/>
                </a:cubicBezTo>
                <a:cubicBezTo>
                  <a:pt x="29" y="77"/>
                  <a:pt x="29" y="77"/>
                  <a:pt x="29" y="77"/>
                </a:cubicBezTo>
                <a:cubicBezTo>
                  <a:pt x="29" y="75"/>
                  <a:pt x="29" y="75"/>
                  <a:pt x="29" y="75"/>
                </a:cubicBezTo>
                <a:cubicBezTo>
                  <a:pt x="30" y="75"/>
                  <a:pt x="30" y="75"/>
                  <a:pt x="30" y="75"/>
                </a:cubicBezTo>
                <a:cubicBezTo>
                  <a:pt x="33" y="75"/>
                  <a:pt x="37" y="73"/>
                  <a:pt x="39" y="70"/>
                </a:cubicBezTo>
                <a:close/>
                <a:moveTo>
                  <a:pt x="39" y="85"/>
                </a:moveTo>
                <a:cubicBezTo>
                  <a:pt x="39" y="91"/>
                  <a:pt x="39" y="91"/>
                  <a:pt x="39" y="91"/>
                </a:cubicBezTo>
                <a:cubicBezTo>
                  <a:pt x="36" y="92"/>
                  <a:pt x="33" y="92"/>
                  <a:pt x="30" y="92"/>
                </a:cubicBezTo>
                <a:cubicBezTo>
                  <a:pt x="29" y="92"/>
                  <a:pt x="29" y="92"/>
                  <a:pt x="29" y="92"/>
                </a:cubicBezTo>
                <a:cubicBezTo>
                  <a:pt x="29" y="87"/>
                  <a:pt x="29" y="87"/>
                  <a:pt x="29" y="87"/>
                </a:cubicBezTo>
                <a:cubicBezTo>
                  <a:pt x="30" y="87"/>
                  <a:pt x="30" y="87"/>
                  <a:pt x="30" y="87"/>
                </a:cubicBezTo>
                <a:cubicBezTo>
                  <a:pt x="33" y="87"/>
                  <a:pt x="36" y="86"/>
                  <a:pt x="39" y="85"/>
                </a:cubicBezTo>
                <a:close/>
                <a:moveTo>
                  <a:pt x="29" y="33"/>
                </a:moveTo>
                <a:cubicBezTo>
                  <a:pt x="29" y="39"/>
                  <a:pt x="29" y="39"/>
                  <a:pt x="29" y="39"/>
                </a:cubicBezTo>
                <a:cubicBezTo>
                  <a:pt x="16" y="39"/>
                  <a:pt x="6" y="50"/>
                  <a:pt x="6" y="63"/>
                </a:cubicBezTo>
                <a:cubicBezTo>
                  <a:pt x="6" y="76"/>
                  <a:pt x="16" y="86"/>
                  <a:pt x="29" y="87"/>
                </a:cubicBezTo>
                <a:cubicBezTo>
                  <a:pt x="29" y="92"/>
                  <a:pt x="29" y="92"/>
                  <a:pt x="29" y="92"/>
                </a:cubicBezTo>
                <a:cubicBezTo>
                  <a:pt x="13" y="92"/>
                  <a:pt x="0" y="79"/>
                  <a:pt x="0" y="63"/>
                </a:cubicBezTo>
                <a:cubicBezTo>
                  <a:pt x="0" y="47"/>
                  <a:pt x="13" y="33"/>
                  <a:pt x="29" y="33"/>
                </a:cubicBezTo>
                <a:close/>
                <a:moveTo>
                  <a:pt x="29" y="49"/>
                </a:moveTo>
                <a:cubicBezTo>
                  <a:pt x="22" y="49"/>
                  <a:pt x="15" y="55"/>
                  <a:pt x="15" y="63"/>
                </a:cubicBezTo>
                <a:cubicBezTo>
                  <a:pt x="15" y="71"/>
                  <a:pt x="22" y="77"/>
                  <a:pt x="29" y="77"/>
                </a:cubicBezTo>
                <a:cubicBezTo>
                  <a:pt x="29" y="75"/>
                  <a:pt x="29" y="75"/>
                  <a:pt x="29" y="75"/>
                </a:cubicBezTo>
                <a:cubicBezTo>
                  <a:pt x="23" y="75"/>
                  <a:pt x="18" y="69"/>
                  <a:pt x="18" y="63"/>
                </a:cubicBezTo>
                <a:cubicBezTo>
                  <a:pt x="18" y="56"/>
                  <a:pt x="23" y="51"/>
                  <a:pt x="29" y="51"/>
                </a:cubicBezTo>
                <a:lnTo>
                  <a:pt x="29" y="49"/>
                </a:lnTo>
                <a:close/>
                <a:moveTo>
                  <a:pt x="29" y="58"/>
                </a:moveTo>
                <a:cubicBezTo>
                  <a:pt x="27" y="58"/>
                  <a:pt x="25" y="60"/>
                  <a:pt x="25" y="63"/>
                </a:cubicBezTo>
                <a:cubicBezTo>
                  <a:pt x="25" y="65"/>
                  <a:pt x="27" y="67"/>
                  <a:pt x="29" y="67"/>
                </a:cubicBezTo>
                <a:lnTo>
                  <a:pt x="29" y="58"/>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8" name="Freeform 14"/>
          <p:cNvSpPr>
            <a:spLocks noEditPoints="1"/>
          </p:cNvSpPr>
          <p:nvPr/>
        </p:nvSpPr>
        <p:spPr bwMode="auto">
          <a:xfrm>
            <a:off x="4970347" y="2336966"/>
            <a:ext cx="871444" cy="549754"/>
          </a:xfrm>
          <a:custGeom>
            <a:avLst/>
            <a:gdLst>
              <a:gd name="T0" fmla="*/ 144 w 176"/>
              <a:gd name="T1" fmla="*/ 26 h 111"/>
              <a:gd name="T2" fmla="*/ 113 w 176"/>
              <a:gd name="T3" fmla="*/ 70 h 111"/>
              <a:gd name="T4" fmla="*/ 81 w 176"/>
              <a:gd name="T5" fmla="*/ 82 h 111"/>
              <a:gd name="T6" fmla="*/ 82 w 176"/>
              <a:gd name="T7" fmla="*/ 82 h 111"/>
              <a:gd name="T8" fmla="*/ 82 w 176"/>
              <a:gd name="T9" fmla="*/ 81 h 111"/>
              <a:gd name="T10" fmla="*/ 82 w 176"/>
              <a:gd name="T11" fmla="*/ 81 h 111"/>
              <a:gd name="T12" fmla="*/ 83 w 176"/>
              <a:gd name="T13" fmla="*/ 81 h 111"/>
              <a:gd name="T14" fmla="*/ 83 w 176"/>
              <a:gd name="T15" fmla="*/ 81 h 111"/>
              <a:gd name="T16" fmla="*/ 83 w 176"/>
              <a:gd name="T17" fmla="*/ 81 h 111"/>
              <a:gd name="T18" fmla="*/ 84 w 176"/>
              <a:gd name="T19" fmla="*/ 81 h 111"/>
              <a:gd name="T20" fmla="*/ 84 w 176"/>
              <a:gd name="T21" fmla="*/ 81 h 111"/>
              <a:gd name="T22" fmla="*/ 84 w 176"/>
              <a:gd name="T23" fmla="*/ 81 h 111"/>
              <a:gd name="T24" fmla="*/ 84 w 176"/>
              <a:gd name="T25" fmla="*/ 81 h 111"/>
              <a:gd name="T26" fmla="*/ 97 w 176"/>
              <a:gd name="T27" fmla="*/ 82 h 111"/>
              <a:gd name="T28" fmla="*/ 84 w 176"/>
              <a:gd name="T29" fmla="*/ 98 h 111"/>
              <a:gd name="T30" fmla="*/ 83 w 176"/>
              <a:gd name="T31" fmla="*/ 98 h 111"/>
              <a:gd name="T32" fmla="*/ 81 w 176"/>
              <a:gd name="T33" fmla="*/ 97 h 111"/>
              <a:gd name="T34" fmla="*/ 79 w 176"/>
              <a:gd name="T35" fmla="*/ 97 h 111"/>
              <a:gd name="T36" fmla="*/ 79 w 176"/>
              <a:gd name="T37" fmla="*/ 97 h 111"/>
              <a:gd name="T38" fmla="*/ 78 w 176"/>
              <a:gd name="T39" fmla="*/ 97 h 111"/>
              <a:gd name="T40" fmla="*/ 78 w 176"/>
              <a:gd name="T41" fmla="*/ 97 h 111"/>
              <a:gd name="T42" fmla="*/ 78 w 176"/>
              <a:gd name="T43" fmla="*/ 97 h 111"/>
              <a:gd name="T44" fmla="*/ 77 w 176"/>
              <a:gd name="T45" fmla="*/ 97 h 111"/>
              <a:gd name="T46" fmla="*/ 77 w 176"/>
              <a:gd name="T47" fmla="*/ 97 h 111"/>
              <a:gd name="T48" fmla="*/ 77 w 176"/>
              <a:gd name="T49" fmla="*/ 97 h 111"/>
              <a:gd name="T50" fmla="*/ 77 w 176"/>
              <a:gd name="T51" fmla="*/ 97 h 111"/>
              <a:gd name="T52" fmla="*/ 76 w 176"/>
              <a:gd name="T53" fmla="*/ 96 h 111"/>
              <a:gd name="T54" fmla="*/ 76 w 176"/>
              <a:gd name="T55" fmla="*/ 96 h 111"/>
              <a:gd name="T56" fmla="*/ 75 w 176"/>
              <a:gd name="T57" fmla="*/ 96 h 111"/>
              <a:gd name="T58" fmla="*/ 75 w 176"/>
              <a:gd name="T59" fmla="*/ 96 h 111"/>
              <a:gd name="T60" fmla="*/ 75 w 176"/>
              <a:gd name="T61" fmla="*/ 96 h 111"/>
              <a:gd name="T62" fmla="*/ 74 w 176"/>
              <a:gd name="T63" fmla="*/ 96 h 111"/>
              <a:gd name="T64" fmla="*/ 74 w 176"/>
              <a:gd name="T65" fmla="*/ 95 h 111"/>
              <a:gd name="T66" fmla="*/ 74 w 176"/>
              <a:gd name="T67" fmla="*/ 95 h 111"/>
              <a:gd name="T68" fmla="*/ 73 w 176"/>
              <a:gd name="T69" fmla="*/ 95 h 111"/>
              <a:gd name="T70" fmla="*/ 73 w 176"/>
              <a:gd name="T71" fmla="*/ 94 h 111"/>
              <a:gd name="T72" fmla="*/ 72 w 176"/>
              <a:gd name="T73" fmla="*/ 93 h 111"/>
              <a:gd name="T74" fmla="*/ 72 w 176"/>
              <a:gd name="T75" fmla="*/ 93 h 111"/>
              <a:gd name="T76" fmla="*/ 72 w 176"/>
              <a:gd name="T77" fmla="*/ 93 h 111"/>
              <a:gd name="T78" fmla="*/ 71 w 176"/>
              <a:gd name="T79" fmla="*/ 92 h 111"/>
              <a:gd name="T80" fmla="*/ 71 w 176"/>
              <a:gd name="T81" fmla="*/ 92 h 111"/>
              <a:gd name="T82" fmla="*/ 71 w 176"/>
              <a:gd name="T83" fmla="*/ 91 h 111"/>
              <a:gd name="T84" fmla="*/ 71 w 176"/>
              <a:gd name="T85" fmla="*/ 90 h 111"/>
              <a:gd name="T86" fmla="*/ 71 w 176"/>
              <a:gd name="T87" fmla="*/ 90 h 111"/>
              <a:gd name="T88" fmla="*/ 71 w 176"/>
              <a:gd name="T89" fmla="*/ 89 h 111"/>
              <a:gd name="T90" fmla="*/ 71 w 176"/>
              <a:gd name="T91" fmla="*/ 88 h 111"/>
              <a:gd name="T92" fmla="*/ 71 w 176"/>
              <a:gd name="T93" fmla="*/ 87 h 111"/>
              <a:gd name="T94" fmla="*/ 72 w 176"/>
              <a:gd name="T95" fmla="*/ 76 h 111"/>
              <a:gd name="T96" fmla="*/ 39 w 176"/>
              <a:gd name="T97" fmla="*/ 57 h 111"/>
              <a:gd name="T98" fmla="*/ 41 w 176"/>
              <a:gd name="T99" fmla="*/ 57 h 111"/>
              <a:gd name="T100" fmla="*/ 30 w 176"/>
              <a:gd name="T101" fmla="*/ 107 h 111"/>
              <a:gd name="T102" fmla="*/ 39 w 176"/>
              <a:gd name="T103" fmla="*/ 103 h 111"/>
              <a:gd name="T104" fmla="*/ 30 w 176"/>
              <a:gd name="T105" fmla="*/ 61 h 111"/>
              <a:gd name="T106" fmla="*/ 39 w 176"/>
              <a:gd name="T107" fmla="*/ 57 h 111"/>
              <a:gd name="T108" fmla="*/ 39 w 176"/>
              <a:gd name="T109" fmla="*/ 57 h 111"/>
              <a:gd name="T110" fmla="*/ 29 w 176"/>
              <a:gd name="T111" fmla="*/ 107 h 111"/>
              <a:gd name="T112" fmla="*/ 30 w 176"/>
              <a:gd name="T113" fmla="*/ 76 h 111"/>
              <a:gd name="T114" fmla="*/ 29 w 176"/>
              <a:gd name="T115" fmla="*/ 61 h 111"/>
              <a:gd name="T116" fmla="*/ 30 w 176"/>
              <a:gd name="T117" fmla="*/ 61 h 111"/>
              <a:gd name="T118" fmla="*/ 21 w 176"/>
              <a:gd name="T119" fmla="*/ 110 h 111"/>
              <a:gd name="T120" fmla="*/ 26 w 176"/>
              <a:gd name="T121" fmla="*/ 75 h 111"/>
              <a:gd name="T122" fmla="*/ 24 w 176"/>
              <a:gd name="T123" fmla="*/ 64 h 111"/>
              <a:gd name="T124" fmla="*/ 29 w 176"/>
              <a:gd name="T125" fmla="*/ 6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 h="111">
                <a:moveTo>
                  <a:pt x="99" y="38"/>
                </a:moveTo>
                <a:cubicBezTo>
                  <a:pt x="114" y="2"/>
                  <a:pt x="119" y="0"/>
                  <a:pt x="116" y="32"/>
                </a:cubicBezTo>
                <a:cubicBezTo>
                  <a:pt x="121" y="31"/>
                  <a:pt x="121" y="31"/>
                  <a:pt x="121" y="31"/>
                </a:cubicBezTo>
                <a:cubicBezTo>
                  <a:pt x="131" y="27"/>
                  <a:pt x="135" y="26"/>
                  <a:pt x="144" y="26"/>
                </a:cubicBezTo>
                <a:cubicBezTo>
                  <a:pt x="167" y="27"/>
                  <a:pt x="176" y="35"/>
                  <a:pt x="165" y="47"/>
                </a:cubicBezTo>
                <a:cubicBezTo>
                  <a:pt x="154" y="58"/>
                  <a:pt x="142" y="60"/>
                  <a:pt x="130" y="64"/>
                </a:cubicBezTo>
                <a:cubicBezTo>
                  <a:pt x="125" y="65"/>
                  <a:pt x="120" y="66"/>
                  <a:pt x="116" y="68"/>
                </a:cubicBezTo>
                <a:cubicBezTo>
                  <a:pt x="115" y="68"/>
                  <a:pt x="114" y="69"/>
                  <a:pt x="113" y="70"/>
                </a:cubicBezTo>
                <a:cubicBezTo>
                  <a:pt x="107" y="74"/>
                  <a:pt x="100" y="76"/>
                  <a:pt x="90" y="77"/>
                </a:cubicBezTo>
                <a:cubicBezTo>
                  <a:pt x="87" y="78"/>
                  <a:pt x="84" y="80"/>
                  <a:pt x="81" y="82"/>
                </a:cubicBezTo>
                <a:cubicBezTo>
                  <a:pt x="81" y="82"/>
                  <a:pt x="81" y="82"/>
                  <a:pt x="81" y="82"/>
                </a:cubicBezTo>
                <a:cubicBezTo>
                  <a:pt x="81" y="82"/>
                  <a:pt x="81" y="82"/>
                  <a:pt x="81"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8" y="81"/>
                  <a:pt x="92" y="81"/>
                  <a:pt x="97" y="82"/>
                </a:cubicBezTo>
                <a:cubicBezTo>
                  <a:pt x="97" y="82"/>
                  <a:pt x="97" y="82"/>
                  <a:pt x="97" y="82"/>
                </a:cubicBezTo>
                <a:cubicBezTo>
                  <a:pt x="99" y="82"/>
                  <a:pt x="102" y="84"/>
                  <a:pt x="103" y="88"/>
                </a:cubicBezTo>
                <a:cubicBezTo>
                  <a:pt x="104" y="92"/>
                  <a:pt x="103" y="96"/>
                  <a:pt x="101" y="96"/>
                </a:cubicBezTo>
                <a:cubicBezTo>
                  <a:pt x="100" y="96"/>
                  <a:pt x="100" y="96"/>
                  <a:pt x="100" y="96"/>
                </a:cubicBezTo>
                <a:cubicBezTo>
                  <a:pt x="93" y="97"/>
                  <a:pt x="88"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2" y="98"/>
                  <a:pt x="82" y="97"/>
                </a:cubicBezTo>
                <a:cubicBezTo>
                  <a:pt x="82" y="97"/>
                  <a:pt x="82" y="97"/>
                  <a:pt x="82" y="97"/>
                </a:cubicBezTo>
                <a:cubicBezTo>
                  <a:pt x="81" y="97"/>
                  <a:pt x="81" y="97"/>
                  <a:pt x="81" y="97"/>
                </a:cubicBezTo>
                <a:cubicBezTo>
                  <a:pt x="80" y="97"/>
                  <a:pt x="80" y="97"/>
                  <a:pt x="80" y="97"/>
                </a:cubicBezTo>
                <a:cubicBezTo>
                  <a:pt x="80" y="97"/>
                  <a:pt x="80" y="97"/>
                  <a:pt x="80" y="97"/>
                </a:cubicBezTo>
                <a:cubicBezTo>
                  <a:pt x="80" y="97"/>
                  <a:pt x="80" y="97"/>
                  <a:pt x="80" y="97"/>
                </a:cubicBezTo>
                <a:cubicBezTo>
                  <a:pt x="80" y="97"/>
                  <a:pt x="79" y="97"/>
                  <a:pt x="79" y="97"/>
                </a:cubicBezTo>
                <a:cubicBezTo>
                  <a:pt x="79" y="97"/>
                  <a:pt x="79" y="97"/>
                  <a:pt x="79" y="97"/>
                </a:cubicBezTo>
                <a:cubicBezTo>
                  <a:pt x="79" y="97"/>
                  <a:pt x="79" y="97"/>
                  <a:pt x="79" y="97"/>
                </a:cubicBezTo>
                <a:cubicBezTo>
                  <a:pt x="79" y="97"/>
                  <a:pt x="79" y="97"/>
                  <a:pt x="79" y="97"/>
                </a:cubicBezTo>
                <a:cubicBezTo>
                  <a:pt x="79" y="97"/>
                  <a:pt x="79" y="97"/>
                  <a:pt x="79"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4" y="96"/>
                  <a:pt x="74" y="96"/>
                  <a:pt x="74" y="96"/>
                </a:cubicBezTo>
                <a:cubicBezTo>
                  <a:pt x="74" y="96"/>
                  <a:pt x="74" y="96"/>
                  <a:pt x="74" y="96"/>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4"/>
                  <a:pt x="73" y="94"/>
                  <a:pt x="73" y="94"/>
                </a:cubicBezTo>
                <a:cubicBezTo>
                  <a:pt x="72" y="94"/>
                  <a:pt x="72" y="94"/>
                  <a:pt x="72" y="94"/>
                </a:cubicBezTo>
                <a:cubicBezTo>
                  <a:pt x="72" y="94"/>
                  <a:pt x="72" y="94"/>
                  <a:pt x="72" y="94"/>
                </a:cubicBezTo>
                <a:cubicBezTo>
                  <a:pt x="72" y="94"/>
                  <a:pt x="72" y="94"/>
                  <a:pt x="72" y="94"/>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1" y="93"/>
                  <a:pt x="71" y="93"/>
                  <a:pt x="71" y="93"/>
                </a:cubicBezTo>
                <a:cubicBezTo>
                  <a:pt x="71" y="93"/>
                  <a:pt x="71" y="93"/>
                  <a:pt x="71" y="93"/>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89"/>
                  <a:pt x="71" y="89"/>
                  <a:pt x="71" y="89"/>
                </a:cubicBezTo>
                <a:cubicBezTo>
                  <a:pt x="71" y="89"/>
                  <a:pt x="71" y="89"/>
                  <a:pt x="71" y="89"/>
                </a:cubicBezTo>
                <a:cubicBezTo>
                  <a:pt x="71" y="89"/>
                  <a:pt x="71" y="89"/>
                  <a:pt x="71" y="89"/>
                </a:cubicBezTo>
                <a:cubicBezTo>
                  <a:pt x="71" y="89"/>
                  <a:pt x="71" y="89"/>
                  <a:pt x="71" y="89"/>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7"/>
                  <a:pt x="71" y="87"/>
                  <a:pt x="71" y="87"/>
                </a:cubicBezTo>
                <a:cubicBezTo>
                  <a:pt x="72" y="87"/>
                  <a:pt x="73" y="86"/>
                  <a:pt x="74" y="86"/>
                </a:cubicBezTo>
                <a:cubicBezTo>
                  <a:pt x="61" y="93"/>
                  <a:pt x="49" y="98"/>
                  <a:pt x="39" y="103"/>
                </a:cubicBezTo>
                <a:cubicBezTo>
                  <a:pt x="39" y="96"/>
                  <a:pt x="39" y="96"/>
                  <a:pt x="39" y="96"/>
                </a:cubicBezTo>
                <a:cubicBezTo>
                  <a:pt x="52" y="88"/>
                  <a:pt x="63" y="82"/>
                  <a:pt x="72" y="76"/>
                </a:cubicBezTo>
                <a:cubicBezTo>
                  <a:pt x="59" y="78"/>
                  <a:pt x="48" y="78"/>
                  <a:pt x="39" y="77"/>
                </a:cubicBezTo>
                <a:cubicBezTo>
                  <a:pt x="39" y="57"/>
                  <a:pt x="39" y="57"/>
                  <a:pt x="39" y="57"/>
                </a:cubicBezTo>
                <a:cubicBezTo>
                  <a:pt x="40" y="57"/>
                  <a:pt x="40" y="57"/>
                  <a:pt x="40" y="57"/>
                </a:cubicBezTo>
                <a:cubicBezTo>
                  <a:pt x="39" y="57"/>
                  <a:pt x="39" y="57"/>
                  <a:pt x="39" y="57"/>
                </a:cubicBezTo>
                <a:cubicBezTo>
                  <a:pt x="39" y="52"/>
                  <a:pt x="39" y="52"/>
                  <a:pt x="39" y="52"/>
                </a:cubicBezTo>
                <a:cubicBezTo>
                  <a:pt x="40" y="51"/>
                  <a:pt x="40" y="50"/>
                  <a:pt x="41" y="49"/>
                </a:cubicBezTo>
                <a:cubicBezTo>
                  <a:pt x="45" y="49"/>
                  <a:pt x="45" y="51"/>
                  <a:pt x="42" y="57"/>
                </a:cubicBezTo>
                <a:cubicBezTo>
                  <a:pt x="41" y="57"/>
                  <a:pt x="41" y="57"/>
                  <a:pt x="41" y="57"/>
                </a:cubicBezTo>
                <a:cubicBezTo>
                  <a:pt x="41" y="57"/>
                  <a:pt x="41" y="57"/>
                  <a:pt x="41" y="57"/>
                </a:cubicBezTo>
                <a:cubicBezTo>
                  <a:pt x="60" y="50"/>
                  <a:pt x="80" y="44"/>
                  <a:pt x="99" y="38"/>
                </a:cubicBezTo>
                <a:close/>
                <a:moveTo>
                  <a:pt x="39" y="103"/>
                </a:moveTo>
                <a:cubicBezTo>
                  <a:pt x="36" y="104"/>
                  <a:pt x="33" y="105"/>
                  <a:pt x="30" y="107"/>
                </a:cubicBezTo>
                <a:cubicBezTo>
                  <a:pt x="30" y="101"/>
                  <a:pt x="30" y="101"/>
                  <a:pt x="30" y="101"/>
                </a:cubicBezTo>
                <a:cubicBezTo>
                  <a:pt x="31" y="100"/>
                  <a:pt x="31" y="100"/>
                  <a:pt x="31" y="100"/>
                </a:cubicBezTo>
                <a:cubicBezTo>
                  <a:pt x="34" y="99"/>
                  <a:pt x="37" y="97"/>
                  <a:pt x="39" y="96"/>
                </a:cubicBezTo>
                <a:lnTo>
                  <a:pt x="39" y="103"/>
                </a:lnTo>
                <a:close/>
                <a:moveTo>
                  <a:pt x="39" y="77"/>
                </a:moveTo>
                <a:cubicBezTo>
                  <a:pt x="36" y="77"/>
                  <a:pt x="33" y="77"/>
                  <a:pt x="31" y="76"/>
                </a:cubicBezTo>
                <a:cubicBezTo>
                  <a:pt x="30" y="76"/>
                  <a:pt x="30" y="76"/>
                  <a:pt x="30" y="76"/>
                </a:cubicBezTo>
                <a:cubicBezTo>
                  <a:pt x="30" y="61"/>
                  <a:pt x="30" y="61"/>
                  <a:pt x="30" y="61"/>
                </a:cubicBezTo>
                <a:cubicBezTo>
                  <a:pt x="30" y="61"/>
                  <a:pt x="30" y="61"/>
                  <a:pt x="30" y="61"/>
                </a:cubicBezTo>
                <a:cubicBezTo>
                  <a:pt x="30" y="61"/>
                  <a:pt x="30" y="61"/>
                  <a:pt x="30" y="61"/>
                </a:cubicBezTo>
                <a:cubicBezTo>
                  <a:pt x="30" y="53"/>
                  <a:pt x="30" y="53"/>
                  <a:pt x="30" y="53"/>
                </a:cubicBezTo>
                <a:cubicBezTo>
                  <a:pt x="33" y="55"/>
                  <a:pt x="36" y="56"/>
                  <a:pt x="39" y="57"/>
                </a:cubicBezTo>
                <a:cubicBezTo>
                  <a:pt x="38" y="56"/>
                  <a:pt x="37" y="56"/>
                  <a:pt x="36" y="56"/>
                </a:cubicBezTo>
                <a:cubicBezTo>
                  <a:pt x="37" y="54"/>
                  <a:pt x="38" y="53"/>
                  <a:pt x="39" y="52"/>
                </a:cubicBezTo>
                <a:cubicBezTo>
                  <a:pt x="39" y="57"/>
                  <a:pt x="39" y="57"/>
                  <a:pt x="39" y="57"/>
                </a:cubicBezTo>
                <a:cubicBezTo>
                  <a:pt x="39" y="57"/>
                  <a:pt x="39" y="57"/>
                  <a:pt x="39" y="57"/>
                </a:cubicBezTo>
                <a:cubicBezTo>
                  <a:pt x="39" y="57"/>
                  <a:pt x="39" y="57"/>
                  <a:pt x="39" y="57"/>
                </a:cubicBezTo>
                <a:lnTo>
                  <a:pt x="39" y="77"/>
                </a:lnTo>
                <a:close/>
                <a:moveTo>
                  <a:pt x="30" y="107"/>
                </a:moveTo>
                <a:cubicBezTo>
                  <a:pt x="29" y="107"/>
                  <a:pt x="29" y="107"/>
                  <a:pt x="29" y="107"/>
                </a:cubicBezTo>
                <a:cubicBezTo>
                  <a:pt x="29" y="102"/>
                  <a:pt x="29" y="102"/>
                  <a:pt x="29" y="102"/>
                </a:cubicBezTo>
                <a:cubicBezTo>
                  <a:pt x="30" y="101"/>
                  <a:pt x="30" y="101"/>
                  <a:pt x="30" y="101"/>
                </a:cubicBezTo>
                <a:lnTo>
                  <a:pt x="30" y="107"/>
                </a:lnTo>
                <a:close/>
                <a:moveTo>
                  <a:pt x="30" y="76"/>
                </a:moveTo>
                <a:cubicBezTo>
                  <a:pt x="30" y="76"/>
                  <a:pt x="29" y="76"/>
                  <a:pt x="29" y="76"/>
                </a:cubicBezTo>
                <a:cubicBezTo>
                  <a:pt x="29" y="61"/>
                  <a:pt x="29" y="61"/>
                  <a:pt x="29" y="61"/>
                </a:cubicBezTo>
                <a:cubicBezTo>
                  <a:pt x="29" y="61"/>
                  <a:pt x="29" y="61"/>
                  <a:pt x="29" y="61"/>
                </a:cubicBezTo>
                <a:cubicBezTo>
                  <a:pt x="29" y="61"/>
                  <a:pt x="29" y="61"/>
                  <a:pt x="29" y="61"/>
                </a:cubicBezTo>
                <a:cubicBezTo>
                  <a:pt x="29" y="52"/>
                  <a:pt x="29" y="52"/>
                  <a:pt x="29" y="52"/>
                </a:cubicBezTo>
                <a:cubicBezTo>
                  <a:pt x="29" y="53"/>
                  <a:pt x="30" y="53"/>
                  <a:pt x="30" y="53"/>
                </a:cubicBezTo>
                <a:cubicBezTo>
                  <a:pt x="30" y="61"/>
                  <a:pt x="30" y="61"/>
                  <a:pt x="30" y="61"/>
                </a:cubicBezTo>
                <a:cubicBezTo>
                  <a:pt x="30" y="61"/>
                  <a:pt x="30" y="61"/>
                  <a:pt x="30" y="61"/>
                </a:cubicBezTo>
                <a:cubicBezTo>
                  <a:pt x="30" y="61"/>
                  <a:pt x="30" y="61"/>
                  <a:pt x="30" y="61"/>
                </a:cubicBezTo>
                <a:lnTo>
                  <a:pt x="30" y="76"/>
                </a:lnTo>
                <a:close/>
                <a:moveTo>
                  <a:pt x="29" y="107"/>
                </a:moveTo>
                <a:cubicBezTo>
                  <a:pt x="26" y="108"/>
                  <a:pt x="24" y="109"/>
                  <a:pt x="21" y="110"/>
                </a:cubicBezTo>
                <a:cubicBezTo>
                  <a:pt x="15" y="111"/>
                  <a:pt x="18" y="108"/>
                  <a:pt x="29" y="102"/>
                </a:cubicBezTo>
                <a:lnTo>
                  <a:pt x="29" y="107"/>
                </a:lnTo>
                <a:close/>
                <a:moveTo>
                  <a:pt x="29" y="76"/>
                </a:moveTo>
                <a:cubicBezTo>
                  <a:pt x="28" y="76"/>
                  <a:pt x="27" y="75"/>
                  <a:pt x="26" y="75"/>
                </a:cubicBezTo>
                <a:cubicBezTo>
                  <a:pt x="4" y="87"/>
                  <a:pt x="3" y="86"/>
                  <a:pt x="22" y="73"/>
                </a:cubicBezTo>
                <a:cubicBezTo>
                  <a:pt x="20" y="70"/>
                  <a:pt x="21" y="67"/>
                  <a:pt x="25" y="64"/>
                </a:cubicBezTo>
                <a:cubicBezTo>
                  <a:pt x="25" y="64"/>
                  <a:pt x="25" y="64"/>
                  <a:pt x="25" y="64"/>
                </a:cubicBezTo>
                <a:cubicBezTo>
                  <a:pt x="24" y="64"/>
                  <a:pt x="24" y="64"/>
                  <a:pt x="24" y="64"/>
                </a:cubicBezTo>
                <a:cubicBezTo>
                  <a:pt x="19" y="58"/>
                  <a:pt x="11" y="50"/>
                  <a:pt x="0" y="38"/>
                </a:cubicBezTo>
                <a:cubicBezTo>
                  <a:pt x="4" y="35"/>
                  <a:pt x="9" y="36"/>
                  <a:pt x="13" y="39"/>
                </a:cubicBezTo>
                <a:cubicBezTo>
                  <a:pt x="19" y="45"/>
                  <a:pt x="24" y="49"/>
                  <a:pt x="29" y="52"/>
                </a:cubicBezTo>
                <a:cubicBezTo>
                  <a:pt x="29" y="61"/>
                  <a:pt x="29" y="61"/>
                  <a:pt x="29" y="61"/>
                </a:cubicBezTo>
                <a:cubicBezTo>
                  <a:pt x="29" y="62"/>
                  <a:pt x="29" y="62"/>
                  <a:pt x="29" y="62"/>
                </a:cubicBezTo>
                <a:cubicBezTo>
                  <a:pt x="29" y="61"/>
                  <a:pt x="29" y="61"/>
                  <a:pt x="29" y="61"/>
                </a:cubicBezTo>
                <a:lnTo>
                  <a:pt x="29" y="76"/>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29" name="Freeform 15"/>
          <p:cNvSpPr>
            <a:spLocks/>
          </p:cNvSpPr>
          <p:nvPr/>
        </p:nvSpPr>
        <p:spPr bwMode="auto">
          <a:xfrm>
            <a:off x="5664141" y="2490609"/>
            <a:ext cx="88826" cy="74421"/>
          </a:xfrm>
          <a:custGeom>
            <a:avLst/>
            <a:gdLst>
              <a:gd name="T0" fmla="*/ 16 w 18"/>
              <a:gd name="T1" fmla="*/ 5 h 15"/>
              <a:gd name="T2" fmla="*/ 6 w 18"/>
              <a:gd name="T3" fmla="*/ 12 h 15"/>
              <a:gd name="T4" fmla="*/ 1 w 18"/>
              <a:gd name="T5" fmla="*/ 10 h 15"/>
              <a:gd name="T6" fmla="*/ 3 w 18"/>
              <a:gd name="T7" fmla="*/ 7 h 15"/>
              <a:gd name="T8" fmla="*/ 11 w 18"/>
              <a:gd name="T9" fmla="*/ 1 h 15"/>
              <a:gd name="T10" fmla="*/ 15 w 18"/>
              <a:gd name="T11" fmla="*/ 1 h 15"/>
              <a:gd name="T12" fmla="*/ 16 w 18"/>
              <a:gd name="T13" fmla="*/ 2 h 15"/>
              <a:gd name="T14" fmla="*/ 16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6" y="5"/>
                </a:moveTo>
                <a:cubicBezTo>
                  <a:pt x="12" y="8"/>
                  <a:pt x="10" y="10"/>
                  <a:pt x="6" y="12"/>
                </a:cubicBezTo>
                <a:cubicBezTo>
                  <a:pt x="2" y="14"/>
                  <a:pt x="0" y="15"/>
                  <a:pt x="1" y="10"/>
                </a:cubicBezTo>
                <a:cubicBezTo>
                  <a:pt x="1" y="8"/>
                  <a:pt x="1" y="7"/>
                  <a:pt x="3" y="7"/>
                </a:cubicBezTo>
                <a:cubicBezTo>
                  <a:pt x="5" y="6"/>
                  <a:pt x="7" y="4"/>
                  <a:pt x="11" y="1"/>
                </a:cubicBezTo>
                <a:cubicBezTo>
                  <a:pt x="13" y="0"/>
                  <a:pt x="13" y="0"/>
                  <a:pt x="15" y="1"/>
                </a:cubicBezTo>
                <a:cubicBezTo>
                  <a:pt x="16" y="2"/>
                  <a:pt x="16" y="2"/>
                  <a:pt x="16" y="2"/>
                </a:cubicBezTo>
                <a:cubicBezTo>
                  <a:pt x="18" y="2"/>
                  <a:pt x="17" y="3"/>
                  <a:pt x="16" y="5"/>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0" name="Freeform 16"/>
          <p:cNvSpPr>
            <a:spLocks/>
          </p:cNvSpPr>
          <p:nvPr/>
        </p:nvSpPr>
        <p:spPr bwMode="auto">
          <a:xfrm>
            <a:off x="5721757" y="2471403"/>
            <a:ext cx="31209" cy="24007"/>
          </a:xfrm>
          <a:custGeom>
            <a:avLst/>
            <a:gdLst>
              <a:gd name="T0" fmla="*/ 6 w 6"/>
              <a:gd name="T1" fmla="*/ 5 h 5"/>
              <a:gd name="T2" fmla="*/ 1 w 6"/>
              <a:gd name="T3" fmla="*/ 3 h 5"/>
              <a:gd name="T4" fmla="*/ 0 w 6"/>
              <a:gd name="T5" fmla="*/ 0 h 5"/>
              <a:gd name="T6" fmla="*/ 5 w 6"/>
              <a:gd name="T7" fmla="*/ 1 h 5"/>
              <a:gd name="T8" fmla="*/ 6 w 6"/>
              <a:gd name="T9" fmla="*/ 5 h 5"/>
            </a:gdLst>
            <a:ahLst/>
            <a:cxnLst>
              <a:cxn ang="0">
                <a:pos x="T0" y="T1"/>
              </a:cxn>
              <a:cxn ang="0">
                <a:pos x="T2" y="T3"/>
              </a:cxn>
              <a:cxn ang="0">
                <a:pos x="T4" y="T5"/>
              </a:cxn>
              <a:cxn ang="0">
                <a:pos x="T6" y="T7"/>
              </a:cxn>
              <a:cxn ang="0">
                <a:pos x="T8" y="T9"/>
              </a:cxn>
            </a:cxnLst>
            <a:rect l="0" t="0" r="r" b="b"/>
            <a:pathLst>
              <a:path w="6" h="5">
                <a:moveTo>
                  <a:pt x="6" y="5"/>
                </a:moveTo>
                <a:cubicBezTo>
                  <a:pt x="4" y="4"/>
                  <a:pt x="3" y="4"/>
                  <a:pt x="1" y="3"/>
                </a:cubicBezTo>
                <a:cubicBezTo>
                  <a:pt x="1" y="2"/>
                  <a:pt x="1" y="1"/>
                  <a:pt x="0" y="0"/>
                </a:cubicBezTo>
                <a:cubicBezTo>
                  <a:pt x="2" y="0"/>
                  <a:pt x="4" y="0"/>
                  <a:pt x="5" y="1"/>
                </a:cubicBezTo>
                <a:cubicBezTo>
                  <a:pt x="6" y="2"/>
                  <a:pt x="6" y="3"/>
                  <a:pt x="6" y="5"/>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1" name="Freeform 17"/>
          <p:cNvSpPr>
            <a:spLocks/>
          </p:cNvSpPr>
          <p:nvPr/>
        </p:nvSpPr>
        <p:spPr bwMode="auto">
          <a:xfrm>
            <a:off x="5584918" y="2569832"/>
            <a:ext cx="19205" cy="26408"/>
          </a:xfrm>
          <a:custGeom>
            <a:avLst/>
            <a:gdLst>
              <a:gd name="T0" fmla="*/ 0 w 4"/>
              <a:gd name="T1" fmla="*/ 0 h 5"/>
              <a:gd name="T2" fmla="*/ 0 w 4"/>
              <a:gd name="T3" fmla="*/ 1 h 5"/>
              <a:gd name="T4" fmla="*/ 0 w 4"/>
              <a:gd name="T5" fmla="*/ 3 h 5"/>
              <a:gd name="T6" fmla="*/ 1 w 4"/>
              <a:gd name="T7" fmla="*/ 5 h 5"/>
              <a:gd name="T8" fmla="*/ 3 w 4"/>
              <a:gd name="T9" fmla="*/ 5 h 5"/>
              <a:gd name="T10" fmla="*/ 4 w 4"/>
              <a:gd name="T11" fmla="*/ 4 h 5"/>
              <a:gd name="T12" fmla="*/ 3 w 4"/>
              <a:gd name="T13" fmla="*/ 2 h 5"/>
              <a:gd name="T14" fmla="*/ 2 w 4"/>
              <a:gd name="T15" fmla="*/ 1 h 5"/>
              <a:gd name="T16" fmla="*/ 0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0"/>
                </a:moveTo>
                <a:cubicBezTo>
                  <a:pt x="0" y="0"/>
                  <a:pt x="0" y="1"/>
                  <a:pt x="0" y="1"/>
                </a:cubicBezTo>
                <a:cubicBezTo>
                  <a:pt x="0" y="2"/>
                  <a:pt x="0" y="2"/>
                  <a:pt x="0" y="3"/>
                </a:cubicBezTo>
                <a:cubicBezTo>
                  <a:pt x="0" y="4"/>
                  <a:pt x="1" y="4"/>
                  <a:pt x="1" y="5"/>
                </a:cubicBezTo>
                <a:cubicBezTo>
                  <a:pt x="2" y="5"/>
                  <a:pt x="3" y="5"/>
                  <a:pt x="3" y="5"/>
                </a:cubicBezTo>
                <a:cubicBezTo>
                  <a:pt x="3" y="5"/>
                  <a:pt x="4" y="5"/>
                  <a:pt x="4" y="4"/>
                </a:cubicBezTo>
                <a:cubicBezTo>
                  <a:pt x="4" y="4"/>
                  <a:pt x="4" y="3"/>
                  <a:pt x="3" y="2"/>
                </a:cubicBezTo>
                <a:cubicBezTo>
                  <a:pt x="3" y="2"/>
                  <a:pt x="2" y="1"/>
                  <a:pt x="2" y="1"/>
                </a:cubicBezTo>
                <a:cubicBezTo>
                  <a:pt x="1" y="0"/>
                  <a:pt x="1" y="0"/>
                  <a:pt x="0"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2" name="Freeform 18"/>
          <p:cNvSpPr>
            <a:spLocks/>
          </p:cNvSpPr>
          <p:nvPr/>
        </p:nvSpPr>
        <p:spPr bwMode="auto">
          <a:xfrm>
            <a:off x="5558511" y="2574633"/>
            <a:ext cx="21607" cy="26408"/>
          </a:xfrm>
          <a:custGeom>
            <a:avLst/>
            <a:gdLst>
              <a:gd name="T0" fmla="*/ 1 w 4"/>
              <a:gd name="T1" fmla="*/ 0 h 5"/>
              <a:gd name="T2" fmla="*/ 0 w 4"/>
              <a:gd name="T3" fmla="*/ 1 h 5"/>
              <a:gd name="T4" fmla="*/ 1 w 4"/>
              <a:gd name="T5" fmla="*/ 3 h 5"/>
              <a:gd name="T6" fmla="*/ 2 w 4"/>
              <a:gd name="T7" fmla="*/ 5 h 5"/>
              <a:gd name="T8" fmla="*/ 3 w 4"/>
              <a:gd name="T9" fmla="*/ 5 h 5"/>
              <a:gd name="T10" fmla="*/ 4 w 4"/>
              <a:gd name="T11" fmla="*/ 4 h 5"/>
              <a:gd name="T12" fmla="*/ 4 w 4"/>
              <a:gd name="T13" fmla="*/ 2 h 5"/>
              <a:gd name="T14" fmla="*/ 2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0" y="1"/>
                  <a:pt x="0" y="1"/>
                  <a:pt x="0" y="1"/>
                </a:cubicBezTo>
                <a:cubicBezTo>
                  <a:pt x="0" y="2"/>
                  <a:pt x="0" y="3"/>
                  <a:pt x="1" y="3"/>
                </a:cubicBezTo>
                <a:cubicBezTo>
                  <a:pt x="1" y="4"/>
                  <a:pt x="1" y="4"/>
                  <a:pt x="2" y="5"/>
                </a:cubicBezTo>
                <a:cubicBezTo>
                  <a:pt x="3" y="5"/>
                  <a:pt x="3" y="5"/>
                  <a:pt x="3" y="5"/>
                </a:cubicBezTo>
                <a:cubicBezTo>
                  <a:pt x="4" y="5"/>
                  <a:pt x="4" y="5"/>
                  <a:pt x="4" y="4"/>
                </a:cubicBezTo>
                <a:cubicBezTo>
                  <a:pt x="4" y="4"/>
                  <a:pt x="4" y="3"/>
                  <a:pt x="4" y="2"/>
                </a:cubicBezTo>
                <a:cubicBezTo>
                  <a:pt x="3" y="2"/>
                  <a:pt x="3" y="1"/>
                  <a:pt x="2" y="1"/>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3" name="Freeform 19"/>
          <p:cNvSpPr>
            <a:spLocks/>
          </p:cNvSpPr>
          <p:nvPr/>
        </p:nvSpPr>
        <p:spPr bwMode="auto">
          <a:xfrm>
            <a:off x="5539306" y="2586636"/>
            <a:ext cx="19205" cy="19205"/>
          </a:xfrm>
          <a:custGeom>
            <a:avLst/>
            <a:gdLst>
              <a:gd name="T0" fmla="*/ 0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cubicBezTo>
                  <a:pt x="0" y="0"/>
                  <a:pt x="0" y="0"/>
                  <a:pt x="0" y="1"/>
                </a:cubicBezTo>
                <a:cubicBezTo>
                  <a:pt x="0" y="1"/>
                  <a:pt x="0" y="2"/>
                  <a:pt x="0" y="2"/>
                </a:cubicBezTo>
                <a:cubicBezTo>
                  <a:pt x="0" y="3"/>
                  <a:pt x="1" y="4"/>
                  <a:pt x="1" y="4"/>
                </a:cubicBezTo>
                <a:cubicBezTo>
                  <a:pt x="2" y="4"/>
                  <a:pt x="3" y="4"/>
                  <a:pt x="3" y="4"/>
                </a:cubicBezTo>
                <a:cubicBezTo>
                  <a:pt x="3" y="4"/>
                  <a:pt x="4" y="4"/>
                  <a:pt x="4" y="3"/>
                </a:cubicBezTo>
                <a:cubicBezTo>
                  <a:pt x="4" y="3"/>
                  <a:pt x="4" y="2"/>
                  <a:pt x="3" y="2"/>
                </a:cubicBezTo>
                <a:cubicBezTo>
                  <a:pt x="3" y="1"/>
                  <a:pt x="2" y="0"/>
                  <a:pt x="2" y="0"/>
                </a:cubicBezTo>
                <a:cubicBezTo>
                  <a:pt x="1" y="0"/>
                  <a:pt x="1" y="0"/>
                  <a:pt x="0"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4" name="Freeform 20"/>
          <p:cNvSpPr>
            <a:spLocks/>
          </p:cNvSpPr>
          <p:nvPr/>
        </p:nvSpPr>
        <p:spPr bwMode="auto">
          <a:xfrm>
            <a:off x="5515299" y="2591437"/>
            <a:ext cx="19205" cy="24007"/>
          </a:xfrm>
          <a:custGeom>
            <a:avLst/>
            <a:gdLst>
              <a:gd name="T0" fmla="*/ 1 w 4"/>
              <a:gd name="T1" fmla="*/ 0 h 5"/>
              <a:gd name="T2" fmla="*/ 0 w 4"/>
              <a:gd name="T3" fmla="*/ 1 h 5"/>
              <a:gd name="T4" fmla="*/ 1 w 4"/>
              <a:gd name="T5" fmla="*/ 3 h 5"/>
              <a:gd name="T6" fmla="*/ 2 w 4"/>
              <a:gd name="T7" fmla="*/ 4 h 5"/>
              <a:gd name="T8" fmla="*/ 3 w 4"/>
              <a:gd name="T9" fmla="*/ 4 h 5"/>
              <a:gd name="T10" fmla="*/ 4 w 4"/>
              <a:gd name="T11" fmla="*/ 3 h 5"/>
              <a:gd name="T12" fmla="*/ 4 w 4"/>
              <a:gd name="T13" fmla="*/ 2 h 5"/>
              <a:gd name="T14" fmla="*/ 2 w 4"/>
              <a:gd name="T15" fmla="*/ 0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1" y="0"/>
                  <a:pt x="0" y="0"/>
                  <a:pt x="0" y="1"/>
                </a:cubicBezTo>
                <a:cubicBezTo>
                  <a:pt x="0" y="1"/>
                  <a:pt x="0" y="2"/>
                  <a:pt x="1" y="3"/>
                </a:cubicBezTo>
                <a:cubicBezTo>
                  <a:pt x="1" y="3"/>
                  <a:pt x="1" y="4"/>
                  <a:pt x="2" y="4"/>
                </a:cubicBezTo>
                <a:cubicBezTo>
                  <a:pt x="2" y="4"/>
                  <a:pt x="3" y="5"/>
                  <a:pt x="3" y="4"/>
                </a:cubicBezTo>
                <a:cubicBezTo>
                  <a:pt x="4" y="4"/>
                  <a:pt x="4" y="4"/>
                  <a:pt x="4" y="3"/>
                </a:cubicBezTo>
                <a:cubicBezTo>
                  <a:pt x="4" y="3"/>
                  <a:pt x="4" y="2"/>
                  <a:pt x="4" y="2"/>
                </a:cubicBezTo>
                <a:cubicBezTo>
                  <a:pt x="3" y="1"/>
                  <a:pt x="3" y="1"/>
                  <a:pt x="2" y="0"/>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5" name="Freeform 21"/>
          <p:cNvSpPr>
            <a:spLocks/>
          </p:cNvSpPr>
          <p:nvPr/>
        </p:nvSpPr>
        <p:spPr bwMode="auto">
          <a:xfrm>
            <a:off x="5493692" y="2596238"/>
            <a:ext cx="21607" cy="24007"/>
          </a:xfrm>
          <a:custGeom>
            <a:avLst/>
            <a:gdLst>
              <a:gd name="T0" fmla="*/ 1 w 4"/>
              <a:gd name="T1" fmla="*/ 0 h 5"/>
              <a:gd name="T2" fmla="*/ 0 w 4"/>
              <a:gd name="T3" fmla="*/ 1 h 5"/>
              <a:gd name="T4" fmla="*/ 0 w 4"/>
              <a:gd name="T5" fmla="*/ 3 h 5"/>
              <a:gd name="T6" fmla="*/ 1 w 4"/>
              <a:gd name="T7" fmla="*/ 4 h 5"/>
              <a:gd name="T8" fmla="*/ 3 w 4"/>
              <a:gd name="T9" fmla="*/ 5 h 5"/>
              <a:gd name="T10" fmla="*/ 4 w 4"/>
              <a:gd name="T11" fmla="*/ 4 h 5"/>
              <a:gd name="T12" fmla="*/ 3 w 4"/>
              <a:gd name="T13" fmla="*/ 2 h 5"/>
              <a:gd name="T14" fmla="*/ 2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0" y="0"/>
                  <a:pt x="0" y="1"/>
                  <a:pt x="0" y="1"/>
                </a:cubicBezTo>
                <a:cubicBezTo>
                  <a:pt x="0" y="2"/>
                  <a:pt x="0" y="2"/>
                  <a:pt x="0" y="3"/>
                </a:cubicBezTo>
                <a:cubicBezTo>
                  <a:pt x="0" y="3"/>
                  <a:pt x="1" y="4"/>
                  <a:pt x="1" y="4"/>
                </a:cubicBezTo>
                <a:cubicBezTo>
                  <a:pt x="2" y="4"/>
                  <a:pt x="3" y="5"/>
                  <a:pt x="3" y="5"/>
                </a:cubicBezTo>
                <a:cubicBezTo>
                  <a:pt x="3" y="4"/>
                  <a:pt x="4" y="4"/>
                  <a:pt x="4" y="4"/>
                </a:cubicBezTo>
                <a:cubicBezTo>
                  <a:pt x="4" y="3"/>
                  <a:pt x="4" y="3"/>
                  <a:pt x="3" y="2"/>
                </a:cubicBezTo>
                <a:cubicBezTo>
                  <a:pt x="3" y="1"/>
                  <a:pt x="2" y="1"/>
                  <a:pt x="2" y="1"/>
                </a:cubicBezTo>
                <a:cubicBezTo>
                  <a:pt x="1"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6" name="Freeform 22"/>
          <p:cNvSpPr>
            <a:spLocks/>
          </p:cNvSpPr>
          <p:nvPr/>
        </p:nvSpPr>
        <p:spPr bwMode="auto">
          <a:xfrm>
            <a:off x="5469686" y="2601040"/>
            <a:ext cx="19205" cy="24007"/>
          </a:xfrm>
          <a:custGeom>
            <a:avLst/>
            <a:gdLst>
              <a:gd name="T0" fmla="*/ 1 w 4"/>
              <a:gd name="T1" fmla="*/ 0 h 5"/>
              <a:gd name="T2" fmla="*/ 0 w 4"/>
              <a:gd name="T3" fmla="*/ 1 h 5"/>
              <a:gd name="T4" fmla="*/ 1 w 4"/>
              <a:gd name="T5" fmla="*/ 3 h 5"/>
              <a:gd name="T6" fmla="*/ 2 w 4"/>
              <a:gd name="T7" fmla="*/ 4 h 5"/>
              <a:gd name="T8" fmla="*/ 3 w 4"/>
              <a:gd name="T9" fmla="*/ 5 h 5"/>
              <a:gd name="T10" fmla="*/ 4 w 4"/>
              <a:gd name="T11" fmla="*/ 4 h 5"/>
              <a:gd name="T12" fmla="*/ 4 w 4"/>
              <a:gd name="T13" fmla="*/ 2 h 5"/>
              <a:gd name="T14" fmla="*/ 3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1" y="1"/>
                  <a:pt x="0" y="1"/>
                  <a:pt x="0" y="1"/>
                </a:cubicBezTo>
                <a:cubicBezTo>
                  <a:pt x="0" y="2"/>
                  <a:pt x="0" y="2"/>
                  <a:pt x="1" y="3"/>
                </a:cubicBezTo>
                <a:cubicBezTo>
                  <a:pt x="1" y="4"/>
                  <a:pt x="1" y="4"/>
                  <a:pt x="2" y="4"/>
                </a:cubicBezTo>
                <a:cubicBezTo>
                  <a:pt x="2" y="5"/>
                  <a:pt x="3" y="5"/>
                  <a:pt x="3" y="5"/>
                </a:cubicBezTo>
                <a:cubicBezTo>
                  <a:pt x="4" y="5"/>
                  <a:pt x="4" y="4"/>
                  <a:pt x="4" y="4"/>
                </a:cubicBezTo>
                <a:cubicBezTo>
                  <a:pt x="4" y="3"/>
                  <a:pt x="4" y="3"/>
                  <a:pt x="4" y="2"/>
                </a:cubicBezTo>
                <a:cubicBezTo>
                  <a:pt x="3" y="2"/>
                  <a:pt x="3" y="1"/>
                  <a:pt x="3" y="1"/>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7" name="Freeform 23"/>
          <p:cNvSpPr>
            <a:spLocks/>
          </p:cNvSpPr>
          <p:nvPr/>
        </p:nvSpPr>
        <p:spPr bwMode="auto">
          <a:xfrm>
            <a:off x="5450480" y="2610642"/>
            <a:ext cx="19205" cy="19205"/>
          </a:xfrm>
          <a:custGeom>
            <a:avLst/>
            <a:gdLst>
              <a:gd name="T0" fmla="*/ 1 w 4"/>
              <a:gd name="T1" fmla="*/ 0 h 4"/>
              <a:gd name="T2" fmla="*/ 0 w 4"/>
              <a:gd name="T3" fmla="*/ 1 h 4"/>
              <a:gd name="T4" fmla="*/ 0 w 4"/>
              <a:gd name="T5" fmla="*/ 2 h 4"/>
              <a:gd name="T6" fmla="*/ 1 w 4"/>
              <a:gd name="T7" fmla="*/ 3 h 4"/>
              <a:gd name="T8" fmla="*/ 3 w 4"/>
              <a:gd name="T9" fmla="*/ 4 h 4"/>
              <a:gd name="T10" fmla="*/ 4 w 4"/>
              <a:gd name="T11" fmla="*/ 3 h 4"/>
              <a:gd name="T12" fmla="*/ 3 w 4"/>
              <a:gd name="T13" fmla="*/ 1 h 4"/>
              <a:gd name="T14" fmla="*/ 2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0" y="0"/>
                  <a:pt x="0" y="0"/>
                  <a:pt x="0" y="1"/>
                </a:cubicBezTo>
                <a:cubicBezTo>
                  <a:pt x="0" y="1"/>
                  <a:pt x="0" y="2"/>
                  <a:pt x="0" y="2"/>
                </a:cubicBezTo>
                <a:cubicBezTo>
                  <a:pt x="1" y="3"/>
                  <a:pt x="1" y="3"/>
                  <a:pt x="1" y="3"/>
                </a:cubicBezTo>
                <a:cubicBezTo>
                  <a:pt x="2" y="4"/>
                  <a:pt x="2" y="4"/>
                  <a:pt x="3" y="4"/>
                </a:cubicBezTo>
                <a:cubicBezTo>
                  <a:pt x="3" y="4"/>
                  <a:pt x="4" y="3"/>
                  <a:pt x="4" y="3"/>
                </a:cubicBezTo>
                <a:cubicBezTo>
                  <a:pt x="4" y="2"/>
                  <a:pt x="4" y="2"/>
                  <a:pt x="3" y="1"/>
                </a:cubicBezTo>
                <a:cubicBezTo>
                  <a:pt x="3" y="1"/>
                  <a:pt x="3" y="0"/>
                  <a:pt x="2" y="0"/>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8" name="Freeform 24"/>
          <p:cNvSpPr>
            <a:spLocks/>
          </p:cNvSpPr>
          <p:nvPr/>
        </p:nvSpPr>
        <p:spPr bwMode="auto">
          <a:xfrm>
            <a:off x="5426474" y="2615444"/>
            <a:ext cx="19205" cy="19205"/>
          </a:xfrm>
          <a:custGeom>
            <a:avLst/>
            <a:gdLst>
              <a:gd name="T0" fmla="*/ 1 w 4"/>
              <a:gd name="T1" fmla="*/ 0 h 4"/>
              <a:gd name="T2" fmla="*/ 0 w 4"/>
              <a:gd name="T3" fmla="*/ 1 h 4"/>
              <a:gd name="T4" fmla="*/ 1 w 4"/>
              <a:gd name="T5" fmla="*/ 2 h 4"/>
              <a:gd name="T6" fmla="*/ 2 w 4"/>
              <a:gd name="T7" fmla="*/ 4 h 4"/>
              <a:gd name="T8" fmla="*/ 3 w 4"/>
              <a:gd name="T9" fmla="*/ 4 h 4"/>
              <a:gd name="T10" fmla="*/ 4 w 4"/>
              <a:gd name="T11" fmla="*/ 3 h 4"/>
              <a:gd name="T12" fmla="*/ 4 w 4"/>
              <a:gd name="T13" fmla="*/ 1 h 4"/>
              <a:gd name="T14" fmla="*/ 3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1" y="0"/>
                  <a:pt x="0" y="0"/>
                  <a:pt x="0" y="1"/>
                </a:cubicBezTo>
                <a:cubicBezTo>
                  <a:pt x="0" y="1"/>
                  <a:pt x="0" y="2"/>
                  <a:pt x="1" y="2"/>
                </a:cubicBezTo>
                <a:cubicBezTo>
                  <a:pt x="1" y="3"/>
                  <a:pt x="1" y="3"/>
                  <a:pt x="2" y="4"/>
                </a:cubicBezTo>
                <a:cubicBezTo>
                  <a:pt x="2" y="4"/>
                  <a:pt x="3" y="4"/>
                  <a:pt x="3" y="4"/>
                </a:cubicBezTo>
                <a:cubicBezTo>
                  <a:pt x="4" y="4"/>
                  <a:pt x="4" y="3"/>
                  <a:pt x="4" y="3"/>
                </a:cubicBezTo>
                <a:cubicBezTo>
                  <a:pt x="4" y="3"/>
                  <a:pt x="4" y="2"/>
                  <a:pt x="4" y="1"/>
                </a:cubicBezTo>
                <a:cubicBezTo>
                  <a:pt x="4" y="1"/>
                  <a:pt x="3" y="0"/>
                  <a:pt x="3" y="0"/>
                </a:cubicBezTo>
                <a:cubicBezTo>
                  <a:pt x="2" y="0"/>
                  <a:pt x="2"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39" name="Freeform 25"/>
          <p:cNvSpPr>
            <a:spLocks/>
          </p:cNvSpPr>
          <p:nvPr/>
        </p:nvSpPr>
        <p:spPr bwMode="auto">
          <a:xfrm>
            <a:off x="5404868" y="2620245"/>
            <a:ext cx="21607" cy="19205"/>
          </a:xfrm>
          <a:custGeom>
            <a:avLst/>
            <a:gdLst>
              <a:gd name="T0" fmla="*/ 1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0" y="0"/>
                  <a:pt x="0" y="1"/>
                  <a:pt x="0" y="1"/>
                </a:cubicBezTo>
                <a:cubicBezTo>
                  <a:pt x="0" y="1"/>
                  <a:pt x="0" y="2"/>
                  <a:pt x="0" y="2"/>
                </a:cubicBezTo>
                <a:cubicBezTo>
                  <a:pt x="1" y="3"/>
                  <a:pt x="1" y="3"/>
                  <a:pt x="1" y="4"/>
                </a:cubicBezTo>
                <a:cubicBezTo>
                  <a:pt x="2" y="4"/>
                  <a:pt x="2" y="4"/>
                  <a:pt x="3" y="4"/>
                </a:cubicBezTo>
                <a:cubicBezTo>
                  <a:pt x="3" y="4"/>
                  <a:pt x="4" y="4"/>
                  <a:pt x="4" y="3"/>
                </a:cubicBezTo>
                <a:cubicBezTo>
                  <a:pt x="4" y="3"/>
                  <a:pt x="4" y="2"/>
                  <a:pt x="3" y="2"/>
                </a:cubicBezTo>
                <a:cubicBezTo>
                  <a:pt x="3" y="1"/>
                  <a:pt x="3" y="1"/>
                  <a:pt x="2" y="0"/>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0" name="Freeform 26"/>
          <p:cNvSpPr>
            <a:spLocks/>
          </p:cNvSpPr>
          <p:nvPr/>
        </p:nvSpPr>
        <p:spPr bwMode="auto">
          <a:xfrm>
            <a:off x="5380862" y="2625046"/>
            <a:ext cx="19205" cy="19205"/>
          </a:xfrm>
          <a:custGeom>
            <a:avLst/>
            <a:gdLst>
              <a:gd name="T0" fmla="*/ 1 w 4"/>
              <a:gd name="T1" fmla="*/ 0 h 4"/>
              <a:gd name="T2" fmla="*/ 0 w 4"/>
              <a:gd name="T3" fmla="*/ 1 h 4"/>
              <a:gd name="T4" fmla="*/ 1 w 4"/>
              <a:gd name="T5" fmla="*/ 3 h 4"/>
              <a:gd name="T6" fmla="*/ 2 w 4"/>
              <a:gd name="T7" fmla="*/ 4 h 4"/>
              <a:gd name="T8" fmla="*/ 3 w 4"/>
              <a:gd name="T9" fmla="*/ 4 h 4"/>
              <a:gd name="T10" fmla="*/ 4 w 4"/>
              <a:gd name="T11" fmla="*/ 3 h 4"/>
              <a:gd name="T12" fmla="*/ 4 w 4"/>
              <a:gd name="T13" fmla="*/ 2 h 4"/>
              <a:gd name="T14" fmla="*/ 3 w 4"/>
              <a:gd name="T15" fmla="*/ 1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1" y="1"/>
                  <a:pt x="1" y="1"/>
                  <a:pt x="0" y="1"/>
                </a:cubicBezTo>
                <a:cubicBezTo>
                  <a:pt x="0" y="2"/>
                  <a:pt x="0" y="2"/>
                  <a:pt x="1" y="3"/>
                </a:cubicBezTo>
                <a:cubicBezTo>
                  <a:pt x="1" y="3"/>
                  <a:pt x="1" y="4"/>
                  <a:pt x="2" y="4"/>
                </a:cubicBezTo>
                <a:cubicBezTo>
                  <a:pt x="2" y="4"/>
                  <a:pt x="3" y="4"/>
                  <a:pt x="3" y="4"/>
                </a:cubicBezTo>
                <a:cubicBezTo>
                  <a:pt x="4" y="4"/>
                  <a:pt x="4" y="4"/>
                  <a:pt x="4" y="3"/>
                </a:cubicBezTo>
                <a:cubicBezTo>
                  <a:pt x="4" y="3"/>
                  <a:pt x="4" y="2"/>
                  <a:pt x="4" y="2"/>
                </a:cubicBezTo>
                <a:cubicBezTo>
                  <a:pt x="4" y="1"/>
                  <a:pt x="3" y="1"/>
                  <a:pt x="3" y="1"/>
                </a:cubicBezTo>
                <a:cubicBezTo>
                  <a:pt x="2" y="0"/>
                  <a:pt x="2"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1" name="Freeform 27"/>
          <p:cNvSpPr>
            <a:spLocks/>
          </p:cNvSpPr>
          <p:nvPr/>
        </p:nvSpPr>
        <p:spPr bwMode="auto">
          <a:xfrm>
            <a:off x="5361656" y="2634649"/>
            <a:ext cx="19205" cy="14404"/>
          </a:xfrm>
          <a:custGeom>
            <a:avLst/>
            <a:gdLst>
              <a:gd name="T0" fmla="*/ 1 w 4"/>
              <a:gd name="T1" fmla="*/ 0 h 3"/>
              <a:gd name="T2" fmla="*/ 0 w 4"/>
              <a:gd name="T3" fmla="*/ 0 h 3"/>
              <a:gd name="T4" fmla="*/ 0 w 4"/>
              <a:gd name="T5" fmla="*/ 2 h 3"/>
              <a:gd name="T6" fmla="*/ 1 w 4"/>
              <a:gd name="T7" fmla="*/ 3 h 3"/>
              <a:gd name="T8" fmla="*/ 3 w 4"/>
              <a:gd name="T9" fmla="*/ 3 h 3"/>
              <a:gd name="T10" fmla="*/ 4 w 4"/>
              <a:gd name="T11" fmla="*/ 2 h 3"/>
              <a:gd name="T12" fmla="*/ 3 w 4"/>
              <a:gd name="T13" fmla="*/ 1 h 3"/>
              <a:gd name="T14" fmla="*/ 2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cubicBezTo>
                  <a:pt x="0" y="0"/>
                  <a:pt x="0" y="0"/>
                  <a:pt x="0" y="0"/>
                </a:cubicBezTo>
                <a:cubicBezTo>
                  <a:pt x="0" y="1"/>
                  <a:pt x="0" y="1"/>
                  <a:pt x="0" y="2"/>
                </a:cubicBezTo>
                <a:cubicBezTo>
                  <a:pt x="1" y="2"/>
                  <a:pt x="1" y="3"/>
                  <a:pt x="1" y="3"/>
                </a:cubicBezTo>
                <a:cubicBezTo>
                  <a:pt x="2" y="3"/>
                  <a:pt x="2"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2" name="Freeform 28"/>
          <p:cNvSpPr>
            <a:spLocks/>
          </p:cNvSpPr>
          <p:nvPr/>
        </p:nvSpPr>
        <p:spPr bwMode="auto">
          <a:xfrm>
            <a:off x="5340050" y="2639450"/>
            <a:ext cx="21607" cy="14404"/>
          </a:xfrm>
          <a:custGeom>
            <a:avLst/>
            <a:gdLst>
              <a:gd name="T0" fmla="*/ 1 w 4"/>
              <a:gd name="T1" fmla="*/ 0 h 3"/>
              <a:gd name="T2" fmla="*/ 1 w 4"/>
              <a:gd name="T3" fmla="*/ 0 h 3"/>
              <a:gd name="T4" fmla="*/ 1 w 4"/>
              <a:gd name="T5" fmla="*/ 2 h 3"/>
              <a:gd name="T6" fmla="*/ 2 w 4"/>
              <a:gd name="T7" fmla="*/ 3 h 3"/>
              <a:gd name="T8" fmla="*/ 3 w 4"/>
              <a:gd name="T9" fmla="*/ 3 h 3"/>
              <a:gd name="T10" fmla="*/ 4 w 4"/>
              <a:gd name="T11" fmla="*/ 2 h 3"/>
              <a:gd name="T12" fmla="*/ 3 w 4"/>
              <a:gd name="T13" fmla="*/ 1 h 3"/>
              <a:gd name="T14" fmla="*/ 2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cubicBezTo>
                  <a:pt x="1" y="0"/>
                  <a:pt x="1" y="0"/>
                  <a:pt x="1" y="0"/>
                </a:cubicBezTo>
                <a:cubicBezTo>
                  <a:pt x="0" y="1"/>
                  <a:pt x="1" y="1"/>
                  <a:pt x="1" y="2"/>
                </a:cubicBezTo>
                <a:cubicBezTo>
                  <a:pt x="1" y="2"/>
                  <a:pt x="1" y="3"/>
                  <a:pt x="2" y="3"/>
                </a:cubicBezTo>
                <a:cubicBezTo>
                  <a:pt x="2" y="3"/>
                  <a:pt x="3"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3" name="Freeform 29"/>
          <p:cNvSpPr>
            <a:spLocks/>
          </p:cNvSpPr>
          <p:nvPr/>
        </p:nvSpPr>
        <p:spPr bwMode="auto">
          <a:xfrm>
            <a:off x="5325646" y="2639450"/>
            <a:ext cx="14404" cy="21607"/>
          </a:xfrm>
          <a:custGeom>
            <a:avLst/>
            <a:gdLst>
              <a:gd name="T0" fmla="*/ 1 w 3"/>
              <a:gd name="T1" fmla="*/ 1 h 4"/>
              <a:gd name="T2" fmla="*/ 0 w 3"/>
              <a:gd name="T3" fmla="*/ 1 h 4"/>
              <a:gd name="T4" fmla="*/ 0 w 3"/>
              <a:gd name="T5" fmla="*/ 3 h 4"/>
              <a:gd name="T6" fmla="*/ 1 w 3"/>
              <a:gd name="T7" fmla="*/ 4 h 4"/>
              <a:gd name="T8" fmla="*/ 3 w 3"/>
              <a:gd name="T9" fmla="*/ 4 h 4"/>
              <a:gd name="T10" fmla="*/ 3 w 3"/>
              <a:gd name="T11" fmla="*/ 3 h 4"/>
              <a:gd name="T12" fmla="*/ 3 w 3"/>
              <a:gd name="T13" fmla="*/ 2 h 4"/>
              <a:gd name="T14" fmla="*/ 2 w 3"/>
              <a:gd name="T15" fmla="*/ 1 h 4"/>
              <a:gd name="T16" fmla="*/ 1 w 3"/>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1"/>
                </a:moveTo>
                <a:cubicBezTo>
                  <a:pt x="0" y="1"/>
                  <a:pt x="0" y="1"/>
                  <a:pt x="0" y="1"/>
                </a:cubicBezTo>
                <a:cubicBezTo>
                  <a:pt x="0" y="2"/>
                  <a:pt x="0" y="2"/>
                  <a:pt x="0" y="3"/>
                </a:cubicBezTo>
                <a:cubicBezTo>
                  <a:pt x="1" y="3"/>
                  <a:pt x="1" y="3"/>
                  <a:pt x="1" y="4"/>
                </a:cubicBezTo>
                <a:cubicBezTo>
                  <a:pt x="2" y="4"/>
                  <a:pt x="2" y="4"/>
                  <a:pt x="3" y="4"/>
                </a:cubicBezTo>
                <a:cubicBezTo>
                  <a:pt x="3" y="4"/>
                  <a:pt x="3" y="4"/>
                  <a:pt x="3" y="3"/>
                </a:cubicBezTo>
                <a:cubicBezTo>
                  <a:pt x="3" y="3"/>
                  <a:pt x="3" y="2"/>
                  <a:pt x="3" y="2"/>
                </a:cubicBezTo>
                <a:cubicBezTo>
                  <a:pt x="3" y="1"/>
                  <a:pt x="2" y="1"/>
                  <a:pt x="2" y="1"/>
                </a:cubicBezTo>
                <a:cubicBezTo>
                  <a:pt x="1" y="1"/>
                  <a:pt x="1" y="0"/>
                  <a:pt x="1" y="1"/>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4" name="Freeform 30"/>
          <p:cNvSpPr>
            <a:spLocks/>
          </p:cNvSpPr>
          <p:nvPr/>
        </p:nvSpPr>
        <p:spPr bwMode="auto">
          <a:xfrm>
            <a:off x="5311242" y="2644252"/>
            <a:ext cx="14404" cy="21607"/>
          </a:xfrm>
          <a:custGeom>
            <a:avLst/>
            <a:gdLst>
              <a:gd name="T0" fmla="*/ 0 w 3"/>
              <a:gd name="T1" fmla="*/ 0 h 4"/>
              <a:gd name="T2" fmla="*/ 0 w 3"/>
              <a:gd name="T3" fmla="*/ 1 h 4"/>
              <a:gd name="T4" fmla="*/ 0 w 3"/>
              <a:gd name="T5" fmla="*/ 2 h 4"/>
              <a:gd name="T6" fmla="*/ 1 w 3"/>
              <a:gd name="T7" fmla="*/ 3 h 4"/>
              <a:gd name="T8" fmla="*/ 2 w 3"/>
              <a:gd name="T9" fmla="*/ 4 h 4"/>
              <a:gd name="T10" fmla="*/ 3 w 3"/>
              <a:gd name="T11" fmla="*/ 3 h 4"/>
              <a:gd name="T12" fmla="*/ 2 w 3"/>
              <a:gd name="T13" fmla="*/ 2 h 4"/>
              <a:gd name="T14" fmla="*/ 1 w 3"/>
              <a:gd name="T15" fmla="*/ 1 h 4"/>
              <a:gd name="T16" fmla="*/ 0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0"/>
                </a:moveTo>
                <a:cubicBezTo>
                  <a:pt x="0" y="1"/>
                  <a:pt x="0" y="1"/>
                  <a:pt x="0" y="1"/>
                </a:cubicBezTo>
                <a:cubicBezTo>
                  <a:pt x="0" y="2"/>
                  <a:pt x="0" y="2"/>
                  <a:pt x="0" y="2"/>
                </a:cubicBezTo>
                <a:cubicBezTo>
                  <a:pt x="0" y="3"/>
                  <a:pt x="1" y="3"/>
                  <a:pt x="1" y="3"/>
                </a:cubicBezTo>
                <a:cubicBezTo>
                  <a:pt x="1" y="4"/>
                  <a:pt x="2" y="4"/>
                  <a:pt x="2" y="4"/>
                </a:cubicBezTo>
                <a:cubicBezTo>
                  <a:pt x="3" y="3"/>
                  <a:pt x="3" y="3"/>
                  <a:pt x="3" y="3"/>
                </a:cubicBezTo>
                <a:cubicBezTo>
                  <a:pt x="3" y="3"/>
                  <a:pt x="3" y="2"/>
                  <a:pt x="2" y="2"/>
                </a:cubicBezTo>
                <a:cubicBezTo>
                  <a:pt x="2" y="1"/>
                  <a:pt x="2" y="1"/>
                  <a:pt x="1" y="1"/>
                </a:cubicBezTo>
                <a:cubicBezTo>
                  <a:pt x="1" y="0"/>
                  <a:pt x="1" y="0"/>
                  <a:pt x="0"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5" name="Freeform 31"/>
          <p:cNvSpPr>
            <a:spLocks/>
          </p:cNvSpPr>
          <p:nvPr/>
        </p:nvSpPr>
        <p:spPr bwMode="auto">
          <a:xfrm>
            <a:off x="5292036" y="2649053"/>
            <a:ext cx="14404" cy="21607"/>
          </a:xfrm>
          <a:custGeom>
            <a:avLst/>
            <a:gdLst>
              <a:gd name="T0" fmla="*/ 1 w 3"/>
              <a:gd name="T1" fmla="*/ 0 h 4"/>
              <a:gd name="T2" fmla="*/ 0 w 3"/>
              <a:gd name="T3" fmla="*/ 1 h 4"/>
              <a:gd name="T4" fmla="*/ 1 w 3"/>
              <a:gd name="T5" fmla="*/ 2 h 4"/>
              <a:gd name="T6" fmla="*/ 2 w 3"/>
              <a:gd name="T7" fmla="*/ 3 h 4"/>
              <a:gd name="T8" fmla="*/ 3 w 3"/>
              <a:gd name="T9" fmla="*/ 4 h 4"/>
              <a:gd name="T10" fmla="*/ 3 w 3"/>
              <a:gd name="T11" fmla="*/ 3 h 4"/>
              <a:gd name="T12" fmla="*/ 3 w 3"/>
              <a:gd name="T13" fmla="*/ 2 h 4"/>
              <a:gd name="T14" fmla="*/ 2 w 3"/>
              <a:gd name="T15" fmla="*/ 1 h 4"/>
              <a:gd name="T16" fmla="*/ 1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0"/>
                </a:moveTo>
                <a:cubicBezTo>
                  <a:pt x="0" y="1"/>
                  <a:pt x="0" y="1"/>
                  <a:pt x="0" y="1"/>
                </a:cubicBezTo>
                <a:cubicBezTo>
                  <a:pt x="0" y="1"/>
                  <a:pt x="0" y="2"/>
                  <a:pt x="1" y="2"/>
                </a:cubicBezTo>
                <a:cubicBezTo>
                  <a:pt x="1" y="3"/>
                  <a:pt x="1" y="3"/>
                  <a:pt x="2" y="3"/>
                </a:cubicBezTo>
                <a:cubicBezTo>
                  <a:pt x="2" y="4"/>
                  <a:pt x="2" y="4"/>
                  <a:pt x="3" y="4"/>
                </a:cubicBezTo>
                <a:cubicBezTo>
                  <a:pt x="3" y="3"/>
                  <a:pt x="3" y="3"/>
                  <a:pt x="3" y="3"/>
                </a:cubicBezTo>
                <a:cubicBezTo>
                  <a:pt x="3" y="3"/>
                  <a:pt x="3" y="2"/>
                  <a:pt x="3" y="2"/>
                </a:cubicBezTo>
                <a:cubicBezTo>
                  <a:pt x="3" y="1"/>
                  <a:pt x="2" y="1"/>
                  <a:pt x="2" y="1"/>
                </a:cubicBezTo>
                <a:cubicBezTo>
                  <a:pt x="2"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6" name="Freeform 32"/>
          <p:cNvSpPr>
            <a:spLocks/>
          </p:cNvSpPr>
          <p:nvPr/>
        </p:nvSpPr>
        <p:spPr bwMode="auto">
          <a:xfrm>
            <a:off x="5277632" y="2653854"/>
            <a:ext cx="14404" cy="21607"/>
          </a:xfrm>
          <a:custGeom>
            <a:avLst/>
            <a:gdLst>
              <a:gd name="T0" fmla="*/ 1 w 3"/>
              <a:gd name="T1" fmla="*/ 0 h 4"/>
              <a:gd name="T2" fmla="*/ 0 w 3"/>
              <a:gd name="T3" fmla="*/ 1 h 4"/>
              <a:gd name="T4" fmla="*/ 0 w 3"/>
              <a:gd name="T5" fmla="*/ 2 h 4"/>
              <a:gd name="T6" fmla="*/ 1 w 3"/>
              <a:gd name="T7" fmla="*/ 3 h 4"/>
              <a:gd name="T8" fmla="*/ 2 w 3"/>
              <a:gd name="T9" fmla="*/ 3 h 4"/>
              <a:gd name="T10" fmla="*/ 3 w 3"/>
              <a:gd name="T11" fmla="*/ 3 h 4"/>
              <a:gd name="T12" fmla="*/ 3 w 3"/>
              <a:gd name="T13" fmla="*/ 2 h 4"/>
              <a:gd name="T14" fmla="*/ 2 w 3"/>
              <a:gd name="T15" fmla="*/ 1 h 4"/>
              <a:gd name="T16" fmla="*/ 1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0"/>
                </a:moveTo>
                <a:cubicBezTo>
                  <a:pt x="0" y="1"/>
                  <a:pt x="0" y="1"/>
                  <a:pt x="0" y="1"/>
                </a:cubicBezTo>
                <a:cubicBezTo>
                  <a:pt x="0" y="1"/>
                  <a:pt x="0" y="2"/>
                  <a:pt x="0" y="2"/>
                </a:cubicBezTo>
                <a:cubicBezTo>
                  <a:pt x="0" y="3"/>
                  <a:pt x="1" y="3"/>
                  <a:pt x="1" y="3"/>
                </a:cubicBezTo>
                <a:cubicBezTo>
                  <a:pt x="2" y="3"/>
                  <a:pt x="2" y="4"/>
                  <a:pt x="2" y="3"/>
                </a:cubicBezTo>
                <a:cubicBezTo>
                  <a:pt x="3" y="3"/>
                  <a:pt x="3" y="3"/>
                  <a:pt x="3" y="3"/>
                </a:cubicBezTo>
                <a:cubicBezTo>
                  <a:pt x="3" y="2"/>
                  <a:pt x="3" y="2"/>
                  <a:pt x="3" y="2"/>
                </a:cubicBezTo>
                <a:cubicBezTo>
                  <a:pt x="2" y="1"/>
                  <a:pt x="2" y="1"/>
                  <a:pt x="2" y="1"/>
                </a:cubicBezTo>
                <a:cubicBezTo>
                  <a:pt x="1"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7" name="Freeform 33"/>
          <p:cNvSpPr>
            <a:spLocks/>
          </p:cNvSpPr>
          <p:nvPr/>
        </p:nvSpPr>
        <p:spPr bwMode="auto">
          <a:xfrm>
            <a:off x="5260828" y="2661057"/>
            <a:ext cx="16805" cy="14404"/>
          </a:xfrm>
          <a:custGeom>
            <a:avLst/>
            <a:gdLst>
              <a:gd name="T0" fmla="*/ 0 w 3"/>
              <a:gd name="T1" fmla="*/ 0 h 3"/>
              <a:gd name="T2" fmla="*/ 0 w 3"/>
              <a:gd name="T3" fmla="*/ 1 h 3"/>
              <a:gd name="T4" fmla="*/ 0 w 3"/>
              <a:gd name="T5" fmla="*/ 2 h 3"/>
              <a:gd name="T6" fmla="*/ 1 w 3"/>
              <a:gd name="T7" fmla="*/ 3 h 3"/>
              <a:gd name="T8" fmla="*/ 2 w 3"/>
              <a:gd name="T9" fmla="*/ 3 h 3"/>
              <a:gd name="T10" fmla="*/ 2 w 3"/>
              <a:gd name="T11" fmla="*/ 3 h 3"/>
              <a:gd name="T12" fmla="*/ 2 w 3"/>
              <a:gd name="T13" fmla="*/ 1 h 3"/>
              <a:gd name="T14" fmla="*/ 1 w 3"/>
              <a:gd name="T15" fmla="*/ 1 h 3"/>
              <a:gd name="T16" fmla="*/ 0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0"/>
                </a:moveTo>
                <a:cubicBezTo>
                  <a:pt x="0" y="1"/>
                  <a:pt x="0" y="1"/>
                  <a:pt x="0" y="1"/>
                </a:cubicBezTo>
                <a:cubicBezTo>
                  <a:pt x="0" y="1"/>
                  <a:pt x="0" y="2"/>
                  <a:pt x="0" y="2"/>
                </a:cubicBezTo>
                <a:cubicBezTo>
                  <a:pt x="0" y="3"/>
                  <a:pt x="0" y="3"/>
                  <a:pt x="1" y="3"/>
                </a:cubicBezTo>
                <a:cubicBezTo>
                  <a:pt x="1" y="3"/>
                  <a:pt x="2" y="3"/>
                  <a:pt x="2" y="3"/>
                </a:cubicBezTo>
                <a:cubicBezTo>
                  <a:pt x="2" y="3"/>
                  <a:pt x="2" y="3"/>
                  <a:pt x="2" y="3"/>
                </a:cubicBezTo>
                <a:cubicBezTo>
                  <a:pt x="3" y="2"/>
                  <a:pt x="2" y="2"/>
                  <a:pt x="2" y="1"/>
                </a:cubicBezTo>
                <a:cubicBezTo>
                  <a:pt x="2" y="1"/>
                  <a:pt x="2" y="1"/>
                  <a:pt x="1" y="1"/>
                </a:cubicBezTo>
                <a:cubicBezTo>
                  <a:pt x="1" y="0"/>
                  <a:pt x="0" y="0"/>
                  <a:pt x="0"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8" name="Freeform 34"/>
          <p:cNvSpPr>
            <a:spLocks/>
          </p:cNvSpPr>
          <p:nvPr/>
        </p:nvSpPr>
        <p:spPr bwMode="auto">
          <a:xfrm>
            <a:off x="5241623" y="2665858"/>
            <a:ext cx="14404" cy="14404"/>
          </a:xfrm>
          <a:custGeom>
            <a:avLst/>
            <a:gdLst>
              <a:gd name="T0" fmla="*/ 1 w 3"/>
              <a:gd name="T1" fmla="*/ 0 h 3"/>
              <a:gd name="T2" fmla="*/ 0 w 3"/>
              <a:gd name="T3" fmla="*/ 1 h 3"/>
              <a:gd name="T4" fmla="*/ 0 w 3"/>
              <a:gd name="T5" fmla="*/ 2 h 3"/>
              <a:gd name="T6" fmla="*/ 1 w 3"/>
              <a:gd name="T7" fmla="*/ 3 h 3"/>
              <a:gd name="T8" fmla="*/ 2 w 3"/>
              <a:gd name="T9" fmla="*/ 3 h 3"/>
              <a:gd name="T10" fmla="*/ 3 w 3"/>
              <a:gd name="T11" fmla="*/ 2 h 3"/>
              <a:gd name="T12" fmla="*/ 3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cubicBezTo>
                  <a:pt x="0" y="1"/>
                  <a:pt x="0" y="1"/>
                  <a:pt x="0" y="1"/>
                </a:cubicBezTo>
                <a:cubicBezTo>
                  <a:pt x="0" y="1"/>
                  <a:pt x="0" y="2"/>
                  <a:pt x="0" y="2"/>
                </a:cubicBezTo>
                <a:cubicBezTo>
                  <a:pt x="1" y="2"/>
                  <a:pt x="1" y="3"/>
                  <a:pt x="1" y="3"/>
                </a:cubicBezTo>
                <a:cubicBezTo>
                  <a:pt x="2" y="3"/>
                  <a:pt x="2" y="3"/>
                  <a:pt x="2" y="3"/>
                </a:cubicBezTo>
                <a:cubicBezTo>
                  <a:pt x="3" y="2"/>
                  <a:pt x="3" y="2"/>
                  <a:pt x="3" y="2"/>
                </a:cubicBezTo>
                <a:cubicBezTo>
                  <a:pt x="3" y="2"/>
                  <a:pt x="3" y="2"/>
                  <a:pt x="3" y="1"/>
                </a:cubicBezTo>
                <a:cubicBezTo>
                  <a:pt x="3" y="1"/>
                  <a:pt x="2" y="1"/>
                  <a:pt x="2" y="0"/>
                </a:cubicBezTo>
                <a:cubicBezTo>
                  <a:pt x="1" y="0"/>
                  <a:pt x="1" y="0"/>
                  <a:pt x="1" y="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49" name="Freeform 35"/>
          <p:cNvSpPr>
            <a:spLocks/>
          </p:cNvSpPr>
          <p:nvPr/>
        </p:nvSpPr>
        <p:spPr bwMode="auto">
          <a:xfrm>
            <a:off x="5227219" y="2670660"/>
            <a:ext cx="14404" cy="14404"/>
          </a:xfrm>
          <a:custGeom>
            <a:avLst/>
            <a:gdLst>
              <a:gd name="T0" fmla="*/ 0 w 3"/>
              <a:gd name="T1" fmla="*/ 0 h 3"/>
              <a:gd name="T2" fmla="*/ 0 w 3"/>
              <a:gd name="T3" fmla="*/ 1 h 3"/>
              <a:gd name="T4" fmla="*/ 0 w 3"/>
              <a:gd name="T5" fmla="*/ 2 h 3"/>
              <a:gd name="T6" fmla="*/ 1 w 3"/>
              <a:gd name="T7" fmla="*/ 3 h 3"/>
              <a:gd name="T8" fmla="*/ 2 w 3"/>
              <a:gd name="T9" fmla="*/ 3 h 3"/>
              <a:gd name="T10" fmla="*/ 3 w 3"/>
              <a:gd name="T11" fmla="*/ 2 h 3"/>
              <a:gd name="T12" fmla="*/ 2 w 3"/>
              <a:gd name="T13" fmla="*/ 1 h 3"/>
              <a:gd name="T14" fmla="*/ 1 w 3"/>
              <a:gd name="T15" fmla="*/ 0 h 3"/>
              <a:gd name="T16" fmla="*/ 0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0"/>
                </a:moveTo>
                <a:cubicBezTo>
                  <a:pt x="0" y="1"/>
                  <a:pt x="0" y="1"/>
                  <a:pt x="0" y="1"/>
                </a:cubicBezTo>
                <a:cubicBezTo>
                  <a:pt x="0" y="1"/>
                  <a:pt x="0" y="2"/>
                  <a:pt x="0" y="2"/>
                </a:cubicBezTo>
                <a:cubicBezTo>
                  <a:pt x="0" y="2"/>
                  <a:pt x="1" y="3"/>
                  <a:pt x="1" y="3"/>
                </a:cubicBezTo>
                <a:cubicBezTo>
                  <a:pt x="1" y="3"/>
                  <a:pt x="2" y="3"/>
                  <a:pt x="2" y="3"/>
                </a:cubicBezTo>
                <a:cubicBezTo>
                  <a:pt x="3" y="2"/>
                  <a:pt x="3" y="2"/>
                  <a:pt x="3" y="2"/>
                </a:cubicBezTo>
                <a:cubicBezTo>
                  <a:pt x="3" y="2"/>
                  <a:pt x="3" y="2"/>
                  <a:pt x="2" y="1"/>
                </a:cubicBezTo>
                <a:cubicBezTo>
                  <a:pt x="2" y="1"/>
                  <a:pt x="2" y="1"/>
                  <a:pt x="1" y="0"/>
                </a:cubicBezTo>
                <a:lnTo>
                  <a:pt x="0" y="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0" name="Freeform 36"/>
          <p:cNvSpPr>
            <a:spLocks/>
          </p:cNvSpPr>
          <p:nvPr/>
        </p:nvSpPr>
        <p:spPr bwMode="auto">
          <a:xfrm>
            <a:off x="5208014" y="2675461"/>
            <a:ext cx="14404" cy="14404"/>
          </a:xfrm>
          <a:custGeom>
            <a:avLst/>
            <a:gdLst>
              <a:gd name="T0" fmla="*/ 1 w 3"/>
              <a:gd name="T1" fmla="*/ 0 h 3"/>
              <a:gd name="T2" fmla="*/ 0 w 3"/>
              <a:gd name="T3" fmla="*/ 1 h 3"/>
              <a:gd name="T4" fmla="*/ 1 w 3"/>
              <a:gd name="T5" fmla="*/ 2 h 3"/>
              <a:gd name="T6" fmla="*/ 1 w 3"/>
              <a:gd name="T7" fmla="*/ 3 h 3"/>
              <a:gd name="T8" fmla="*/ 3 w 3"/>
              <a:gd name="T9" fmla="*/ 3 h 3"/>
              <a:gd name="T10" fmla="*/ 3 w 3"/>
              <a:gd name="T11" fmla="*/ 2 h 3"/>
              <a:gd name="T12" fmla="*/ 3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cubicBezTo>
                  <a:pt x="0" y="1"/>
                  <a:pt x="0" y="1"/>
                  <a:pt x="0" y="1"/>
                </a:cubicBezTo>
                <a:cubicBezTo>
                  <a:pt x="1" y="2"/>
                  <a:pt x="1" y="2"/>
                  <a:pt x="1" y="2"/>
                </a:cubicBezTo>
                <a:cubicBezTo>
                  <a:pt x="1" y="3"/>
                  <a:pt x="1" y="3"/>
                  <a:pt x="1" y="3"/>
                </a:cubicBezTo>
                <a:cubicBezTo>
                  <a:pt x="3" y="3"/>
                  <a:pt x="3" y="3"/>
                  <a:pt x="3" y="3"/>
                </a:cubicBezTo>
                <a:cubicBezTo>
                  <a:pt x="3" y="2"/>
                  <a:pt x="3" y="2"/>
                  <a:pt x="3" y="2"/>
                </a:cubicBezTo>
                <a:cubicBezTo>
                  <a:pt x="3" y="2"/>
                  <a:pt x="3" y="2"/>
                  <a:pt x="3" y="1"/>
                </a:cubicBezTo>
                <a:cubicBezTo>
                  <a:pt x="3" y="1"/>
                  <a:pt x="2" y="1"/>
                  <a:pt x="2" y="0"/>
                </a:cubicBezTo>
                <a:lnTo>
                  <a:pt x="1" y="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1" name="Freeform 37"/>
          <p:cNvSpPr>
            <a:spLocks/>
          </p:cNvSpPr>
          <p:nvPr/>
        </p:nvSpPr>
        <p:spPr bwMode="auto">
          <a:xfrm>
            <a:off x="5193610" y="2680262"/>
            <a:ext cx="14404" cy="14404"/>
          </a:xfrm>
          <a:custGeom>
            <a:avLst/>
            <a:gdLst>
              <a:gd name="T0" fmla="*/ 2 w 6"/>
              <a:gd name="T1" fmla="*/ 0 h 6"/>
              <a:gd name="T2" fmla="*/ 0 w 6"/>
              <a:gd name="T3" fmla="*/ 2 h 6"/>
              <a:gd name="T4" fmla="*/ 0 w 6"/>
              <a:gd name="T5" fmla="*/ 4 h 6"/>
              <a:gd name="T6" fmla="*/ 2 w 6"/>
              <a:gd name="T7" fmla="*/ 4 h 6"/>
              <a:gd name="T8" fmla="*/ 4 w 6"/>
              <a:gd name="T9" fmla="*/ 6 h 6"/>
              <a:gd name="T10" fmla="*/ 6 w 6"/>
              <a:gd name="T11" fmla="*/ 4 h 6"/>
              <a:gd name="T12" fmla="*/ 6 w 6"/>
              <a:gd name="T13" fmla="*/ 2 h 6"/>
              <a:gd name="T14" fmla="*/ 4 w 6"/>
              <a:gd name="T15" fmla="*/ 0 h 6"/>
              <a:gd name="T16" fmla="*/ 2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0"/>
                </a:moveTo>
                <a:lnTo>
                  <a:pt x="0" y="2"/>
                </a:lnTo>
                <a:lnTo>
                  <a:pt x="0" y="4"/>
                </a:lnTo>
                <a:lnTo>
                  <a:pt x="2" y="4"/>
                </a:lnTo>
                <a:lnTo>
                  <a:pt x="4" y="6"/>
                </a:lnTo>
                <a:lnTo>
                  <a:pt x="6" y="4"/>
                </a:lnTo>
                <a:lnTo>
                  <a:pt x="6" y="2"/>
                </a:lnTo>
                <a:lnTo>
                  <a:pt x="4" y="0"/>
                </a:lnTo>
                <a:lnTo>
                  <a:pt x="2" y="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2" name="Freeform 38"/>
          <p:cNvSpPr>
            <a:spLocks/>
          </p:cNvSpPr>
          <p:nvPr/>
        </p:nvSpPr>
        <p:spPr bwMode="auto">
          <a:xfrm>
            <a:off x="5176804" y="2685064"/>
            <a:ext cx="12004" cy="9603"/>
          </a:xfrm>
          <a:custGeom>
            <a:avLst/>
            <a:gdLst>
              <a:gd name="T0" fmla="*/ 0 w 5"/>
              <a:gd name="T1" fmla="*/ 0 h 4"/>
              <a:gd name="T2" fmla="*/ 0 w 5"/>
              <a:gd name="T3" fmla="*/ 2 h 4"/>
              <a:gd name="T4" fmla="*/ 0 w 5"/>
              <a:gd name="T5" fmla="*/ 4 h 4"/>
              <a:gd name="T6" fmla="*/ 2 w 5"/>
              <a:gd name="T7" fmla="*/ 4 h 4"/>
              <a:gd name="T8" fmla="*/ 5 w 5"/>
              <a:gd name="T9" fmla="*/ 4 h 4"/>
              <a:gd name="T10" fmla="*/ 5 w 5"/>
              <a:gd name="T11" fmla="*/ 4 h 4"/>
              <a:gd name="T12" fmla="*/ 5 w 5"/>
              <a:gd name="T13" fmla="*/ 2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2"/>
                </a:lnTo>
                <a:lnTo>
                  <a:pt x="0" y="4"/>
                </a:lnTo>
                <a:lnTo>
                  <a:pt x="2" y="4"/>
                </a:lnTo>
                <a:lnTo>
                  <a:pt x="5" y="4"/>
                </a:lnTo>
                <a:lnTo>
                  <a:pt x="5" y="4"/>
                </a:lnTo>
                <a:lnTo>
                  <a:pt x="5" y="2"/>
                </a:lnTo>
                <a:lnTo>
                  <a:pt x="2" y="0"/>
                </a:lnTo>
                <a:lnTo>
                  <a:pt x="0" y="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3" name="Freeform 39"/>
          <p:cNvSpPr>
            <a:spLocks/>
          </p:cNvSpPr>
          <p:nvPr/>
        </p:nvSpPr>
        <p:spPr bwMode="auto">
          <a:xfrm>
            <a:off x="5431275" y="2754682"/>
            <a:ext cx="38411" cy="57616"/>
          </a:xfrm>
          <a:custGeom>
            <a:avLst/>
            <a:gdLst>
              <a:gd name="T0" fmla="*/ 2 w 8"/>
              <a:gd name="T1" fmla="*/ 1 h 12"/>
              <a:gd name="T2" fmla="*/ 1 w 8"/>
              <a:gd name="T3" fmla="*/ 7 h 12"/>
              <a:gd name="T4" fmla="*/ 6 w 8"/>
              <a:gd name="T5" fmla="*/ 11 h 12"/>
              <a:gd name="T6" fmla="*/ 7 w 8"/>
              <a:gd name="T7" fmla="*/ 5 h 12"/>
              <a:gd name="T8" fmla="*/ 2 w 8"/>
              <a:gd name="T9" fmla="*/ 1 h 12"/>
            </a:gdLst>
            <a:ahLst/>
            <a:cxnLst>
              <a:cxn ang="0">
                <a:pos x="T0" y="T1"/>
              </a:cxn>
              <a:cxn ang="0">
                <a:pos x="T2" y="T3"/>
              </a:cxn>
              <a:cxn ang="0">
                <a:pos x="T4" y="T5"/>
              </a:cxn>
              <a:cxn ang="0">
                <a:pos x="T6" y="T7"/>
              </a:cxn>
              <a:cxn ang="0">
                <a:pos x="T8" y="T9"/>
              </a:cxn>
            </a:cxnLst>
            <a:rect l="0" t="0" r="r" b="b"/>
            <a:pathLst>
              <a:path w="8" h="12">
                <a:moveTo>
                  <a:pt x="2" y="1"/>
                </a:moveTo>
                <a:cubicBezTo>
                  <a:pt x="0" y="1"/>
                  <a:pt x="0" y="4"/>
                  <a:pt x="1" y="7"/>
                </a:cubicBezTo>
                <a:cubicBezTo>
                  <a:pt x="2" y="10"/>
                  <a:pt x="4" y="12"/>
                  <a:pt x="6" y="11"/>
                </a:cubicBezTo>
                <a:cubicBezTo>
                  <a:pt x="8" y="11"/>
                  <a:pt x="8" y="8"/>
                  <a:pt x="7" y="5"/>
                </a:cubicBezTo>
                <a:cubicBezTo>
                  <a:pt x="6" y="2"/>
                  <a:pt x="4" y="0"/>
                  <a:pt x="2" y="1"/>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4" name="Freeform 40"/>
          <p:cNvSpPr>
            <a:spLocks noEditPoints="1"/>
          </p:cNvSpPr>
          <p:nvPr/>
        </p:nvSpPr>
        <p:spPr bwMode="auto">
          <a:xfrm>
            <a:off x="4761489" y="1599961"/>
            <a:ext cx="456127" cy="386508"/>
          </a:xfrm>
          <a:custGeom>
            <a:avLst/>
            <a:gdLst>
              <a:gd name="T0" fmla="*/ 23 w 92"/>
              <a:gd name="T1" fmla="*/ 56 h 78"/>
              <a:gd name="T2" fmla="*/ 27 w 92"/>
              <a:gd name="T3" fmla="*/ 52 h 78"/>
              <a:gd name="T4" fmla="*/ 87 w 92"/>
              <a:gd name="T5" fmla="*/ 3 h 78"/>
              <a:gd name="T6" fmla="*/ 23 w 92"/>
              <a:gd name="T7" fmla="*/ 78 h 78"/>
              <a:gd name="T8" fmla="*/ 22 w 92"/>
              <a:gd name="T9" fmla="*/ 56 h 78"/>
              <a:gd name="T10" fmla="*/ 23 w 92"/>
              <a:gd name="T11" fmla="*/ 56 h 78"/>
              <a:gd name="T12" fmla="*/ 20 w 92"/>
              <a:gd name="T13" fmla="*/ 78 h 78"/>
              <a:gd name="T14" fmla="*/ 20 w 92"/>
              <a:gd name="T15" fmla="*/ 54 h 78"/>
              <a:gd name="T16" fmla="*/ 22 w 92"/>
              <a:gd name="T17" fmla="*/ 56 h 78"/>
              <a:gd name="T18" fmla="*/ 19 w 92"/>
              <a:gd name="T19" fmla="*/ 59 h 78"/>
              <a:gd name="T20" fmla="*/ 20 w 92"/>
              <a:gd name="T21" fmla="*/ 54 h 78"/>
              <a:gd name="T22" fmla="*/ 20 w 92"/>
              <a:gd name="T23" fmla="*/ 78 h 78"/>
              <a:gd name="T24" fmla="*/ 19 w 92"/>
              <a:gd name="T25" fmla="*/ 59 h 78"/>
              <a:gd name="T26" fmla="*/ 19 w 92"/>
              <a:gd name="T27" fmla="*/ 59 h 78"/>
              <a:gd name="T28" fmla="*/ 19 w 92"/>
              <a:gd name="T29" fmla="*/ 78 h 78"/>
              <a:gd name="T30" fmla="*/ 16 w 92"/>
              <a:gd name="T31" fmla="*/ 61 h 78"/>
              <a:gd name="T32" fmla="*/ 18 w 92"/>
              <a:gd name="T33" fmla="*/ 59 h 78"/>
              <a:gd name="T34" fmla="*/ 15 w 92"/>
              <a:gd name="T35" fmla="*/ 78 h 78"/>
              <a:gd name="T36" fmla="*/ 15 w 92"/>
              <a:gd name="T37" fmla="*/ 56 h 78"/>
              <a:gd name="T38" fmla="*/ 16 w 92"/>
              <a:gd name="T39" fmla="*/ 61 h 78"/>
              <a:gd name="T40" fmla="*/ 14 w 92"/>
              <a:gd name="T41" fmla="*/ 62 h 78"/>
              <a:gd name="T42" fmla="*/ 15 w 92"/>
              <a:gd name="T43" fmla="*/ 56 h 78"/>
              <a:gd name="T44" fmla="*/ 15 w 92"/>
              <a:gd name="T45" fmla="*/ 78 h 78"/>
              <a:gd name="T46" fmla="*/ 11 w 92"/>
              <a:gd name="T47" fmla="*/ 64 h 78"/>
              <a:gd name="T48" fmla="*/ 14 w 92"/>
              <a:gd name="T49" fmla="*/ 56 h 78"/>
              <a:gd name="T50" fmla="*/ 14 w 92"/>
              <a:gd name="T51" fmla="*/ 78 h 78"/>
              <a:gd name="T52" fmla="*/ 10 w 92"/>
              <a:gd name="T53" fmla="*/ 64 h 78"/>
              <a:gd name="T54" fmla="*/ 11 w 92"/>
              <a:gd name="T55" fmla="*/ 64 h 78"/>
              <a:gd name="T56" fmla="*/ 10 w 92"/>
              <a:gd name="T57" fmla="*/ 76 h 78"/>
              <a:gd name="T58" fmla="*/ 9 w 92"/>
              <a:gd name="T59" fmla="*/ 64 h 78"/>
              <a:gd name="T60" fmla="*/ 9 w 92"/>
              <a:gd name="T61" fmla="*/ 64 h 78"/>
              <a:gd name="T62" fmla="*/ 8 w 92"/>
              <a:gd name="T63" fmla="*/ 74 h 78"/>
              <a:gd name="T64" fmla="*/ 8 w 92"/>
              <a:gd name="T65" fmla="*/ 59 h 78"/>
              <a:gd name="T66" fmla="*/ 9 w 92"/>
              <a:gd name="T67" fmla="*/ 64 h 78"/>
              <a:gd name="T68" fmla="*/ 7 w 92"/>
              <a:gd name="T69" fmla="*/ 65 h 78"/>
              <a:gd name="T70" fmla="*/ 8 w 92"/>
              <a:gd name="T71" fmla="*/ 59 h 78"/>
              <a:gd name="T72" fmla="*/ 8 w 92"/>
              <a:gd name="T73" fmla="*/ 74 h 78"/>
              <a:gd name="T74" fmla="*/ 6 w 92"/>
              <a:gd name="T75" fmla="*/ 65 h 78"/>
              <a:gd name="T76" fmla="*/ 7 w 92"/>
              <a:gd name="T77" fmla="*/ 65 h 78"/>
              <a:gd name="T78" fmla="*/ 6 w 92"/>
              <a:gd name="T79" fmla="*/ 73 h 78"/>
              <a:gd name="T80" fmla="*/ 5 w 92"/>
              <a:gd name="T81" fmla="*/ 65 h 78"/>
              <a:gd name="T82" fmla="*/ 6 w 92"/>
              <a:gd name="T83" fmla="*/ 65 h 78"/>
              <a:gd name="T84" fmla="*/ 4 w 92"/>
              <a:gd name="T85" fmla="*/ 70 h 78"/>
              <a:gd name="T86" fmla="*/ 4 w 92"/>
              <a:gd name="T87" fmla="*/ 62 h 78"/>
              <a:gd name="T88" fmla="*/ 5 w 92"/>
              <a:gd name="T89" fmla="*/ 65 h 78"/>
              <a:gd name="T90" fmla="*/ 2 w 92"/>
              <a:gd name="T91" fmla="*/ 66 h 78"/>
              <a:gd name="T92" fmla="*/ 4 w 92"/>
              <a:gd name="T93" fmla="*/ 62 h 78"/>
              <a:gd name="T94" fmla="*/ 4 w 92"/>
              <a:gd name="T95" fmla="*/ 70 h 78"/>
              <a:gd name="T96" fmla="*/ 2 w 92"/>
              <a:gd name="T97" fmla="*/ 66 h 78"/>
              <a:gd name="T98" fmla="*/ 2 w 92"/>
              <a:gd name="T99" fmla="*/ 66 h 78"/>
              <a:gd name="T100" fmla="*/ 2 w 92"/>
              <a:gd name="T101" fmla="*/ 68 h 78"/>
              <a:gd name="T102" fmla="*/ 1 w 92"/>
              <a:gd name="T103" fmla="*/ 65 h 78"/>
              <a:gd name="T104" fmla="*/ 2 w 92"/>
              <a:gd name="T105"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78">
                <a:moveTo>
                  <a:pt x="45" y="69"/>
                </a:moveTo>
                <a:cubicBezTo>
                  <a:pt x="38" y="72"/>
                  <a:pt x="33" y="74"/>
                  <a:pt x="28" y="76"/>
                </a:cubicBezTo>
                <a:cubicBezTo>
                  <a:pt x="27" y="76"/>
                  <a:pt x="25" y="77"/>
                  <a:pt x="23" y="78"/>
                </a:cubicBezTo>
                <a:cubicBezTo>
                  <a:pt x="23" y="56"/>
                  <a:pt x="23" y="56"/>
                  <a:pt x="23" y="56"/>
                </a:cubicBezTo>
                <a:cubicBezTo>
                  <a:pt x="23" y="55"/>
                  <a:pt x="23" y="55"/>
                  <a:pt x="23" y="55"/>
                </a:cubicBezTo>
                <a:cubicBezTo>
                  <a:pt x="23" y="56"/>
                  <a:pt x="23" y="56"/>
                  <a:pt x="23" y="56"/>
                </a:cubicBezTo>
                <a:cubicBezTo>
                  <a:pt x="23" y="53"/>
                  <a:pt x="23" y="53"/>
                  <a:pt x="23" y="53"/>
                </a:cubicBezTo>
                <a:cubicBezTo>
                  <a:pt x="24" y="52"/>
                  <a:pt x="26" y="52"/>
                  <a:pt x="27" y="52"/>
                </a:cubicBezTo>
                <a:cubicBezTo>
                  <a:pt x="26" y="53"/>
                  <a:pt x="25" y="54"/>
                  <a:pt x="24" y="55"/>
                </a:cubicBezTo>
                <a:cubicBezTo>
                  <a:pt x="32" y="48"/>
                  <a:pt x="40" y="38"/>
                  <a:pt x="48" y="26"/>
                </a:cubicBezTo>
                <a:cubicBezTo>
                  <a:pt x="54" y="17"/>
                  <a:pt x="62" y="9"/>
                  <a:pt x="73" y="4"/>
                </a:cubicBezTo>
                <a:cubicBezTo>
                  <a:pt x="78" y="2"/>
                  <a:pt x="83" y="0"/>
                  <a:pt x="87" y="3"/>
                </a:cubicBezTo>
                <a:cubicBezTo>
                  <a:pt x="92" y="6"/>
                  <a:pt x="92" y="14"/>
                  <a:pt x="87" y="23"/>
                </a:cubicBezTo>
                <a:cubicBezTo>
                  <a:pt x="77" y="40"/>
                  <a:pt x="69" y="50"/>
                  <a:pt x="61" y="58"/>
                </a:cubicBezTo>
                <a:cubicBezTo>
                  <a:pt x="56" y="63"/>
                  <a:pt x="52" y="66"/>
                  <a:pt x="45" y="69"/>
                </a:cubicBezTo>
                <a:close/>
                <a:moveTo>
                  <a:pt x="23" y="78"/>
                </a:moveTo>
                <a:cubicBezTo>
                  <a:pt x="22" y="78"/>
                  <a:pt x="22" y="78"/>
                  <a:pt x="22" y="78"/>
                </a:cubicBezTo>
                <a:cubicBezTo>
                  <a:pt x="22" y="56"/>
                  <a:pt x="22" y="56"/>
                  <a:pt x="22" y="56"/>
                </a:cubicBezTo>
                <a:cubicBezTo>
                  <a:pt x="23" y="56"/>
                  <a:pt x="23" y="56"/>
                  <a:pt x="23" y="56"/>
                </a:cubicBezTo>
                <a:cubicBezTo>
                  <a:pt x="22" y="56"/>
                  <a:pt x="22" y="56"/>
                  <a:pt x="22" y="56"/>
                </a:cubicBezTo>
                <a:cubicBezTo>
                  <a:pt x="22" y="53"/>
                  <a:pt x="22" y="53"/>
                  <a:pt x="22" y="53"/>
                </a:cubicBezTo>
                <a:cubicBezTo>
                  <a:pt x="23" y="53"/>
                  <a:pt x="23" y="53"/>
                  <a:pt x="23" y="53"/>
                </a:cubicBezTo>
                <a:cubicBezTo>
                  <a:pt x="23" y="56"/>
                  <a:pt x="23" y="56"/>
                  <a:pt x="23" y="56"/>
                </a:cubicBezTo>
                <a:cubicBezTo>
                  <a:pt x="23" y="56"/>
                  <a:pt x="23" y="56"/>
                  <a:pt x="23" y="56"/>
                </a:cubicBezTo>
                <a:cubicBezTo>
                  <a:pt x="23" y="56"/>
                  <a:pt x="23" y="56"/>
                  <a:pt x="23" y="56"/>
                </a:cubicBezTo>
                <a:lnTo>
                  <a:pt x="23" y="78"/>
                </a:lnTo>
                <a:close/>
                <a:moveTo>
                  <a:pt x="22" y="78"/>
                </a:moveTo>
                <a:cubicBezTo>
                  <a:pt x="22" y="78"/>
                  <a:pt x="21" y="78"/>
                  <a:pt x="20" y="78"/>
                </a:cubicBezTo>
                <a:cubicBezTo>
                  <a:pt x="20" y="58"/>
                  <a:pt x="20" y="58"/>
                  <a:pt x="20" y="58"/>
                </a:cubicBezTo>
                <a:cubicBezTo>
                  <a:pt x="21" y="57"/>
                  <a:pt x="21" y="57"/>
                  <a:pt x="21" y="57"/>
                </a:cubicBezTo>
                <a:cubicBezTo>
                  <a:pt x="20" y="58"/>
                  <a:pt x="20" y="58"/>
                  <a:pt x="20" y="58"/>
                </a:cubicBezTo>
                <a:cubicBezTo>
                  <a:pt x="20" y="54"/>
                  <a:pt x="20" y="54"/>
                  <a:pt x="20" y="54"/>
                </a:cubicBezTo>
                <a:cubicBezTo>
                  <a:pt x="21" y="54"/>
                  <a:pt x="22" y="53"/>
                  <a:pt x="22" y="53"/>
                </a:cubicBezTo>
                <a:cubicBezTo>
                  <a:pt x="22" y="56"/>
                  <a:pt x="22" y="56"/>
                  <a:pt x="22" y="56"/>
                </a:cubicBezTo>
                <a:cubicBezTo>
                  <a:pt x="22" y="57"/>
                  <a:pt x="22" y="57"/>
                  <a:pt x="22" y="57"/>
                </a:cubicBezTo>
                <a:cubicBezTo>
                  <a:pt x="22" y="56"/>
                  <a:pt x="22" y="56"/>
                  <a:pt x="22" y="56"/>
                </a:cubicBezTo>
                <a:lnTo>
                  <a:pt x="22" y="78"/>
                </a:lnTo>
                <a:close/>
                <a:moveTo>
                  <a:pt x="20" y="78"/>
                </a:moveTo>
                <a:cubicBezTo>
                  <a:pt x="19" y="78"/>
                  <a:pt x="19" y="78"/>
                  <a:pt x="19" y="78"/>
                </a:cubicBezTo>
                <a:cubicBezTo>
                  <a:pt x="19" y="59"/>
                  <a:pt x="19" y="59"/>
                  <a:pt x="19" y="59"/>
                </a:cubicBezTo>
                <a:cubicBezTo>
                  <a:pt x="20" y="58"/>
                  <a:pt x="20" y="58"/>
                  <a:pt x="20" y="58"/>
                </a:cubicBezTo>
                <a:cubicBezTo>
                  <a:pt x="19" y="59"/>
                  <a:pt x="19" y="59"/>
                  <a:pt x="19" y="59"/>
                </a:cubicBezTo>
                <a:cubicBezTo>
                  <a:pt x="19" y="54"/>
                  <a:pt x="19" y="54"/>
                  <a:pt x="19" y="54"/>
                </a:cubicBezTo>
                <a:cubicBezTo>
                  <a:pt x="20" y="54"/>
                  <a:pt x="20" y="54"/>
                  <a:pt x="20" y="54"/>
                </a:cubicBezTo>
                <a:cubicBezTo>
                  <a:pt x="20" y="58"/>
                  <a:pt x="20" y="58"/>
                  <a:pt x="20" y="58"/>
                </a:cubicBezTo>
                <a:cubicBezTo>
                  <a:pt x="20" y="58"/>
                  <a:pt x="20" y="58"/>
                  <a:pt x="20" y="58"/>
                </a:cubicBezTo>
                <a:cubicBezTo>
                  <a:pt x="20" y="58"/>
                  <a:pt x="20" y="58"/>
                  <a:pt x="20" y="58"/>
                </a:cubicBezTo>
                <a:lnTo>
                  <a:pt x="20" y="78"/>
                </a:lnTo>
                <a:close/>
                <a:moveTo>
                  <a:pt x="19" y="78"/>
                </a:moveTo>
                <a:cubicBezTo>
                  <a:pt x="19" y="78"/>
                  <a:pt x="19" y="78"/>
                  <a:pt x="19" y="78"/>
                </a:cubicBezTo>
                <a:cubicBezTo>
                  <a:pt x="19" y="59"/>
                  <a:pt x="19" y="59"/>
                  <a:pt x="19" y="59"/>
                </a:cubicBezTo>
                <a:cubicBezTo>
                  <a:pt x="19" y="59"/>
                  <a:pt x="19" y="59"/>
                  <a:pt x="19" y="59"/>
                </a:cubicBezTo>
                <a:cubicBezTo>
                  <a:pt x="19" y="59"/>
                  <a:pt x="19" y="59"/>
                  <a:pt x="19" y="59"/>
                </a:cubicBezTo>
                <a:cubicBezTo>
                  <a:pt x="19" y="54"/>
                  <a:pt x="19" y="54"/>
                  <a:pt x="19" y="54"/>
                </a:cubicBezTo>
                <a:cubicBezTo>
                  <a:pt x="19" y="54"/>
                  <a:pt x="19" y="54"/>
                  <a:pt x="19" y="54"/>
                </a:cubicBezTo>
                <a:cubicBezTo>
                  <a:pt x="19" y="59"/>
                  <a:pt x="19" y="59"/>
                  <a:pt x="19" y="59"/>
                </a:cubicBezTo>
                <a:cubicBezTo>
                  <a:pt x="19" y="59"/>
                  <a:pt x="19" y="59"/>
                  <a:pt x="19" y="59"/>
                </a:cubicBezTo>
                <a:cubicBezTo>
                  <a:pt x="19" y="59"/>
                  <a:pt x="19" y="59"/>
                  <a:pt x="19" y="59"/>
                </a:cubicBezTo>
                <a:lnTo>
                  <a:pt x="19" y="78"/>
                </a:lnTo>
                <a:close/>
                <a:moveTo>
                  <a:pt x="19" y="78"/>
                </a:moveTo>
                <a:cubicBezTo>
                  <a:pt x="18" y="78"/>
                  <a:pt x="17" y="78"/>
                  <a:pt x="16" y="78"/>
                </a:cubicBezTo>
                <a:cubicBezTo>
                  <a:pt x="16" y="61"/>
                  <a:pt x="16" y="61"/>
                  <a:pt x="16" y="61"/>
                </a:cubicBezTo>
                <a:cubicBezTo>
                  <a:pt x="17" y="60"/>
                  <a:pt x="17" y="60"/>
                  <a:pt x="17" y="60"/>
                </a:cubicBezTo>
                <a:cubicBezTo>
                  <a:pt x="16" y="61"/>
                  <a:pt x="16" y="61"/>
                  <a:pt x="16" y="61"/>
                </a:cubicBezTo>
                <a:cubicBezTo>
                  <a:pt x="16" y="55"/>
                  <a:pt x="16" y="55"/>
                  <a:pt x="16" y="55"/>
                </a:cubicBezTo>
                <a:cubicBezTo>
                  <a:pt x="17" y="55"/>
                  <a:pt x="18" y="55"/>
                  <a:pt x="19" y="54"/>
                </a:cubicBezTo>
                <a:cubicBezTo>
                  <a:pt x="19" y="59"/>
                  <a:pt x="19" y="59"/>
                  <a:pt x="19" y="59"/>
                </a:cubicBezTo>
                <a:cubicBezTo>
                  <a:pt x="18" y="59"/>
                  <a:pt x="18" y="59"/>
                  <a:pt x="18" y="59"/>
                </a:cubicBezTo>
                <a:cubicBezTo>
                  <a:pt x="19" y="59"/>
                  <a:pt x="19" y="59"/>
                  <a:pt x="19" y="59"/>
                </a:cubicBezTo>
                <a:lnTo>
                  <a:pt x="19" y="78"/>
                </a:lnTo>
                <a:close/>
                <a:moveTo>
                  <a:pt x="16" y="78"/>
                </a:moveTo>
                <a:cubicBezTo>
                  <a:pt x="15" y="78"/>
                  <a:pt x="15" y="78"/>
                  <a:pt x="15" y="78"/>
                </a:cubicBezTo>
                <a:cubicBezTo>
                  <a:pt x="15" y="61"/>
                  <a:pt x="15" y="61"/>
                  <a:pt x="15" y="61"/>
                </a:cubicBezTo>
                <a:cubicBezTo>
                  <a:pt x="16" y="61"/>
                  <a:pt x="16" y="61"/>
                  <a:pt x="16" y="61"/>
                </a:cubicBezTo>
                <a:cubicBezTo>
                  <a:pt x="15" y="61"/>
                  <a:pt x="15" y="61"/>
                  <a:pt x="15" y="61"/>
                </a:cubicBezTo>
                <a:cubicBezTo>
                  <a:pt x="15" y="56"/>
                  <a:pt x="15" y="56"/>
                  <a:pt x="15" y="56"/>
                </a:cubicBezTo>
                <a:cubicBezTo>
                  <a:pt x="16" y="55"/>
                  <a:pt x="16" y="55"/>
                  <a:pt x="16" y="55"/>
                </a:cubicBezTo>
                <a:cubicBezTo>
                  <a:pt x="16" y="61"/>
                  <a:pt x="16" y="61"/>
                  <a:pt x="16" y="61"/>
                </a:cubicBezTo>
                <a:cubicBezTo>
                  <a:pt x="16" y="61"/>
                  <a:pt x="16" y="61"/>
                  <a:pt x="16" y="61"/>
                </a:cubicBezTo>
                <a:cubicBezTo>
                  <a:pt x="16" y="61"/>
                  <a:pt x="16" y="61"/>
                  <a:pt x="16" y="61"/>
                </a:cubicBezTo>
                <a:lnTo>
                  <a:pt x="16" y="78"/>
                </a:lnTo>
                <a:close/>
                <a:moveTo>
                  <a:pt x="15" y="78"/>
                </a:moveTo>
                <a:cubicBezTo>
                  <a:pt x="15" y="78"/>
                  <a:pt x="14" y="78"/>
                  <a:pt x="14" y="78"/>
                </a:cubicBezTo>
                <a:cubicBezTo>
                  <a:pt x="14" y="62"/>
                  <a:pt x="14" y="62"/>
                  <a:pt x="14" y="62"/>
                </a:cubicBezTo>
                <a:cubicBezTo>
                  <a:pt x="14" y="62"/>
                  <a:pt x="14" y="62"/>
                  <a:pt x="14" y="62"/>
                </a:cubicBezTo>
                <a:cubicBezTo>
                  <a:pt x="14" y="62"/>
                  <a:pt x="14" y="62"/>
                  <a:pt x="14" y="62"/>
                </a:cubicBezTo>
                <a:cubicBezTo>
                  <a:pt x="14" y="56"/>
                  <a:pt x="14" y="56"/>
                  <a:pt x="14" y="56"/>
                </a:cubicBezTo>
                <a:cubicBezTo>
                  <a:pt x="14" y="56"/>
                  <a:pt x="15" y="56"/>
                  <a:pt x="15" y="56"/>
                </a:cubicBezTo>
                <a:cubicBezTo>
                  <a:pt x="15" y="61"/>
                  <a:pt x="15" y="61"/>
                  <a:pt x="15" y="61"/>
                </a:cubicBezTo>
                <a:cubicBezTo>
                  <a:pt x="15" y="61"/>
                  <a:pt x="15" y="61"/>
                  <a:pt x="15" y="61"/>
                </a:cubicBezTo>
                <a:cubicBezTo>
                  <a:pt x="15" y="61"/>
                  <a:pt x="15" y="61"/>
                  <a:pt x="15" y="61"/>
                </a:cubicBezTo>
                <a:lnTo>
                  <a:pt x="15" y="78"/>
                </a:lnTo>
                <a:close/>
                <a:moveTo>
                  <a:pt x="14" y="78"/>
                </a:moveTo>
                <a:cubicBezTo>
                  <a:pt x="14" y="78"/>
                  <a:pt x="14" y="78"/>
                  <a:pt x="14" y="78"/>
                </a:cubicBezTo>
                <a:cubicBezTo>
                  <a:pt x="13" y="77"/>
                  <a:pt x="12" y="77"/>
                  <a:pt x="11" y="76"/>
                </a:cubicBezTo>
                <a:cubicBezTo>
                  <a:pt x="11" y="64"/>
                  <a:pt x="11" y="64"/>
                  <a:pt x="11" y="64"/>
                </a:cubicBezTo>
                <a:cubicBezTo>
                  <a:pt x="11" y="63"/>
                  <a:pt x="11" y="63"/>
                  <a:pt x="11" y="63"/>
                </a:cubicBezTo>
                <a:cubicBezTo>
                  <a:pt x="11" y="64"/>
                  <a:pt x="11" y="64"/>
                  <a:pt x="11" y="64"/>
                </a:cubicBezTo>
                <a:cubicBezTo>
                  <a:pt x="11" y="58"/>
                  <a:pt x="11" y="58"/>
                  <a:pt x="11" y="58"/>
                </a:cubicBezTo>
                <a:cubicBezTo>
                  <a:pt x="12" y="57"/>
                  <a:pt x="13" y="57"/>
                  <a:pt x="14" y="56"/>
                </a:cubicBezTo>
                <a:cubicBezTo>
                  <a:pt x="14" y="62"/>
                  <a:pt x="14" y="62"/>
                  <a:pt x="14" y="62"/>
                </a:cubicBezTo>
                <a:cubicBezTo>
                  <a:pt x="13" y="62"/>
                  <a:pt x="13" y="62"/>
                  <a:pt x="13" y="62"/>
                </a:cubicBezTo>
                <a:cubicBezTo>
                  <a:pt x="14" y="62"/>
                  <a:pt x="14" y="62"/>
                  <a:pt x="14" y="62"/>
                </a:cubicBezTo>
                <a:lnTo>
                  <a:pt x="14" y="78"/>
                </a:lnTo>
                <a:close/>
                <a:moveTo>
                  <a:pt x="11" y="76"/>
                </a:moveTo>
                <a:cubicBezTo>
                  <a:pt x="10" y="76"/>
                  <a:pt x="10" y="76"/>
                  <a:pt x="10" y="76"/>
                </a:cubicBezTo>
                <a:cubicBezTo>
                  <a:pt x="10" y="64"/>
                  <a:pt x="10" y="64"/>
                  <a:pt x="10" y="64"/>
                </a:cubicBezTo>
                <a:cubicBezTo>
                  <a:pt x="10" y="64"/>
                  <a:pt x="10" y="64"/>
                  <a:pt x="10" y="64"/>
                </a:cubicBezTo>
                <a:cubicBezTo>
                  <a:pt x="10" y="64"/>
                  <a:pt x="10" y="64"/>
                  <a:pt x="10" y="64"/>
                </a:cubicBezTo>
                <a:cubicBezTo>
                  <a:pt x="10" y="58"/>
                  <a:pt x="10" y="58"/>
                  <a:pt x="10" y="58"/>
                </a:cubicBezTo>
                <a:cubicBezTo>
                  <a:pt x="11" y="58"/>
                  <a:pt x="11" y="58"/>
                  <a:pt x="11" y="58"/>
                </a:cubicBezTo>
                <a:cubicBezTo>
                  <a:pt x="11" y="64"/>
                  <a:pt x="11" y="64"/>
                  <a:pt x="11" y="64"/>
                </a:cubicBezTo>
                <a:cubicBezTo>
                  <a:pt x="10" y="64"/>
                  <a:pt x="10" y="64"/>
                  <a:pt x="10" y="64"/>
                </a:cubicBezTo>
                <a:cubicBezTo>
                  <a:pt x="11" y="64"/>
                  <a:pt x="11" y="64"/>
                  <a:pt x="11" y="64"/>
                </a:cubicBezTo>
                <a:lnTo>
                  <a:pt x="11" y="76"/>
                </a:lnTo>
                <a:close/>
                <a:moveTo>
                  <a:pt x="10" y="76"/>
                </a:moveTo>
                <a:cubicBezTo>
                  <a:pt x="9" y="75"/>
                  <a:pt x="9" y="75"/>
                  <a:pt x="9" y="75"/>
                </a:cubicBezTo>
                <a:cubicBezTo>
                  <a:pt x="9" y="64"/>
                  <a:pt x="9" y="64"/>
                  <a:pt x="9" y="64"/>
                </a:cubicBezTo>
                <a:cubicBezTo>
                  <a:pt x="9" y="64"/>
                  <a:pt x="9" y="64"/>
                  <a:pt x="9" y="64"/>
                </a:cubicBezTo>
                <a:cubicBezTo>
                  <a:pt x="9" y="64"/>
                  <a:pt x="9" y="64"/>
                  <a:pt x="9" y="64"/>
                </a:cubicBezTo>
                <a:cubicBezTo>
                  <a:pt x="9" y="59"/>
                  <a:pt x="9" y="59"/>
                  <a:pt x="9" y="59"/>
                </a:cubicBezTo>
                <a:cubicBezTo>
                  <a:pt x="10" y="58"/>
                  <a:pt x="10" y="58"/>
                  <a:pt x="10" y="58"/>
                </a:cubicBezTo>
                <a:cubicBezTo>
                  <a:pt x="10" y="64"/>
                  <a:pt x="10" y="64"/>
                  <a:pt x="10" y="64"/>
                </a:cubicBezTo>
                <a:cubicBezTo>
                  <a:pt x="9" y="64"/>
                  <a:pt x="9" y="64"/>
                  <a:pt x="9" y="64"/>
                </a:cubicBezTo>
                <a:cubicBezTo>
                  <a:pt x="10" y="64"/>
                  <a:pt x="10" y="64"/>
                  <a:pt x="10" y="64"/>
                </a:cubicBezTo>
                <a:lnTo>
                  <a:pt x="10" y="76"/>
                </a:lnTo>
                <a:close/>
                <a:moveTo>
                  <a:pt x="9" y="75"/>
                </a:moveTo>
                <a:cubicBezTo>
                  <a:pt x="8" y="74"/>
                  <a:pt x="8" y="74"/>
                  <a:pt x="8" y="74"/>
                </a:cubicBezTo>
                <a:cubicBezTo>
                  <a:pt x="8" y="64"/>
                  <a:pt x="8" y="64"/>
                  <a:pt x="8" y="64"/>
                </a:cubicBezTo>
                <a:cubicBezTo>
                  <a:pt x="8" y="64"/>
                  <a:pt x="8" y="64"/>
                  <a:pt x="8" y="64"/>
                </a:cubicBezTo>
                <a:cubicBezTo>
                  <a:pt x="8" y="64"/>
                  <a:pt x="8" y="64"/>
                  <a:pt x="8" y="64"/>
                </a:cubicBezTo>
                <a:cubicBezTo>
                  <a:pt x="8" y="59"/>
                  <a:pt x="8" y="59"/>
                  <a:pt x="8" y="59"/>
                </a:cubicBezTo>
                <a:cubicBezTo>
                  <a:pt x="9" y="59"/>
                  <a:pt x="9" y="59"/>
                  <a:pt x="9" y="59"/>
                </a:cubicBezTo>
                <a:cubicBezTo>
                  <a:pt x="9" y="64"/>
                  <a:pt x="9" y="64"/>
                  <a:pt x="9" y="64"/>
                </a:cubicBezTo>
                <a:cubicBezTo>
                  <a:pt x="9" y="64"/>
                  <a:pt x="9" y="64"/>
                  <a:pt x="9" y="64"/>
                </a:cubicBezTo>
                <a:cubicBezTo>
                  <a:pt x="9" y="64"/>
                  <a:pt x="9" y="64"/>
                  <a:pt x="9" y="64"/>
                </a:cubicBezTo>
                <a:lnTo>
                  <a:pt x="9" y="75"/>
                </a:lnTo>
                <a:close/>
                <a:moveTo>
                  <a:pt x="8" y="74"/>
                </a:moveTo>
                <a:cubicBezTo>
                  <a:pt x="7" y="74"/>
                  <a:pt x="7" y="74"/>
                  <a:pt x="7" y="74"/>
                </a:cubicBezTo>
                <a:cubicBezTo>
                  <a:pt x="7" y="65"/>
                  <a:pt x="7" y="65"/>
                  <a:pt x="7" y="65"/>
                </a:cubicBezTo>
                <a:cubicBezTo>
                  <a:pt x="8" y="65"/>
                  <a:pt x="8" y="65"/>
                  <a:pt x="8" y="65"/>
                </a:cubicBezTo>
                <a:cubicBezTo>
                  <a:pt x="7" y="65"/>
                  <a:pt x="7" y="65"/>
                  <a:pt x="7" y="65"/>
                </a:cubicBezTo>
                <a:cubicBezTo>
                  <a:pt x="7" y="60"/>
                  <a:pt x="7" y="60"/>
                  <a:pt x="7" y="60"/>
                </a:cubicBezTo>
                <a:cubicBezTo>
                  <a:pt x="8" y="59"/>
                  <a:pt x="8" y="59"/>
                  <a:pt x="8" y="59"/>
                </a:cubicBezTo>
                <a:cubicBezTo>
                  <a:pt x="8" y="64"/>
                  <a:pt x="8" y="64"/>
                  <a:pt x="8" y="64"/>
                </a:cubicBezTo>
                <a:cubicBezTo>
                  <a:pt x="8" y="65"/>
                  <a:pt x="8" y="65"/>
                  <a:pt x="8" y="65"/>
                </a:cubicBezTo>
                <a:cubicBezTo>
                  <a:pt x="8" y="64"/>
                  <a:pt x="8" y="64"/>
                  <a:pt x="8" y="64"/>
                </a:cubicBezTo>
                <a:lnTo>
                  <a:pt x="8" y="74"/>
                </a:lnTo>
                <a:close/>
                <a:moveTo>
                  <a:pt x="7" y="74"/>
                </a:moveTo>
                <a:cubicBezTo>
                  <a:pt x="6" y="73"/>
                  <a:pt x="6" y="73"/>
                  <a:pt x="6" y="73"/>
                </a:cubicBezTo>
                <a:cubicBezTo>
                  <a:pt x="6" y="65"/>
                  <a:pt x="6" y="65"/>
                  <a:pt x="6" y="65"/>
                </a:cubicBezTo>
                <a:cubicBezTo>
                  <a:pt x="6" y="65"/>
                  <a:pt x="6" y="65"/>
                  <a:pt x="6" y="65"/>
                </a:cubicBezTo>
                <a:cubicBezTo>
                  <a:pt x="6" y="65"/>
                  <a:pt x="6" y="65"/>
                  <a:pt x="6" y="65"/>
                </a:cubicBezTo>
                <a:cubicBezTo>
                  <a:pt x="6" y="60"/>
                  <a:pt x="6" y="60"/>
                  <a:pt x="6" y="60"/>
                </a:cubicBezTo>
                <a:cubicBezTo>
                  <a:pt x="7" y="60"/>
                  <a:pt x="7" y="60"/>
                  <a:pt x="7" y="60"/>
                </a:cubicBezTo>
                <a:cubicBezTo>
                  <a:pt x="7" y="65"/>
                  <a:pt x="7" y="65"/>
                  <a:pt x="7" y="65"/>
                </a:cubicBezTo>
                <a:cubicBezTo>
                  <a:pt x="6" y="65"/>
                  <a:pt x="6" y="65"/>
                  <a:pt x="6" y="65"/>
                </a:cubicBezTo>
                <a:cubicBezTo>
                  <a:pt x="7" y="65"/>
                  <a:pt x="7" y="65"/>
                  <a:pt x="7" y="65"/>
                </a:cubicBezTo>
                <a:lnTo>
                  <a:pt x="7" y="74"/>
                </a:lnTo>
                <a:close/>
                <a:moveTo>
                  <a:pt x="6" y="73"/>
                </a:moveTo>
                <a:cubicBezTo>
                  <a:pt x="5" y="72"/>
                  <a:pt x="5" y="72"/>
                  <a:pt x="5" y="72"/>
                </a:cubicBezTo>
                <a:cubicBezTo>
                  <a:pt x="5" y="65"/>
                  <a:pt x="5" y="65"/>
                  <a:pt x="5" y="65"/>
                </a:cubicBezTo>
                <a:cubicBezTo>
                  <a:pt x="6" y="65"/>
                  <a:pt x="6" y="65"/>
                  <a:pt x="6" y="65"/>
                </a:cubicBezTo>
                <a:cubicBezTo>
                  <a:pt x="5" y="65"/>
                  <a:pt x="5" y="65"/>
                  <a:pt x="5" y="65"/>
                </a:cubicBezTo>
                <a:cubicBezTo>
                  <a:pt x="5" y="61"/>
                  <a:pt x="5" y="61"/>
                  <a:pt x="5" y="61"/>
                </a:cubicBezTo>
                <a:cubicBezTo>
                  <a:pt x="6" y="60"/>
                  <a:pt x="6" y="60"/>
                  <a:pt x="6" y="60"/>
                </a:cubicBezTo>
                <a:cubicBezTo>
                  <a:pt x="6" y="65"/>
                  <a:pt x="6" y="65"/>
                  <a:pt x="6" y="65"/>
                </a:cubicBezTo>
                <a:cubicBezTo>
                  <a:pt x="6" y="65"/>
                  <a:pt x="6" y="65"/>
                  <a:pt x="6" y="65"/>
                </a:cubicBezTo>
                <a:cubicBezTo>
                  <a:pt x="6" y="65"/>
                  <a:pt x="6" y="65"/>
                  <a:pt x="6" y="65"/>
                </a:cubicBezTo>
                <a:lnTo>
                  <a:pt x="6" y="73"/>
                </a:lnTo>
                <a:close/>
                <a:moveTo>
                  <a:pt x="5" y="72"/>
                </a:moveTo>
                <a:cubicBezTo>
                  <a:pt x="5" y="71"/>
                  <a:pt x="4" y="71"/>
                  <a:pt x="4" y="70"/>
                </a:cubicBezTo>
                <a:cubicBezTo>
                  <a:pt x="4" y="65"/>
                  <a:pt x="4" y="65"/>
                  <a:pt x="4" y="65"/>
                </a:cubicBezTo>
                <a:cubicBezTo>
                  <a:pt x="5" y="65"/>
                  <a:pt x="5" y="65"/>
                  <a:pt x="5" y="65"/>
                </a:cubicBezTo>
                <a:cubicBezTo>
                  <a:pt x="4" y="65"/>
                  <a:pt x="4" y="65"/>
                  <a:pt x="4" y="65"/>
                </a:cubicBezTo>
                <a:cubicBezTo>
                  <a:pt x="4" y="62"/>
                  <a:pt x="4" y="62"/>
                  <a:pt x="4" y="62"/>
                </a:cubicBezTo>
                <a:cubicBezTo>
                  <a:pt x="4" y="62"/>
                  <a:pt x="5" y="61"/>
                  <a:pt x="5" y="61"/>
                </a:cubicBezTo>
                <a:cubicBezTo>
                  <a:pt x="5" y="65"/>
                  <a:pt x="5" y="65"/>
                  <a:pt x="5" y="65"/>
                </a:cubicBezTo>
                <a:cubicBezTo>
                  <a:pt x="5" y="65"/>
                  <a:pt x="5" y="65"/>
                  <a:pt x="5" y="65"/>
                </a:cubicBezTo>
                <a:cubicBezTo>
                  <a:pt x="5" y="65"/>
                  <a:pt x="5" y="65"/>
                  <a:pt x="5" y="65"/>
                </a:cubicBezTo>
                <a:lnTo>
                  <a:pt x="5" y="72"/>
                </a:lnTo>
                <a:close/>
                <a:moveTo>
                  <a:pt x="4" y="70"/>
                </a:moveTo>
                <a:cubicBezTo>
                  <a:pt x="3" y="70"/>
                  <a:pt x="3" y="69"/>
                  <a:pt x="2" y="69"/>
                </a:cubicBezTo>
                <a:cubicBezTo>
                  <a:pt x="2" y="66"/>
                  <a:pt x="2" y="66"/>
                  <a:pt x="2" y="66"/>
                </a:cubicBezTo>
                <a:cubicBezTo>
                  <a:pt x="3" y="66"/>
                  <a:pt x="3" y="66"/>
                  <a:pt x="3" y="66"/>
                </a:cubicBezTo>
                <a:cubicBezTo>
                  <a:pt x="2" y="66"/>
                  <a:pt x="2" y="66"/>
                  <a:pt x="2" y="66"/>
                </a:cubicBezTo>
                <a:cubicBezTo>
                  <a:pt x="2" y="63"/>
                  <a:pt x="2" y="63"/>
                  <a:pt x="2" y="63"/>
                </a:cubicBezTo>
                <a:cubicBezTo>
                  <a:pt x="3" y="63"/>
                  <a:pt x="3" y="62"/>
                  <a:pt x="4" y="62"/>
                </a:cubicBezTo>
                <a:cubicBezTo>
                  <a:pt x="4" y="65"/>
                  <a:pt x="4" y="65"/>
                  <a:pt x="4" y="65"/>
                </a:cubicBezTo>
                <a:cubicBezTo>
                  <a:pt x="3" y="66"/>
                  <a:pt x="3" y="66"/>
                  <a:pt x="3" y="66"/>
                </a:cubicBezTo>
                <a:cubicBezTo>
                  <a:pt x="4" y="65"/>
                  <a:pt x="4" y="65"/>
                  <a:pt x="4" y="65"/>
                </a:cubicBezTo>
                <a:lnTo>
                  <a:pt x="4" y="70"/>
                </a:lnTo>
                <a:close/>
                <a:moveTo>
                  <a:pt x="2" y="69"/>
                </a:moveTo>
                <a:cubicBezTo>
                  <a:pt x="2" y="68"/>
                  <a:pt x="2" y="68"/>
                  <a:pt x="2" y="68"/>
                </a:cubicBezTo>
                <a:cubicBezTo>
                  <a:pt x="2" y="66"/>
                  <a:pt x="2" y="66"/>
                  <a:pt x="2" y="66"/>
                </a:cubicBezTo>
                <a:cubicBezTo>
                  <a:pt x="2" y="66"/>
                  <a:pt x="2" y="66"/>
                  <a:pt x="2" y="66"/>
                </a:cubicBezTo>
                <a:cubicBezTo>
                  <a:pt x="2" y="66"/>
                  <a:pt x="2" y="66"/>
                  <a:pt x="2" y="66"/>
                </a:cubicBezTo>
                <a:cubicBezTo>
                  <a:pt x="2" y="64"/>
                  <a:pt x="2" y="64"/>
                  <a:pt x="2" y="64"/>
                </a:cubicBezTo>
                <a:cubicBezTo>
                  <a:pt x="2" y="63"/>
                  <a:pt x="2" y="63"/>
                  <a:pt x="2" y="63"/>
                </a:cubicBezTo>
                <a:cubicBezTo>
                  <a:pt x="2" y="66"/>
                  <a:pt x="2" y="66"/>
                  <a:pt x="2" y="66"/>
                </a:cubicBezTo>
                <a:cubicBezTo>
                  <a:pt x="2" y="66"/>
                  <a:pt x="2" y="66"/>
                  <a:pt x="2" y="66"/>
                </a:cubicBezTo>
                <a:cubicBezTo>
                  <a:pt x="2" y="66"/>
                  <a:pt x="2" y="66"/>
                  <a:pt x="2" y="66"/>
                </a:cubicBezTo>
                <a:lnTo>
                  <a:pt x="2" y="69"/>
                </a:lnTo>
                <a:close/>
                <a:moveTo>
                  <a:pt x="2" y="68"/>
                </a:moveTo>
                <a:cubicBezTo>
                  <a:pt x="1" y="67"/>
                  <a:pt x="1" y="66"/>
                  <a:pt x="0" y="66"/>
                </a:cubicBezTo>
                <a:cubicBezTo>
                  <a:pt x="1" y="66"/>
                  <a:pt x="1" y="66"/>
                  <a:pt x="1" y="66"/>
                </a:cubicBezTo>
                <a:cubicBezTo>
                  <a:pt x="1" y="66"/>
                  <a:pt x="1" y="66"/>
                  <a:pt x="1" y="66"/>
                </a:cubicBezTo>
                <a:cubicBezTo>
                  <a:pt x="1" y="65"/>
                  <a:pt x="1" y="65"/>
                  <a:pt x="1" y="65"/>
                </a:cubicBezTo>
                <a:cubicBezTo>
                  <a:pt x="1" y="65"/>
                  <a:pt x="1" y="64"/>
                  <a:pt x="2" y="64"/>
                </a:cubicBezTo>
                <a:cubicBezTo>
                  <a:pt x="2" y="66"/>
                  <a:pt x="2" y="66"/>
                  <a:pt x="2" y="66"/>
                </a:cubicBezTo>
                <a:cubicBezTo>
                  <a:pt x="2" y="66"/>
                  <a:pt x="2" y="66"/>
                  <a:pt x="2" y="66"/>
                </a:cubicBezTo>
                <a:cubicBezTo>
                  <a:pt x="2" y="66"/>
                  <a:pt x="2" y="66"/>
                  <a:pt x="2" y="66"/>
                </a:cubicBezTo>
                <a:lnTo>
                  <a:pt x="2" y="68"/>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5" name="Freeform 41"/>
          <p:cNvSpPr>
            <a:spLocks/>
          </p:cNvSpPr>
          <p:nvPr/>
        </p:nvSpPr>
        <p:spPr bwMode="auto">
          <a:xfrm>
            <a:off x="4766290" y="1595160"/>
            <a:ext cx="456127" cy="357700"/>
          </a:xfrm>
          <a:custGeom>
            <a:avLst/>
            <a:gdLst>
              <a:gd name="T0" fmla="*/ 4 w 92"/>
              <a:gd name="T1" fmla="*/ 72 h 72"/>
              <a:gd name="T2" fmla="*/ 54 w 92"/>
              <a:gd name="T3" fmla="*/ 35 h 72"/>
              <a:gd name="T4" fmla="*/ 66 w 92"/>
              <a:gd name="T5" fmla="*/ 22 h 72"/>
              <a:gd name="T6" fmla="*/ 88 w 92"/>
              <a:gd name="T7" fmla="*/ 20 h 72"/>
              <a:gd name="T8" fmla="*/ 73 w 92"/>
              <a:gd name="T9" fmla="*/ 6 h 72"/>
              <a:gd name="T10" fmla="*/ 49 w 92"/>
              <a:gd name="T11" fmla="*/ 27 h 72"/>
              <a:gd name="T12" fmla="*/ 0 w 92"/>
              <a:gd name="T13" fmla="*/ 68 h 72"/>
              <a:gd name="T14" fmla="*/ 4 w 92"/>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2">
                <a:moveTo>
                  <a:pt x="4" y="72"/>
                </a:moveTo>
                <a:cubicBezTo>
                  <a:pt x="17" y="71"/>
                  <a:pt x="34" y="58"/>
                  <a:pt x="54" y="35"/>
                </a:cubicBezTo>
                <a:cubicBezTo>
                  <a:pt x="57" y="31"/>
                  <a:pt x="60" y="27"/>
                  <a:pt x="66" y="22"/>
                </a:cubicBezTo>
                <a:cubicBezTo>
                  <a:pt x="75" y="15"/>
                  <a:pt x="82" y="14"/>
                  <a:pt x="88" y="20"/>
                </a:cubicBezTo>
                <a:cubicBezTo>
                  <a:pt x="92" y="11"/>
                  <a:pt x="87" y="0"/>
                  <a:pt x="73" y="6"/>
                </a:cubicBezTo>
                <a:cubicBezTo>
                  <a:pt x="62" y="11"/>
                  <a:pt x="54" y="19"/>
                  <a:pt x="49" y="27"/>
                </a:cubicBezTo>
                <a:cubicBezTo>
                  <a:pt x="32" y="51"/>
                  <a:pt x="15" y="68"/>
                  <a:pt x="0" y="68"/>
                </a:cubicBezTo>
                <a:cubicBezTo>
                  <a:pt x="1" y="70"/>
                  <a:pt x="2" y="71"/>
                  <a:pt x="4" y="72"/>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6" name="Freeform 42"/>
          <p:cNvSpPr>
            <a:spLocks/>
          </p:cNvSpPr>
          <p:nvPr/>
        </p:nvSpPr>
        <p:spPr bwMode="auto">
          <a:xfrm>
            <a:off x="4687068" y="1263868"/>
            <a:ext cx="506542" cy="578562"/>
          </a:xfrm>
          <a:custGeom>
            <a:avLst/>
            <a:gdLst>
              <a:gd name="T0" fmla="*/ 43 w 102"/>
              <a:gd name="T1" fmla="*/ 117 h 117"/>
              <a:gd name="T2" fmla="*/ 0 w 102"/>
              <a:gd name="T3" fmla="*/ 17 h 117"/>
              <a:gd name="T4" fmla="*/ 102 w 102"/>
              <a:gd name="T5" fmla="*/ 65 h 117"/>
              <a:gd name="T6" fmla="*/ 43 w 102"/>
              <a:gd name="T7" fmla="*/ 117 h 117"/>
            </a:gdLst>
            <a:ahLst/>
            <a:cxnLst>
              <a:cxn ang="0">
                <a:pos x="T0" y="T1"/>
              </a:cxn>
              <a:cxn ang="0">
                <a:pos x="T2" y="T3"/>
              </a:cxn>
              <a:cxn ang="0">
                <a:pos x="T4" y="T5"/>
              </a:cxn>
              <a:cxn ang="0">
                <a:pos x="T6" y="T7"/>
              </a:cxn>
            </a:cxnLst>
            <a:rect l="0" t="0" r="r" b="b"/>
            <a:pathLst>
              <a:path w="102" h="117">
                <a:moveTo>
                  <a:pt x="43" y="117"/>
                </a:moveTo>
                <a:cubicBezTo>
                  <a:pt x="49" y="74"/>
                  <a:pt x="35" y="41"/>
                  <a:pt x="0" y="17"/>
                </a:cubicBezTo>
                <a:cubicBezTo>
                  <a:pt x="56" y="0"/>
                  <a:pt x="90" y="16"/>
                  <a:pt x="102" y="65"/>
                </a:cubicBezTo>
                <a:cubicBezTo>
                  <a:pt x="77" y="66"/>
                  <a:pt x="57" y="83"/>
                  <a:pt x="43" y="117"/>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7" name="Freeform 43"/>
          <p:cNvSpPr>
            <a:spLocks/>
          </p:cNvSpPr>
          <p:nvPr/>
        </p:nvSpPr>
        <p:spPr bwMode="auto">
          <a:xfrm>
            <a:off x="4835909" y="1333486"/>
            <a:ext cx="256872" cy="266475"/>
          </a:xfrm>
          <a:custGeom>
            <a:avLst/>
            <a:gdLst>
              <a:gd name="T0" fmla="*/ 0 w 52"/>
              <a:gd name="T1" fmla="*/ 33 h 54"/>
              <a:gd name="T2" fmla="*/ 32 w 52"/>
              <a:gd name="T3" fmla="*/ 0 h 54"/>
              <a:gd name="T4" fmla="*/ 52 w 52"/>
              <a:gd name="T5" fmla="*/ 12 h 54"/>
              <a:gd name="T6" fmla="*/ 10 w 52"/>
              <a:gd name="T7" fmla="*/ 54 h 54"/>
              <a:gd name="T8" fmla="*/ 0 w 52"/>
              <a:gd name="T9" fmla="*/ 33 h 54"/>
            </a:gdLst>
            <a:ahLst/>
            <a:cxnLst>
              <a:cxn ang="0">
                <a:pos x="T0" y="T1"/>
              </a:cxn>
              <a:cxn ang="0">
                <a:pos x="T2" y="T3"/>
              </a:cxn>
              <a:cxn ang="0">
                <a:pos x="T4" y="T5"/>
              </a:cxn>
              <a:cxn ang="0">
                <a:pos x="T6" y="T7"/>
              </a:cxn>
              <a:cxn ang="0">
                <a:pos x="T8" y="T9"/>
              </a:cxn>
            </a:cxnLst>
            <a:rect l="0" t="0" r="r" b="b"/>
            <a:pathLst>
              <a:path w="52" h="54">
                <a:moveTo>
                  <a:pt x="0" y="33"/>
                </a:moveTo>
                <a:cubicBezTo>
                  <a:pt x="9" y="17"/>
                  <a:pt x="19" y="6"/>
                  <a:pt x="32" y="0"/>
                </a:cubicBezTo>
                <a:cubicBezTo>
                  <a:pt x="40" y="2"/>
                  <a:pt x="47" y="7"/>
                  <a:pt x="52" y="12"/>
                </a:cubicBezTo>
                <a:cubicBezTo>
                  <a:pt x="36" y="20"/>
                  <a:pt x="22" y="34"/>
                  <a:pt x="10" y="54"/>
                </a:cubicBezTo>
                <a:cubicBezTo>
                  <a:pt x="8" y="46"/>
                  <a:pt x="5" y="40"/>
                  <a:pt x="0" y="33"/>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8" name="Freeform 44"/>
          <p:cNvSpPr>
            <a:spLocks/>
          </p:cNvSpPr>
          <p:nvPr/>
        </p:nvSpPr>
        <p:spPr bwMode="auto">
          <a:xfrm>
            <a:off x="4682266" y="1367096"/>
            <a:ext cx="213660" cy="511343"/>
          </a:xfrm>
          <a:custGeom>
            <a:avLst/>
            <a:gdLst>
              <a:gd name="T0" fmla="*/ 16 w 43"/>
              <a:gd name="T1" fmla="*/ 103 h 103"/>
              <a:gd name="T2" fmla="*/ 0 w 43"/>
              <a:gd name="T3" fmla="*/ 0 h 103"/>
              <a:gd name="T4" fmla="*/ 43 w 43"/>
              <a:gd name="T5" fmla="*/ 78 h 103"/>
              <a:gd name="T6" fmla="*/ 16 w 43"/>
              <a:gd name="T7" fmla="*/ 103 h 103"/>
            </a:gdLst>
            <a:ahLst/>
            <a:cxnLst>
              <a:cxn ang="0">
                <a:pos x="T0" y="T1"/>
              </a:cxn>
              <a:cxn ang="0">
                <a:pos x="T2" y="T3"/>
              </a:cxn>
              <a:cxn ang="0">
                <a:pos x="T4" y="T5"/>
              </a:cxn>
              <a:cxn ang="0">
                <a:pos x="T6" y="T7"/>
              </a:cxn>
            </a:cxnLst>
            <a:rect l="0" t="0" r="r" b="b"/>
            <a:pathLst>
              <a:path w="43" h="103">
                <a:moveTo>
                  <a:pt x="16" y="103"/>
                </a:moveTo>
                <a:cubicBezTo>
                  <a:pt x="18" y="68"/>
                  <a:pt x="13" y="33"/>
                  <a:pt x="0" y="0"/>
                </a:cubicBezTo>
                <a:cubicBezTo>
                  <a:pt x="23" y="42"/>
                  <a:pt x="38" y="68"/>
                  <a:pt x="43" y="78"/>
                </a:cubicBezTo>
                <a:cubicBezTo>
                  <a:pt x="38" y="87"/>
                  <a:pt x="29" y="95"/>
                  <a:pt x="16" y="103"/>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59" name="Freeform 45"/>
          <p:cNvSpPr>
            <a:spLocks/>
          </p:cNvSpPr>
          <p:nvPr/>
        </p:nvSpPr>
        <p:spPr bwMode="auto">
          <a:xfrm>
            <a:off x="4643856" y="1227857"/>
            <a:ext cx="122435" cy="100828"/>
          </a:xfrm>
          <a:custGeom>
            <a:avLst/>
            <a:gdLst>
              <a:gd name="T0" fmla="*/ 0 w 25"/>
              <a:gd name="T1" fmla="*/ 10 h 20"/>
              <a:gd name="T2" fmla="*/ 6 w 25"/>
              <a:gd name="T3" fmla="*/ 20 h 20"/>
              <a:gd name="T4" fmla="*/ 25 w 25"/>
              <a:gd name="T5" fmla="*/ 12 h 20"/>
              <a:gd name="T6" fmla="*/ 25 w 25"/>
              <a:gd name="T7" fmla="*/ 13 h 20"/>
              <a:gd name="T8" fmla="*/ 22 w 25"/>
              <a:gd name="T9" fmla="*/ 2 h 20"/>
              <a:gd name="T10" fmla="*/ 0 w 25"/>
              <a:gd name="T11" fmla="*/ 10 h 20"/>
            </a:gdLst>
            <a:ahLst/>
            <a:cxnLst>
              <a:cxn ang="0">
                <a:pos x="T0" y="T1"/>
              </a:cxn>
              <a:cxn ang="0">
                <a:pos x="T2" y="T3"/>
              </a:cxn>
              <a:cxn ang="0">
                <a:pos x="T4" y="T5"/>
              </a:cxn>
              <a:cxn ang="0">
                <a:pos x="T6" y="T7"/>
              </a:cxn>
              <a:cxn ang="0">
                <a:pos x="T8" y="T9"/>
              </a:cxn>
              <a:cxn ang="0">
                <a:pos x="T10" y="T11"/>
              </a:cxn>
            </a:cxnLst>
            <a:rect l="0" t="0" r="r" b="b"/>
            <a:pathLst>
              <a:path w="25" h="20">
                <a:moveTo>
                  <a:pt x="0" y="10"/>
                </a:moveTo>
                <a:cubicBezTo>
                  <a:pt x="6" y="20"/>
                  <a:pt x="6" y="20"/>
                  <a:pt x="6" y="20"/>
                </a:cubicBezTo>
                <a:cubicBezTo>
                  <a:pt x="10" y="18"/>
                  <a:pt x="21" y="11"/>
                  <a:pt x="25" y="12"/>
                </a:cubicBezTo>
                <a:cubicBezTo>
                  <a:pt x="25" y="13"/>
                  <a:pt x="25" y="13"/>
                  <a:pt x="25" y="13"/>
                </a:cubicBezTo>
                <a:cubicBezTo>
                  <a:pt x="25" y="11"/>
                  <a:pt x="22" y="2"/>
                  <a:pt x="22" y="2"/>
                </a:cubicBezTo>
                <a:cubicBezTo>
                  <a:pt x="17" y="0"/>
                  <a:pt x="4" y="8"/>
                  <a:pt x="0" y="10"/>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60" name="Freeform 46"/>
          <p:cNvSpPr>
            <a:spLocks/>
          </p:cNvSpPr>
          <p:nvPr/>
        </p:nvSpPr>
        <p:spPr bwMode="auto">
          <a:xfrm>
            <a:off x="4718277" y="1239861"/>
            <a:ext cx="48013" cy="79223"/>
          </a:xfrm>
          <a:custGeom>
            <a:avLst/>
            <a:gdLst>
              <a:gd name="T0" fmla="*/ 14 w 20"/>
              <a:gd name="T1" fmla="*/ 0 h 33"/>
              <a:gd name="T2" fmla="*/ 20 w 20"/>
              <a:gd name="T3" fmla="*/ 22 h 33"/>
              <a:gd name="T4" fmla="*/ 20 w 20"/>
              <a:gd name="T5" fmla="*/ 22 h 33"/>
              <a:gd name="T6" fmla="*/ 20 w 20"/>
              <a:gd name="T7" fmla="*/ 22 h 33"/>
              <a:gd name="T8" fmla="*/ 20 w 20"/>
              <a:gd name="T9" fmla="*/ 24 h 33"/>
              <a:gd name="T10" fmla="*/ 20 w 20"/>
              <a:gd name="T11" fmla="*/ 24 h 33"/>
              <a:gd name="T12" fmla="*/ 18 w 20"/>
              <a:gd name="T13" fmla="*/ 24 h 33"/>
              <a:gd name="T14" fmla="*/ 18 w 20"/>
              <a:gd name="T15" fmla="*/ 26 h 33"/>
              <a:gd name="T16" fmla="*/ 16 w 20"/>
              <a:gd name="T17" fmla="*/ 26 h 33"/>
              <a:gd name="T18" fmla="*/ 16 w 20"/>
              <a:gd name="T19" fmla="*/ 26 h 33"/>
              <a:gd name="T20" fmla="*/ 14 w 20"/>
              <a:gd name="T21" fmla="*/ 28 h 33"/>
              <a:gd name="T22" fmla="*/ 12 w 20"/>
              <a:gd name="T23" fmla="*/ 28 h 33"/>
              <a:gd name="T24" fmla="*/ 10 w 20"/>
              <a:gd name="T25" fmla="*/ 28 h 33"/>
              <a:gd name="T26" fmla="*/ 10 w 20"/>
              <a:gd name="T27" fmla="*/ 31 h 33"/>
              <a:gd name="T28" fmla="*/ 8 w 20"/>
              <a:gd name="T29" fmla="*/ 31 h 33"/>
              <a:gd name="T30" fmla="*/ 6 w 20"/>
              <a:gd name="T31" fmla="*/ 33 h 33"/>
              <a:gd name="T32" fmla="*/ 6 w 20"/>
              <a:gd name="T33" fmla="*/ 33 h 33"/>
              <a:gd name="T34" fmla="*/ 6 w 20"/>
              <a:gd name="T35" fmla="*/ 33 h 33"/>
              <a:gd name="T36" fmla="*/ 0 w 20"/>
              <a:gd name="T37" fmla="*/ 10 h 33"/>
              <a:gd name="T38" fmla="*/ 0 w 20"/>
              <a:gd name="T39" fmla="*/ 10 h 33"/>
              <a:gd name="T40" fmla="*/ 0 w 20"/>
              <a:gd name="T41" fmla="*/ 10 h 33"/>
              <a:gd name="T42" fmla="*/ 0 w 20"/>
              <a:gd name="T43" fmla="*/ 8 h 33"/>
              <a:gd name="T44" fmla="*/ 2 w 20"/>
              <a:gd name="T45" fmla="*/ 8 h 33"/>
              <a:gd name="T46" fmla="*/ 4 w 20"/>
              <a:gd name="T47" fmla="*/ 8 h 33"/>
              <a:gd name="T48" fmla="*/ 6 w 20"/>
              <a:gd name="T49" fmla="*/ 6 h 33"/>
              <a:gd name="T50" fmla="*/ 8 w 20"/>
              <a:gd name="T51" fmla="*/ 6 h 33"/>
              <a:gd name="T52" fmla="*/ 8 w 20"/>
              <a:gd name="T53" fmla="*/ 6 h 33"/>
              <a:gd name="T54" fmla="*/ 10 w 20"/>
              <a:gd name="T55" fmla="*/ 4 h 33"/>
              <a:gd name="T56" fmla="*/ 10 w 20"/>
              <a:gd name="T57" fmla="*/ 4 h 33"/>
              <a:gd name="T58" fmla="*/ 12 w 20"/>
              <a:gd name="T59" fmla="*/ 4 h 33"/>
              <a:gd name="T60" fmla="*/ 12 w 20"/>
              <a:gd name="T61" fmla="*/ 2 h 33"/>
              <a:gd name="T62" fmla="*/ 14 w 20"/>
              <a:gd name="T63" fmla="*/ 2 h 33"/>
              <a:gd name="T64" fmla="*/ 14 w 20"/>
              <a:gd name="T65" fmla="*/ 2 h 33"/>
              <a:gd name="T66" fmla="*/ 14 w 20"/>
              <a:gd name="T67" fmla="*/ 0 h 33"/>
              <a:gd name="T68" fmla="*/ 14 w 20"/>
              <a:gd name="T6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 h="33">
                <a:moveTo>
                  <a:pt x="14" y="0"/>
                </a:moveTo>
                <a:lnTo>
                  <a:pt x="20" y="22"/>
                </a:lnTo>
                <a:lnTo>
                  <a:pt x="20" y="22"/>
                </a:lnTo>
                <a:lnTo>
                  <a:pt x="20" y="22"/>
                </a:lnTo>
                <a:lnTo>
                  <a:pt x="20" y="24"/>
                </a:lnTo>
                <a:lnTo>
                  <a:pt x="20" y="24"/>
                </a:lnTo>
                <a:lnTo>
                  <a:pt x="18" y="24"/>
                </a:lnTo>
                <a:lnTo>
                  <a:pt x="18" y="26"/>
                </a:lnTo>
                <a:lnTo>
                  <a:pt x="16" y="26"/>
                </a:lnTo>
                <a:lnTo>
                  <a:pt x="16" y="26"/>
                </a:lnTo>
                <a:lnTo>
                  <a:pt x="14" y="28"/>
                </a:lnTo>
                <a:lnTo>
                  <a:pt x="12" y="28"/>
                </a:lnTo>
                <a:lnTo>
                  <a:pt x="10" y="28"/>
                </a:lnTo>
                <a:lnTo>
                  <a:pt x="10" y="31"/>
                </a:lnTo>
                <a:lnTo>
                  <a:pt x="8" y="31"/>
                </a:lnTo>
                <a:lnTo>
                  <a:pt x="6" y="33"/>
                </a:lnTo>
                <a:lnTo>
                  <a:pt x="6" y="33"/>
                </a:lnTo>
                <a:lnTo>
                  <a:pt x="6" y="33"/>
                </a:lnTo>
                <a:lnTo>
                  <a:pt x="0" y="10"/>
                </a:lnTo>
                <a:lnTo>
                  <a:pt x="0" y="10"/>
                </a:lnTo>
                <a:lnTo>
                  <a:pt x="0" y="10"/>
                </a:lnTo>
                <a:lnTo>
                  <a:pt x="0" y="8"/>
                </a:lnTo>
                <a:lnTo>
                  <a:pt x="2" y="8"/>
                </a:lnTo>
                <a:lnTo>
                  <a:pt x="4" y="8"/>
                </a:lnTo>
                <a:lnTo>
                  <a:pt x="6" y="6"/>
                </a:lnTo>
                <a:lnTo>
                  <a:pt x="8" y="6"/>
                </a:lnTo>
                <a:lnTo>
                  <a:pt x="8" y="6"/>
                </a:lnTo>
                <a:lnTo>
                  <a:pt x="10" y="4"/>
                </a:lnTo>
                <a:lnTo>
                  <a:pt x="10" y="4"/>
                </a:lnTo>
                <a:lnTo>
                  <a:pt x="12" y="4"/>
                </a:lnTo>
                <a:lnTo>
                  <a:pt x="12" y="2"/>
                </a:lnTo>
                <a:lnTo>
                  <a:pt x="14" y="2"/>
                </a:lnTo>
                <a:lnTo>
                  <a:pt x="14" y="2"/>
                </a:lnTo>
                <a:lnTo>
                  <a:pt x="14" y="0"/>
                </a:lnTo>
                <a:lnTo>
                  <a:pt x="14" y="0"/>
                </a:ln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61" name="Freeform 47"/>
          <p:cNvSpPr>
            <a:spLocks/>
          </p:cNvSpPr>
          <p:nvPr/>
        </p:nvSpPr>
        <p:spPr bwMode="auto">
          <a:xfrm>
            <a:off x="4718277" y="1199049"/>
            <a:ext cx="146442" cy="124835"/>
          </a:xfrm>
          <a:custGeom>
            <a:avLst/>
            <a:gdLst>
              <a:gd name="T0" fmla="*/ 0 w 30"/>
              <a:gd name="T1" fmla="*/ 13 h 25"/>
              <a:gd name="T2" fmla="*/ 3 w 30"/>
              <a:gd name="T3" fmla="*/ 24 h 25"/>
              <a:gd name="T4" fmla="*/ 17 w 30"/>
              <a:gd name="T5" fmla="*/ 17 h 25"/>
              <a:gd name="T6" fmla="*/ 29 w 30"/>
              <a:gd name="T7" fmla="*/ 14 h 25"/>
              <a:gd name="T8" fmla="*/ 22 w 30"/>
              <a:gd name="T9" fmla="*/ 9 h 25"/>
              <a:gd name="T10" fmla="*/ 25 w 30"/>
              <a:gd name="T11" fmla="*/ 3 h 25"/>
              <a:gd name="T12" fmla="*/ 2 w 30"/>
              <a:gd name="T13" fmla="*/ 13 h 25"/>
              <a:gd name="T14" fmla="*/ 0 w 30"/>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5">
                <a:moveTo>
                  <a:pt x="0" y="13"/>
                </a:moveTo>
                <a:cubicBezTo>
                  <a:pt x="3" y="24"/>
                  <a:pt x="3" y="24"/>
                  <a:pt x="3" y="24"/>
                </a:cubicBezTo>
                <a:cubicBezTo>
                  <a:pt x="5" y="25"/>
                  <a:pt x="14" y="19"/>
                  <a:pt x="17" y="17"/>
                </a:cubicBezTo>
                <a:cubicBezTo>
                  <a:pt x="20" y="15"/>
                  <a:pt x="27" y="12"/>
                  <a:pt x="29" y="14"/>
                </a:cubicBezTo>
                <a:cubicBezTo>
                  <a:pt x="30" y="12"/>
                  <a:pt x="25" y="10"/>
                  <a:pt x="22" y="9"/>
                </a:cubicBezTo>
                <a:cubicBezTo>
                  <a:pt x="21" y="7"/>
                  <a:pt x="24" y="4"/>
                  <a:pt x="25" y="3"/>
                </a:cubicBezTo>
                <a:cubicBezTo>
                  <a:pt x="21" y="0"/>
                  <a:pt x="6" y="11"/>
                  <a:pt x="2" y="13"/>
                </a:cubicBezTo>
                <a:cubicBezTo>
                  <a:pt x="2" y="13"/>
                  <a:pt x="0" y="14"/>
                  <a:pt x="0" y="13"/>
                </a:cubicBezTo>
                <a:close/>
              </a:path>
            </a:pathLst>
          </a:custGeom>
          <a:solidFill>
            <a:schemeClr val="bg1">
              <a:alpha val="35000"/>
            </a:schemeClr>
          </a:solidFill>
          <a:ln w="9525">
            <a:noFill/>
            <a:miter lim="800000"/>
            <a:headEnd/>
            <a:tailEnd/>
          </a:ln>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solidFill>
                <a:srgbClr val="3D7283"/>
              </a:solidFill>
            </a:endParaRPr>
          </a:p>
        </p:txBody>
      </p:sp>
      <p:sp>
        <p:nvSpPr>
          <p:cNvPr id="62" name="Content Placeholder 2"/>
          <p:cNvSpPr txBox="1">
            <a:spLocks/>
          </p:cNvSpPr>
          <p:nvPr/>
        </p:nvSpPr>
        <p:spPr>
          <a:xfrm>
            <a:off x="6148733" y="1228480"/>
            <a:ext cx="5843393" cy="757990"/>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63" name="Content Placeholder 2"/>
          <p:cNvSpPr txBox="1">
            <a:spLocks/>
          </p:cNvSpPr>
          <p:nvPr/>
        </p:nvSpPr>
        <p:spPr>
          <a:xfrm>
            <a:off x="6148733" y="2344113"/>
            <a:ext cx="5843393" cy="757990"/>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64" name="Content Placeholder 2"/>
          <p:cNvSpPr txBox="1">
            <a:spLocks/>
          </p:cNvSpPr>
          <p:nvPr/>
        </p:nvSpPr>
        <p:spPr>
          <a:xfrm>
            <a:off x="6148733" y="3459746"/>
            <a:ext cx="5843393" cy="757990"/>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65" name="Content Placeholder 2"/>
          <p:cNvSpPr txBox="1">
            <a:spLocks/>
          </p:cNvSpPr>
          <p:nvPr/>
        </p:nvSpPr>
        <p:spPr>
          <a:xfrm>
            <a:off x="6148733" y="4575379"/>
            <a:ext cx="5843393" cy="757990"/>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66" name="Content Placeholder 2"/>
          <p:cNvSpPr txBox="1">
            <a:spLocks/>
          </p:cNvSpPr>
          <p:nvPr/>
        </p:nvSpPr>
        <p:spPr>
          <a:xfrm>
            <a:off x="6148733" y="5691013"/>
            <a:ext cx="5843393" cy="757990"/>
          </a:xfrm>
          <a:prstGeom prst="rect">
            <a:avLst/>
          </a:prstGeom>
        </p:spPr>
        <p:txBody>
          <a:bodyPr vert="horz" lIns="91440" tIns="45720" rIns="91440" bIns="4572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4261221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Rectangle 7"/>
          <p:cNvSpPr>
            <a:spLocks noChangeArrowheads="1"/>
          </p:cNvSpPr>
          <p:nvPr/>
        </p:nvSpPr>
        <p:spPr bwMode="auto">
          <a:xfrm>
            <a:off x="799508" y="5203387"/>
            <a:ext cx="2599200" cy="1008231"/>
          </a:xfrm>
          <a:prstGeom prst="rect">
            <a:avLst/>
          </a:prstGeom>
          <a:solidFill>
            <a:schemeClr val="bg1">
              <a:alpha val="35000"/>
            </a:schemeClr>
          </a:solidFill>
          <a:ln>
            <a:noFill/>
          </a:ln>
          <a:extLst/>
        </p:spPr>
        <p:txBody>
          <a:bodyPr/>
          <a:lstStyle/>
          <a:p>
            <a:endParaRPr lang="zh-CN" altLang="en-US" sz="2800"/>
          </a:p>
        </p:txBody>
      </p:sp>
      <p:sp>
        <p:nvSpPr>
          <p:cNvPr id="20" name="Rectangle 10"/>
          <p:cNvSpPr>
            <a:spLocks noChangeArrowheads="1"/>
          </p:cNvSpPr>
          <p:nvPr/>
        </p:nvSpPr>
        <p:spPr bwMode="auto">
          <a:xfrm>
            <a:off x="6180592" y="4946703"/>
            <a:ext cx="2601513" cy="1264914"/>
          </a:xfrm>
          <a:prstGeom prst="rect">
            <a:avLst/>
          </a:prstGeom>
          <a:solidFill>
            <a:schemeClr val="bg1">
              <a:alpha val="35000"/>
            </a:schemeClr>
          </a:solidFill>
          <a:ln>
            <a:noFill/>
          </a:ln>
          <a:extLst/>
        </p:spPr>
        <p:txBody>
          <a:bodyPr/>
          <a:lstStyle/>
          <a:p>
            <a:endParaRPr lang="zh-CN" altLang="en-US" sz="2800"/>
          </a:p>
        </p:txBody>
      </p:sp>
      <p:sp>
        <p:nvSpPr>
          <p:cNvPr id="21" name="Rectangle 13"/>
          <p:cNvSpPr>
            <a:spLocks noChangeArrowheads="1"/>
          </p:cNvSpPr>
          <p:nvPr/>
        </p:nvSpPr>
        <p:spPr bwMode="auto">
          <a:xfrm>
            <a:off x="3495831" y="4183593"/>
            <a:ext cx="2599200" cy="2028024"/>
          </a:xfrm>
          <a:prstGeom prst="rect">
            <a:avLst/>
          </a:prstGeom>
          <a:solidFill>
            <a:schemeClr val="bg1">
              <a:alpha val="35000"/>
            </a:schemeClr>
          </a:solidFill>
          <a:ln>
            <a:noFill/>
          </a:ln>
          <a:extLst/>
        </p:spPr>
        <p:txBody>
          <a:bodyPr/>
          <a:lstStyle/>
          <a:p>
            <a:endParaRPr lang="zh-CN" altLang="en-US" sz="2800"/>
          </a:p>
        </p:txBody>
      </p:sp>
      <p:sp>
        <p:nvSpPr>
          <p:cNvPr id="22" name="Rectangle 16"/>
          <p:cNvSpPr>
            <a:spLocks noChangeArrowheads="1"/>
          </p:cNvSpPr>
          <p:nvPr/>
        </p:nvSpPr>
        <p:spPr bwMode="auto">
          <a:xfrm>
            <a:off x="8876915" y="3205425"/>
            <a:ext cx="2599200" cy="3006192"/>
          </a:xfrm>
          <a:prstGeom prst="rect">
            <a:avLst/>
          </a:prstGeom>
          <a:solidFill>
            <a:schemeClr val="bg1">
              <a:alpha val="35000"/>
            </a:schemeClr>
          </a:solidFill>
          <a:ln>
            <a:noFill/>
          </a:ln>
          <a:extLst/>
        </p:spPr>
        <p:txBody>
          <a:bodyPr/>
          <a:lstStyle/>
          <a:p>
            <a:endParaRPr lang="zh-CN" altLang="en-US" sz="2800"/>
          </a:p>
        </p:txBody>
      </p:sp>
      <p:sp>
        <p:nvSpPr>
          <p:cNvPr id="23" name="矩形 1"/>
          <p:cNvSpPr>
            <a:spLocks noChangeArrowheads="1"/>
          </p:cNvSpPr>
          <p:nvPr/>
        </p:nvSpPr>
        <p:spPr bwMode="auto">
          <a:xfrm>
            <a:off x="358268" y="2280434"/>
            <a:ext cx="11529464"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smtClean="0">
                <a:solidFill>
                  <a:schemeClr val="bg1"/>
                </a:solidFill>
                <a:latin typeface="微软雅黑" pitchFamily="34" charset="-122"/>
                <a:ea typeface="微软雅黑" pitchFamily="34" charset="-122"/>
              </a:rPr>
              <a:t>Lorem ipsum dolor sit </a:t>
            </a:r>
            <a:r>
              <a:rPr lang="en-US" altLang="zh-CN" sz="1600" dirty="0" err="1" smtClean="0">
                <a:solidFill>
                  <a:schemeClr val="bg1"/>
                </a:solidFill>
                <a:latin typeface="微软雅黑" pitchFamily="34" charset="-122"/>
                <a:ea typeface="微软雅黑" pitchFamily="34" charset="-122"/>
              </a:rPr>
              <a:t>amet</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consectetur</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adipiscing</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elit</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Curabitur</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elementum</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posuere</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pretium</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Quisque</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nibh</a:t>
            </a:r>
            <a:r>
              <a:rPr lang="en-US" altLang="zh-CN" sz="1600" dirty="0" smtClean="0">
                <a:solidFill>
                  <a:schemeClr val="bg1"/>
                </a:solidFill>
                <a:latin typeface="微软雅黑" pitchFamily="34" charset="-122"/>
                <a:ea typeface="微软雅黑" pitchFamily="34" charset="-122"/>
              </a:rPr>
              <a:t> dolor, </a:t>
            </a:r>
            <a:r>
              <a:rPr lang="en-US" altLang="zh-CN" sz="1600" dirty="0" err="1" smtClean="0">
                <a:solidFill>
                  <a:schemeClr val="bg1"/>
                </a:solidFill>
                <a:latin typeface="微软雅黑" pitchFamily="34" charset="-122"/>
                <a:ea typeface="微软雅黑" pitchFamily="34" charset="-122"/>
              </a:rPr>
              <a:t>dignissim</a:t>
            </a:r>
            <a:r>
              <a:rPr lang="en-US" altLang="zh-CN" sz="1600" dirty="0" smtClean="0">
                <a:solidFill>
                  <a:schemeClr val="bg1"/>
                </a:solidFill>
                <a:latin typeface="微软雅黑" pitchFamily="34" charset="-122"/>
                <a:ea typeface="微软雅黑" pitchFamily="34" charset="-122"/>
              </a:rPr>
              <a:t> ac </a:t>
            </a:r>
            <a:r>
              <a:rPr lang="en-US" altLang="zh-CN" sz="1600" dirty="0" err="1" smtClean="0">
                <a:solidFill>
                  <a:schemeClr val="bg1"/>
                </a:solidFill>
                <a:latin typeface="微软雅黑" pitchFamily="34" charset="-122"/>
                <a:ea typeface="微软雅黑" pitchFamily="34" charset="-122"/>
              </a:rPr>
              <a:t>dignissim</a:t>
            </a:r>
            <a:r>
              <a:rPr lang="en-US" altLang="zh-CN" sz="1600" dirty="0" smtClean="0">
                <a:solidFill>
                  <a:schemeClr val="bg1"/>
                </a:solidFill>
                <a:latin typeface="微软雅黑" pitchFamily="34" charset="-122"/>
                <a:ea typeface="微软雅黑" pitchFamily="34" charset="-122"/>
              </a:rPr>
              <a:t> </a:t>
            </a:r>
            <a:r>
              <a:rPr lang="en-US" altLang="zh-CN" sz="1600" dirty="0" err="1" smtClean="0">
                <a:solidFill>
                  <a:schemeClr val="bg1"/>
                </a:solidFill>
                <a:latin typeface="微软雅黑" pitchFamily="34" charset="-122"/>
                <a:ea typeface="微软雅黑" pitchFamily="34" charset="-122"/>
              </a:rPr>
              <a:t>ut</a:t>
            </a:r>
            <a:r>
              <a:rPr lang="en-US" altLang="zh-CN" sz="1600" dirty="0" smtClean="0">
                <a:solidFill>
                  <a:schemeClr val="bg1"/>
                </a:solidFill>
                <a:latin typeface="微软雅黑" pitchFamily="34" charset="-122"/>
                <a:ea typeface="微软雅黑" pitchFamily="34" charset="-122"/>
              </a:rPr>
              <a:t>,</a:t>
            </a:r>
            <a:r>
              <a:rPr lang="zh-CN" altLang="en-US" sz="1600" dirty="0" smtClean="0">
                <a:solidFill>
                  <a:schemeClr val="bg1"/>
                </a:solidFill>
                <a:latin typeface="微软雅黑" pitchFamily="34" charset="-122"/>
                <a:ea typeface="微软雅黑" pitchFamily="34" charset="-122"/>
              </a:rPr>
              <a:t>。</a:t>
            </a:r>
            <a:endParaRPr lang="zh-CN" altLang="en-US" sz="1600" dirty="0">
              <a:solidFill>
                <a:schemeClr val="bg1"/>
              </a:solidFill>
              <a:latin typeface="微软雅黑" pitchFamily="34" charset="-122"/>
              <a:ea typeface="微软雅黑" pitchFamily="34" charset="-122"/>
            </a:endParaRPr>
          </a:p>
        </p:txBody>
      </p:sp>
      <p:cxnSp>
        <p:nvCxnSpPr>
          <p:cNvPr id="24" name="直接连接符 23"/>
          <p:cNvCxnSpPr/>
          <p:nvPr/>
        </p:nvCxnSpPr>
        <p:spPr>
          <a:xfrm>
            <a:off x="304268" y="2259632"/>
            <a:ext cx="11583464" cy="0"/>
          </a:xfrm>
          <a:prstGeom prst="line">
            <a:avLst/>
          </a:prstGeom>
          <a:solidFill>
            <a:srgbClr val="070606"/>
          </a:solidFill>
          <a:ln w="15875">
            <a:solidFill>
              <a:schemeClr val="bg1"/>
            </a:solidFill>
            <a:round/>
            <a:headEnd/>
            <a:tailEnd/>
          </a:ln>
        </p:spPr>
      </p:cxnSp>
      <p:sp>
        <p:nvSpPr>
          <p:cNvPr id="25" name="TextBox 215"/>
          <p:cNvSpPr txBox="1"/>
          <p:nvPr/>
        </p:nvSpPr>
        <p:spPr bwMode="auto">
          <a:xfrm>
            <a:off x="367911" y="1766472"/>
            <a:ext cx="1774846" cy="523219"/>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28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gradFill>
              </a:rPr>
              <a:t>添加标题</a:t>
            </a:r>
          </a:p>
        </p:txBody>
      </p:sp>
      <p:sp>
        <p:nvSpPr>
          <p:cNvPr id="26" name="TextBox 682"/>
          <p:cNvSpPr txBox="1"/>
          <p:nvPr/>
        </p:nvSpPr>
        <p:spPr>
          <a:xfrm>
            <a:off x="1542705" y="5266832"/>
            <a:ext cx="107273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a:defRPr sz="3200" b="1" cap="small">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dirty="0"/>
              <a:t>28%</a:t>
            </a:r>
            <a:endParaRPr lang="zh-CN" altLang="en-US" dirty="0"/>
          </a:p>
        </p:txBody>
      </p:sp>
      <p:sp>
        <p:nvSpPr>
          <p:cNvPr id="27" name="TextBox 682"/>
          <p:cNvSpPr txBox="1"/>
          <p:nvPr/>
        </p:nvSpPr>
        <p:spPr>
          <a:xfrm>
            <a:off x="4259065" y="4334026"/>
            <a:ext cx="107273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algn="ctr">
              <a:defRPr sz="3200" b="1" cap="small">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36%</a:t>
            </a:r>
            <a:endParaRPr lang="zh-CN" altLang="en-US" dirty="0"/>
          </a:p>
        </p:txBody>
      </p:sp>
      <p:sp>
        <p:nvSpPr>
          <p:cNvPr id="28" name="TextBox 682"/>
          <p:cNvSpPr txBox="1"/>
          <p:nvPr/>
        </p:nvSpPr>
        <p:spPr>
          <a:xfrm>
            <a:off x="6944983" y="5021244"/>
            <a:ext cx="107273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algn="ctr">
              <a:defRPr sz="3200" b="1" cap="small">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30%</a:t>
            </a:r>
            <a:endParaRPr lang="zh-CN" altLang="en-US" dirty="0"/>
          </a:p>
        </p:txBody>
      </p:sp>
      <p:sp>
        <p:nvSpPr>
          <p:cNvPr id="29" name="TextBox 682"/>
          <p:cNvSpPr txBox="1"/>
          <p:nvPr/>
        </p:nvSpPr>
        <p:spPr>
          <a:xfrm>
            <a:off x="9640145" y="3404353"/>
            <a:ext cx="1072730"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algn="ctr">
              <a:defRPr sz="3200" b="1" cap="small">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52%</a:t>
            </a:r>
            <a:endParaRPr lang="zh-CN" altLang="en-US" dirty="0"/>
          </a:p>
        </p:txBody>
      </p:sp>
      <p:cxnSp>
        <p:nvCxnSpPr>
          <p:cNvPr id="30" name="直接连接符 29"/>
          <p:cNvCxnSpPr/>
          <p:nvPr/>
        </p:nvCxnSpPr>
        <p:spPr>
          <a:xfrm>
            <a:off x="304268" y="6496050"/>
            <a:ext cx="11583464" cy="0"/>
          </a:xfrm>
          <a:prstGeom prst="line">
            <a:avLst/>
          </a:prstGeom>
          <a:solidFill>
            <a:srgbClr val="070606"/>
          </a:solidFill>
          <a:ln w="15875">
            <a:solidFill>
              <a:schemeClr val="bg1"/>
            </a:solidFill>
            <a:round/>
            <a:headEnd/>
            <a:tailEnd/>
          </a:ln>
        </p:spPr>
      </p:cxnSp>
    </p:spTree>
    <p:extLst>
      <p:ext uri="{BB962C8B-B14F-4D97-AF65-F5344CB8AC3E}">
        <p14:creationId xmlns:p14="http://schemas.microsoft.com/office/powerpoint/2010/main" val="21358739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右箭头 18"/>
          <p:cNvSpPr/>
          <p:nvPr/>
        </p:nvSpPr>
        <p:spPr>
          <a:xfrm>
            <a:off x="1582057" y="2038350"/>
            <a:ext cx="2286000" cy="1619250"/>
          </a:xfrm>
          <a:prstGeom prst="rightArrow">
            <a:avLst>
              <a:gd name="adj1" fmla="val 100000"/>
              <a:gd name="adj2" fmla="val 50000"/>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4800" b="1" dirty="0">
              <a:gradFill>
                <a:gsLst>
                  <a:gs pos="0">
                    <a:schemeClr val="accent1">
                      <a:lumMod val="5000"/>
                      <a:lumOff val="95000"/>
                    </a:schemeClr>
                  </a:gs>
                  <a:gs pos="100000">
                    <a:schemeClr val="accent1">
                      <a:lumMod val="30000"/>
                      <a:lumOff val="70000"/>
                    </a:schemeClr>
                  </a:gs>
                </a:gsLst>
                <a:lin ang="5400000" scaled="1"/>
              </a:gradFill>
            </a:endParaRPr>
          </a:p>
        </p:txBody>
      </p:sp>
      <p:sp>
        <p:nvSpPr>
          <p:cNvPr id="20" name="右箭头 19"/>
          <p:cNvSpPr/>
          <p:nvPr/>
        </p:nvSpPr>
        <p:spPr>
          <a:xfrm>
            <a:off x="3868057" y="3657600"/>
            <a:ext cx="2286000" cy="1619250"/>
          </a:xfrm>
          <a:prstGeom prst="rightArrow">
            <a:avLst>
              <a:gd name="adj1" fmla="val 100000"/>
              <a:gd name="adj2" fmla="val 50000"/>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4800" b="1" dirty="0"/>
          </a:p>
        </p:txBody>
      </p:sp>
      <p:sp>
        <p:nvSpPr>
          <p:cNvPr id="21" name="右箭头 20"/>
          <p:cNvSpPr/>
          <p:nvPr/>
        </p:nvSpPr>
        <p:spPr>
          <a:xfrm>
            <a:off x="6154057" y="2038350"/>
            <a:ext cx="2286000" cy="1619250"/>
          </a:xfrm>
          <a:prstGeom prst="rightArrow">
            <a:avLst>
              <a:gd name="adj1" fmla="val 100000"/>
              <a:gd name="adj2" fmla="val 50000"/>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4800" b="1" dirty="0"/>
          </a:p>
        </p:txBody>
      </p:sp>
      <p:sp>
        <p:nvSpPr>
          <p:cNvPr id="22" name="右箭头 21"/>
          <p:cNvSpPr/>
          <p:nvPr/>
        </p:nvSpPr>
        <p:spPr>
          <a:xfrm>
            <a:off x="8440057" y="3657600"/>
            <a:ext cx="2286000" cy="1619250"/>
          </a:xfrm>
          <a:prstGeom prst="rightArrow">
            <a:avLst>
              <a:gd name="adj1" fmla="val 100000"/>
              <a:gd name="adj2" fmla="val 50000"/>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4800" b="1" dirty="0"/>
          </a:p>
        </p:txBody>
      </p:sp>
      <p:sp>
        <p:nvSpPr>
          <p:cNvPr id="23" name="Content Placeholder 2"/>
          <p:cNvSpPr txBox="1">
            <a:spLocks/>
          </p:cNvSpPr>
          <p:nvPr/>
        </p:nvSpPr>
        <p:spPr>
          <a:xfrm>
            <a:off x="3868057" y="214072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lumMod val="50000"/>
                  </a:schemeClr>
                </a:solidFill>
              </a:rPr>
              <a:t>Lorem ipsum dolor sit amet, consectetur adipiscing elit. Curabitur elementum posuere pretium. </a:t>
            </a:r>
            <a:endParaRPr lang="en-US" sz="1600" dirty="0">
              <a:solidFill>
                <a:schemeClr val="bg1">
                  <a:lumMod val="50000"/>
                </a:schemeClr>
              </a:solidFill>
            </a:endParaRPr>
          </a:p>
        </p:txBody>
      </p:sp>
      <p:sp>
        <p:nvSpPr>
          <p:cNvPr id="24" name="Content Placeholder 2"/>
          <p:cNvSpPr txBox="1">
            <a:spLocks/>
          </p:cNvSpPr>
          <p:nvPr/>
        </p:nvSpPr>
        <p:spPr>
          <a:xfrm>
            <a:off x="8440057" y="214072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lumMod val="50000"/>
                  </a:schemeClr>
                </a:solidFill>
              </a:rPr>
              <a:t>Lorem ipsum dolor sit amet, consectetur adipiscing elit. Curabitur elementum posuere pretium. </a:t>
            </a:r>
            <a:endParaRPr lang="en-US" sz="1600" dirty="0">
              <a:solidFill>
                <a:schemeClr val="bg1">
                  <a:lumMod val="50000"/>
                </a:schemeClr>
              </a:solidFill>
            </a:endParaRPr>
          </a:p>
        </p:txBody>
      </p:sp>
      <p:sp>
        <p:nvSpPr>
          <p:cNvPr id="25" name="Content Placeholder 2"/>
          <p:cNvSpPr txBox="1">
            <a:spLocks/>
          </p:cNvSpPr>
          <p:nvPr/>
        </p:nvSpPr>
        <p:spPr>
          <a:xfrm>
            <a:off x="1582057" y="395343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lumMod val="50000"/>
                  </a:schemeClr>
                </a:solidFill>
              </a:rPr>
              <a:t>Lorem ipsum dolor sit amet, consectetur adipiscing elit. Curabitur elementum posuere pretium. </a:t>
            </a:r>
            <a:endParaRPr lang="en-US" sz="1600" dirty="0">
              <a:solidFill>
                <a:schemeClr val="bg1">
                  <a:lumMod val="50000"/>
                </a:schemeClr>
              </a:solidFill>
            </a:endParaRPr>
          </a:p>
        </p:txBody>
      </p:sp>
      <p:sp>
        <p:nvSpPr>
          <p:cNvPr id="26" name="Content Placeholder 2"/>
          <p:cNvSpPr txBox="1">
            <a:spLocks/>
          </p:cNvSpPr>
          <p:nvPr/>
        </p:nvSpPr>
        <p:spPr>
          <a:xfrm>
            <a:off x="6154057" y="3953430"/>
            <a:ext cx="22860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600" dirty="0" smtClean="0">
                <a:solidFill>
                  <a:schemeClr val="bg1">
                    <a:lumMod val="50000"/>
                  </a:schemeClr>
                </a:solidFill>
              </a:rPr>
              <a:t>Lorem ipsum dolor sit amet, consectetur adipiscing elit. Curabitur elementum posuere pretium. </a:t>
            </a:r>
            <a:endParaRPr lang="en-US" sz="1600" dirty="0">
              <a:solidFill>
                <a:schemeClr val="bg1">
                  <a:lumMod val="50000"/>
                </a:schemeClr>
              </a:solidFill>
            </a:endParaRPr>
          </a:p>
        </p:txBody>
      </p:sp>
      <p:sp>
        <p:nvSpPr>
          <p:cNvPr id="27" name="Content Placeholder 2"/>
          <p:cNvSpPr txBox="1">
            <a:spLocks/>
          </p:cNvSpPr>
          <p:nvPr/>
        </p:nvSpPr>
        <p:spPr>
          <a:xfrm>
            <a:off x="1391558" y="5819076"/>
            <a:ext cx="9334500"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bg1"/>
                </a:solidFill>
              </a:rPr>
              <a:t>Lorem ipsum dolor sit amet, consectetur adipiscing elit. Curabitur elementum posuere pretium. Quisque nibh dolor, dignissim ac dignissim ut, luctus ac urna. </a:t>
            </a:r>
            <a:endParaRPr lang="en-US" sz="1800" dirty="0">
              <a:solidFill>
                <a:schemeClr val="bg1"/>
              </a:solidFill>
            </a:endParaRPr>
          </a:p>
        </p:txBody>
      </p:sp>
      <p:sp>
        <p:nvSpPr>
          <p:cNvPr id="16" name="矩形 15"/>
          <p:cNvSpPr/>
          <p:nvPr/>
        </p:nvSpPr>
        <p:spPr>
          <a:xfrm>
            <a:off x="1582057" y="2399760"/>
            <a:ext cx="2183104"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86%</a:t>
            </a:r>
            <a:endParaRPr lang="zh-CN" altLang="en-US"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8" name="矩形 27"/>
          <p:cNvSpPr/>
          <p:nvPr/>
        </p:nvSpPr>
        <p:spPr>
          <a:xfrm>
            <a:off x="6205505" y="2399760"/>
            <a:ext cx="2183104"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86%</a:t>
            </a:r>
            <a:endParaRPr lang="zh-CN" altLang="en-US"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9" name="矩形 28"/>
          <p:cNvSpPr/>
          <p:nvPr/>
        </p:nvSpPr>
        <p:spPr>
          <a:xfrm>
            <a:off x="3765161" y="4019010"/>
            <a:ext cx="2183104"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86%</a:t>
            </a:r>
            <a:endParaRPr lang="zh-CN" altLang="en-US"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30" name="矩形 29"/>
          <p:cNvSpPr/>
          <p:nvPr/>
        </p:nvSpPr>
        <p:spPr>
          <a:xfrm>
            <a:off x="8388609" y="4019010"/>
            <a:ext cx="2183104"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ctr"/>
            <a:r>
              <a:rPr lang="en-US" altLang="zh-CN"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86%</a:t>
            </a:r>
            <a:endParaRPr lang="zh-CN" altLang="en-US" sz="54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468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208080" y="838201"/>
            <a:ext cx="4494228" cy="4043364"/>
            <a:chOff x="1208080" y="838201"/>
            <a:chExt cx="4494228" cy="4043364"/>
          </a:xfrm>
          <a:solidFill>
            <a:srgbClr val="F1286A"/>
          </a:solidFill>
        </p:grpSpPr>
        <p:sp>
          <p:nvSpPr>
            <p:cNvPr id="20" name="Freeform 5"/>
            <p:cNvSpPr>
              <a:spLocks/>
            </p:cNvSpPr>
            <p:nvPr/>
          </p:nvSpPr>
          <p:spPr bwMode="auto">
            <a:xfrm>
              <a:off x="1673332" y="838201"/>
              <a:ext cx="1779466" cy="657108"/>
            </a:xfrm>
            <a:custGeom>
              <a:avLst/>
              <a:gdLst>
                <a:gd name="T0" fmla="*/ 331 w 371"/>
                <a:gd name="T1" fmla="*/ 73 h 137"/>
                <a:gd name="T2" fmla="*/ 371 w 371"/>
                <a:gd name="T3" fmla="*/ 0 h 137"/>
                <a:gd name="T4" fmla="*/ 0 w 371"/>
                <a:gd name="T5" fmla="*/ 137 h 137"/>
                <a:gd name="T6" fmla="*/ 331 w 371"/>
                <a:gd name="T7" fmla="*/ 73 h 137"/>
              </a:gdLst>
              <a:ahLst/>
              <a:cxnLst>
                <a:cxn ang="0">
                  <a:pos x="T0" y="T1"/>
                </a:cxn>
                <a:cxn ang="0">
                  <a:pos x="T2" y="T3"/>
                </a:cxn>
                <a:cxn ang="0">
                  <a:pos x="T4" y="T5"/>
                </a:cxn>
                <a:cxn ang="0">
                  <a:pos x="T6" y="T7"/>
                </a:cxn>
              </a:cxnLst>
              <a:rect l="0" t="0" r="r" b="b"/>
              <a:pathLst>
                <a:path w="371" h="137">
                  <a:moveTo>
                    <a:pt x="331" y="73"/>
                  </a:moveTo>
                  <a:lnTo>
                    <a:pt x="371" y="0"/>
                  </a:lnTo>
                  <a:lnTo>
                    <a:pt x="0" y="137"/>
                  </a:lnTo>
                  <a:lnTo>
                    <a:pt x="331" y="7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
            <p:cNvSpPr>
              <a:spLocks/>
            </p:cNvSpPr>
            <p:nvPr/>
          </p:nvSpPr>
          <p:spPr bwMode="auto">
            <a:xfrm>
              <a:off x="1999487" y="1188336"/>
              <a:ext cx="2024081" cy="1520459"/>
            </a:xfrm>
            <a:custGeom>
              <a:avLst/>
              <a:gdLst>
                <a:gd name="T0" fmla="*/ 422 w 422"/>
                <a:gd name="T1" fmla="*/ 313 h 317"/>
                <a:gd name="T2" fmla="*/ 263 w 422"/>
                <a:gd name="T3" fmla="*/ 0 h 317"/>
                <a:gd name="T4" fmla="*/ 0 w 422"/>
                <a:gd name="T5" fmla="*/ 317 h 317"/>
                <a:gd name="T6" fmla="*/ 422 w 422"/>
                <a:gd name="T7" fmla="*/ 313 h 317"/>
              </a:gdLst>
              <a:ahLst/>
              <a:cxnLst>
                <a:cxn ang="0">
                  <a:pos x="T0" y="T1"/>
                </a:cxn>
                <a:cxn ang="0">
                  <a:pos x="T2" y="T3"/>
                </a:cxn>
                <a:cxn ang="0">
                  <a:pos x="T4" y="T5"/>
                </a:cxn>
                <a:cxn ang="0">
                  <a:pos x="T6" y="T7"/>
                </a:cxn>
              </a:cxnLst>
              <a:rect l="0" t="0" r="r" b="b"/>
              <a:pathLst>
                <a:path w="422" h="317">
                  <a:moveTo>
                    <a:pt x="422" y="313"/>
                  </a:moveTo>
                  <a:lnTo>
                    <a:pt x="263" y="0"/>
                  </a:lnTo>
                  <a:lnTo>
                    <a:pt x="0" y="317"/>
                  </a:lnTo>
                  <a:lnTo>
                    <a:pt x="422" y="31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
            <p:cNvSpPr>
              <a:spLocks/>
            </p:cNvSpPr>
            <p:nvPr/>
          </p:nvSpPr>
          <p:spPr bwMode="auto">
            <a:xfrm>
              <a:off x="1208080" y="1495306"/>
              <a:ext cx="791407" cy="1568423"/>
            </a:xfrm>
            <a:custGeom>
              <a:avLst/>
              <a:gdLst>
                <a:gd name="T0" fmla="*/ 165 w 165"/>
                <a:gd name="T1" fmla="*/ 253 h 327"/>
                <a:gd name="T2" fmla="*/ 97 w 165"/>
                <a:gd name="T3" fmla="*/ 0 h 327"/>
                <a:gd name="T4" fmla="*/ 0 w 165"/>
                <a:gd name="T5" fmla="*/ 327 h 327"/>
                <a:gd name="T6" fmla="*/ 165 w 165"/>
                <a:gd name="T7" fmla="*/ 253 h 327"/>
              </a:gdLst>
              <a:ahLst/>
              <a:cxnLst>
                <a:cxn ang="0">
                  <a:pos x="T0" y="T1"/>
                </a:cxn>
                <a:cxn ang="0">
                  <a:pos x="T2" y="T3"/>
                </a:cxn>
                <a:cxn ang="0">
                  <a:pos x="T4" y="T5"/>
                </a:cxn>
                <a:cxn ang="0">
                  <a:pos x="T6" y="T7"/>
                </a:cxn>
              </a:cxnLst>
              <a:rect l="0" t="0" r="r" b="b"/>
              <a:pathLst>
                <a:path w="165" h="327">
                  <a:moveTo>
                    <a:pt x="165" y="253"/>
                  </a:moveTo>
                  <a:lnTo>
                    <a:pt x="97" y="0"/>
                  </a:lnTo>
                  <a:lnTo>
                    <a:pt x="0" y="327"/>
                  </a:lnTo>
                  <a:lnTo>
                    <a:pt x="165" y="25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8"/>
            <p:cNvSpPr>
              <a:spLocks/>
            </p:cNvSpPr>
            <p:nvPr/>
          </p:nvSpPr>
          <p:spPr bwMode="auto">
            <a:xfrm>
              <a:off x="3260939" y="838201"/>
              <a:ext cx="1861003" cy="546789"/>
            </a:xfrm>
            <a:custGeom>
              <a:avLst/>
              <a:gdLst>
                <a:gd name="T0" fmla="*/ 0 w 388"/>
                <a:gd name="T1" fmla="*/ 73 h 114"/>
                <a:gd name="T2" fmla="*/ 388 w 388"/>
                <a:gd name="T3" fmla="*/ 114 h 114"/>
                <a:gd name="T4" fmla="*/ 40 w 388"/>
                <a:gd name="T5" fmla="*/ 0 h 114"/>
                <a:gd name="T6" fmla="*/ 0 w 388"/>
                <a:gd name="T7" fmla="*/ 73 h 114"/>
              </a:gdLst>
              <a:ahLst/>
              <a:cxnLst>
                <a:cxn ang="0">
                  <a:pos x="T0" y="T1"/>
                </a:cxn>
                <a:cxn ang="0">
                  <a:pos x="T2" y="T3"/>
                </a:cxn>
                <a:cxn ang="0">
                  <a:pos x="T4" y="T5"/>
                </a:cxn>
                <a:cxn ang="0">
                  <a:pos x="T6" y="T7"/>
                </a:cxn>
              </a:cxnLst>
              <a:rect l="0" t="0" r="r" b="b"/>
              <a:pathLst>
                <a:path w="388" h="114">
                  <a:moveTo>
                    <a:pt x="0" y="73"/>
                  </a:moveTo>
                  <a:lnTo>
                    <a:pt x="388" y="114"/>
                  </a:lnTo>
                  <a:lnTo>
                    <a:pt x="40" y="0"/>
                  </a:lnTo>
                  <a:lnTo>
                    <a:pt x="0" y="7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9"/>
            <p:cNvSpPr>
              <a:spLocks/>
            </p:cNvSpPr>
            <p:nvPr/>
          </p:nvSpPr>
          <p:spPr bwMode="auto">
            <a:xfrm>
              <a:off x="1673332" y="1188336"/>
              <a:ext cx="1587610" cy="1520459"/>
            </a:xfrm>
            <a:custGeom>
              <a:avLst/>
              <a:gdLst>
                <a:gd name="T0" fmla="*/ 331 w 331"/>
                <a:gd name="T1" fmla="*/ 0 h 317"/>
                <a:gd name="T2" fmla="*/ 0 w 331"/>
                <a:gd name="T3" fmla="*/ 64 h 317"/>
                <a:gd name="T4" fmla="*/ 68 w 331"/>
                <a:gd name="T5" fmla="*/ 317 h 317"/>
                <a:gd name="T6" fmla="*/ 331 w 331"/>
                <a:gd name="T7" fmla="*/ 0 h 317"/>
              </a:gdLst>
              <a:ahLst/>
              <a:cxnLst>
                <a:cxn ang="0">
                  <a:pos x="T0" y="T1"/>
                </a:cxn>
                <a:cxn ang="0">
                  <a:pos x="T2" y="T3"/>
                </a:cxn>
                <a:cxn ang="0">
                  <a:pos x="T4" y="T5"/>
                </a:cxn>
                <a:cxn ang="0">
                  <a:pos x="T6" y="T7"/>
                </a:cxn>
              </a:cxnLst>
              <a:rect l="0" t="0" r="r" b="b"/>
              <a:pathLst>
                <a:path w="331" h="317">
                  <a:moveTo>
                    <a:pt x="331" y="0"/>
                  </a:moveTo>
                  <a:lnTo>
                    <a:pt x="0" y="64"/>
                  </a:lnTo>
                  <a:lnTo>
                    <a:pt x="68" y="317"/>
                  </a:lnTo>
                  <a:lnTo>
                    <a:pt x="33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0"/>
            <p:cNvSpPr>
              <a:spLocks/>
            </p:cNvSpPr>
            <p:nvPr/>
          </p:nvSpPr>
          <p:spPr bwMode="auto">
            <a:xfrm>
              <a:off x="2306457" y="3946266"/>
              <a:ext cx="2134399" cy="446066"/>
            </a:xfrm>
            <a:custGeom>
              <a:avLst/>
              <a:gdLst>
                <a:gd name="T0" fmla="*/ 405 w 445"/>
                <a:gd name="T1" fmla="*/ 81 h 93"/>
                <a:gd name="T2" fmla="*/ 0 w 445"/>
                <a:gd name="T3" fmla="*/ 93 h 93"/>
                <a:gd name="T4" fmla="*/ 445 w 445"/>
                <a:gd name="T5" fmla="*/ 0 h 93"/>
                <a:gd name="T6" fmla="*/ 405 w 445"/>
                <a:gd name="T7" fmla="*/ 81 h 93"/>
              </a:gdLst>
              <a:ahLst/>
              <a:cxnLst>
                <a:cxn ang="0">
                  <a:pos x="T0" y="T1"/>
                </a:cxn>
                <a:cxn ang="0">
                  <a:pos x="T2" y="T3"/>
                </a:cxn>
                <a:cxn ang="0">
                  <a:pos x="T4" y="T5"/>
                </a:cxn>
                <a:cxn ang="0">
                  <a:pos x="T6" y="T7"/>
                </a:cxn>
              </a:cxnLst>
              <a:rect l="0" t="0" r="r" b="b"/>
              <a:pathLst>
                <a:path w="445" h="93">
                  <a:moveTo>
                    <a:pt x="405" y="81"/>
                  </a:moveTo>
                  <a:lnTo>
                    <a:pt x="0" y="93"/>
                  </a:lnTo>
                  <a:lnTo>
                    <a:pt x="445" y="0"/>
                  </a:lnTo>
                  <a:lnTo>
                    <a:pt x="405" y="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1"/>
            <p:cNvSpPr>
              <a:spLocks/>
            </p:cNvSpPr>
            <p:nvPr/>
          </p:nvSpPr>
          <p:spPr bwMode="auto">
            <a:xfrm>
              <a:off x="4248997" y="3946266"/>
              <a:ext cx="1386161" cy="935299"/>
            </a:xfrm>
            <a:custGeom>
              <a:avLst/>
              <a:gdLst>
                <a:gd name="T0" fmla="*/ 0 w 289"/>
                <a:gd name="T1" fmla="*/ 81 h 195"/>
                <a:gd name="T2" fmla="*/ 40 w 289"/>
                <a:gd name="T3" fmla="*/ 0 h 195"/>
                <a:gd name="T4" fmla="*/ 289 w 289"/>
                <a:gd name="T5" fmla="*/ 195 h 195"/>
                <a:gd name="T6" fmla="*/ 0 w 289"/>
                <a:gd name="T7" fmla="*/ 81 h 195"/>
              </a:gdLst>
              <a:ahLst/>
              <a:cxnLst>
                <a:cxn ang="0">
                  <a:pos x="T0" y="T1"/>
                </a:cxn>
                <a:cxn ang="0">
                  <a:pos x="T2" y="T3"/>
                </a:cxn>
                <a:cxn ang="0">
                  <a:pos x="T4" y="T5"/>
                </a:cxn>
                <a:cxn ang="0">
                  <a:pos x="T6" y="T7"/>
                </a:cxn>
              </a:cxnLst>
              <a:rect l="0" t="0" r="r" b="b"/>
              <a:pathLst>
                <a:path w="289" h="195">
                  <a:moveTo>
                    <a:pt x="0" y="81"/>
                  </a:moveTo>
                  <a:lnTo>
                    <a:pt x="40" y="0"/>
                  </a:lnTo>
                  <a:lnTo>
                    <a:pt x="289" y="195"/>
                  </a:lnTo>
                  <a:lnTo>
                    <a:pt x="0" y="8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2"/>
            <p:cNvSpPr>
              <a:spLocks/>
            </p:cNvSpPr>
            <p:nvPr/>
          </p:nvSpPr>
          <p:spPr bwMode="auto">
            <a:xfrm>
              <a:off x="4440853" y="2939023"/>
              <a:ext cx="1261455" cy="1007243"/>
            </a:xfrm>
            <a:custGeom>
              <a:avLst/>
              <a:gdLst>
                <a:gd name="T0" fmla="*/ 0 w 263"/>
                <a:gd name="T1" fmla="*/ 210 h 210"/>
                <a:gd name="T2" fmla="*/ 263 w 263"/>
                <a:gd name="T3" fmla="*/ 0 h 210"/>
                <a:gd name="T4" fmla="*/ 149 w 263"/>
                <a:gd name="T5" fmla="*/ 180 h 210"/>
                <a:gd name="T6" fmla="*/ 0 w 263"/>
                <a:gd name="T7" fmla="*/ 210 h 210"/>
              </a:gdLst>
              <a:ahLst/>
              <a:cxnLst>
                <a:cxn ang="0">
                  <a:pos x="T0" y="T1"/>
                </a:cxn>
                <a:cxn ang="0">
                  <a:pos x="T2" y="T3"/>
                </a:cxn>
                <a:cxn ang="0">
                  <a:pos x="T4" y="T5"/>
                </a:cxn>
                <a:cxn ang="0">
                  <a:pos x="T6" y="T7"/>
                </a:cxn>
              </a:cxnLst>
              <a:rect l="0" t="0" r="r" b="b"/>
              <a:pathLst>
                <a:path w="263" h="210">
                  <a:moveTo>
                    <a:pt x="0" y="210"/>
                  </a:moveTo>
                  <a:lnTo>
                    <a:pt x="263" y="0"/>
                  </a:lnTo>
                  <a:lnTo>
                    <a:pt x="149" y="180"/>
                  </a:lnTo>
                  <a:lnTo>
                    <a:pt x="0" y="21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3"/>
            <p:cNvSpPr>
              <a:spLocks/>
            </p:cNvSpPr>
            <p:nvPr/>
          </p:nvSpPr>
          <p:spPr bwMode="auto">
            <a:xfrm>
              <a:off x="4440853" y="3802374"/>
              <a:ext cx="1194305" cy="1079191"/>
            </a:xfrm>
            <a:custGeom>
              <a:avLst/>
              <a:gdLst>
                <a:gd name="T0" fmla="*/ 0 w 249"/>
                <a:gd name="T1" fmla="*/ 30 h 225"/>
                <a:gd name="T2" fmla="*/ 149 w 249"/>
                <a:gd name="T3" fmla="*/ 0 h 225"/>
                <a:gd name="T4" fmla="*/ 249 w 249"/>
                <a:gd name="T5" fmla="*/ 225 h 225"/>
                <a:gd name="T6" fmla="*/ 0 w 249"/>
                <a:gd name="T7" fmla="*/ 30 h 225"/>
              </a:gdLst>
              <a:ahLst/>
              <a:cxnLst>
                <a:cxn ang="0">
                  <a:pos x="T0" y="T1"/>
                </a:cxn>
                <a:cxn ang="0">
                  <a:pos x="T2" y="T3"/>
                </a:cxn>
                <a:cxn ang="0">
                  <a:pos x="T4" y="T5"/>
                </a:cxn>
                <a:cxn ang="0">
                  <a:pos x="T6" y="T7"/>
                </a:cxn>
              </a:cxnLst>
              <a:rect l="0" t="0" r="r" b="b"/>
              <a:pathLst>
                <a:path w="249" h="225">
                  <a:moveTo>
                    <a:pt x="0" y="30"/>
                  </a:moveTo>
                  <a:lnTo>
                    <a:pt x="149" y="0"/>
                  </a:lnTo>
                  <a:lnTo>
                    <a:pt x="249" y="225"/>
                  </a:lnTo>
                  <a:lnTo>
                    <a:pt x="0" y="3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4"/>
            <p:cNvSpPr>
              <a:spLocks/>
            </p:cNvSpPr>
            <p:nvPr/>
          </p:nvSpPr>
          <p:spPr bwMode="auto">
            <a:xfrm>
              <a:off x="1999487" y="2689610"/>
              <a:ext cx="2024081" cy="1702722"/>
            </a:xfrm>
            <a:custGeom>
              <a:avLst/>
              <a:gdLst>
                <a:gd name="T0" fmla="*/ 64 w 422"/>
                <a:gd name="T1" fmla="*/ 355 h 355"/>
                <a:gd name="T2" fmla="*/ 422 w 422"/>
                <a:gd name="T3" fmla="*/ 0 h 355"/>
                <a:gd name="T4" fmla="*/ 0 w 422"/>
                <a:gd name="T5" fmla="*/ 4 h 355"/>
                <a:gd name="T6" fmla="*/ 64 w 422"/>
                <a:gd name="T7" fmla="*/ 355 h 355"/>
              </a:gdLst>
              <a:ahLst/>
              <a:cxnLst>
                <a:cxn ang="0">
                  <a:pos x="T0" y="T1"/>
                </a:cxn>
                <a:cxn ang="0">
                  <a:pos x="T2" y="T3"/>
                </a:cxn>
                <a:cxn ang="0">
                  <a:pos x="T4" y="T5"/>
                </a:cxn>
                <a:cxn ang="0">
                  <a:pos x="T6" y="T7"/>
                </a:cxn>
              </a:cxnLst>
              <a:rect l="0" t="0" r="r" b="b"/>
              <a:pathLst>
                <a:path w="422" h="355">
                  <a:moveTo>
                    <a:pt x="64" y="355"/>
                  </a:moveTo>
                  <a:lnTo>
                    <a:pt x="422" y="0"/>
                  </a:lnTo>
                  <a:lnTo>
                    <a:pt x="0" y="4"/>
                  </a:lnTo>
                  <a:lnTo>
                    <a:pt x="64" y="35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p:cNvSpPr>
              <a:spLocks/>
            </p:cNvSpPr>
            <p:nvPr/>
          </p:nvSpPr>
          <p:spPr bwMode="auto">
            <a:xfrm>
              <a:off x="3260939" y="1188336"/>
              <a:ext cx="1861003" cy="1501274"/>
            </a:xfrm>
            <a:custGeom>
              <a:avLst/>
              <a:gdLst>
                <a:gd name="T0" fmla="*/ 159 w 388"/>
                <a:gd name="T1" fmla="*/ 313 h 313"/>
                <a:gd name="T2" fmla="*/ 388 w 388"/>
                <a:gd name="T3" fmla="*/ 41 h 313"/>
                <a:gd name="T4" fmla="*/ 0 w 388"/>
                <a:gd name="T5" fmla="*/ 0 h 313"/>
                <a:gd name="T6" fmla="*/ 159 w 388"/>
                <a:gd name="T7" fmla="*/ 313 h 313"/>
              </a:gdLst>
              <a:ahLst/>
              <a:cxnLst>
                <a:cxn ang="0">
                  <a:pos x="T0" y="T1"/>
                </a:cxn>
                <a:cxn ang="0">
                  <a:pos x="T2" y="T3"/>
                </a:cxn>
                <a:cxn ang="0">
                  <a:pos x="T4" y="T5"/>
                </a:cxn>
                <a:cxn ang="0">
                  <a:pos x="T6" y="T7"/>
                </a:cxn>
              </a:cxnLst>
              <a:rect l="0" t="0" r="r" b="b"/>
              <a:pathLst>
                <a:path w="388" h="313">
                  <a:moveTo>
                    <a:pt x="159" y="313"/>
                  </a:moveTo>
                  <a:lnTo>
                    <a:pt x="388" y="41"/>
                  </a:lnTo>
                  <a:lnTo>
                    <a:pt x="0" y="0"/>
                  </a:lnTo>
                  <a:lnTo>
                    <a:pt x="159" y="31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p:cNvSpPr>
              <a:spLocks/>
            </p:cNvSpPr>
            <p:nvPr/>
          </p:nvSpPr>
          <p:spPr bwMode="auto">
            <a:xfrm>
              <a:off x="4023568" y="2689610"/>
              <a:ext cx="1678740" cy="1256656"/>
            </a:xfrm>
            <a:custGeom>
              <a:avLst/>
              <a:gdLst>
                <a:gd name="T0" fmla="*/ 0 w 350"/>
                <a:gd name="T1" fmla="*/ 0 h 262"/>
                <a:gd name="T2" fmla="*/ 87 w 350"/>
                <a:gd name="T3" fmla="*/ 262 h 262"/>
                <a:gd name="T4" fmla="*/ 350 w 350"/>
                <a:gd name="T5" fmla="*/ 52 h 262"/>
                <a:gd name="T6" fmla="*/ 0 w 350"/>
                <a:gd name="T7" fmla="*/ 0 h 262"/>
              </a:gdLst>
              <a:ahLst/>
              <a:cxnLst>
                <a:cxn ang="0">
                  <a:pos x="T0" y="T1"/>
                </a:cxn>
                <a:cxn ang="0">
                  <a:pos x="T2" y="T3"/>
                </a:cxn>
                <a:cxn ang="0">
                  <a:pos x="T4" y="T5"/>
                </a:cxn>
                <a:cxn ang="0">
                  <a:pos x="T6" y="T7"/>
                </a:cxn>
              </a:cxnLst>
              <a:rect l="0" t="0" r="r" b="b"/>
              <a:pathLst>
                <a:path w="350" h="262">
                  <a:moveTo>
                    <a:pt x="0" y="0"/>
                  </a:moveTo>
                  <a:lnTo>
                    <a:pt x="87" y="262"/>
                  </a:lnTo>
                  <a:lnTo>
                    <a:pt x="350" y="52"/>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7"/>
            <p:cNvSpPr>
              <a:spLocks/>
            </p:cNvSpPr>
            <p:nvPr/>
          </p:nvSpPr>
          <p:spPr bwMode="auto">
            <a:xfrm>
              <a:off x="4023568" y="1384990"/>
              <a:ext cx="1678740" cy="1554033"/>
            </a:xfrm>
            <a:custGeom>
              <a:avLst/>
              <a:gdLst>
                <a:gd name="T0" fmla="*/ 229 w 350"/>
                <a:gd name="T1" fmla="*/ 0 h 324"/>
                <a:gd name="T2" fmla="*/ 0 w 350"/>
                <a:gd name="T3" fmla="*/ 272 h 324"/>
                <a:gd name="T4" fmla="*/ 350 w 350"/>
                <a:gd name="T5" fmla="*/ 324 h 324"/>
                <a:gd name="T6" fmla="*/ 229 w 350"/>
                <a:gd name="T7" fmla="*/ 0 h 324"/>
              </a:gdLst>
              <a:ahLst/>
              <a:cxnLst>
                <a:cxn ang="0">
                  <a:pos x="T0" y="T1"/>
                </a:cxn>
                <a:cxn ang="0">
                  <a:pos x="T2" y="T3"/>
                </a:cxn>
                <a:cxn ang="0">
                  <a:pos x="T4" y="T5"/>
                </a:cxn>
                <a:cxn ang="0">
                  <a:pos x="T6" y="T7"/>
                </a:cxn>
              </a:cxnLst>
              <a:rect l="0" t="0" r="r" b="b"/>
              <a:pathLst>
                <a:path w="350" h="324">
                  <a:moveTo>
                    <a:pt x="229" y="0"/>
                  </a:moveTo>
                  <a:lnTo>
                    <a:pt x="0" y="272"/>
                  </a:lnTo>
                  <a:lnTo>
                    <a:pt x="350" y="324"/>
                  </a:lnTo>
                  <a:lnTo>
                    <a:pt x="229"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8"/>
            <p:cNvSpPr>
              <a:spLocks/>
            </p:cNvSpPr>
            <p:nvPr/>
          </p:nvSpPr>
          <p:spPr bwMode="auto">
            <a:xfrm>
              <a:off x="2306457" y="2689610"/>
              <a:ext cx="2134399" cy="1702722"/>
            </a:xfrm>
            <a:custGeom>
              <a:avLst/>
              <a:gdLst>
                <a:gd name="T0" fmla="*/ 358 w 445"/>
                <a:gd name="T1" fmla="*/ 0 h 355"/>
                <a:gd name="T2" fmla="*/ 0 w 445"/>
                <a:gd name="T3" fmla="*/ 355 h 355"/>
                <a:gd name="T4" fmla="*/ 445 w 445"/>
                <a:gd name="T5" fmla="*/ 262 h 355"/>
                <a:gd name="T6" fmla="*/ 358 w 445"/>
                <a:gd name="T7" fmla="*/ 0 h 355"/>
              </a:gdLst>
              <a:ahLst/>
              <a:cxnLst>
                <a:cxn ang="0">
                  <a:pos x="T0" y="T1"/>
                </a:cxn>
                <a:cxn ang="0">
                  <a:pos x="T2" y="T3"/>
                </a:cxn>
                <a:cxn ang="0">
                  <a:pos x="T4" y="T5"/>
                </a:cxn>
                <a:cxn ang="0">
                  <a:pos x="T6" y="T7"/>
                </a:cxn>
              </a:cxnLst>
              <a:rect l="0" t="0" r="r" b="b"/>
              <a:pathLst>
                <a:path w="445" h="355">
                  <a:moveTo>
                    <a:pt x="358" y="0"/>
                  </a:moveTo>
                  <a:lnTo>
                    <a:pt x="0" y="355"/>
                  </a:lnTo>
                  <a:lnTo>
                    <a:pt x="445" y="262"/>
                  </a:lnTo>
                  <a:lnTo>
                    <a:pt x="358"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9"/>
            <p:cNvSpPr>
              <a:spLocks/>
            </p:cNvSpPr>
            <p:nvPr/>
          </p:nvSpPr>
          <p:spPr bwMode="auto">
            <a:xfrm>
              <a:off x="1208080" y="2708796"/>
              <a:ext cx="1098377" cy="1683537"/>
            </a:xfrm>
            <a:custGeom>
              <a:avLst/>
              <a:gdLst>
                <a:gd name="T0" fmla="*/ 229 w 229"/>
                <a:gd name="T1" fmla="*/ 351 h 351"/>
                <a:gd name="T2" fmla="*/ 165 w 229"/>
                <a:gd name="T3" fmla="*/ 0 h 351"/>
                <a:gd name="T4" fmla="*/ 0 w 229"/>
                <a:gd name="T5" fmla="*/ 74 h 351"/>
                <a:gd name="T6" fmla="*/ 229 w 229"/>
                <a:gd name="T7" fmla="*/ 351 h 351"/>
              </a:gdLst>
              <a:ahLst/>
              <a:cxnLst>
                <a:cxn ang="0">
                  <a:pos x="T0" y="T1"/>
                </a:cxn>
                <a:cxn ang="0">
                  <a:pos x="T2" y="T3"/>
                </a:cxn>
                <a:cxn ang="0">
                  <a:pos x="T4" y="T5"/>
                </a:cxn>
                <a:cxn ang="0">
                  <a:pos x="T6" y="T7"/>
                </a:cxn>
              </a:cxnLst>
              <a:rect l="0" t="0" r="r" b="b"/>
              <a:pathLst>
                <a:path w="229" h="351">
                  <a:moveTo>
                    <a:pt x="229" y="351"/>
                  </a:moveTo>
                  <a:lnTo>
                    <a:pt x="165" y="0"/>
                  </a:lnTo>
                  <a:lnTo>
                    <a:pt x="0" y="74"/>
                  </a:lnTo>
                  <a:lnTo>
                    <a:pt x="229" y="3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p:nvPr/>
        </p:nvGrpSpPr>
        <p:grpSpPr>
          <a:xfrm>
            <a:off x="1208080" y="838201"/>
            <a:ext cx="4494228" cy="4043364"/>
            <a:chOff x="1208080" y="838201"/>
            <a:chExt cx="4494228" cy="4043364"/>
          </a:xfrm>
        </p:grpSpPr>
        <p:sp>
          <p:nvSpPr>
            <p:cNvPr id="2" name="Freeform 5"/>
            <p:cNvSpPr>
              <a:spLocks/>
            </p:cNvSpPr>
            <p:nvPr/>
          </p:nvSpPr>
          <p:spPr bwMode="auto">
            <a:xfrm>
              <a:off x="1673332" y="838201"/>
              <a:ext cx="1779466" cy="657108"/>
            </a:xfrm>
            <a:custGeom>
              <a:avLst/>
              <a:gdLst>
                <a:gd name="T0" fmla="*/ 331 w 371"/>
                <a:gd name="T1" fmla="*/ 73 h 137"/>
                <a:gd name="T2" fmla="*/ 371 w 371"/>
                <a:gd name="T3" fmla="*/ 0 h 137"/>
                <a:gd name="T4" fmla="*/ 0 w 371"/>
                <a:gd name="T5" fmla="*/ 137 h 137"/>
                <a:gd name="T6" fmla="*/ 331 w 371"/>
                <a:gd name="T7" fmla="*/ 73 h 137"/>
              </a:gdLst>
              <a:ahLst/>
              <a:cxnLst>
                <a:cxn ang="0">
                  <a:pos x="T0" y="T1"/>
                </a:cxn>
                <a:cxn ang="0">
                  <a:pos x="T2" y="T3"/>
                </a:cxn>
                <a:cxn ang="0">
                  <a:pos x="T4" y="T5"/>
                </a:cxn>
                <a:cxn ang="0">
                  <a:pos x="T6" y="T7"/>
                </a:cxn>
              </a:cxnLst>
              <a:rect l="0" t="0" r="r" b="b"/>
              <a:pathLst>
                <a:path w="371" h="137">
                  <a:moveTo>
                    <a:pt x="331" y="73"/>
                  </a:moveTo>
                  <a:lnTo>
                    <a:pt x="371" y="0"/>
                  </a:lnTo>
                  <a:lnTo>
                    <a:pt x="0" y="137"/>
                  </a:lnTo>
                  <a:lnTo>
                    <a:pt x="331" y="73"/>
                  </a:lnTo>
                  <a:close/>
                </a:path>
              </a:pathLst>
            </a:custGeom>
            <a:solidFill>
              <a:srgbClr val="FBB92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6"/>
            <p:cNvSpPr>
              <a:spLocks/>
            </p:cNvSpPr>
            <p:nvPr/>
          </p:nvSpPr>
          <p:spPr bwMode="auto">
            <a:xfrm>
              <a:off x="1999487" y="1188336"/>
              <a:ext cx="2024081" cy="1520459"/>
            </a:xfrm>
            <a:custGeom>
              <a:avLst/>
              <a:gdLst>
                <a:gd name="T0" fmla="*/ 422 w 422"/>
                <a:gd name="T1" fmla="*/ 313 h 317"/>
                <a:gd name="T2" fmla="*/ 263 w 422"/>
                <a:gd name="T3" fmla="*/ 0 h 317"/>
                <a:gd name="T4" fmla="*/ 0 w 422"/>
                <a:gd name="T5" fmla="*/ 317 h 317"/>
                <a:gd name="T6" fmla="*/ 422 w 422"/>
                <a:gd name="T7" fmla="*/ 313 h 317"/>
              </a:gdLst>
              <a:ahLst/>
              <a:cxnLst>
                <a:cxn ang="0">
                  <a:pos x="T0" y="T1"/>
                </a:cxn>
                <a:cxn ang="0">
                  <a:pos x="T2" y="T3"/>
                </a:cxn>
                <a:cxn ang="0">
                  <a:pos x="T4" y="T5"/>
                </a:cxn>
                <a:cxn ang="0">
                  <a:pos x="T6" y="T7"/>
                </a:cxn>
              </a:cxnLst>
              <a:rect l="0" t="0" r="r" b="b"/>
              <a:pathLst>
                <a:path w="422" h="317">
                  <a:moveTo>
                    <a:pt x="422" y="313"/>
                  </a:moveTo>
                  <a:lnTo>
                    <a:pt x="263" y="0"/>
                  </a:lnTo>
                  <a:lnTo>
                    <a:pt x="0" y="317"/>
                  </a:lnTo>
                  <a:lnTo>
                    <a:pt x="422" y="313"/>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1208080" y="1495306"/>
              <a:ext cx="791407" cy="1568423"/>
            </a:xfrm>
            <a:custGeom>
              <a:avLst/>
              <a:gdLst>
                <a:gd name="T0" fmla="*/ 165 w 165"/>
                <a:gd name="T1" fmla="*/ 253 h 327"/>
                <a:gd name="T2" fmla="*/ 97 w 165"/>
                <a:gd name="T3" fmla="*/ 0 h 327"/>
                <a:gd name="T4" fmla="*/ 0 w 165"/>
                <a:gd name="T5" fmla="*/ 327 h 327"/>
                <a:gd name="T6" fmla="*/ 165 w 165"/>
                <a:gd name="T7" fmla="*/ 253 h 327"/>
              </a:gdLst>
              <a:ahLst/>
              <a:cxnLst>
                <a:cxn ang="0">
                  <a:pos x="T0" y="T1"/>
                </a:cxn>
                <a:cxn ang="0">
                  <a:pos x="T2" y="T3"/>
                </a:cxn>
                <a:cxn ang="0">
                  <a:pos x="T4" y="T5"/>
                </a:cxn>
                <a:cxn ang="0">
                  <a:pos x="T6" y="T7"/>
                </a:cxn>
              </a:cxnLst>
              <a:rect l="0" t="0" r="r" b="b"/>
              <a:pathLst>
                <a:path w="165" h="327">
                  <a:moveTo>
                    <a:pt x="165" y="253"/>
                  </a:moveTo>
                  <a:lnTo>
                    <a:pt x="97" y="0"/>
                  </a:lnTo>
                  <a:lnTo>
                    <a:pt x="0" y="327"/>
                  </a:lnTo>
                  <a:lnTo>
                    <a:pt x="165" y="253"/>
                  </a:lnTo>
                  <a:close/>
                </a:path>
              </a:pathLst>
            </a:custGeom>
            <a:solidFill>
              <a:srgbClr val="FBB92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3260939" y="838201"/>
              <a:ext cx="1861003" cy="546789"/>
            </a:xfrm>
            <a:custGeom>
              <a:avLst/>
              <a:gdLst>
                <a:gd name="T0" fmla="*/ 0 w 388"/>
                <a:gd name="T1" fmla="*/ 73 h 114"/>
                <a:gd name="T2" fmla="*/ 388 w 388"/>
                <a:gd name="T3" fmla="*/ 114 h 114"/>
                <a:gd name="T4" fmla="*/ 40 w 388"/>
                <a:gd name="T5" fmla="*/ 0 h 114"/>
                <a:gd name="T6" fmla="*/ 0 w 388"/>
                <a:gd name="T7" fmla="*/ 73 h 114"/>
              </a:gdLst>
              <a:ahLst/>
              <a:cxnLst>
                <a:cxn ang="0">
                  <a:pos x="T0" y="T1"/>
                </a:cxn>
                <a:cxn ang="0">
                  <a:pos x="T2" y="T3"/>
                </a:cxn>
                <a:cxn ang="0">
                  <a:pos x="T4" y="T5"/>
                </a:cxn>
                <a:cxn ang="0">
                  <a:pos x="T6" y="T7"/>
                </a:cxn>
              </a:cxnLst>
              <a:rect l="0" t="0" r="r" b="b"/>
              <a:pathLst>
                <a:path w="388" h="114">
                  <a:moveTo>
                    <a:pt x="0" y="73"/>
                  </a:moveTo>
                  <a:lnTo>
                    <a:pt x="388" y="114"/>
                  </a:lnTo>
                  <a:lnTo>
                    <a:pt x="40" y="0"/>
                  </a:lnTo>
                  <a:lnTo>
                    <a:pt x="0" y="73"/>
                  </a:lnTo>
                  <a:close/>
                </a:path>
              </a:pathLst>
            </a:custGeom>
            <a:solidFill>
              <a:srgbClr val="FA853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1673332" y="1188336"/>
              <a:ext cx="1587610" cy="1520459"/>
            </a:xfrm>
            <a:custGeom>
              <a:avLst/>
              <a:gdLst>
                <a:gd name="T0" fmla="*/ 331 w 331"/>
                <a:gd name="T1" fmla="*/ 0 h 317"/>
                <a:gd name="T2" fmla="*/ 0 w 331"/>
                <a:gd name="T3" fmla="*/ 64 h 317"/>
                <a:gd name="T4" fmla="*/ 68 w 331"/>
                <a:gd name="T5" fmla="*/ 317 h 317"/>
                <a:gd name="T6" fmla="*/ 331 w 331"/>
                <a:gd name="T7" fmla="*/ 0 h 317"/>
              </a:gdLst>
              <a:ahLst/>
              <a:cxnLst>
                <a:cxn ang="0">
                  <a:pos x="T0" y="T1"/>
                </a:cxn>
                <a:cxn ang="0">
                  <a:pos x="T2" y="T3"/>
                </a:cxn>
                <a:cxn ang="0">
                  <a:pos x="T4" y="T5"/>
                </a:cxn>
                <a:cxn ang="0">
                  <a:pos x="T6" y="T7"/>
                </a:cxn>
              </a:cxnLst>
              <a:rect l="0" t="0" r="r" b="b"/>
              <a:pathLst>
                <a:path w="331" h="317">
                  <a:moveTo>
                    <a:pt x="331" y="0"/>
                  </a:moveTo>
                  <a:lnTo>
                    <a:pt x="0" y="64"/>
                  </a:lnTo>
                  <a:lnTo>
                    <a:pt x="68" y="317"/>
                  </a:lnTo>
                  <a:lnTo>
                    <a:pt x="331" y="0"/>
                  </a:lnTo>
                  <a:close/>
                </a:path>
              </a:pathLst>
            </a:custGeom>
            <a:solidFill>
              <a:srgbClr val="FA853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2306457" y="3946266"/>
              <a:ext cx="2134399" cy="446066"/>
            </a:xfrm>
            <a:custGeom>
              <a:avLst/>
              <a:gdLst>
                <a:gd name="T0" fmla="*/ 405 w 445"/>
                <a:gd name="T1" fmla="*/ 81 h 93"/>
                <a:gd name="T2" fmla="*/ 0 w 445"/>
                <a:gd name="T3" fmla="*/ 93 h 93"/>
                <a:gd name="T4" fmla="*/ 445 w 445"/>
                <a:gd name="T5" fmla="*/ 0 h 93"/>
                <a:gd name="T6" fmla="*/ 405 w 445"/>
                <a:gd name="T7" fmla="*/ 81 h 93"/>
              </a:gdLst>
              <a:ahLst/>
              <a:cxnLst>
                <a:cxn ang="0">
                  <a:pos x="T0" y="T1"/>
                </a:cxn>
                <a:cxn ang="0">
                  <a:pos x="T2" y="T3"/>
                </a:cxn>
                <a:cxn ang="0">
                  <a:pos x="T4" y="T5"/>
                </a:cxn>
                <a:cxn ang="0">
                  <a:pos x="T6" y="T7"/>
                </a:cxn>
              </a:cxnLst>
              <a:rect l="0" t="0" r="r" b="b"/>
              <a:pathLst>
                <a:path w="445" h="93">
                  <a:moveTo>
                    <a:pt x="405" y="81"/>
                  </a:moveTo>
                  <a:lnTo>
                    <a:pt x="0" y="93"/>
                  </a:lnTo>
                  <a:lnTo>
                    <a:pt x="445" y="0"/>
                  </a:lnTo>
                  <a:lnTo>
                    <a:pt x="405" y="81"/>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p:cNvSpPr>
              <a:spLocks/>
            </p:cNvSpPr>
            <p:nvPr/>
          </p:nvSpPr>
          <p:spPr bwMode="auto">
            <a:xfrm>
              <a:off x="4248997" y="3946266"/>
              <a:ext cx="1386161" cy="935299"/>
            </a:xfrm>
            <a:custGeom>
              <a:avLst/>
              <a:gdLst>
                <a:gd name="T0" fmla="*/ 0 w 289"/>
                <a:gd name="T1" fmla="*/ 81 h 195"/>
                <a:gd name="T2" fmla="*/ 40 w 289"/>
                <a:gd name="T3" fmla="*/ 0 h 195"/>
                <a:gd name="T4" fmla="*/ 289 w 289"/>
                <a:gd name="T5" fmla="*/ 195 h 195"/>
                <a:gd name="T6" fmla="*/ 0 w 289"/>
                <a:gd name="T7" fmla="*/ 81 h 195"/>
              </a:gdLst>
              <a:ahLst/>
              <a:cxnLst>
                <a:cxn ang="0">
                  <a:pos x="T0" y="T1"/>
                </a:cxn>
                <a:cxn ang="0">
                  <a:pos x="T2" y="T3"/>
                </a:cxn>
                <a:cxn ang="0">
                  <a:pos x="T4" y="T5"/>
                </a:cxn>
                <a:cxn ang="0">
                  <a:pos x="T6" y="T7"/>
                </a:cxn>
              </a:cxnLst>
              <a:rect l="0" t="0" r="r" b="b"/>
              <a:pathLst>
                <a:path w="289" h="195">
                  <a:moveTo>
                    <a:pt x="0" y="81"/>
                  </a:moveTo>
                  <a:lnTo>
                    <a:pt x="40" y="0"/>
                  </a:lnTo>
                  <a:lnTo>
                    <a:pt x="289" y="195"/>
                  </a:lnTo>
                  <a:lnTo>
                    <a:pt x="0" y="81"/>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4440853" y="2939023"/>
              <a:ext cx="1261455" cy="1007243"/>
            </a:xfrm>
            <a:custGeom>
              <a:avLst/>
              <a:gdLst>
                <a:gd name="T0" fmla="*/ 0 w 263"/>
                <a:gd name="T1" fmla="*/ 210 h 210"/>
                <a:gd name="T2" fmla="*/ 263 w 263"/>
                <a:gd name="T3" fmla="*/ 0 h 210"/>
                <a:gd name="T4" fmla="*/ 149 w 263"/>
                <a:gd name="T5" fmla="*/ 180 h 210"/>
                <a:gd name="T6" fmla="*/ 0 w 263"/>
                <a:gd name="T7" fmla="*/ 210 h 210"/>
              </a:gdLst>
              <a:ahLst/>
              <a:cxnLst>
                <a:cxn ang="0">
                  <a:pos x="T0" y="T1"/>
                </a:cxn>
                <a:cxn ang="0">
                  <a:pos x="T2" y="T3"/>
                </a:cxn>
                <a:cxn ang="0">
                  <a:pos x="T4" y="T5"/>
                </a:cxn>
                <a:cxn ang="0">
                  <a:pos x="T6" y="T7"/>
                </a:cxn>
              </a:cxnLst>
              <a:rect l="0" t="0" r="r" b="b"/>
              <a:pathLst>
                <a:path w="263" h="210">
                  <a:moveTo>
                    <a:pt x="0" y="210"/>
                  </a:moveTo>
                  <a:lnTo>
                    <a:pt x="263" y="0"/>
                  </a:lnTo>
                  <a:lnTo>
                    <a:pt x="149" y="180"/>
                  </a:lnTo>
                  <a:lnTo>
                    <a:pt x="0" y="21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4440853" y="3802374"/>
              <a:ext cx="1194305" cy="1079191"/>
            </a:xfrm>
            <a:custGeom>
              <a:avLst/>
              <a:gdLst>
                <a:gd name="T0" fmla="*/ 0 w 249"/>
                <a:gd name="T1" fmla="*/ 30 h 225"/>
                <a:gd name="T2" fmla="*/ 149 w 249"/>
                <a:gd name="T3" fmla="*/ 0 h 225"/>
                <a:gd name="T4" fmla="*/ 249 w 249"/>
                <a:gd name="T5" fmla="*/ 225 h 225"/>
                <a:gd name="T6" fmla="*/ 0 w 249"/>
                <a:gd name="T7" fmla="*/ 30 h 225"/>
              </a:gdLst>
              <a:ahLst/>
              <a:cxnLst>
                <a:cxn ang="0">
                  <a:pos x="T0" y="T1"/>
                </a:cxn>
                <a:cxn ang="0">
                  <a:pos x="T2" y="T3"/>
                </a:cxn>
                <a:cxn ang="0">
                  <a:pos x="T4" y="T5"/>
                </a:cxn>
                <a:cxn ang="0">
                  <a:pos x="T6" y="T7"/>
                </a:cxn>
              </a:cxnLst>
              <a:rect l="0" t="0" r="r" b="b"/>
              <a:pathLst>
                <a:path w="249" h="225">
                  <a:moveTo>
                    <a:pt x="0" y="30"/>
                  </a:moveTo>
                  <a:lnTo>
                    <a:pt x="149" y="0"/>
                  </a:lnTo>
                  <a:lnTo>
                    <a:pt x="249" y="225"/>
                  </a:lnTo>
                  <a:lnTo>
                    <a:pt x="0" y="30"/>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1999487" y="2689610"/>
              <a:ext cx="2024081" cy="1702722"/>
            </a:xfrm>
            <a:custGeom>
              <a:avLst/>
              <a:gdLst>
                <a:gd name="T0" fmla="*/ 64 w 422"/>
                <a:gd name="T1" fmla="*/ 355 h 355"/>
                <a:gd name="T2" fmla="*/ 422 w 422"/>
                <a:gd name="T3" fmla="*/ 0 h 355"/>
                <a:gd name="T4" fmla="*/ 0 w 422"/>
                <a:gd name="T5" fmla="*/ 4 h 355"/>
                <a:gd name="T6" fmla="*/ 64 w 422"/>
                <a:gd name="T7" fmla="*/ 355 h 355"/>
              </a:gdLst>
              <a:ahLst/>
              <a:cxnLst>
                <a:cxn ang="0">
                  <a:pos x="T0" y="T1"/>
                </a:cxn>
                <a:cxn ang="0">
                  <a:pos x="T2" y="T3"/>
                </a:cxn>
                <a:cxn ang="0">
                  <a:pos x="T4" y="T5"/>
                </a:cxn>
                <a:cxn ang="0">
                  <a:pos x="T6" y="T7"/>
                </a:cxn>
              </a:cxnLst>
              <a:rect l="0" t="0" r="r" b="b"/>
              <a:pathLst>
                <a:path w="422" h="355">
                  <a:moveTo>
                    <a:pt x="64" y="355"/>
                  </a:moveTo>
                  <a:lnTo>
                    <a:pt x="422" y="0"/>
                  </a:lnTo>
                  <a:lnTo>
                    <a:pt x="0" y="4"/>
                  </a:lnTo>
                  <a:lnTo>
                    <a:pt x="64" y="355"/>
                  </a:lnTo>
                  <a:close/>
                </a:path>
              </a:pathLst>
            </a:custGeom>
            <a:solidFill>
              <a:srgbClr val="FBB92F"/>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5"/>
            <p:cNvSpPr>
              <a:spLocks/>
            </p:cNvSpPr>
            <p:nvPr/>
          </p:nvSpPr>
          <p:spPr bwMode="auto">
            <a:xfrm>
              <a:off x="3260939" y="1188336"/>
              <a:ext cx="1861003" cy="1501274"/>
            </a:xfrm>
            <a:custGeom>
              <a:avLst/>
              <a:gdLst>
                <a:gd name="T0" fmla="*/ 159 w 388"/>
                <a:gd name="T1" fmla="*/ 313 h 313"/>
                <a:gd name="T2" fmla="*/ 388 w 388"/>
                <a:gd name="T3" fmla="*/ 41 h 313"/>
                <a:gd name="T4" fmla="*/ 0 w 388"/>
                <a:gd name="T5" fmla="*/ 0 h 313"/>
                <a:gd name="T6" fmla="*/ 159 w 388"/>
                <a:gd name="T7" fmla="*/ 313 h 313"/>
              </a:gdLst>
              <a:ahLst/>
              <a:cxnLst>
                <a:cxn ang="0">
                  <a:pos x="T0" y="T1"/>
                </a:cxn>
                <a:cxn ang="0">
                  <a:pos x="T2" y="T3"/>
                </a:cxn>
                <a:cxn ang="0">
                  <a:pos x="T4" y="T5"/>
                </a:cxn>
                <a:cxn ang="0">
                  <a:pos x="T6" y="T7"/>
                </a:cxn>
              </a:cxnLst>
              <a:rect l="0" t="0" r="r" b="b"/>
              <a:pathLst>
                <a:path w="388" h="313">
                  <a:moveTo>
                    <a:pt x="159" y="313"/>
                  </a:moveTo>
                  <a:lnTo>
                    <a:pt x="388" y="41"/>
                  </a:lnTo>
                  <a:lnTo>
                    <a:pt x="0" y="0"/>
                  </a:lnTo>
                  <a:lnTo>
                    <a:pt x="159" y="313"/>
                  </a:lnTo>
                  <a:close/>
                </a:path>
              </a:pathLst>
            </a:custGeom>
            <a:solidFill>
              <a:srgbClr val="FD665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6"/>
            <p:cNvSpPr>
              <a:spLocks/>
            </p:cNvSpPr>
            <p:nvPr/>
          </p:nvSpPr>
          <p:spPr bwMode="auto">
            <a:xfrm>
              <a:off x="4023568" y="2689610"/>
              <a:ext cx="1678740" cy="1256656"/>
            </a:xfrm>
            <a:custGeom>
              <a:avLst/>
              <a:gdLst>
                <a:gd name="T0" fmla="*/ 0 w 350"/>
                <a:gd name="T1" fmla="*/ 0 h 262"/>
                <a:gd name="T2" fmla="*/ 87 w 350"/>
                <a:gd name="T3" fmla="*/ 262 h 262"/>
                <a:gd name="T4" fmla="*/ 350 w 350"/>
                <a:gd name="T5" fmla="*/ 52 h 262"/>
                <a:gd name="T6" fmla="*/ 0 w 350"/>
                <a:gd name="T7" fmla="*/ 0 h 262"/>
              </a:gdLst>
              <a:ahLst/>
              <a:cxnLst>
                <a:cxn ang="0">
                  <a:pos x="T0" y="T1"/>
                </a:cxn>
                <a:cxn ang="0">
                  <a:pos x="T2" y="T3"/>
                </a:cxn>
                <a:cxn ang="0">
                  <a:pos x="T4" y="T5"/>
                </a:cxn>
                <a:cxn ang="0">
                  <a:pos x="T6" y="T7"/>
                </a:cxn>
              </a:cxnLst>
              <a:rect l="0" t="0" r="r" b="b"/>
              <a:pathLst>
                <a:path w="350" h="262">
                  <a:moveTo>
                    <a:pt x="0" y="0"/>
                  </a:moveTo>
                  <a:lnTo>
                    <a:pt x="87" y="262"/>
                  </a:lnTo>
                  <a:lnTo>
                    <a:pt x="350" y="52"/>
                  </a:lnTo>
                  <a:lnTo>
                    <a:pt x="0" y="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7"/>
            <p:cNvSpPr>
              <a:spLocks/>
            </p:cNvSpPr>
            <p:nvPr/>
          </p:nvSpPr>
          <p:spPr bwMode="auto">
            <a:xfrm>
              <a:off x="4023568" y="1384990"/>
              <a:ext cx="1678740" cy="1554033"/>
            </a:xfrm>
            <a:custGeom>
              <a:avLst/>
              <a:gdLst>
                <a:gd name="T0" fmla="*/ 229 w 350"/>
                <a:gd name="T1" fmla="*/ 0 h 324"/>
                <a:gd name="T2" fmla="*/ 0 w 350"/>
                <a:gd name="T3" fmla="*/ 272 h 324"/>
                <a:gd name="T4" fmla="*/ 350 w 350"/>
                <a:gd name="T5" fmla="*/ 324 h 324"/>
                <a:gd name="T6" fmla="*/ 229 w 350"/>
                <a:gd name="T7" fmla="*/ 0 h 324"/>
              </a:gdLst>
              <a:ahLst/>
              <a:cxnLst>
                <a:cxn ang="0">
                  <a:pos x="T0" y="T1"/>
                </a:cxn>
                <a:cxn ang="0">
                  <a:pos x="T2" y="T3"/>
                </a:cxn>
                <a:cxn ang="0">
                  <a:pos x="T4" y="T5"/>
                </a:cxn>
                <a:cxn ang="0">
                  <a:pos x="T6" y="T7"/>
                </a:cxn>
              </a:cxnLst>
              <a:rect l="0" t="0" r="r" b="b"/>
              <a:pathLst>
                <a:path w="350" h="324">
                  <a:moveTo>
                    <a:pt x="229" y="0"/>
                  </a:moveTo>
                  <a:lnTo>
                    <a:pt x="0" y="272"/>
                  </a:lnTo>
                  <a:lnTo>
                    <a:pt x="350" y="324"/>
                  </a:lnTo>
                  <a:lnTo>
                    <a:pt x="229" y="0"/>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8"/>
            <p:cNvSpPr>
              <a:spLocks/>
            </p:cNvSpPr>
            <p:nvPr/>
          </p:nvSpPr>
          <p:spPr bwMode="auto">
            <a:xfrm>
              <a:off x="2306457" y="2689610"/>
              <a:ext cx="2134399" cy="1702722"/>
            </a:xfrm>
            <a:custGeom>
              <a:avLst/>
              <a:gdLst>
                <a:gd name="T0" fmla="*/ 358 w 445"/>
                <a:gd name="T1" fmla="*/ 0 h 355"/>
                <a:gd name="T2" fmla="*/ 0 w 445"/>
                <a:gd name="T3" fmla="*/ 355 h 355"/>
                <a:gd name="T4" fmla="*/ 445 w 445"/>
                <a:gd name="T5" fmla="*/ 262 h 355"/>
                <a:gd name="T6" fmla="*/ 358 w 445"/>
                <a:gd name="T7" fmla="*/ 0 h 355"/>
              </a:gdLst>
              <a:ahLst/>
              <a:cxnLst>
                <a:cxn ang="0">
                  <a:pos x="T0" y="T1"/>
                </a:cxn>
                <a:cxn ang="0">
                  <a:pos x="T2" y="T3"/>
                </a:cxn>
                <a:cxn ang="0">
                  <a:pos x="T4" y="T5"/>
                </a:cxn>
                <a:cxn ang="0">
                  <a:pos x="T6" y="T7"/>
                </a:cxn>
              </a:cxnLst>
              <a:rect l="0" t="0" r="r" b="b"/>
              <a:pathLst>
                <a:path w="445" h="355">
                  <a:moveTo>
                    <a:pt x="358" y="0"/>
                  </a:moveTo>
                  <a:lnTo>
                    <a:pt x="0" y="355"/>
                  </a:lnTo>
                  <a:lnTo>
                    <a:pt x="445" y="262"/>
                  </a:lnTo>
                  <a:lnTo>
                    <a:pt x="358" y="0"/>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9"/>
            <p:cNvSpPr>
              <a:spLocks/>
            </p:cNvSpPr>
            <p:nvPr/>
          </p:nvSpPr>
          <p:spPr bwMode="auto">
            <a:xfrm>
              <a:off x="1208080" y="2708796"/>
              <a:ext cx="1098377" cy="1683537"/>
            </a:xfrm>
            <a:custGeom>
              <a:avLst/>
              <a:gdLst>
                <a:gd name="T0" fmla="*/ 229 w 229"/>
                <a:gd name="T1" fmla="*/ 351 h 351"/>
                <a:gd name="T2" fmla="*/ 165 w 229"/>
                <a:gd name="T3" fmla="*/ 0 h 351"/>
                <a:gd name="T4" fmla="*/ 0 w 229"/>
                <a:gd name="T5" fmla="*/ 74 h 351"/>
                <a:gd name="T6" fmla="*/ 229 w 229"/>
                <a:gd name="T7" fmla="*/ 351 h 351"/>
              </a:gdLst>
              <a:ahLst/>
              <a:cxnLst>
                <a:cxn ang="0">
                  <a:pos x="T0" y="T1"/>
                </a:cxn>
                <a:cxn ang="0">
                  <a:pos x="T2" y="T3"/>
                </a:cxn>
                <a:cxn ang="0">
                  <a:pos x="T4" y="T5"/>
                </a:cxn>
                <a:cxn ang="0">
                  <a:pos x="T6" y="T7"/>
                </a:cxn>
              </a:cxnLst>
              <a:rect l="0" t="0" r="r" b="b"/>
              <a:pathLst>
                <a:path w="229" h="351">
                  <a:moveTo>
                    <a:pt x="229" y="351"/>
                  </a:moveTo>
                  <a:lnTo>
                    <a:pt x="165" y="0"/>
                  </a:lnTo>
                  <a:lnTo>
                    <a:pt x="0" y="74"/>
                  </a:lnTo>
                  <a:lnTo>
                    <a:pt x="229" y="351"/>
                  </a:lnTo>
                  <a:close/>
                </a:path>
              </a:pathLst>
            </a:custGeom>
            <a:solidFill>
              <a:srgbClr val="FEF22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5" name="Copyright Notice"/>
          <p:cNvSpPr>
            <a:spLocks/>
          </p:cNvSpPr>
          <p:nvPr/>
        </p:nvSpPr>
        <p:spPr bwMode="auto">
          <a:xfrm>
            <a:off x="5232726" y="2165178"/>
            <a:ext cx="5708472" cy="25276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en-US" sz="80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THANK</a:t>
            </a:r>
          </a:p>
          <a:p>
            <a:pPr algn="r"/>
            <a:r>
              <a:rPr lang="en-US" sz="80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YOU</a:t>
            </a:r>
            <a:endParaRPr lang="en-US" sz="80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 y="5351112"/>
            <a:ext cx="12192000" cy="646331"/>
          </a:xfrm>
          <a:prstGeom prst="rect">
            <a:avLst/>
          </a:prstGeom>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tileRect/>
          </a:gradFill>
        </p:spPr>
        <p:txBody>
          <a:bodyPr wrap="square" rtlCol="0">
            <a:spAutoFit/>
          </a:bodyPr>
          <a:lstStyle/>
          <a:p>
            <a:pPr algn="ctr"/>
            <a:r>
              <a:rPr lang="zh-CN" altLang="en-US" sz="3600" dirty="0" smtClean="0">
                <a:latin typeface="方正兰亭超细黑简体" panose="02000000000000000000" pitchFamily="2" charset="-122"/>
                <a:ea typeface="方正兰亭超细黑简体" panose="02000000000000000000" pitchFamily="2" charset="-122"/>
              </a:rPr>
              <a:t>请单击此处填写内容</a:t>
            </a:r>
            <a:endParaRPr lang="zh-CN" altLang="en-US" sz="3600" dirty="0">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3870028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245340" y="1829617"/>
            <a:ext cx="2959100" cy="4079830"/>
            <a:chOff x="1670051" y="1410517"/>
            <a:chExt cx="2959100" cy="4079830"/>
          </a:xfrm>
          <a:solidFill>
            <a:srgbClr val="E02579"/>
          </a:solidFill>
        </p:grpSpPr>
        <p:sp>
          <p:nvSpPr>
            <p:cNvPr id="36"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79303" y="547086"/>
            <a:ext cx="6091174" cy="3045588"/>
            <a:chOff x="-307953" y="352177"/>
            <a:chExt cx="6870810" cy="3435405"/>
          </a:xfrm>
        </p:grpSpPr>
        <p:cxnSp>
          <p:nvCxnSpPr>
            <p:cNvPr id="21" name="直接连接符 20"/>
            <p:cNvCxnSpPr/>
            <p:nvPr/>
          </p:nvCxnSpPr>
          <p:spPr>
            <a:xfrm rot="16200000">
              <a:off x="6001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8000000">
              <a:off x="938746"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9800000">
              <a:off x="18638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27452" y="352177"/>
              <a:ext cx="0" cy="1816210"/>
            </a:xfrm>
            <a:prstGeom prst="line">
              <a:avLst/>
            </a:prstGeom>
            <a:ln>
              <a:solidFill>
                <a:srgbClr val="FD665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800000">
              <a:off x="43911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3600000">
              <a:off x="5316158"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6547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245340" y="1829617"/>
            <a:ext cx="2959100" cy="4079830"/>
            <a:chOff x="1670051" y="1410517"/>
            <a:chExt cx="2959100" cy="4079830"/>
          </a:xfrm>
        </p:grpSpPr>
        <p:sp>
          <p:nvSpPr>
            <p:cNvPr id="2"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solidFill>
              <a:srgbClr val="FD665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Copyright Notice"/>
          <p:cNvSpPr>
            <a:spLocks/>
          </p:cNvSpPr>
          <p:nvPr/>
        </p:nvSpPr>
        <p:spPr bwMode="auto">
          <a:xfrm>
            <a:off x="848505" y="1915294"/>
            <a:ext cx="5708472" cy="31278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900" b="1" cap="small" dirty="0" smtClean="0">
                <a:solidFill>
                  <a:schemeClr val="bg1"/>
                </a:solidFill>
                <a:latin typeface="微软雅黑" panose="020B0503020204020204" pitchFamily="34" charset="-122"/>
                <a:ea typeface="微软雅黑" panose="020B0503020204020204" pitchFamily="34" charset="-122"/>
              </a:rPr>
              <a:t>1</a:t>
            </a:r>
            <a:endParaRPr lang="en-US" sz="19900" b="1" cap="small" dirty="0">
              <a:solidFill>
                <a:schemeClr val="bg1"/>
              </a:solidFill>
              <a:latin typeface="微软雅黑" panose="020B0503020204020204" pitchFamily="34" charset="-122"/>
              <a:ea typeface="微软雅黑" panose="020B0503020204020204" pitchFamily="34" charset="-122"/>
            </a:endParaRPr>
          </a:p>
        </p:txBody>
      </p:sp>
      <p:sp>
        <p:nvSpPr>
          <p:cNvPr id="33" name="Copyright Notice"/>
          <p:cNvSpPr>
            <a:spLocks/>
          </p:cNvSpPr>
          <p:nvPr/>
        </p:nvSpPr>
        <p:spPr bwMode="auto">
          <a:xfrm>
            <a:off x="5232726" y="2288288"/>
            <a:ext cx="5708472" cy="15427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a:t>
            </a:r>
            <a:r>
              <a:rPr lang="zh-CN" altLang="en-US"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此</a:t>
            </a:r>
            <a:endParaRPr lang="en-US" altLang="zh-CN"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a:p>
            <a:pPr algn="r"/>
            <a:r>
              <a:rPr lang="zh-CN" altLang="en-US"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处</a:t>
            </a: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填写标题</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8163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altLang="zh-CN"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0" name="Freeform 21"/>
          <p:cNvSpPr>
            <a:spLocks/>
          </p:cNvSpPr>
          <p:nvPr/>
        </p:nvSpPr>
        <p:spPr bwMode="auto">
          <a:xfrm>
            <a:off x="5684019" y="3753099"/>
            <a:ext cx="142341" cy="3104901"/>
          </a:xfrm>
          <a:custGeom>
            <a:avLst/>
            <a:gdLst/>
            <a:ahLst/>
            <a:cxnLst>
              <a:cxn ang="0">
                <a:pos x="0" y="0"/>
              </a:cxn>
              <a:cxn ang="0">
                <a:pos x="6" y="0"/>
              </a:cxn>
              <a:cxn ang="0">
                <a:pos x="13" y="36"/>
              </a:cxn>
              <a:cxn ang="0">
                <a:pos x="17" y="86"/>
              </a:cxn>
              <a:cxn ang="0">
                <a:pos x="23" y="152"/>
              </a:cxn>
              <a:cxn ang="0">
                <a:pos x="28" y="230"/>
              </a:cxn>
              <a:cxn ang="0">
                <a:pos x="34" y="320"/>
              </a:cxn>
              <a:cxn ang="0">
                <a:pos x="38" y="423"/>
              </a:cxn>
              <a:cxn ang="0">
                <a:pos x="42" y="537"/>
              </a:cxn>
              <a:cxn ang="0">
                <a:pos x="49" y="659"/>
              </a:cxn>
              <a:cxn ang="0">
                <a:pos x="53" y="791"/>
              </a:cxn>
              <a:cxn ang="0">
                <a:pos x="57" y="934"/>
              </a:cxn>
              <a:cxn ang="0">
                <a:pos x="63" y="1082"/>
              </a:cxn>
              <a:cxn ang="0">
                <a:pos x="67" y="1237"/>
              </a:cxn>
              <a:cxn ang="0">
                <a:pos x="72" y="1397"/>
              </a:cxn>
              <a:cxn ang="0">
                <a:pos x="76" y="1563"/>
              </a:cxn>
              <a:cxn ang="0">
                <a:pos x="82" y="1734"/>
              </a:cxn>
              <a:cxn ang="0">
                <a:pos x="95" y="2083"/>
              </a:cxn>
              <a:cxn ang="0">
                <a:pos x="99" y="2260"/>
              </a:cxn>
              <a:cxn ang="0">
                <a:pos x="112" y="2617"/>
              </a:cxn>
              <a:cxn ang="0">
                <a:pos x="118" y="2794"/>
              </a:cxn>
              <a:cxn ang="0">
                <a:pos x="124" y="2968"/>
              </a:cxn>
              <a:cxn ang="0">
                <a:pos x="131" y="3141"/>
              </a:cxn>
              <a:cxn ang="0">
                <a:pos x="139" y="3309"/>
              </a:cxn>
              <a:cxn ang="0">
                <a:pos x="145" y="3473"/>
              </a:cxn>
              <a:cxn ang="0">
                <a:pos x="154" y="3633"/>
              </a:cxn>
              <a:cxn ang="0">
                <a:pos x="162" y="3785"/>
              </a:cxn>
              <a:cxn ang="0">
                <a:pos x="171" y="3932"/>
              </a:cxn>
              <a:cxn ang="0">
                <a:pos x="179" y="4069"/>
              </a:cxn>
              <a:cxn ang="0">
                <a:pos x="187" y="4199"/>
              </a:cxn>
              <a:cxn ang="0">
                <a:pos x="198" y="4319"/>
              </a:cxn>
              <a:cxn ang="0">
                <a:pos x="192" y="4319"/>
              </a:cxn>
              <a:cxn ang="0">
                <a:pos x="181" y="4199"/>
              </a:cxn>
              <a:cxn ang="0">
                <a:pos x="173" y="4071"/>
              </a:cxn>
              <a:cxn ang="0">
                <a:pos x="164" y="3932"/>
              </a:cxn>
              <a:cxn ang="0">
                <a:pos x="156" y="3785"/>
              </a:cxn>
              <a:cxn ang="0">
                <a:pos x="147" y="3633"/>
              </a:cxn>
              <a:cxn ang="0">
                <a:pos x="139" y="3473"/>
              </a:cxn>
              <a:cxn ang="0">
                <a:pos x="133" y="3309"/>
              </a:cxn>
              <a:cxn ang="0">
                <a:pos x="124" y="3141"/>
              </a:cxn>
              <a:cxn ang="0">
                <a:pos x="118" y="2968"/>
              </a:cxn>
              <a:cxn ang="0">
                <a:pos x="112" y="2794"/>
              </a:cxn>
              <a:cxn ang="0">
                <a:pos x="105" y="2617"/>
              </a:cxn>
              <a:cxn ang="0">
                <a:pos x="99" y="2438"/>
              </a:cxn>
              <a:cxn ang="0">
                <a:pos x="95" y="2262"/>
              </a:cxn>
              <a:cxn ang="0">
                <a:pos x="89" y="2083"/>
              </a:cxn>
              <a:cxn ang="0">
                <a:pos x="76" y="1734"/>
              </a:cxn>
              <a:cxn ang="0">
                <a:pos x="72" y="1563"/>
              </a:cxn>
              <a:cxn ang="0">
                <a:pos x="67" y="1397"/>
              </a:cxn>
              <a:cxn ang="0">
                <a:pos x="63" y="1237"/>
              </a:cxn>
              <a:cxn ang="0">
                <a:pos x="57" y="1082"/>
              </a:cxn>
              <a:cxn ang="0">
                <a:pos x="53" y="932"/>
              </a:cxn>
              <a:cxn ang="0">
                <a:pos x="46" y="791"/>
              </a:cxn>
              <a:cxn ang="0">
                <a:pos x="42" y="659"/>
              </a:cxn>
              <a:cxn ang="0">
                <a:pos x="38" y="535"/>
              </a:cxn>
              <a:cxn ang="0">
                <a:pos x="32" y="421"/>
              </a:cxn>
              <a:cxn ang="0">
                <a:pos x="28" y="320"/>
              </a:cxn>
              <a:cxn ang="0">
                <a:pos x="23" y="230"/>
              </a:cxn>
              <a:cxn ang="0">
                <a:pos x="17" y="150"/>
              </a:cxn>
              <a:cxn ang="0">
                <a:pos x="11" y="86"/>
              </a:cxn>
              <a:cxn ang="0">
                <a:pos x="6" y="36"/>
              </a:cxn>
              <a:cxn ang="0">
                <a:pos x="0" y="0"/>
              </a:cxn>
            </a:cxnLst>
            <a:rect l="0" t="0" r="r" b="b"/>
            <a:pathLst>
              <a:path w="198" h="4319">
                <a:moveTo>
                  <a:pt x="0" y="0"/>
                </a:moveTo>
                <a:lnTo>
                  <a:pt x="6" y="0"/>
                </a:lnTo>
                <a:lnTo>
                  <a:pt x="13" y="36"/>
                </a:lnTo>
                <a:lnTo>
                  <a:pt x="17" y="86"/>
                </a:lnTo>
                <a:lnTo>
                  <a:pt x="23" y="152"/>
                </a:lnTo>
                <a:lnTo>
                  <a:pt x="28" y="230"/>
                </a:lnTo>
                <a:lnTo>
                  <a:pt x="34" y="320"/>
                </a:lnTo>
                <a:lnTo>
                  <a:pt x="38" y="423"/>
                </a:lnTo>
                <a:lnTo>
                  <a:pt x="42" y="537"/>
                </a:lnTo>
                <a:lnTo>
                  <a:pt x="49" y="659"/>
                </a:lnTo>
                <a:lnTo>
                  <a:pt x="53" y="791"/>
                </a:lnTo>
                <a:lnTo>
                  <a:pt x="57" y="934"/>
                </a:lnTo>
                <a:lnTo>
                  <a:pt x="63" y="1082"/>
                </a:lnTo>
                <a:lnTo>
                  <a:pt x="67" y="1237"/>
                </a:lnTo>
                <a:lnTo>
                  <a:pt x="72" y="1397"/>
                </a:lnTo>
                <a:lnTo>
                  <a:pt x="76" y="1563"/>
                </a:lnTo>
                <a:lnTo>
                  <a:pt x="82" y="1734"/>
                </a:lnTo>
                <a:lnTo>
                  <a:pt x="95" y="2083"/>
                </a:lnTo>
                <a:lnTo>
                  <a:pt x="99" y="2260"/>
                </a:lnTo>
                <a:lnTo>
                  <a:pt x="112" y="2617"/>
                </a:lnTo>
                <a:lnTo>
                  <a:pt x="118" y="2794"/>
                </a:lnTo>
                <a:lnTo>
                  <a:pt x="124" y="2968"/>
                </a:lnTo>
                <a:lnTo>
                  <a:pt x="131" y="3141"/>
                </a:lnTo>
                <a:lnTo>
                  <a:pt x="139" y="3309"/>
                </a:lnTo>
                <a:lnTo>
                  <a:pt x="145" y="3473"/>
                </a:lnTo>
                <a:lnTo>
                  <a:pt x="154" y="3633"/>
                </a:lnTo>
                <a:lnTo>
                  <a:pt x="162" y="3785"/>
                </a:lnTo>
                <a:lnTo>
                  <a:pt x="171" y="3932"/>
                </a:lnTo>
                <a:lnTo>
                  <a:pt x="179" y="4069"/>
                </a:lnTo>
                <a:lnTo>
                  <a:pt x="187" y="4199"/>
                </a:lnTo>
                <a:lnTo>
                  <a:pt x="198" y="4319"/>
                </a:lnTo>
                <a:lnTo>
                  <a:pt x="192" y="4319"/>
                </a:lnTo>
                <a:lnTo>
                  <a:pt x="181" y="4199"/>
                </a:lnTo>
                <a:lnTo>
                  <a:pt x="173" y="4071"/>
                </a:lnTo>
                <a:lnTo>
                  <a:pt x="164" y="3932"/>
                </a:lnTo>
                <a:lnTo>
                  <a:pt x="156" y="3785"/>
                </a:lnTo>
                <a:lnTo>
                  <a:pt x="147" y="3633"/>
                </a:lnTo>
                <a:lnTo>
                  <a:pt x="139" y="3473"/>
                </a:lnTo>
                <a:lnTo>
                  <a:pt x="133" y="3309"/>
                </a:lnTo>
                <a:lnTo>
                  <a:pt x="124" y="3141"/>
                </a:lnTo>
                <a:lnTo>
                  <a:pt x="118" y="2968"/>
                </a:lnTo>
                <a:lnTo>
                  <a:pt x="112" y="2794"/>
                </a:lnTo>
                <a:lnTo>
                  <a:pt x="105" y="2617"/>
                </a:lnTo>
                <a:lnTo>
                  <a:pt x="99" y="2438"/>
                </a:lnTo>
                <a:lnTo>
                  <a:pt x="95" y="2262"/>
                </a:lnTo>
                <a:lnTo>
                  <a:pt x="89" y="2083"/>
                </a:lnTo>
                <a:lnTo>
                  <a:pt x="76" y="1734"/>
                </a:lnTo>
                <a:lnTo>
                  <a:pt x="72" y="1563"/>
                </a:lnTo>
                <a:lnTo>
                  <a:pt x="67" y="1397"/>
                </a:lnTo>
                <a:lnTo>
                  <a:pt x="63" y="1237"/>
                </a:lnTo>
                <a:lnTo>
                  <a:pt x="57" y="1082"/>
                </a:lnTo>
                <a:lnTo>
                  <a:pt x="53" y="932"/>
                </a:lnTo>
                <a:lnTo>
                  <a:pt x="46" y="791"/>
                </a:lnTo>
                <a:lnTo>
                  <a:pt x="42" y="659"/>
                </a:lnTo>
                <a:lnTo>
                  <a:pt x="38" y="535"/>
                </a:lnTo>
                <a:lnTo>
                  <a:pt x="32" y="421"/>
                </a:lnTo>
                <a:lnTo>
                  <a:pt x="28" y="320"/>
                </a:lnTo>
                <a:lnTo>
                  <a:pt x="23" y="230"/>
                </a:lnTo>
                <a:lnTo>
                  <a:pt x="17" y="150"/>
                </a:lnTo>
                <a:lnTo>
                  <a:pt x="11" y="86"/>
                </a:lnTo>
                <a:lnTo>
                  <a:pt x="6" y="36"/>
                </a:lnTo>
                <a:lnTo>
                  <a:pt x="0" y="0"/>
                </a:lnTo>
                <a:close/>
              </a:path>
            </a:pathLst>
          </a:custGeom>
          <a:solidFill>
            <a:srgbClr val="00000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1" name="Freeform 26"/>
          <p:cNvSpPr>
            <a:spLocks/>
          </p:cNvSpPr>
          <p:nvPr/>
        </p:nvSpPr>
        <p:spPr bwMode="auto">
          <a:xfrm>
            <a:off x="4727891" y="1871754"/>
            <a:ext cx="1449289" cy="1925197"/>
          </a:xfrm>
          <a:custGeom>
            <a:avLst/>
            <a:gdLst/>
            <a:ahLst/>
            <a:cxnLst>
              <a:cxn ang="0">
                <a:pos x="1126" y="9"/>
              </a:cxn>
              <a:cxn ang="0">
                <a:pos x="1330" y="55"/>
              </a:cxn>
              <a:cxn ang="0">
                <a:pos x="1520" y="143"/>
              </a:cxn>
              <a:cxn ang="0">
                <a:pos x="1686" y="267"/>
              </a:cxn>
              <a:cxn ang="0">
                <a:pos x="1825" y="425"/>
              </a:cxn>
              <a:cxn ang="0">
                <a:pos x="1930" y="610"/>
              </a:cxn>
              <a:cxn ang="0">
                <a:pos x="1997" y="821"/>
              </a:cxn>
              <a:cxn ang="0">
                <a:pos x="2016" y="993"/>
              </a:cxn>
              <a:cxn ang="0">
                <a:pos x="2010" y="1176"/>
              </a:cxn>
              <a:cxn ang="0">
                <a:pos x="1978" y="1361"/>
              </a:cxn>
              <a:cxn ang="0">
                <a:pos x="1930" y="1546"/>
              </a:cxn>
              <a:cxn ang="0">
                <a:pos x="1865" y="1730"/>
              </a:cxn>
              <a:cxn ang="0">
                <a:pos x="1753" y="1992"/>
              </a:cxn>
              <a:cxn ang="0">
                <a:pos x="1671" y="2152"/>
              </a:cxn>
              <a:cxn ang="0">
                <a:pos x="1591" y="2300"/>
              </a:cxn>
              <a:cxn ang="0">
                <a:pos x="1517" y="2426"/>
              </a:cxn>
              <a:cxn ang="0">
                <a:pos x="1450" y="2531"/>
              </a:cxn>
              <a:cxn ang="0">
                <a:pos x="1397" y="2611"/>
              </a:cxn>
              <a:cxn ang="0">
                <a:pos x="1364" y="2661"/>
              </a:cxn>
              <a:cxn ang="0">
                <a:pos x="1351" y="2678"/>
              </a:cxn>
              <a:cxn ang="0">
                <a:pos x="1332" y="2666"/>
              </a:cxn>
              <a:cxn ang="0">
                <a:pos x="1275" y="2630"/>
              </a:cxn>
              <a:cxn ang="0">
                <a:pos x="1189" y="2573"/>
              </a:cxn>
              <a:cxn ang="0">
                <a:pos x="1080" y="2495"/>
              </a:cxn>
              <a:cxn ang="0">
                <a:pos x="954" y="2401"/>
              </a:cxn>
              <a:cxn ang="0">
                <a:pos x="815" y="2289"/>
              </a:cxn>
              <a:cxn ang="0">
                <a:pos x="672" y="2165"/>
              </a:cxn>
              <a:cxn ang="0">
                <a:pos x="526" y="2028"/>
              </a:cxn>
              <a:cxn ang="0">
                <a:pos x="390" y="1881"/>
              </a:cxn>
              <a:cxn ang="0">
                <a:pos x="263" y="1725"/>
              </a:cxn>
              <a:cxn ang="0">
                <a:pos x="156" y="1563"/>
              </a:cxn>
              <a:cxn ang="0">
                <a:pos x="74" y="1395"/>
              </a:cxn>
              <a:cxn ang="0">
                <a:pos x="21" y="1227"/>
              </a:cxn>
              <a:cxn ang="0">
                <a:pos x="0" y="1008"/>
              </a:cxn>
              <a:cxn ang="0">
                <a:pos x="23" y="795"/>
              </a:cxn>
              <a:cxn ang="0">
                <a:pos x="91" y="596"/>
              </a:cxn>
              <a:cxn ang="0">
                <a:pos x="194" y="415"/>
              </a:cxn>
              <a:cxn ang="0">
                <a:pos x="333" y="261"/>
              </a:cxn>
              <a:cxn ang="0">
                <a:pos x="501" y="137"/>
              </a:cxn>
              <a:cxn ang="0">
                <a:pos x="697" y="49"/>
              </a:cxn>
              <a:cxn ang="0">
                <a:pos x="914" y="5"/>
              </a:cxn>
            </a:cxnLst>
            <a:rect l="0" t="0" r="r" b="b"/>
            <a:pathLst>
              <a:path w="2016" h="2678">
                <a:moveTo>
                  <a:pt x="1021" y="0"/>
                </a:moveTo>
                <a:lnTo>
                  <a:pt x="1126" y="9"/>
                </a:lnTo>
                <a:lnTo>
                  <a:pt x="1229" y="26"/>
                </a:lnTo>
                <a:lnTo>
                  <a:pt x="1330" y="55"/>
                </a:lnTo>
                <a:lnTo>
                  <a:pt x="1427" y="95"/>
                </a:lnTo>
                <a:lnTo>
                  <a:pt x="1520" y="143"/>
                </a:lnTo>
                <a:lnTo>
                  <a:pt x="1606" y="200"/>
                </a:lnTo>
                <a:lnTo>
                  <a:pt x="1686" y="267"/>
                </a:lnTo>
                <a:lnTo>
                  <a:pt x="1759" y="343"/>
                </a:lnTo>
                <a:lnTo>
                  <a:pt x="1825" y="425"/>
                </a:lnTo>
                <a:lnTo>
                  <a:pt x="1881" y="514"/>
                </a:lnTo>
                <a:lnTo>
                  <a:pt x="1930" y="610"/>
                </a:lnTo>
                <a:lnTo>
                  <a:pt x="1970" y="713"/>
                </a:lnTo>
                <a:lnTo>
                  <a:pt x="1997" y="821"/>
                </a:lnTo>
                <a:lnTo>
                  <a:pt x="2010" y="907"/>
                </a:lnTo>
                <a:lnTo>
                  <a:pt x="2016" y="993"/>
                </a:lnTo>
                <a:lnTo>
                  <a:pt x="2016" y="1084"/>
                </a:lnTo>
                <a:lnTo>
                  <a:pt x="2010" y="1176"/>
                </a:lnTo>
                <a:lnTo>
                  <a:pt x="1997" y="1267"/>
                </a:lnTo>
                <a:lnTo>
                  <a:pt x="1978" y="1361"/>
                </a:lnTo>
                <a:lnTo>
                  <a:pt x="1955" y="1454"/>
                </a:lnTo>
                <a:lnTo>
                  <a:pt x="1930" y="1546"/>
                </a:lnTo>
                <a:lnTo>
                  <a:pt x="1898" y="1639"/>
                </a:lnTo>
                <a:lnTo>
                  <a:pt x="1865" y="1730"/>
                </a:lnTo>
                <a:lnTo>
                  <a:pt x="1829" y="1820"/>
                </a:lnTo>
                <a:lnTo>
                  <a:pt x="1753" y="1992"/>
                </a:lnTo>
                <a:lnTo>
                  <a:pt x="1713" y="2074"/>
                </a:lnTo>
                <a:lnTo>
                  <a:pt x="1671" y="2152"/>
                </a:lnTo>
                <a:lnTo>
                  <a:pt x="1631" y="2228"/>
                </a:lnTo>
                <a:lnTo>
                  <a:pt x="1591" y="2300"/>
                </a:lnTo>
                <a:lnTo>
                  <a:pt x="1553" y="2365"/>
                </a:lnTo>
                <a:lnTo>
                  <a:pt x="1517" y="2426"/>
                </a:lnTo>
                <a:lnTo>
                  <a:pt x="1482" y="2480"/>
                </a:lnTo>
                <a:lnTo>
                  <a:pt x="1450" y="2531"/>
                </a:lnTo>
                <a:lnTo>
                  <a:pt x="1423" y="2575"/>
                </a:lnTo>
                <a:lnTo>
                  <a:pt x="1397" y="2611"/>
                </a:lnTo>
                <a:lnTo>
                  <a:pt x="1379" y="2640"/>
                </a:lnTo>
                <a:lnTo>
                  <a:pt x="1364" y="2661"/>
                </a:lnTo>
                <a:lnTo>
                  <a:pt x="1355" y="2674"/>
                </a:lnTo>
                <a:lnTo>
                  <a:pt x="1351" y="2678"/>
                </a:lnTo>
                <a:lnTo>
                  <a:pt x="1347" y="2676"/>
                </a:lnTo>
                <a:lnTo>
                  <a:pt x="1332" y="2666"/>
                </a:lnTo>
                <a:lnTo>
                  <a:pt x="1307" y="2651"/>
                </a:lnTo>
                <a:lnTo>
                  <a:pt x="1275" y="2630"/>
                </a:lnTo>
                <a:lnTo>
                  <a:pt x="1235" y="2605"/>
                </a:lnTo>
                <a:lnTo>
                  <a:pt x="1189" y="2573"/>
                </a:lnTo>
                <a:lnTo>
                  <a:pt x="1139" y="2537"/>
                </a:lnTo>
                <a:lnTo>
                  <a:pt x="1080" y="2495"/>
                </a:lnTo>
                <a:lnTo>
                  <a:pt x="1019" y="2449"/>
                </a:lnTo>
                <a:lnTo>
                  <a:pt x="954" y="2401"/>
                </a:lnTo>
                <a:lnTo>
                  <a:pt x="886" y="2346"/>
                </a:lnTo>
                <a:lnTo>
                  <a:pt x="815" y="2289"/>
                </a:lnTo>
                <a:lnTo>
                  <a:pt x="743" y="2228"/>
                </a:lnTo>
                <a:lnTo>
                  <a:pt x="672" y="2165"/>
                </a:lnTo>
                <a:lnTo>
                  <a:pt x="598" y="2098"/>
                </a:lnTo>
                <a:lnTo>
                  <a:pt x="526" y="2028"/>
                </a:lnTo>
                <a:lnTo>
                  <a:pt x="457" y="1955"/>
                </a:lnTo>
                <a:lnTo>
                  <a:pt x="390" y="1881"/>
                </a:lnTo>
                <a:lnTo>
                  <a:pt x="324" y="1803"/>
                </a:lnTo>
                <a:lnTo>
                  <a:pt x="263" y="1725"/>
                </a:lnTo>
                <a:lnTo>
                  <a:pt x="207" y="1643"/>
                </a:lnTo>
                <a:lnTo>
                  <a:pt x="156" y="1563"/>
                </a:lnTo>
                <a:lnTo>
                  <a:pt x="112" y="1479"/>
                </a:lnTo>
                <a:lnTo>
                  <a:pt x="74" y="1395"/>
                </a:lnTo>
                <a:lnTo>
                  <a:pt x="42" y="1311"/>
                </a:lnTo>
                <a:lnTo>
                  <a:pt x="21" y="1227"/>
                </a:lnTo>
                <a:lnTo>
                  <a:pt x="5" y="1117"/>
                </a:lnTo>
                <a:lnTo>
                  <a:pt x="0" y="1008"/>
                </a:lnTo>
                <a:lnTo>
                  <a:pt x="7" y="901"/>
                </a:lnTo>
                <a:lnTo>
                  <a:pt x="23" y="795"/>
                </a:lnTo>
                <a:lnTo>
                  <a:pt x="53" y="692"/>
                </a:lnTo>
                <a:lnTo>
                  <a:pt x="91" y="596"/>
                </a:lnTo>
                <a:lnTo>
                  <a:pt x="137" y="503"/>
                </a:lnTo>
                <a:lnTo>
                  <a:pt x="194" y="415"/>
                </a:lnTo>
                <a:lnTo>
                  <a:pt x="259" y="335"/>
                </a:lnTo>
                <a:lnTo>
                  <a:pt x="333" y="261"/>
                </a:lnTo>
                <a:lnTo>
                  <a:pt x="413" y="194"/>
                </a:lnTo>
                <a:lnTo>
                  <a:pt x="501" y="137"/>
                </a:lnTo>
                <a:lnTo>
                  <a:pt x="596" y="89"/>
                </a:lnTo>
                <a:lnTo>
                  <a:pt x="697" y="49"/>
                </a:lnTo>
                <a:lnTo>
                  <a:pt x="804" y="21"/>
                </a:lnTo>
                <a:lnTo>
                  <a:pt x="914" y="5"/>
                </a:lnTo>
                <a:lnTo>
                  <a:pt x="1021" y="0"/>
                </a:lnTo>
                <a:close/>
              </a:path>
            </a:pathLst>
          </a:custGeom>
          <a:solidFill>
            <a:schemeClr val="bg1">
              <a:alpha val="35000"/>
            </a:schemeClr>
          </a:solidFill>
          <a:ln>
            <a:noFill/>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3" name="Freeform 22"/>
          <p:cNvSpPr>
            <a:spLocks/>
          </p:cNvSpPr>
          <p:nvPr/>
        </p:nvSpPr>
        <p:spPr bwMode="auto">
          <a:xfrm>
            <a:off x="5822047" y="3533836"/>
            <a:ext cx="381013" cy="3324164"/>
          </a:xfrm>
          <a:custGeom>
            <a:avLst/>
            <a:gdLst/>
            <a:ahLst/>
            <a:cxnLst>
              <a:cxn ang="0">
                <a:pos x="524" y="0"/>
              </a:cxn>
              <a:cxn ang="0">
                <a:pos x="530" y="2"/>
              </a:cxn>
              <a:cxn ang="0">
                <a:pos x="511" y="46"/>
              </a:cxn>
              <a:cxn ang="0">
                <a:pos x="492" y="105"/>
              </a:cxn>
              <a:cxn ang="0">
                <a:pos x="469" y="177"/>
              </a:cxn>
              <a:cxn ang="0">
                <a:pos x="446" y="263"/>
              </a:cxn>
              <a:cxn ang="0">
                <a:pos x="420" y="364"/>
              </a:cxn>
              <a:cxn ang="0">
                <a:pos x="393" y="478"/>
              </a:cxn>
              <a:cxn ang="0">
                <a:pos x="366" y="604"/>
              </a:cxn>
              <a:cxn ang="0">
                <a:pos x="338" y="743"/>
              </a:cxn>
              <a:cxn ang="0">
                <a:pos x="311" y="896"/>
              </a:cxn>
              <a:cxn ang="0">
                <a:pos x="282" y="1060"/>
              </a:cxn>
              <a:cxn ang="0">
                <a:pos x="254" y="1239"/>
              </a:cxn>
              <a:cxn ang="0">
                <a:pos x="227" y="1429"/>
              </a:cxn>
              <a:cxn ang="0">
                <a:pos x="200" y="1631"/>
              </a:cxn>
              <a:cxn ang="0">
                <a:pos x="172" y="1847"/>
              </a:cxn>
              <a:cxn ang="0">
                <a:pos x="147" y="2072"/>
              </a:cxn>
              <a:cxn ang="0">
                <a:pos x="122" y="2312"/>
              </a:cxn>
              <a:cxn ang="0">
                <a:pos x="101" y="2562"/>
              </a:cxn>
              <a:cxn ang="0">
                <a:pos x="80" y="2823"/>
              </a:cxn>
              <a:cxn ang="0">
                <a:pos x="61" y="3097"/>
              </a:cxn>
              <a:cxn ang="0">
                <a:pos x="44" y="3381"/>
              </a:cxn>
              <a:cxn ang="0">
                <a:pos x="29" y="3675"/>
              </a:cxn>
              <a:cxn ang="0">
                <a:pos x="19" y="3980"/>
              </a:cxn>
              <a:cxn ang="0">
                <a:pos x="10" y="4298"/>
              </a:cxn>
              <a:cxn ang="0">
                <a:pos x="6" y="4624"/>
              </a:cxn>
              <a:cxn ang="0">
                <a:pos x="0" y="4624"/>
              </a:cxn>
              <a:cxn ang="0">
                <a:pos x="4" y="4298"/>
              </a:cxn>
              <a:cxn ang="0">
                <a:pos x="12" y="3980"/>
              </a:cxn>
              <a:cxn ang="0">
                <a:pos x="23" y="3675"/>
              </a:cxn>
              <a:cxn ang="0">
                <a:pos x="37" y="3381"/>
              </a:cxn>
              <a:cxn ang="0">
                <a:pos x="54" y="3095"/>
              </a:cxn>
              <a:cxn ang="0">
                <a:pos x="73" y="2823"/>
              </a:cxn>
              <a:cxn ang="0">
                <a:pos x="94" y="2560"/>
              </a:cxn>
              <a:cxn ang="0">
                <a:pos x="115" y="2310"/>
              </a:cxn>
              <a:cxn ang="0">
                <a:pos x="141" y="2072"/>
              </a:cxn>
              <a:cxn ang="0">
                <a:pos x="166" y="1845"/>
              </a:cxn>
              <a:cxn ang="0">
                <a:pos x="193" y="1631"/>
              </a:cxn>
              <a:cxn ang="0">
                <a:pos x="221" y="1429"/>
              </a:cxn>
              <a:cxn ang="0">
                <a:pos x="248" y="1237"/>
              </a:cxn>
              <a:cxn ang="0">
                <a:pos x="275" y="1058"/>
              </a:cxn>
              <a:cxn ang="0">
                <a:pos x="305" y="894"/>
              </a:cxn>
              <a:cxn ang="0">
                <a:pos x="332" y="741"/>
              </a:cxn>
              <a:cxn ang="0">
                <a:pos x="359" y="602"/>
              </a:cxn>
              <a:cxn ang="0">
                <a:pos x="387" y="476"/>
              </a:cxn>
              <a:cxn ang="0">
                <a:pos x="414" y="362"/>
              </a:cxn>
              <a:cxn ang="0">
                <a:pos x="439" y="261"/>
              </a:cxn>
              <a:cxn ang="0">
                <a:pos x="463" y="175"/>
              </a:cxn>
              <a:cxn ang="0">
                <a:pos x="486" y="103"/>
              </a:cxn>
              <a:cxn ang="0">
                <a:pos x="505" y="44"/>
              </a:cxn>
              <a:cxn ang="0">
                <a:pos x="524" y="0"/>
              </a:cxn>
            </a:cxnLst>
            <a:rect l="0" t="0" r="r" b="b"/>
            <a:pathLst>
              <a:path w="530" h="4624">
                <a:moveTo>
                  <a:pt x="524" y="0"/>
                </a:moveTo>
                <a:lnTo>
                  <a:pt x="530" y="2"/>
                </a:lnTo>
                <a:lnTo>
                  <a:pt x="511" y="46"/>
                </a:lnTo>
                <a:lnTo>
                  <a:pt x="492" y="105"/>
                </a:lnTo>
                <a:lnTo>
                  <a:pt x="469" y="177"/>
                </a:lnTo>
                <a:lnTo>
                  <a:pt x="446" y="263"/>
                </a:lnTo>
                <a:lnTo>
                  <a:pt x="420" y="364"/>
                </a:lnTo>
                <a:lnTo>
                  <a:pt x="393" y="478"/>
                </a:lnTo>
                <a:lnTo>
                  <a:pt x="366" y="604"/>
                </a:lnTo>
                <a:lnTo>
                  <a:pt x="338" y="743"/>
                </a:lnTo>
                <a:lnTo>
                  <a:pt x="311" y="896"/>
                </a:lnTo>
                <a:lnTo>
                  <a:pt x="282" y="1060"/>
                </a:lnTo>
                <a:lnTo>
                  <a:pt x="254" y="1239"/>
                </a:lnTo>
                <a:lnTo>
                  <a:pt x="227" y="1429"/>
                </a:lnTo>
                <a:lnTo>
                  <a:pt x="200" y="1631"/>
                </a:lnTo>
                <a:lnTo>
                  <a:pt x="172" y="1847"/>
                </a:lnTo>
                <a:lnTo>
                  <a:pt x="147" y="2072"/>
                </a:lnTo>
                <a:lnTo>
                  <a:pt x="122" y="2312"/>
                </a:lnTo>
                <a:lnTo>
                  <a:pt x="101" y="2562"/>
                </a:lnTo>
                <a:lnTo>
                  <a:pt x="80" y="2823"/>
                </a:lnTo>
                <a:lnTo>
                  <a:pt x="61" y="3097"/>
                </a:lnTo>
                <a:lnTo>
                  <a:pt x="44" y="3381"/>
                </a:lnTo>
                <a:lnTo>
                  <a:pt x="29" y="3675"/>
                </a:lnTo>
                <a:lnTo>
                  <a:pt x="19" y="3980"/>
                </a:lnTo>
                <a:lnTo>
                  <a:pt x="10" y="4298"/>
                </a:lnTo>
                <a:lnTo>
                  <a:pt x="6" y="4624"/>
                </a:lnTo>
                <a:lnTo>
                  <a:pt x="0" y="4624"/>
                </a:lnTo>
                <a:lnTo>
                  <a:pt x="4" y="4298"/>
                </a:lnTo>
                <a:lnTo>
                  <a:pt x="12" y="3980"/>
                </a:lnTo>
                <a:lnTo>
                  <a:pt x="23" y="3675"/>
                </a:lnTo>
                <a:lnTo>
                  <a:pt x="37" y="3381"/>
                </a:lnTo>
                <a:lnTo>
                  <a:pt x="54" y="3095"/>
                </a:lnTo>
                <a:lnTo>
                  <a:pt x="73" y="2823"/>
                </a:lnTo>
                <a:lnTo>
                  <a:pt x="94" y="2560"/>
                </a:lnTo>
                <a:lnTo>
                  <a:pt x="115" y="2310"/>
                </a:lnTo>
                <a:lnTo>
                  <a:pt x="141" y="2072"/>
                </a:lnTo>
                <a:lnTo>
                  <a:pt x="166" y="1845"/>
                </a:lnTo>
                <a:lnTo>
                  <a:pt x="193" y="1631"/>
                </a:lnTo>
                <a:lnTo>
                  <a:pt x="221" y="1429"/>
                </a:lnTo>
                <a:lnTo>
                  <a:pt x="248" y="1237"/>
                </a:lnTo>
                <a:lnTo>
                  <a:pt x="275" y="1058"/>
                </a:lnTo>
                <a:lnTo>
                  <a:pt x="305" y="894"/>
                </a:lnTo>
                <a:lnTo>
                  <a:pt x="332" y="741"/>
                </a:lnTo>
                <a:lnTo>
                  <a:pt x="359" y="602"/>
                </a:lnTo>
                <a:lnTo>
                  <a:pt x="387" y="476"/>
                </a:lnTo>
                <a:lnTo>
                  <a:pt x="414" y="362"/>
                </a:lnTo>
                <a:lnTo>
                  <a:pt x="439" y="261"/>
                </a:lnTo>
                <a:lnTo>
                  <a:pt x="463" y="175"/>
                </a:lnTo>
                <a:lnTo>
                  <a:pt x="486" y="103"/>
                </a:lnTo>
                <a:lnTo>
                  <a:pt x="505" y="44"/>
                </a:lnTo>
                <a:lnTo>
                  <a:pt x="524" y="0"/>
                </a:lnTo>
                <a:close/>
              </a:path>
            </a:pathLst>
          </a:custGeom>
          <a:solidFill>
            <a:srgbClr val="00000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4" name="Freeform 27"/>
          <p:cNvSpPr>
            <a:spLocks/>
          </p:cNvSpPr>
          <p:nvPr/>
        </p:nvSpPr>
        <p:spPr bwMode="auto">
          <a:xfrm>
            <a:off x="6151300" y="2227607"/>
            <a:ext cx="1242248" cy="1352958"/>
          </a:xfrm>
          <a:custGeom>
            <a:avLst/>
            <a:gdLst/>
            <a:ahLst/>
            <a:cxnLst>
              <a:cxn ang="0">
                <a:pos x="1012" y="6"/>
              </a:cxn>
              <a:cxn ang="0">
                <a:pos x="1189" y="48"/>
              </a:cxn>
              <a:cxn ang="0">
                <a:pos x="1355" y="130"/>
              </a:cxn>
              <a:cxn ang="0">
                <a:pos x="1503" y="252"/>
              </a:cxn>
              <a:cxn ang="0">
                <a:pos x="1616" y="399"/>
              </a:cxn>
              <a:cxn ang="0">
                <a:pos x="1690" y="566"/>
              </a:cxn>
              <a:cxn ang="0">
                <a:pos x="1724" y="742"/>
              </a:cxn>
              <a:cxn ang="0">
                <a:pos x="1719" y="925"/>
              </a:cxn>
              <a:cxn ang="0">
                <a:pos x="1675" y="1102"/>
              </a:cxn>
              <a:cxn ang="0">
                <a:pos x="1591" y="1272"/>
              </a:cxn>
              <a:cxn ang="0">
                <a:pos x="1471" y="1415"/>
              </a:cxn>
              <a:cxn ang="0">
                <a:pos x="1324" y="1531"/>
              </a:cxn>
              <a:cxn ang="0">
                <a:pos x="1151" y="1626"/>
              </a:cxn>
              <a:cxn ang="0">
                <a:pos x="964" y="1702"/>
              </a:cxn>
              <a:cxn ang="0">
                <a:pos x="770" y="1763"/>
              </a:cxn>
              <a:cxn ang="0">
                <a:pos x="583" y="1807"/>
              </a:cxn>
              <a:cxn ang="0">
                <a:pos x="406" y="1840"/>
              </a:cxn>
              <a:cxn ang="0">
                <a:pos x="255" y="1861"/>
              </a:cxn>
              <a:cxn ang="0">
                <a:pos x="133" y="1874"/>
              </a:cxn>
              <a:cxn ang="0">
                <a:pos x="55" y="1880"/>
              </a:cxn>
              <a:cxn ang="0">
                <a:pos x="26" y="1882"/>
              </a:cxn>
              <a:cxn ang="0">
                <a:pos x="23" y="1857"/>
              </a:cxn>
              <a:cxn ang="0">
                <a:pos x="15" y="1784"/>
              </a:cxn>
              <a:cxn ang="0">
                <a:pos x="7" y="1670"/>
              </a:cxn>
              <a:cxn ang="0">
                <a:pos x="0" y="1527"/>
              </a:cxn>
              <a:cxn ang="0">
                <a:pos x="2" y="1270"/>
              </a:cxn>
              <a:cxn ang="0">
                <a:pos x="15" y="1081"/>
              </a:cxn>
              <a:cxn ang="0">
                <a:pos x="40" y="890"/>
              </a:cxn>
              <a:cxn ang="0">
                <a:pos x="80" y="702"/>
              </a:cxn>
              <a:cxn ang="0">
                <a:pos x="141" y="528"/>
              </a:cxn>
              <a:cxn ang="0">
                <a:pos x="221" y="372"/>
              </a:cxn>
              <a:cxn ang="0">
                <a:pos x="337" y="233"/>
              </a:cxn>
              <a:cxn ang="0">
                <a:pos x="486" y="117"/>
              </a:cxn>
              <a:cxn ang="0">
                <a:pos x="655" y="42"/>
              </a:cxn>
              <a:cxn ang="0">
                <a:pos x="831" y="4"/>
              </a:cxn>
            </a:cxnLst>
            <a:rect l="0" t="0" r="r" b="b"/>
            <a:pathLst>
              <a:path w="1728" h="1882">
                <a:moveTo>
                  <a:pt x="922" y="0"/>
                </a:moveTo>
                <a:lnTo>
                  <a:pt x="1012" y="6"/>
                </a:lnTo>
                <a:lnTo>
                  <a:pt x="1103" y="21"/>
                </a:lnTo>
                <a:lnTo>
                  <a:pt x="1189" y="48"/>
                </a:lnTo>
                <a:lnTo>
                  <a:pt x="1275" y="84"/>
                </a:lnTo>
                <a:lnTo>
                  <a:pt x="1355" y="130"/>
                </a:lnTo>
                <a:lnTo>
                  <a:pt x="1433" y="187"/>
                </a:lnTo>
                <a:lnTo>
                  <a:pt x="1503" y="252"/>
                </a:lnTo>
                <a:lnTo>
                  <a:pt x="1564" y="324"/>
                </a:lnTo>
                <a:lnTo>
                  <a:pt x="1616" y="399"/>
                </a:lnTo>
                <a:lnTo>
                  <a:pt x="1656" y="481"/>
                </a:lnTo>
                <a:lnTo>
                  <a:pt x="1690" y="566"/>
                </a:lnTo>
                <a:lnTo>
                  <a:pt x="1711" y="654"/>
                </a:lnTo>
                <a:lnTo>
                  <a:pt x="1724" y="742"/>
                </a:lnTo>
                <a:lnTo>
                  <a:pt x="1728" y="835"/>
                </a:lnTo>
                <a:lnTo>
                  <a:pt x="1719" y="925"/>
                </a:lnTo>
                <a:lnTo>
                  <a:pt x="1703" y="1014"/>
                </a:lnTo>
                <a:lnTo>
                  <a:pt x="1675" y="1102"/>
                </a:lnTo>
                <a:lnTo>
                  <a:pt x="1637" y="1188"/>
                </a:lnTo>
                <a:lnTo>
                  <a:pt x="1591" y="1272"/>
                </a:lnTo>
                <a:lnTo>
                  <a:pt x="1532" y="1350"/>
                </a:lnTo>
                <a:lnTo>
                  <a:pt x="1471" y="1415"/>
                </a:lnTo>
                <a:lnTo>
                  <a:pt x="1400" y="1476"/>
                </a:lnTo>
                <a:lnTo>
                  <a:pt x="1324" y="1531"/>
                </a:lnTo>
                <a:lnTo>
                  <a:pt x="1240" y="1582"/>
                </a:lnTo>
                <a:lnTo>
                  <a:pt x="1151" y="1626"/>
                </a:lnTo>
                <a:lnTo>
                  <a:pt x="1059" y="1666"/>
                </a:lnTo>
                <a:lnTo>
                  <a:pt x="964" y="1702"/>
                </a:lnTo>
                <a:lnTo>
                  <a:pt x="867" y="1733"/>
                </a:lnTo>
                <a:lnTo>
                  <a:pt x="770" y="1763"/>
                </a:lnTo>
                <a:lnTo>
                  <a:pt x="676" y="1786"/>
                </a:lnTo>
                <a:lnTo>
                  <a:pt x="583" y="1807"/>
                </a:lnTo>
                <a:lnTo>
                  <a:pt x="493" y="1826"/>
                </a:lnTo>
                <a:lnTo>
                  <a:pt x="406" y="1840"/>
                </a:lnTo>
                <a:lnTo>
                  <a:pt x="326" y="1851"/>
                </a:lnTo>
                <a:lnTo>
                  <a:pt x="255" y="1861"/>
                </a:lnTo>
                <a:lnTo>
                  <a:pt x="190" y="1868"/>
                </a:lnTo>
                <a:lnTo>
                  <a:pt x="133" y="1874"/>
                </a:lnTo>
                <a:lnTo>
                  <a:pt x="89" y="1878"/>
                </a:lnTo>
                <a:lnTo>
                  <a:pt x="55" y="1880"/>
                </a:lnTo>
                <a:lnTo>
                  <a:pt x="32" y="1882"/>
                </a:lnTo>
                <a:lnTo>
                  <a:pt x="26" y="1882"/>
                </a:lnTo>
                <a:lnTo>
                  <a:pt x="26" y="1876"/>
                </a:lnTo>
                <a:lnTo>
                  <a:pt x="23" y="1857"/>
                </a:lnTo>
                <a:lnTo>
                  <a:pt x="19" y="1826"/>
                </a:lnTo>
                <a:lnTo>
                  <a:pt x="15" y="1784"/>
                </a:lnTo>
                <a:lnTo>
                  <a:pt x="11" y="1731"/>
                </a:lnTo>
                <a:lnTo>
                  <a:pt x="7" y="1670"/>
                </a:lnTo>
                <a:lnTo>
                  <a:pt x="5" y="1603"/>
                </a:lnTo>
                <a:lnTo>
                  <a:pt x="0" y="1527"/>
                </a:lnTo>
                <a:lnTo>
                  <a:pt x="0" y="1359"/>
                </a:lnTo>
                <a:lnTo>
                  <a:pt x="2" y="1270"/>
                </a:lnTo>
                <a:lnTo>
                  <a:pt x="7" y="1176"/>
                </a:lnTo>
                <a:lnTo>
                  <a:pt x="15" y="1081"/>
                </a:lnTo>
                <a:lnTo>
                  <a:pt x="26" y="986"/>
                </a:lnTo>
                <a:lnTo>
                  <a:pt x="40" y="890"/>
                </a:lnTo>
                <a:lnTo>
                  <a:pt x="59" y="795"/>
                </a:lnTo>
                <a:lnTo>
                  <a:pt x="80" y="702"/>
                </a:lnTo>
                <a:lnTo>
                  <a:pt x="108" y="614"/>
                </a:lnTo>
                <a:lnTo>
                  <a:pt x="141" y="528"/>
                </a:lnTo>
                <a:lnTo>
                  <a:pt x="179" y="448"/>
                </a:lnTo>
                <a:lnTo>
                  <a:pt x="221" y="372"/>
                </a:lnTo>
                <a:lnTo>
                  <a:pt x="272" y="305"/>
                </a:lnTo>
                <a:lnTo>
                  <a:pt x="337" y="233"/>
                </a:lnTo>
                <a:lnTo>
                  <a:pt x="411" y="170"/>
                </a:lnTo>
                <a:lnTo>
                  <a:pt x="486" y="117"/>
                </a:lnTo>
                <a:lnTo>
                  <a:pt x="568" y="75"/>
                </a:lnTo>
                <a:lnTo>
                  <a:pt x="655" y="42"/>
                </a:lnTo>
                <a:lnTo>
                  <a:pt x="743" y="19"/>
                </a:lnTo>
                <a:lnTo>
                  <a:pt x="831" y="4"/>
                </a:lnTo>
                <a:lnTo>
                  <a:pt x="922" y="0"/>
                </a:lnTo>
                <a:close/>
              </a:path>
            </a:pathLst>
          </a:custGeom>
          <a:solidFill>
            <a:schemeClr val="bg1">
              <a:alpha val="35000"/>
            </a:schemeClr>
          </a:solidFill>
          <a:ln>
            <a:noFill/>
            <a:headEnd/>
            <a:tailEn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6" name="Freeform 24"/>
          <p:cNvSpPr>
            <a:spLocks/>
          </p:cNvSpPr>
          <p:nvPr/>
        </p:nvSpPr>
        <p:spPr bwMode="auto">
          <a:xfrm>
            <a:off x="5822047" y="4899734"/>
            <a:ext cx="479502" cy="1958266"/>
          </a:xfrm>
          <a:custGeom>
            <a:avLst/>
            <a:gdLst/>
            <a:ahLst/>
            <a:cxnLst>
              <a:cxn ang="0">
                <a:pos x="660" y="0"/>
              </a:cxn>
              <a:cxn ang="0">
                <a:pos x="667" y="2"/>
              </a:cxn>
              <a:cxn ang="0">
                <a:pos x="652" y="40"/>
              </a:cxn>
              <a:cxn ang="0">
                <a:pos x="635" y="88"/>
              </a:cxn>
              <a:cxn ang="0">
                <a:pos x="612" y="147"/>
              </a:cxn>
              <a:cxn ang="0">
                <a:pos x="589" y="216"/>
              </a:cxn>
              <a:cxn ang="0">
                <a:pos x="561" y="296"/>
              </a:cxn>
              <a:cxn ang="0">
                <a:pos x="532" y="385"/>
              </a:cxn>
              <a:cxn ang="0">
                <a:pos x="500" y="482"/>
              </a:cxn>
              <a:cxn ang="0">
                <a:pos x="467" y="587"/>
              </a:cxn>
              <a:cxn ang="0">
                <a:pos x="433" y="698"/>
              </a:cxn>
              <a:cxn ang="0">
                <a:pos x="399" y="816"/>
              </a:cxn>
              <a:cxn ang="0">
                <a:pos x="364" y="938"/>
              </a:cxn>
              <a:cxn ang="0">
                <a:pos x="328" y="1066"/>
              </a:cxn>
              <a:cxn ang="0">
                <a:pos x="290" y="1197"/>
              </a:cxn>
              <a:cxn ang="0">
                <a:pos x="256" y="1333"/>
              </a:cxn>
              <a:cxn ang="0">
                <a:pos x="221" y="1470"/>
              </a:cxn>
              <a:cxn ang="0">
                <a:pos x="189" y="1611"/>
              </a:cxn>
              <a:cxn ang="0">
                <a:pos x="155" y="1752"/>
              </a:cxn>
              <a:cxn ang="0">
                <a:pos x="126" y="1895"/>
              </a:cxn>
              <a:cxn ang="0">
                <a:pos x="99" y="2036"/>
              </a:cxn>
              <a:cxn ang="0">
                <a:pos x="73" y="2177"/>
              </a:cxn>
              <a:cxn ang="0">
                <a:pos x="52" y="2318"/>
              </a:cxn>
              <a:cxn ang="0">
                <a:pos x="33" y="2457"/>
              </a:cxn>
              <a:cxn ang="0">
                <a:pos x="16" y="2591"/>
              </a:cxn>
              <a:cxn ang="0">
                <a:pos x="6" y="2724"/>
              </a:cxn>
              <a:cxn ang="0">
                <a:pos x="0" y="2724"/>
              </a:cxn>
              <a:cxn ang="0">
                <a:pos x="10" y="2591"/>
              </a:cxn>
              <a:cxn ang="0">
                <a:pos x="27" y="2457"/>
              </a:cxn>
              <a:cxn ang="0">
                <a:pos x="46" y="2318"/>
              </a:cxn>
              <a:cxn ang="0">
                <a:pos x="67" y="2177"/>
              </a:cxn>
              <a:cxn ang="0">
                <a:pos x="92" y="2036"/>
              </a:cxn>
              <a:cxn ang="0">
                <a:pos x="151" y="1750"/>
              </a:cxn>
              <a:cxn ang="0">
                <a:pos x="183" y="1609"/>
              </a:cxn>
              <a:cxn ang="0">
                <a:pos x="216" y="1468"/>
              </a:cxn>
              <a:cxn ang="0">
                <a:pos x="250" y="1331"/>
              </a:cxn>
              <a:cxn ang="0">
                <a:pos x="286" y="1195"/>
              </a:cxn>
              <a:cxn ang="0">
                <a:pos x="322" y="1064"/>
              </a:cxn>
              <a:cxn ang="0">
                <a:pos x="357" y="936"/>
              </a:cxn>
              <a:cxn ang="0">
                <a:pos x="393" y="814"/>
              </a:cxn>
              <a:cxn ang="0">
                <a:pos x="427" y="696"/>
              </a:cxn>
              <a:cxn ang="0">
                <a:pos x="463" y="585"/>
              </a:cxn>
              <a:cxn ang="0">
                <a:pos x="494" y="479"/>
              </a:cxn>
              <a:cxn ang="0">
                <a:pos x="526" y="383"/>
              </a:cxn>
              <a:cxn ang="0">
                <a:pos x="555" y="294"/>
              </a:cxn>
              <a:cxn ang="0">
                <a:pos x="582" y="214"/>
              </a:cxn>
              <a:cxn ang="0">
                <a:pos x="606" y="145"/>
              </a:cxn>
              <a:cxn ang="0">
                <a:pos x="629" y="86"/>
              </a:cxn>
              <a:cxn ang="0">
                <a:pos x="646" y="38"/>
              </a:cxn>
              <a:cxn ang="0">
                <a:pos x="660" y="0"/>
              </a:cxn>
            </a:cxnLst>
            <a:rect l="0" t="0" r="r" b="b"/>
            <a:pathLst>
              <a:path w="667" h="2724">
                <a:moveTo>
                  <a:pt x="660" y="0"/>
                </a:moveTo>
                <a:lnTo>
                  <a:pt x="667" y="2"/>
                </a:lnTo>
                <a:lnTo>
                  <a:pt x="652" y="40"/>
                </a:lnTo>
                <a:lnTo>
                  <a:pt x="635" y="88"/>
                </a:lnTo>
                <a:lnTo>
                  <a:pt x="612" y="147"/>
                </a:lnTo>
                <a:lnTo>
                  <a:pt x="589" y="216"/>
                </a:lnTo>
                <a:lnTo>
                  <a:pt x="561" y="296"/>
                </a:lnTo>
                <a:lnTo>
                  <a:pt x="532" y="385"/>
                </a:lnTo>
                <a:lnTo>
                  <a:pt x="500" y="482"/>
                </a:lnTo>
                <a:lnTo>
                  <a:pt x="467" y="587"/>
                </a:lnTo>
                <a:lnTo>
                  <a:pt x="433" y="698"/>
                </a:lnTo>
                <a:lnTo>
                  <a:pt x="399" y="816"/>
                </a:lnTo>
                <a:lnTo>
                  <a:pt x="364" y="938"/>
                </a:lnTo>
                <a:lnTo>
                  <a:pt x="328" y="1066"/>
                </a:lnTo>
                <a:lnTo>
                  <a:pt x="290" y="1197"/>
                </a:lnTo>
                <a:lnTo>
                  <a:pt x="256" y="1333"/>
                </a:lnTo>
                <a:lnTo>
                  <a:pt x="221" y="1470"/>
                </a:lnTo>
                <a:lnTo>
                  <a:pt x="189" y="1611"/>
                </a:lnTo>
                <a:lnTo>
                  <a:pt x="155" y="1752"/>
                </a:lnTo>
                <a:lnTo>
                  <a:pt x="126" y="1895"/>
                </a:lnTo>
                <a:lnTo>
                  <a:pt x="99" y="2036"/>
                </a:lnTo>
                <a:lnTo>
                  <a:pt x="73" y="2177"/>
                </a:lnTo>
                <a:lnTo>
                  <a:pt x="52" y="2318"/>
                </a:lnTo>
                <a:lnTo>
                  <a:pt x="33" y="2457"/>
                </a:lnTo>
                <a:lnTo>
                  <a:pt x="16" y="2591"/>
                </a:lnTo>
                <a:lnTo>
                  <a:pt x="6" y="2724"/>
                </a:lnTo>
                <a:lnTo>
                  <a:pt x="0" y="2724"/>
                </a:lnTo>
                <a:lnTo>
                  <a:pt x="10" y="2591"/>
                </a:lnTo>
                <a:lnTo>
                  <a:pt x="27" y="2457"/>
                </a:lnTo>
                <a:lnTo>
                  <a:pt x="46" y="2318"/>
                </a:lnTo>
                <a:lnTo>
                  <a:pt x="67" y="2177"/>
                </a:lnTo>
                <a:lnTo>
                  <a:pt x="92" y="2036"/>
                </a:lnTo>
                <a:lnTo>
                  <a:pt x="151" y="1750"/>
                </a:lnTo>
                <a:lnTo>
                  <a:pt x="183" y="1609"/>
                </a:lnTo>
                <a:lnTo>
                  <a:pt x="216" y="1468"/>
                </a:lnTo>
                <a:lnTo>
                  <a:pt x="250" y="1331"/>
                </a:lnTo>
                <a:lnTo>
                  <a:pt x="286" y="1195"/>
                </a:lnTo>
                <a:lnTo>
                  <a:pt x="322" y="1064"/>
                </a:lnTo>
                <a:lnTo>
                  <a:pt x="357" y="936"/>
                </a:lnTo>
                <a:lnTo>
                  <a:pt x="393" y="814"/>
                </a:lnTo>
                <a:lnTo>
                  <a:pt x="427" y="696"/>
                </a:lnTo>
                <a:lnTo>
                  <a:pt x="463" y="585"/>
                </a:lnTo>
                <a:lnTo>
                  <a:pt x="494" y="479"/>
                </a:lnTo>
                <a:lnTo>
                  <a:pt x="526" y="383"/>
                </a:lnTo>
                <a:lnTo>
                  <a:pt x="555" y="294"/>
                </a:lnTo>
                <a:lnTo>
                  <a:pt x="582" y="214"/>
                </a:lnTo>
                <a:lnTo>
                  <a:pt x="606" y="145"/>
                </a:lnTo>
                <a:lnTo>
                  <a:pt x="629" y="86"/>
                </a:lnTo>
                <a:lnTo>
                  <a:pt x="646" y="38"/>
                </a:lnTo>
                <a:lnTo>
                  <a:pt x="660" y="0"/>
                </a:lnTo>
                <a:close/>
              </a:path>
            </a:pathLst>
          </a:custGeom>
          <a:solidFill>
            <a:srgbClr val="00000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8"/>
          <p:cNvSpPr>
            <a:spLocks/>
          </p:cNvSpPr>
          <p:nvPr/>
        </p:nvSpPr>
        <p:spPr bwMode="auto">
          <a:xfrm>
            <a:off x="6166397" y="3614352"/>
            <a:ext cx="1160294" cy="1395372"/>
          </a:xfrm>
          <a:custGeom>
            <a:avLst/>
            <a:gdLst/>
            <a:ahLst/>
            <a:cxnLst>
              <a:cxn ang="0">
                <a:pos x="888" y="0"/>
              </a:cxn>
              <a:cxn ang="0">
                <a:pos x="1063" y="33"/>
              </a:cxn>
              <a:cxn ang="0">
                <a:pos x="1231" y="109"/>
              </a:cxn>
              <a:cxn ang="0">
                <a:pos x="1376" y="221"/>
              </a:cxn>
              <a:cxn ang="0">
                <a:pos x="1488" y="359"/>
              </a:cxn>
              <a:cxn ang="0">
                <a:pos x="1566" y="515"/>
              </a:cxn>
              <a:cxn ang="0">
                <a:pos x="1608" y="685"/>
              </a:cxn>
              <a:cxn ang="0">
                <a:pos x="1610" y="862"/>
              </a:cxn>
              <a:cxn ang="0">
                <a:pos x="1574" y="1039"/>
              </a:cxn>
              <a:cxn ang="0">
                <a:pos x="1498" y="1209"/>
              </a:cxn>
              <a:cxn ang="0">
                <a:pos x="1395" y="1344"/>
              </a:cxn>
              <a:cxn ang="0">
                <a:pos x="1265" y="1464"/>
              </a:cxn>
              <a:cxn ang="0">
                <a:pos x="1113" y="1569"/>
              </a:cxn>
              <a:cxn ang="0">
                <a:pos x="949" y="1659"/>
              </a:cxn>
              <a:cxn ang="0">
                <a:pos x="781" y="1737"/>
              </a:cxn>
              <a:cxn ang="0">
                <a:pos x="617" y="1803"/>
              </a:cxn>
              <a:cxn ang="0">
                <a:pos x="463" y="1853"/>
              </a:cxn>
              <a:cxn ang="0">
                <a:pos x="331" y="1893"/>
              </a:cxn>
              <a:cxn ang="0">
                <a:pos x="225" y="1920"/>
              </a:cxn>
              <a:cxn ang="0">
                <a:pos x="158" y="1935"/>
              </a:cxn>
              <a:cxn ang="0">
                <a:pos x="133" y="1941"/>
              </a:cxn>
              <a:cxn ang="0">
                <a:pos x="127" y="1916"/>
              </a:cxn>
              <a:cxn ang="0">
                <a:pos x="108" y="1847"/>
              </a:cxn>
              <a:cxn ang="0">
                <a:pos x="85" y="1742"/>
              </a:cxn>
              <a:cxn ang="0">
                <a:pos x="57" y="1605"/>
              </a:cxn>
              <a:cxn ang="0">
                <a:pos x="32" y="1445"/>
              </a:cxn>
              <a:cxn ang="0">
                <a:pos x="11" y="1268"/>
              </a:cxn>
              <a:cxn ang="0">
                <a:pos x="0" y="1083"/>
              </a:cxn>
              <a:cxn ang="0">
                <a:pos x="5" y="896"/>
              </a:cxn>
              <a:cxn ang="0">
                <a:pos x="24" y="715"/>
              </a:cxn>
              <a:cxn ang="0">
                <a:pos x="68" y="545"/>
              </a:cxn>
              <a:cxn ang="0">
                <a:pos x="135" y="395"/>
              </a:cxn>
              <a:cxn ang="0">
                <a:pos x="249" y="248"/>
              </a:cxn>
              <a:cxn ang="0">
                <a:pos x="388" y="132"/>
              </a:cxn>
              <a:cxn ang="0">
                <a:pos x="543" y="50"/>
              </a:cxn>
              <a:cxn ang="0">
                <a:pos x="714" y="6"/>
              </a:cxn>
            </a:cxnLst>
            <a:rect l="0" t="0" r="r" b="b"/>
            <a:pathLst>
              <a:path w="1614" h="1941">
                <a:moveTo>
                  <a:pt x="802" y="0"/>
                </a:moveTo>
                <a:lnTo>
                  <a:pt x="888" y="0"/>
                </a:lnTo>
                <a:lnTo>
                  <a:pt x="977" y="12"/>
                </a:lnTo>
                <a:lnTo>
                  <a:pt x="1063" y="33"/>
                </a:lnTo>
                <a:lnTo>
                  <a:pt x="1149" y="67"/>
                </a:lnTo>
                <a:lnTo>
                  <a:pt x="1231" y="109"/>
                </a:lnTo>
                <a:lnTo>
                  <a:pt x="1307" y="162"/>
                </a:lnTo>
                <a:lnTo>
                  <a:pt x="1376" y="221"/>
                </a:lnTo>
                <a:lnTo>
                  <a:pt x="1437" y="288"/>
                </a:lnTo>
                <a:lnTo>
                  <a:pt x="1488" y="359"/>
                </a:lnTo>
                <a:lnTo>
                  <a:pt x="1532" y="435"/>
                </a:lnTo>
                <a:lnTo>
                  <a:pt x="1566" y="515"/>
                </a:lnTo>
                <a:lnTo>
                  <a:pt x="1591" y="599"/>
                </a:lnTo>
                <a:lnTo>
                  <a:pt x="1608" y="685"/>
                </a:lnTo>
                <a:lnTo>
                  <a:pt x="1614" y="774"/>
                </a:lnTo>
                <a:lnTo>
                  <a:pt x="1610" y="862"/>
                </a:lnTo>
                <a:lnTo>
                  <a:pt x="1597" y="953"/>
                </a:lnTo>
                <a:lnTo>
                  <a:pt x="1574" y="1039"/>
                </a:lnTo>
                <a:lnTo>
                  <a:pt x="1543" y="1125"/>
                </a:lnTo>
                <a:lnTo>
                  <a:pt x="1498" y="1209"/>
                </a:lnTo>
                <a:lnTo>
                  <a:pt x="1452" y="1279"/>
                </a:lnTo>
                <a:lnTo>
                  <a:pt x="1395" y="1344"/>
                </a:lnTo>
                <a:lnTo>
                  <a:pt x="1334" y="1405"/>
                </a:lnTo>
                <a:lnTo>
                  <a:pt x="1265" y="1464"/>
                </a:lnTo>
                <a:lnTo>
                  <a:pt x="1191" y="1519"/>
                </a:lnTo>
                <a:lnTo>
                  <a:pt x="1113" y="1569"/>
                </a:lnTo>
                <a:lnTo>
                  <a:pt x="1033" y="1615"/>
                </a:lnTo>
                <a:lnTo>
                  <a:pt x="949" y="1659"/>
                </a:lnTo>
                <a:lnTo>
                  <a:pt x="865" y="1699"/>
                </a:lnTo>
                <a:lnTo>
                  <a:pt x="781" y="1737"/>
                </a:lnTo>
                <a:lnTo>
                  <a:pt x="699" y="1771"/>
                </a:lnTo>
                <a:lnTo>
                  <a:pt x="617" y="1803"/>
                </a:lnTo>
                <a:lnTo>
                  <a:pt x="539" y="1830"/>
                </a:lnTo>
                <a:lnTo>
                  <a:pt x="463" y="1853"/>
                </a:lnTo>
                <a:lnTo>
                  <a:pt x="394" y="1874"/>
                </a:lnTo>
                <a:lnTo>
                  <a:pt x="331" y="1893"/>
                </a:lnTo>
                <a:lnTo>
                  <a:pt x="274" y="1908"/>
                </a:lnTo>
                <a:lnTo>
                  <a:pt x="225" y="1920"/>
                </a:lnTo>
                <a:lnTo>
                  <a:pt x="188" y="1929"/>
                </a:lnTo>
                <a:lnTo>
                  <a:pt x="158" y="1935"/>
                </a:lnTo>
                <a:lnTo>
                  <a:pt x="139" y="1939"/>
                </a:lnTo>
                <a:lnTo>
                  <a:pt x="133" y="1941"/>
                </a:lnTo>
                <a:lnTo>
                  <a:pt x="131" y="1935"/>
                </a:lnTo>
                <a:lnTo>
                  <a:pt x="127" y="1916"/>
                </a:lnTo>
                <a:lnTo>
                  <a:pt x="118" y="1887"/>
                </a:lnTo>
                <a:lnTo>
                  <a:pt x="108" y="1847"/>
                </a:lnTo>
                <a:lnTo>
                  <a:pt x="97" y="1798"/>
                </a:lnTo>
                <a:lnTo>
                  <a:pt x="85" y="1742"/>
                </a:lnTo>
                <a:lnTo>
                  <a:pt x="70" y="1676"/>
                </a:lnTo>
                <a:lnTo>
                  <a:pt x="57" y="1605"/>
                </a:lnTo>
                <a:lnTo>
                  <a:pt x="45" y="1527"/>
                </a:lnTo>
                <a:lnTo>
                  <a:pt x="32" y="1445"/>
                </a:lnTo>
                <a:lnTo>
                  <a:pt x="21" y="1359"/>
                </a:lnTo>
                <a:lnTo>
                  <a:pt x="11" y="1268"/>
                </a:lnTo>
                <a:lnTo>
                  <a:pt x="5" y="1176"/>
                </a:lnTo>
                <a:lnTo>
                  <a:pt x="0" y="1083"/>
                </a:lnTo>
                <a:lnTo>
                  <a:pt x="0" y="988"/>
                </a:lnTo>
                <a:lnTo>
                  <a:pt x="5" y="896"/>
                </a:lnTo>
                <a:lnTo>
                  <a:pt x="11" y="803"/>
                </a:lnTo>
                <a:lnTo>
                  <a:pt x="24" y="715"/>
                </a:lnTo>
                <a:lnTo>
                  <a:pt x="42" y="629"/>
                </a:lnTo>
                <a:lnTo>
                  <a:pt x="68" y="545"/>
                </a:lnTo>
                <a:lnTo>
                  <a:pt x="97" y="467"/>
                </a:lnTo>
                <a:lnTo>
                  <a:pt x="135" y="395"/>
                </a:lnTo>
                <a:lnTo>
                  <a:pt x="188" y="317"/>
                </a:lnTo>
                <a:lnTo>
                  <a:pt x="249" y="248"/>
                </a:lnTo>
                <a:lnTo>
                  <a:pt x="314" y="185"/>
                </a:lnTo>
                <a:lnTo>
                  <a:pt x="388" y="132"/>
                </a:lnTo>
                <a:lnTo>
                  <a:pt x="463" y="86"/>
                </a:lnTo>
                <a:lnTo>
                  <a:pt x="543" y="50"/>
                </a:lnTo>
                <a:lnTo>
                  <a:pt x="627" y="25"/>
                </a:lnTo>
                <a:lnTo>
                  <a:pt x="714" y="6"/>
                </a:lnTo>
                <a:lnTo>
                  <a:pt x="802" y="0"/>
                </a:lnTo>
                <a:close/>
              </a:path>
            </a:pathLst>
          </a:custGeom>
          <a:solidFill>
            <a:schemeClr val="bg1">
              <a:alpha val="35000"/>
            </a:schemeClr>
          </a:solidFill>
          <a:ln w="0">
            <a:noFill/>
            <a:prstDash val="solid"/>
            <a:round/>
            <a:headEnd/>
            <a:tailEnd/>
          </a:ln>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3"/>
          <p:cNvSpPr>
            <a:spLocks/>
          </p:cNvSpPr>
          <p:nvPr/>
        </p:nvSpPr>
        <p:spPr bwMode="auto">
          <a:xfrm>
            <a:off x="5182231" y="4872416"/>
            <a:ext cx="644129" cy="1985584"/>
          </a:xfrm>
          <a:custGeom>
            <a:avLst/>
            <a:gdLst/>
            <a:ahLst/>
            <a:cxnLst>
              <a:cxn ang="0">
                <a:pos x="4" y="0"/>
              </a:cxn>
              <a:cxn ang="0">
                <a:pos x="67" y="158"/>
              </a:cxn>
              <a:cxn ang="0">
                <a:pos x="136" y="322"/>
              </a:cxn>
              <a:cxn ang="0">
                <a:pos x="210" y="492"/>
              </a:cxn>
              <a:cxn ang="0">
                <a:pos x="284" y="671"/>
              </a:cxn>
              <a:cxn ang="0">
                <a:pos x="359" y="854"/>
              </a:cxn>
              <a:cxn ang="0">
                <a:pos x="435" y="1045"/>
              </a:cxn>
              <a:cxn ang="0">
                <a:pos x="511" y="1241"/>
              </a:cxn>
              <a:cxn ang="0">
                <a:pos x="582" y="1443"/>
              </a:cxn>
              <a:cxn ang="0">
                <a:pos x="652" y="1649"/>
              </a:cxn>
              <a:cxn ang="0">
                <a:pos x="715" y="1862"/>
              </a:cxn>
              <a:cxn ang="0">
                <a:pos x="772" y="2080"/>
              </a:cxn>
              <a:cxn ang="0">
                <a:pos x="822" y="2301"/>
              </a:cxn>
              <a:cxn ang="0">
                <a:pos x="864" y="2531"/>
              </a:cxn>
              <a:cxn ang="0">
                <a:pos x="896" y="2762"/>
              </a:cxn>
              <a:cxn ang="0">
                <a:pos x="890" y="2762"/>
              </a:cxn>
              <a:cxn ang="0">
                <a:pos x="858" y="2531"/>
              </a:cxn>
              <a:cxn ang="0">
                <a:pos x="816" y="2303"/>
              </a:cxn>
              <a:cxn ang="0">
                <a:pos x="765" y="2080"/>
              </a:cxn>
              <a:cxn ang="0">
                <a:pos x="709" y="1864"/>
              </a:cxn>
              <a:cxn ang="0">
                <a:pos x="646" y="1651"/>
              </a:cxn>
              <a:cxn ang="0">
                <a:pos x="578" y="1445"/>
              </a:cxn>
              <a:cxn ang="0">
                <a:pos x="505" y="1243"/>
              </a:cxn>
              <a:cxn ang="0">
                <a:pos x="431" y="1048"/>
              </a:cxn>
              <a:cxn ang="0">
                <a:pos x="355" y="858"/>
              </a:cxn>
              <a:cxn ang="0">
                <a:pos x="279" y="673"/>
              </a:cxn>
              <a:cxn ang="0">
                <a:pos x="206" y="496"/>
              </a:cxn>
              <a:cxn ang="0">
                <a:pos x="132" y="324"/>
              </a:cxn>
              <a:cxn ang="0">
                <a:pos x="63" y="160"/>
              </a:cxn>
              <a:cxn ang="0">
                <a:pos x="0" y="2"/>
              </a:cxn>
              <a:cxn ang="0">
                <a:pos x="4" y="0"/>
              </a:cxn>
            </a:cxnLst>
            <a:rect l="0" t="0" r="r" b="b"/>
            <a:pathLst>
              <a:path w="896" h="2762">
                <a:moveTo>
                  <a:pt x="4" y="0"/>
                </a:moveTo>
                <a:lnTo>
                  <a:pt x="67" y="158"/>
                </a:lnTo>
                <a:lnTo>
                  <a:pt x="136" y="322"/>
                </a:lnTo>
                <a:lnTo>
                  <a:pt x="210" y="492"/>
                </a:lnTo>
                <a:lnTo>
                  <a:pt x="284" y="671"/>
                </a:lnTo>
                <a:lnTo>
                  <a:pt x="359" y="854"/>
                </a:lnTo>
                <a:lnTo>
                  <a:pt x="435" y="1045"/>
                </a:lnTo>
                <a:lnTo>
                  <a:pt x="511" y="1241"/>
                </a:lnTo>
                <a:lnTo>
                  <a:pt x="582" y="1443"/>
                </a:lnTo>
                <a:lnTo>
                  <a:pt x="652" y="1649"/>
                </a:lnTo>
                <a:lnTo>
                  <a:pt x="715" y="1862"/>
                </a:lnTo>
                <a:lnTo>
                  <a:pt x="772" y="2080"/>
                </a:lnTo>
                <a:lnTo>
                  <a:pt x="822" y="2301"/>
                </a:lnTo>
                <a:lnTo>
                  <a:pt x="864" y="2531"/>
                </a:lnTo>
                <a:lnTo>
                  <a:pt x="896" y="2762"/>
                </a:lnTo>
                <a:lnTo>
                  <a:pt x="890" y="2762"/>
                </a:lnTo>
                <a:lnTo>
                  <a:pt x="858" y="2531"/>
                </a:lnTo>
                <a:lnTo>
                  <a:pt x="816" y="2303"/>
                </a:lnTo>
                <a:lnTo>
                  <a:pt x="765" y="2080"/>
                </a:lnTo>
                <a:lnTo>
                  <a:pt x="709" y="1864"/>
                </a:lnTo>
                <a:lnTo>
                  <a:pt x="646" y="1651"/>
                </a:lnTo>
                <a:lnTo>
                  <a:pt x="578" y="1445"/>
                </a:lnTo>
                <a:lnTo>
                  <a:pt x="505" y="1243"/>
                </a:lnTo>
                <a:lnTo>
                  <a:pt x="431" y="1048"/>
                </a:lnTo>
                <a:lnTo>
                  <a:pt x="355" y="858"/>
                </a:lnTo>
                <a:lnTo>
                  <a:pt x="279" y="673"/>
                </a:lnTo>
                <a:lnTo>
                  <a:pt x="206" y="496"/>
                </a:lnTo>
                <a:lnTo>
                  <a:pt x="132" y="324"/>
                </a:lnTo>
                <a:lnTo>
                  <a:pt x="63" y="160"/>
                </a:lnTo>
                <a:lnTo>
                  <a:pt x="0" y="2"/>
                </a:lnTo>
                <a:lnTo>
                  <a:pt x="4" y="0"/>
                </a:lnTo>
                <a:close/>
              </a:path>
            </a:pathLst>
          </a:custGeom>
          <a:solidFill>
            <a:srgbClr val="00000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4085200" y="3347643"/>
            <a:ext cx="1314857" cy="1631889"/>
          </a:xfrm>
          <a:custGeom>
            <a:avLst/>
            <a:gdLst/>
            <a:ahLst/>
            <a:cxnLst>
              <a:cxn ang="0">
                <a:pos x="955" y="0"/>
              </a:cxn>
              <a:cxn ang="0">
                <a:pos x="1138" y="32"/>
              </a:cxn>
              <a:cxn ang="0">
                <a:pos x="1313" y="101"/>
              </a:cxn>
              <a:cxn ang="0">
                <a:pos x="1471" y="205"/>
              </a:cxn>
              <a:cxn ang="0">
                <a:pos x="1608" y="341"/>
              </a:cxn>
              <a:cxn ang="0">
                <a:pos x="1715" y="507"/>
              </a:cxn>
              <a:cxn ang="0">
                <a:pos x="1778" y="672"/>
              </a:cxn>
              <a:cxn ang="0">
                <a:pos x="1814" y="852"/>
              </a:cxn>
              <a:cxn ang="0">
                <a:pos x="1829" y="1044"/>
              </a:cxn>
              <a:cxn ang="0">
                <a:pos x="1822" y="1240"/>
              </a:cxn>
              <a:cxn ang="0">
                <a:pos x="1803" y="1433"/>
              </a:cxn>
              <a:cxn ang="0">
                <a:pos x="1772" y="1620"/>
              </a:cxn>
              <a:cxn ang="0">
                <a:pos x="1734" y="1795"/>
              </a:cxn>
              <a:cxn ang="0">
                <a:pos x="1694" y="1951"/>
              </a:cxn>
              <a:cxn ang="0">
                <a:pos x="1656" y="2081"/>
              </a:cxn>
              <a:cxn ang="0">
                <a:pos x="1624" y="2182"/>
              </a:cxn>
              <a:cxn ang="0">
                <a:pos x="1601" y="2247"/>
              </a:cxn>
              <a:cxn ang="0">
                <a:pos x="1593" y="2270"/>
              </a:cxn>
              <a:cxn ang="0">
                <a:pos x="1570" y="2264"/>
              </a:cxn>
              <a:cxn ang="0">
                <a:pos x="1502" y="2243"/>
              </a:cxn>
              <a:cxn ang="0">
                <a:pos x="1401" y="2207"/>
              </a:cxn>
              <a:cxn ang="0">
                <a:pos x="1273" y="2159"/>
              </a:cxn>
              <a:cxn ang="0">
                <a:pos x="1124" y="2098"/>
              </a:cxn>
              <a:cxn ang="0">
                <a:pos x="960" y="2024"/>
              </a:cxn>
              <a:cxn ang="0">
                <a:pos x="791" y="1938"/>
              </a:cxn>
              <a:cxn ang="0">
                <a:pos x="623" y="1839"/>
              </a:cxn>
              <a:cxn ang="0">
                <a:pos x="461" y="1728"/>
              </a:cxn>
              <a:cxn ang="0">
                <a:pos x="316" y="1606"/>
              </a:cxn>
              <a:cxn ang="0">
                <a:pos x="192" y="1473"/>
              </a:cxn>
              <a:cxn ang="0">
                <a:pos x="99" y="1328"/>
              </a:cxn>
              <a:cxn ang="0">
                <a:pos x="27" y="1143"/>
              </a:cxn>
              <a:cxn ang="0">
                <a:pos x="0" y="951"/>
              </a:cxn>
              <a:cxn ang="0">
                <a:pos x="9" y="764"/>
              </a:cxn>
              <a:cxn ang="0">
                <a:pos x="57" y="581"/>
              </a:cxn>
              <a:cxn ang="0">
                <a:pos x="139" y="415"/>
              </a:cxn>
              <a:cxn ang="0">
                <a:pos x="257" y="268"/>
              </a:cxn>
              <a:cxn ang="0">
                <a:pos x="404" y="146"/>
              </a:cxn>
              <a:cxn ang="0">
                <a:pos x="581" y="55"/>
              </a:cxn>
              <a:cxn ang="0">
                <a:pos x="766" y="9"/>
              </a:cxn>
            </a:cxnLst>
            <a:rect l="0" t="0" r="r" b="b"/>
            <a:pathLst>
              <a:path w="1829" h="2270">
                <a:moveTo>
                  <a:pt x="861" y="0"/>
                </a:moveTo>
                <a:lnTo>
                  <a:pt x="955" y="0"/>
                </a:lnTo>
                <a:lnTo>
                  <a:pt x="1048" y="13"/>
                </a:lnTo>
                <a:lnTo>
                  <a:pt x="1138" y="32"/>
                </a:lnTo>
                <a:lnTo>
                  <a:pt x="1229" y="61"/>
                </a:lnTo>
                <a:lnTo>
                  <a:pt x="1313" y="101"/>
                </a:lnTo>
                <a:lnTo>
                  <a:pt x="1395" y="148"/>
                </a:lnTo>
                <a:lnTo>
                  <a:pt x="1471" y="205"/>
                </a:lnTo>
                <a:lnTo>
                  <a:pt x="1542" y="268"/>
                </a:lnTo>
                <a:lnTo>
                  <a:pt x="1608" y="341"/>
                </a:lnTo>
                <a:lnTo>
                  <a:pt x="1664" y="421"/>
                </a:lnTo>
                <a:lnTo>
                  <a:pt x="1715" y="507"/>
                </a:lnTo>
                <a:lnTo>
                  <a:pt x="1751" y="587"/>
                </a:lnTo>
                <a:lnTo>
                  <a:pt x="1778" y="672"/>
                </a:lnTo>
                <a:lnTo>
                  <a:pt x="1799" y="760"/>
                </a:lnTo>
                <a:lnTo>
                  <a:pt x="1814" y="852"/>
                </a:lnTo>
                <a:lnTo>
                  <a:pt x="1824" y="947"/>
                </a:lnTo>
                <a:lnTo>
                  <a:pt x="1829" y="1044"/>
                </a:lnTo>
                <a:lnTo>
                  <a:pt x="1826" y="1141"/>
                </a:lnTo>
                <a:lnTo>
                  <a:pt x="1822" y="1240"/>
                </a:lnTo>
                <a:lnTo>
                  <a:pt x="1814" y="1336"/>
                </a:lnTo>
                <a:lnTo>
                  <a:pt x="1803" y="1433"/>
                </a:lnTo>
                <a:lnTo>
                  <a:pt x="1789" y="1528"/>
                </a:lnTo>
                <a:lnTo>
                  <a:pt x="1772" y="1620"/>
                </a:lnTo>
                <a:lnTo>
                  <a:pt x="1753" y="1711"/>
                </a:lnTo>
                <a:lnTo>
                  <a:pt x="1734" y="1795"/>
                </a:lnTo>
                <a:lnTo>
                  <a:pt x="1715" y="1875"/>
                </a:lnTo>
                <a:lnTo>
                  <a:pt x="1694" y="1951"/>
                </a:lnTo>
                <a:lnTo>
                  <a:pt x="1675" y="2020"/>
                </a:lnTo>
                <a:lnTo>
                  <a:pt x="1656" y="2081"/>
                </a:lnTo>
                <a:lnTo>
                  <a:pt x="1639" y="2136"/>
                </a:lnTo>
                <a:lnTo>
                  <a:pt x="1624" y="2182"/>
                </a:lnTo>
                <a:lnTo>
                  <a:pt x="1612" y="2220"/>
                </a:lnTo>
                <a:lnTo>
                  <a:pt x="1601" y="2247"/>
                </a:lnTo>
                <a:lnTo>
                  <a:pt x="1595" y="2264"/>
                </a:lnTo>
                <a:lnTo>
                  <a:pt x="1593" y="2270"/>
                </a:lnTo>
                <a:lnTo>
                  <a:pt x="1587" y="2268"/>
                </a:lnTo>
                <a:lnTo>
                  <a:pt x="1570" y="2264"/>
                </a:lnTo>
                <a:lnTo>
                  <a:pt x="1540" y="2253"/>
                </a:lnTo>
                <a:lnTo>
                  <a:pt x="1502" y="2243"/>
                </a:lnTo>
                <a:lnTo>
                  <a:pt x="1456" y="2226"/>
                </a:lnTo>
                <a:lnTo>
                  <a:pt x="1401" y="2207"/>
                </a:lnTo>
                <a:lnTo>
                  <a:pt x="1340" y="2184"/>
                </a:lnTo>
                <a:lnTo>
                  <a:pt x="1273" y="2159"/>
                </a:lnTo>
                <a:lnTo>
                  <a:pt x="1202" y="2129"/>
                </a:lnTo>
                <a:lnTo>
                  <a:pt x="1124" y="2098"/>
                </a:lnTo>
                <a:lnTo>
                  <a:pt x="1044" y="2062"/>
                </a:lnTo>
                <a:lnTo>
                  <a:pt x="960" y="2024"/>
                </a:lnTo>
                <a:lnTo>
                  <a:pt x="875" y="1982"/>
                </a:lnTo>
                <a:lnTo>
                  <a:pt x="791" y="1938"/>
                </a:lnTo>
                <a:lnTo>
                  <a:pt x="705" y="1890"/>
                </a:lnTo>
                <a:lnTo>
                  <a:pt x="623" y="1839"/>
                </a:lnTo>
                <a:lnTo>
                  <a:pt x="541" y="1784"/>
                </a:lnTo>
                <a:lnTo>
                  <a:pt x="461" y="1728"/>
                </a:lnTo>
                <a:lnTo>
                  <a:pt x="385" y="1669"/>
                </a:lnTo>
                <a:lnTo>
                  <a:pt x="316" y="1606"/>
                </a:lnTo>
                <a:lnTo>
                  <a:pt x="250" y="1540"/>
                </a:lnTo>
                <a:lnTo>
                  <a:pt x="192" y="1473"/>
                </a:lnTo>
                <a:lnTo>
                  <a:pt x="141" y="1401"/>
                </a:lnTo>
                <a:lnTo>
                  <a:pt x="99" y="1328"/>
                </a:lnTo>
                <a:lnTo>
                  <a:pt x="59" y="1235"/>
                </a:lnTo>
                <a:lnTo>
                  <a:pt x="27" y="1143"/>
                </a:lnTo>
                <a:lnTo>
                  <a:pt x="9" y="1046"/>
                </a:lnTo>
                <a:lnTo>
                  <a:pt x="0" y="951"/>
                </a:lnTo>
                <a:lnTo>
                  <a:pt x="0" y="857"/>
                </a:lnTo>
                <a:lnTo>
                  <a:pt x="9" y="764"/>
                </a:lnTo>
                <a:lnTo>
                  <a:pt x="27" y="672"/>
                </a:lnTo>
                <a:lnTo>
                  <a:pt x="57" y="581"/>
                </a:lnTo>
                <a:lnTo>
                  <a:pt x="95" y="497"/>
                </a:lnTo>
                <a:lnTo>
                  <a:pt x="139" y="415"/>
                </a:lnTo>
                <a:lnTo>
                  <a:pt x="194" y="337"/>
                </a:lnTo>
                <a:lnTo>
                  <a:pt x="257" y="268"/>
                </a:lnTo>
                <a:lnTo>
                  <a:pt x="326" y="202"/>
                </a:lnTo>
                <a:lnTo>
                  <a:pt x="404" y="146"/>
                </a:lnTo>
                <a:lnTo>
                  <a:pt x="490" y="95"/>
                </a:lnTo>
                <a:lnTo>
                  <a:pt x="581" y="55"/>
                </a:lnTo>
                <a:lnTo>
                  <a:pt x="673" y="26"/>
                </a:lnTo>
                <a:lnTo>
                  <a:pt x="766" y="9"/>
                </a:lnTo>
                <a:lnTo>
                  <a:pt x="861" y="0"/>
                </a:lnTo>
                <a:close/>
              </a:path>
            </a:pathLst>
          </a:custGeom>
          <a:solidFill>
            <a:schemeClr val="bg1">
              <a:alpha val="35000"/>
            </a:schemeClr>
          </a:solidFill>
          <a:ln>
            <a:noFill/>
            <a:headEnd/>
            <a:tailEn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5"/>
          <p:cNvSpPr>
            <a:spLocks/>
          </p:cNvSpPr>
          <p:nvPr/>
        </p:nvSpPr>
        <p:spPr bwMode="auto">
          <a:xfrm>
            <a:off x="5269937" y="5871678"/>
            <a:ext cx="556423" cy="986322"/>
          </a:xfrm>
          <a:custGeom>
            <a:avLst/>
            <a:gdLst/>
            <a:ahLst/>
            <a:cxnLst>
              <a:cxn ang="0">
                <a:pos x="4" y="0"/>
              </a:cxn>
              <a:cxn ang="0">
                <a:pos x="42" y="45"/>
              </a:cxn>
              <a:cxn ang="0">
                <a:pos x="86" y="95"/>
              </a:cxn>
              <a:cxn ang="0">
                <a:pos x="138" y="154"/>
              </a:cxn>
              <a:cxn ang="0">
                <a:pos x="193" y="219"/>
              </a:cxn>
              <a:cxn ang="0">
                <a:pos x="254" y="293"/>
              </a:cxn>
              <a:cxn ang="0">
                <a:pos x="315" y="373"/>
              </a:cxn>
              <a:cxn ang="0">
                <a:pos x="378" y="461"/>
              </a:cxn>
              <a:cxn ang="0">
                <a:pos x="441" y="554"/>
              </a:cxn>
              <a:cxn ang="0">
                <a:pos x="503" y="655"/>
              </a:cxn>
              <a:cxn ang="0">
                <a:pos x="561" y="760"/>
              </a:cxn>
              <a:cxn ang="0">
                <a:pos x="618" y="871"/>
              </a:cxn>
              <a:cxn ang="0">
                <a:pos x="667" y="989"/>
              </a:cxn>
              <a:cxn ang="0">
                <a:pos x="711" y="1111"/>
              </a:cxn>
              <a:cxn ang="0">
                <a:pos x="747" y="1239"/>
              </a:cxn>
              <a:cxn ang="0">
                <a:pos x="774" y="1372"/>
              </a:cxn>
              <a:cxn ang="0">
                <a:pos x="768" y="1372"/>
              </a:cxn>
              <a:cxn ang="0">
                <a:pos x="740" y="1239"/>
              </a:cxn>
              <a:cxn ang="0">
                <a:pos x="704" y="1113"/>
              </a:cxn>
              <a:cxn ang="0">
                <a:pos x="660" y="989"/>
              </a:cxn>
              <a:cxn ang="0">
                <a:pos x="612" y="873"/>
              </a:cxn>
              <a:cxn ang="0">
                <a:pos x="557" y="762"/>
              </a:cxn>
              <a:cxn ang="0">
                <a:pos x="498" y="657"/>
              </a:cxn>
              <a:cxn ang="0">
                <a:pos x="435" y="556"/>
              </a:cxn>
              <a:cxn ang="0">
                <a:pos x="374" y="463"/>
              </a:cxn>
              <a:cxn ang="0">
                <a:pos x="311" y="377"/>
              </a:cxn>
              <a:cxn ang="0">
                <a:pos x="248" y="297"/>
              </a:cxn>
              <a:cxn ang="0">
                <a:pos x="189" y="223"/>
              </a:cxn>
              <a:cxn ang="0">
                <a:pos x="134" y="158"/>
              </a:cxn>
              <a:cxn ang="0">
                <a:pos x="82" y="99"/>
              </a:cxn>
              <a:cxn ang="0">
                <a:pos x="37" y="49"/>
              </a:cxn>
              <a:cxn ang="0">
                <a:pos x="0" y="5"/>
              </a:cxn>
              <a:cxn ang="0">
                <a:pos x="4" y="0"/>
              </a:cxn>
            </a:cxnLst>
            <a:rect l="0" t="0" r="r" b="b"/>
            <a:pathLst>
              <a:path w="774" h="1372">
                <a:moveTo>
                  <a:pt x="4" y="0"/>
                </a:moveTo>
                <a:lnTo>
                  <a:pt x="42" y="45"/>
                </a:lnTo>
                <a:lnTo>
                  <a:pt x="86" y="95"/>
                </a:lnTo>
                <a:lnTo>
                  <a:pt x="138" y="154"/>
                </a:lnTo>
                <a:lnTo>
                  <a:pt x="193" y="219"/>
                </a:lnTo>
                <a:lnTo>
                  <a:pt x="254" y="293"/>
                </a:lnTo>
                <a:lnTo>
                  <a:pt x="315" y="373"/>
                </a:lnTo>
                <a:lnTo>
                  <a:pt x="378" y="461"/>
                </a:lnTo>
                <a:lnTo>
                  <a:pt x="441" y="554"/>
                </a:lnTo>
                <a:lnTo>
                  <a:pt x="503" y="655"/>
                </a:lnTo>
                <a:lnTo>
                  <a:pt x="561" y="760"/>
                </a:lnTo>
                <a:lnTo>
                  <a:pt x="618" y="871"/>
                </a:lnTo>
                <a:lnTo>
                  <a:pt x="667" y="989"/>
                </a:lnTo>
                <a:lnTo>
                  <a:pt x="711" y="1111"/>
                </a:lnTo>
                <a:lnTo>
                  <a:pt x="747" y="1239"/>
                </a:lnTo>
                <a:lnTo>
                  <a:pt x="774" y="1372"/>
                </a:lnTo>
                <a:lnTo>
                  <a:pt x="768" y="1372"/>
                </a:lnTo>
                <a:lnTo>
                  <a:pt x="740" y="1239"/>
                </a:lnTo>
                <a:lnTo>
                  <a:pt x="704" y="1113"/>
                </a:lnTo>
                <a:lnTo>
                  <a:pt x="660" y="989"/>
                </a:lnTo>
                <a:lnTo>
                  <a:pt x="612" y="873"/>
                </a:lnTo>
                <a:lnTo>
                  <a:pt x="557" y="762"/>
                </a:lnTo>
                <a:lnTo>
                  <a:pt x="498" y="657"/>
                </a:lnTo>
                <a:lnTo>
                  <a:pt x="435" y="556"/>
                </a:lnTo>
                <a:lnTo>
                  <a:pt x="374" y="463"/>
                </a:lnTo>
                <a:lnTo>
                  <a:pt x="311" y="377"/>
                </a:lnTo>
                <a:lnTo>
                  <a:pt x="248" y="297"/>
                </a:lnTo>
                <a:lnTo>
                  <a:pt x="189" y="223"/>
                </a:lnTo>
                <a:lnTo>
                  <a:pt x="134" y="158"/>
                </a:lnTo>
                <a:lnTo>
                  <a:pt x="82" y="99"/>
                </a:lnTo>
                <a:lnTo>
                  <a:pt x="37" y="49"/>
                </a:lnTo>
                <a:lnTo>
                  <a:pt x="0" y="5"/>
                </a:lnTo>
                <a:lnTo>
                  <a:pt x="4" y="0"/>
                </a:lnTo>
                <a:close/>
              </a:path>
            </a:pathLst>
          </a:custGeom>
          <a:solidFill>
            <a:srgbClr val="00000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0"/>
          <p:cNvSpPr>
            <a:spLocks/>
          </p:cNvSpPr>
          <p:nvPr/>
        </p:nvSpPr>
        <p:spPr bwMode="auto">
          <a:xfrm>
            <a:off x="4246951" y="4986001"/>
            <a:ext cx="1119317" cy="1005732"/>
          </a:xfrm>
          <a:custGeom>
            <a:avLst/>
            <a:gdLst/>
            <a:ahLst/>
            <a:cxnLst>
              <a:cxn ang="0">
                <a:pos x="709" y="0"/>
              </a:cxn>
              <a:cxn ang="0">
                <a:pos x="869" y="29"/>
              </a:cxn>
              <a:cxn ang="0">
                <a:pos x="1019" y="99"/>
              </a:cxn>
              <a:cxn ang="0">
                <a:pos x="1151" y="202"/>
              </a:cxn>
              <a:cxn ang="0">
                <a:pos x="1256" y="334"/>
              </a:cxn>
              <a:cxn ang="0">
                <a:pos x="1343" y="490"/>
              </a:cxn>
              <a:cxn ang="0">
                <a:pos x="1410" y="660"/>
              </a:cxn>
              <a:cxn ang="0">
                <a:pos x="1463" y="833"/>
              </a:cxn>
              <a:cxn ang="0">
                <a:pos x="1503" y="997"/>
              </a:cxn>
              <a:cxn ang="0">
                <a:pos x="1530" y="1142"/>
              </a:cxn>
              <a:cxn ang="0">
                <a:pos x="1547" y="1260"/>
              </a:cxn>
              <a:cxn ang="0">
                <a:pos x="1555" y="1338"/>
              </a:cxn>
              <a:cxn ang="0">
                <a:pos x="1557" y="1365"/>
              </a:cxn>
              <a:cxn ang="0">
                <a:pos x="1532" y="1369"/>
              </a:cxn>
              <a:cxn ang="0">
                <a:pos x="1460" y="1378"/>
              </a:cxn>
              <a:cxn ang="0">
                <a:pos x="1351" y="1388"/>
              </a:cxn>
              <a:cxn ang="0">
                <a:pos x="1214" y="1397"/>
              </a:cxn>
              <a:cxn ang="0">
                <a:pos x="1057" y="1399"/>
              </a:cxn>
              <a:cxn ang="0">
                <a:pos x="888" y="1390"/>
              </a:cxn>
              <a:cxn ang="0">
                <a:pos x="716" y="1371"/>
              </a:cxn>
              <a:cxn ang="0">
                <a:pos x="547" y="1336"/>
              </a:cxn>
              <a:cxn ang="0">
                <a:pos x="394" y="1279"/>
              </a:cxn>
              <a:cxn ang="0">
                <a:pos x="263" y="1199"/>
              </a:cxn>
              <a:cxn ang="0">
                <a:pos x="143" y="1079"/>
              </a:cxn>
              <a:cxn ang="0">
                <a:pos x="59" y="940"/>
              </a:cxn>
              <a:cxn ang="0">
                <a:pos x="11" y="789"/>
              </a:cxn>
              <a:cxn ang="0">
                <a:pos x="0" y="629"/>
              </a:cxn>
              <a:cxn ang="0">
                <a:pos x="28" y="471"/>
              </a:cxn>
              <a:cxn ang="0">
                <a:pos x="93" y="322"/>
              </a:cxn>
              <a:cxn ang="0">
                <a:pos x="198" y="189"/>
              </a:cxn>
              <a:cxn ang="0">
                <a:pos x="326" y="90"/>
              </a:cxn>
              <a:cxn ang="0">
                <a:pos x="474" y="27"/>
              </a:cxn>
              <a:cxn ang="0">
                <a:pos x="629" y="0"/>
              </a:cxn>
            </a:cxnLst>
            <a:rect l="0" t="0" r="r" b="b"/>
            <a:pathLst>
              <a:path w="1557" h="1399">
                <a:moveTo>
                  <a:pt x="629" y="0"/>
                </a:moveTo>
                <a:lnTo>
                  <a:pt x="709" y="0"/>
                </a:lnTo>
                <a:lnTo>
                  <a:pt x="789" y="10"/>
                </a:lnTo>
                <a:lnTo>
                  <a:pt x="869" y="29"/>
                </a:lnTo>
                <a:lnTo>
                  <a:pt x="945" y="59"/>
                </a:lnTo>
                <a:lnTo>
                  <a:pt x="1019" y="99"/>
                </a:lnTo>
                <a:lnTo>
                  <a:pt x="1090" y="147"/>
                </a:lnTo>
                <a:lnTo>
                  <a:pt x="1151" y="202"/>
                </a:lnTo>
                <a:lnTo>
                  <a:pt x="1206" y="265"/>
                </a:lnTo>
                <a:lnTo>
                  <a:pt x="1256" y="334"/>
                </a:lnTo>
                <a:lnTo>
                  <a:pt x="1303" y="410"/>
                </a:lnTo>
                <a:lnTo>
                  <a:pt x="1343" y="490"/>
                </a:lnTo>
                <a:lnTo>
                  <a:pt x="1378" y="574"/>
                </a:lnTo>
                <a:lnTo>
                  <a:pt x="1410" y="660"/>
                </a:lnTo>
                <a:lnTo>
                  <a:pt x="1439" y="746"/>
                </a:lnTo>
                <a:lnTo>
                  <a:pt x="1463" y="833"/>
                </a:lnTo>
                <a:lnTo>
                  <a:pt x="1484" y="915"/>
                </a:lnTo>
                <a:lnTo>
                  <a:pt x="1503" y="997"/>
                </a:lnTo>
                <a:lnTo>
                  <a:pt x="1517" y="1073"/>
                </a:lnTo>
                <a:lnTo>
                  <a:pt x="1530" y="1142"/>
                </a:lnTo>
                <a:lnTo>
                  <a:pt x="1538" y="1205"/>
                </a:lnTo>
                <a:lnTo>
                  <a:pt x="1547" y="1260"/>
                </a:lnTo>
                <a:lnTo>
                  <a:pt x="1551" y="1304"/>
                </a:lnTo>
                <a:lnTo>
                  <a:pt x="1555" y="1338"/>
                </a:lnTo>
                <a:lnTo>
                  <a:pt x="1557" y="1359"/>
                </a:lnTo>
                <a:lnTo>
                  <a:pt x="1557" y="1365"/>
                </a:lnTo>
                <a:lnTo>
                  <a:pt x="1551" y="1365"/>
                </a:lnTo>
                <a:lnTo>
                  <a:pt x="1532" y="1369"/>
                </a:lnTo>
                <a:lnTo>
                  <a:pt x="1500" y="1373"/>
                </a:lnTo>
                <a:lnTo>
                  <a:pt x="1460" y="1378"/>
                </a:lnTo>
                <a:lnTo>
                  <a:pt x="1410" y="1382"/>
                </a:lnTo>
                <a:lnTo>
                  <a:pt x="1351" y="1388"/>
                </a:lnTo>
                <a:lnTo>
                  <a:pt x="1286" y="1392"/>
                </a:lnTo>
                <a:lnTo>
                  <a:pt x="1214" y="1397"/>
                </a:lnTo>
                <a:lnTo>
                  <a:pt x="1139" y="1399"/>
                </a:lnTo>
                <a:lnTo>
                  <a:pt x="1057" y="1399"/>
                </a:lnTo>
                <a:lnTo>
                  <a:pt x="972" y="1397"/>
                </a:lnTo>
                <a:lnTo>
                  <a:pt x="888" y="1390"/>
                </a:lnTo>
                <a:lnTo>
                  <a:pt x="802" y="1382"/>
                </a:lnTo>
                <a:lnTo>
                  <a:pt x="716" y="1371"/>
                </a:lnTo>
                <a:lnTo>
                  <a:pt x="631" y="1354"/>
                </a:lnTo>
                <a:lnTo>
                  <a:pt x="547" y="1336"/>
                </a:lnTo>
                <a:lnTo>
                  <a:pt x="469" y="1310"/>
                </a:lnTo>
                <a:lnTo>
                  <a:pt x="394" y="1279"/>
                </a:lnTo>
                <a:lnTo>
                  <a:pt x="326" y="1241"/>
                </a:lnTo>
                <a:lnTo>
                  <a:pt x="263" y="1199"/>
                </a:lnTo>
                <a:lnTo>
                  <a:pt x="200" y="1142"/>
                </a:lnTo>
                <a:lnTo>
                  <a:pt x="143" y="1079"/>
                </a:lnTo>
                <a:lnTo>
                  <a:pt x="97" y="1012"/>
                </a:lnTo>
                <a:lnTo>
                  <a:pt x="59" y="940"/>
                </a:lnTo>
                <a:lnTo>
                  <a:pt x="30" y="864"/>
                </a:lnTo>
                <a:lnTo>
                  <a:pt x="11" y="789"/>
                </a:lnTo>
                <a:lnTo>
                  <a:pt x="0" y="709"/>
                </a:lnTo>
                <a:lnTo>
                  <a:pt x="0" y="629"/>
                </a:lnTo>
                <a:lnTo>
                  <a:pt x="9" y="549"/>
                </a:lnTo>
                <a:lnTo>
                  <a:pt x="28" y="471"/>
                </a:lnTo>
                <a:lnTo>
                  <a:pt x="55" y="395"/>
                </a:lnTo>
                <a:lnTo>
                  <a:pt x="93" y="322"/>
                </a:lnTo>
                <a:lnTo>
                  <a:pt x="141" y="252"/>
                </a:lnTo>
                <a:lnTo>
                  <a:pt x="198" y="189"/>
                </a:lnTo>
                <a:lnTo>
                  <a:pt x="259" y="136"/>
                </a:lnTo>
                <a:lnTo>
                  <a:pt x="326" y="90"/>
                </a:lnTo>
                <a:lnTo>
                  <a:pt x="398" y="54"/>
                </a:lnTo>
                <a:lnTo>
                  <a:pt x="474" y="27"/>
                </a:lnTo>
                <a:lnTo>
                  <a:pt x="549" y="8"/>
                </a:lnTo>
                <a:lnTo>
                  <a:pt x="629" y="0"/>
                </a:lnTo>
                <a:close/>
              </a:path>
            </a:pathLst>
          </a:custGeom>
          <a:solidFill>
            <a:schemeClr val="bg1">
              <a:alpha val="35000"/>
            </a:schemeClr>
          </a:solidFill>
          <a:ln w="0">
            <a:noFill/>
            <a:prstDash val="solid"/>
            <a:round/>
            <a:headEnd/>
            <a:tailEnd/>
          </a:ln>
        </p:spPr>
        <p:style>
          <a:lnRef idx="0">
            <a:scrgbClr r="0" g="0" b="0"/>
          </a:lnRef>
          <a:fillRef idx="1003">
            <a:schemeClr val="lt2"/>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TextBox 44"/>
          <p:cNvSpPr txBox="1">
            <a:spLocks noChangeArrowheads="1"/>
          </p:cNvSpPr>
          <p:nvPr/>
        </p:nvSpPr>
        <p:spPr bwMode="auto">
          <a:xfrm>
            <a:off x="1427161" y="2922703"/>
            <a:ext cx="2503325" cy="461665"/>
          </a:xfrm>
          <a:prstGeom prst="rect">
            <a:avLst/>
          </a:prstGeom>
          <a:noFill/>
          <a:ln w="9525">
            <a:noFill/>
            <a:miter lim="800000"/>
            <a:headEnd/>
            <a:tailEnd/>
          </a:ln>
        </p:spPr>
        <p:txBody>
          <a:bodyPr wrap="square">
            <a:spAutoFit/>
          </a:bodyPr>
          <a:lstStyle/>
          <a:p>
            <a:r>
              <a:rPr lang="en-US" sz="1200" dirty="0">
                <a:solidFill>
                  <a:schemeClr val="bg1"/>
                </a:solidFill>
                <a:latin typeface="Arial" pitchFamily="34" charset="0"/>
                <a:cs typeface="Arial" pitchFamily="34" charset="0"/>
              </a:rPr>
              <a:t>This is an example text. Go ahead and replace it with your own </a:t>
            </a:r>
            <a:r>
              <a:rPr lang="en-US" sz="1200" dirty="0" smtClean="0">
                <a:solidFill>
                  <a:schemeClr val="bg1"/>
                </a:solidFill>
                <a:latin typeface="Arial" pitchFamily="34" charset="0"/>
                <a:cs typeface="Arial" pitchFamily="34" charset="0"/>
              </a:rPr>
              <a:t>text</a:t>
            </a:r>
            <a:r>
              <a:rPr lang="en-US" sz="1200" b="1" dirty="0" smtClean="0">
                <a:solidFill>
                  <a:schemeClr val="bg1"/>
                </a:solidFill>
                <a:latin typeface="Arial" pitchFamily="34" charset="0"/>
                <a:cs typeface="Arial" pitchFamily="34" charset="0"/>
              </a:rPr>
              <a:t> </a:t>
            </a:r>
            <a:endParaRPr lang="en-US" sz="1200" b="1" dirty="0">
              <a:solidFill>
                <a:schemeClr val="bg1"/>
              </a:solidFill>
              <a:latin typeface="Arial" pitchFamily="34" charset="0"/>
              <a:cs typeface="Arial" pitchFamily="34" charset="0"/>
            </a:endParaRPr>
          </a:p>
        </p:txBody>
      </p:sp>
      <p:sp>
        <p:nvSpPr>
          <p:cNvPr id="35" name="TextBox 44"/>
          <p:cNvSpPr txBox="1">
            <a:spLocks noChangeArrowheads="1"/>
          </p:cNvSpPr>
          <p:nvPr/>
        </p:nvSpPr>
        <p:spPr bwMode="auto">
          <a:xfrm>
            <a:off x="1427161" y="4047073"/>
            <a:ext cx="2503325" cy="461665"/>
          </a:xfrm>
          <a:prstGeom prst="rect">
            <a:avLst/>
          </a:prstGeom>
          <a:noFill/>
          <a:ln w="9525">
            <a:noFill/>
            <a:miter lim="800000"/>
            <a:headEnd/>
            <a:tailEnd/>
          </a:ln>
        </p:spPr>
        <p:txBody>
          <a:bodyPr wrap="square">
            <a:spAutoFit/>
          </a:bodyPr>
          <a:lstStyle/>
          <a:p>
            <a:r>
              <a:rPr lang="en-US" sz="1200" dirty="0">
                <a:solidFill>
                  <a:schemeClr val="bg1"/>
                </a:solidFill>
                <a:latin typeface="Arial" pitchFamily="34" charset="0"/>
                <a:cs typeface="Arial" pitchFamily="34" charset="0"/>
              </a:rPr>
              <a:t>This is an example text. Go ahead and replace it with your own </a:t>
            </a:r>
            <a:r>
              <a:rPr lang="en-US" sz="1200" dirty="0" smtClean="0">
                <a:solidFill>
                  <a:schemeClr val="bg1"/>
                </a:solidFill>
                <a:latin typeface="Arial" pitchFamily="34" charset="0"/>
                <a:cs typeface="Arial" pitchFamily="34" charset="0"/>
              </a:rPr>
              <a:t>text</a:t>
            </a:r>
            <a:r>
              <a:rPr lang="en-US" sz="1200" b="1" dirty="0" smtClean="0">
                <a:solidFill>
                  <a:schemeClr val="bg1"/>
                </a:solidFill>
                <a:latin typeface="Arial" pitchFamily="34" charset="0"/>
                <a:cs typeface="Arial" pitchFamily="34" charset="0"/>
              </a:rPr>
              <a:t> </a:t>
            </a:r>
            <a:endParaRPr lang="en-US" sz="1200" b="1" dirty="0">
              <a:solidFill>
                <a:schemeClr val="bg1"/>
              </a:solidFill>
              <a:latin typeface="Arial" pitchFamily="34" charset="0"/>
              <a:cs typeface="Arial" pitchFamily="34" charset="0"/>
            </a:endParaRPr>
          </a:p>
        </p:txBody>
      </p:sp>
      <p:sp>
        <p:nvSpPr>
          <p:cNvPr id="36" name="TextBox 44"/>
          <p:cNvSpPr txBox="1">
            <a:spLocks noChangeArrowheads="1"/>
          </p:cNvSpPr>
          <p:nvPr/>
        </p:nvSpPr>
        <p:spPr bwMode="auto">
          <a:xfrm>
            <a:off x="1427161" y="5171444"/>
            <a:ext cx="2503325" cy="461665"/>
          </a:xfrm>
          <a:prstGeom prst="rect">
            <a:avLst/>
          </a:prstGeom>
          <a:noFill/>
          <a:ln w="9525">
            <a:noFill/>
            <a:miter lim="800000"/>
            <a:headEnd/>
            <a:tailEnd/>
          </a:ln>
        </p:spPr>
        <p:txBody>
          <a:bodyPr wrap="square">
            <a:spAutoFit/>
          </a:bodyPr>
          <a:lstStyle/>
          <a:p>
            <a:r>
              <a:rPr lang="en-US" sz="1200" dirty="0">
                <a:solidFill>
                  <a:schemeClr val="bg1"/>
                </a:solidFill>
                <a:latin typeface="Arial" pitchFamily="34" charset="0"/>
                <a:cs typeface="Arial" pitchFamily="34" charset="0"/>
              </a:rPr>
              <a:t>This is an example text. Go ahead and replace it with your own </a:t>
            </a:r>
            <a:r>
              <a:rPr lang="en-US" sz="1200" dirty="0" smtClean="0">
                <a:solidFill>
                  <a:schemeClr val="bg1"/>
                </a:solidFill>
                <a:latin typeface="Arial" pitchFamily="34" charset="0"/>
                <a:cs typeface="Arial" pitchFamily="34" charset="0"/>
              </a:rPr>
              <a:t>text</a:t>
            </a:r>
            <a:r>
              <a:rPr lang="en-US" sz="1200" b="1" dirty="0" smtClean="0">
                <a:solidFill>
                  <a:schemeClr val="bg1"/>
                </a:solidFill>
                <a:latin typeface="Arial" pitchFamily="34" charset="0"/>
                <a:cs typeface="Arial" pitchFamily="34" charset="0"/>
              </a:rPr>
              <a:t> </a:t>
            </a:r>
            <a:endParaRPr lang="en-US" sz="1200" b="1" dirty="0">
              <a:solidFill>
                <a:schemeClr val="bg1"/>
              </a:solidFill>
              <a:latin typeface="Arial" pitchFamily="34" charset="0"/>
              <a:cs typeface="Arial" pitchFamily="34" charset="0"/>
            </a:endParaRPr>
          </a:p>
        </p:txBody>
      </p:sp>
      <p:sp>
        <p:nvSpPr>
          <p:cNvPr id="37" name="TextBox 44"/>
          <p:cNvSpPr txBox="1">
            <a:spLocks noChangeArrowheads="1"/>
          </p:cNvSpPr>
          <p:nvPr/>
        </p:nvSpPr>
        <p:spPr bwMode="auto">
          <a:xfrm>
            <a:off x="4863713" y="2425594"/>
            <a:ext cx="1158082" cy="523220"/>
          </a:xfrm>
          <a:prstGeom prst="rect">
            <a:avLst/>
          </a:prstGeom>
          <a:noFill/>
          <a:ln w="9525">
            <a:noFill/>
            <a:miter lim="800000"/>
            <a:headEnd/>
            <a:tailEnd/>
          </a:ln>
        </p:spPr>
        <p:txBody>
          <a:bodyPr wrap="square">
            <a:spAutoFit/>
          </a:bodyPr>
          <a:lstStyle/>
          <a:p>
            <a:pPr algn="ctr"/>
            <a:r>
              <a:rPr lang="en-US" sz="1400" b="1"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rPr>
              <a:t>EXAMPLE TEXT </a:t>
            </a:r>
            <a:endParaRPr lang="en-US" sz="14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endParaRPr>
          </a:p>
        </p:txBody>
      </p:sp>
      <p:sp>
        <p:nvSpPr>
          <p:cNvPr id="38" name="TextBox 44"/>
          <p:cNvSpPr txBox="1">
            <a:spLocks noChangeArrowheads="1"/>
          </p:cNvSpPr>
          <p:nvPr/>
        </p:nvSpPr>
        <p:spPr bwMode="auto">
          <a:xfrm>
            <a:off x="4200330" y="3838556"/>
            <a:ext cx="1094387" cy="523220"/>
          </a:xfrm>
          <a:prstGeom prst="rect">
            <a:avLst/>
          </a:prstGeom>
          <a:noFill/>
          <a:ln w="9525">
            <a:noFill/>
            <a:miter lim="800000"/>
            <a:headEnd/>
            <a:tailEnd/>
          </a:ln>
        </p:spPr>
        <p:txBody>
          <a:bodyPr wrap="square">
            <a:spAutoFit/>
          </a:bodyPr>
          <a:lstStyle>
            <a:defPPr>
              <a:defRPr lang="zh-CN"/>
            </a:defPPr>
            <a:lvl1pPr algn="ctr">
              <a:defRPr sz="1400" b="1">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defRPr>
            </a:lvl1pPr>
          </a:lstStyle>
          <a:p>
            <a:r>
              <a:rPr lang="en-US" dirty="0"/>
              <a:t>EXAMPLE TEXT </a:t>
            </a:r>
          </a:p>
        </p:txBody>
      </p:sp>
      <p:sp>
        <p:nvSpPr>
          <p:cNvPr id="39" name="TextBox 44"/>
          <p:cNvSpPr txBox="1">
            <a:spLocks noChangeArrowheads="1"/>
          </p:cNvSpPr>
          <p:nvPr/>
        </p:nvSpPr>
        <p:spPr bwMode="auto">
          <a:xfrm>
            <a:off x="6216703" y="2642985"/>
            <a:ext cx="1105635" cy="523220"/>
          </a:xfrm>
          <a:prstGeom prst="rect">
            <a:avLst/>
          </a:prstGeom>
          <a:noFill/>
          <a:ln w="9525">
            <a:noFill/>
            <a:miter lim="800000"/>
            <a:headEnd/>
            <a:tailEnd/>
          </a:ln>
        </p:spPr>
        <p:txBody>
          <a:bodyPr wrap="square">
            <a:spAutoFit/>
          </a:bodyPr>
          <a:lstStyle>
            <a:defPPr>
              <a:defRPr lang="zh-CN"/>
            </a:defPPr>
            <a:lvl1pPr algn="ctr">
              <a:defRPr sz="1400" b="1">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defRPr>
            </a:lvl1pPr>
          </a:lstStyle>
          <a:p>
            <a:r>
              <a:rPr lang="en-US" dirty="0"/>
              <a:t>EXAMPLE TEXT </a:t>
            </a:r>
          </a:p>
        </p:txBody>
      </p:sp>
      <p:sp>
        <p:nvSpPr>
          <p:cNvPr id="40" name="TextBox 44"/>
          <p:cNvSpPr txBox="1">
            <a:spLocks noChangeArrowheads="1"/>
          </p:cNvSpPr>
          <p:nvPr/>
        </p:nvSpPr>
        <p:spPr bwMode="auto">
          <a:xfrm>
            <a:off x="6235464" y="4036630"/>
            <a:ext cx="981933" cy="523220"/>
          </a:xfrm>
          <a:prstGeom prst="rect">
            <a:avLst/>
          </a:prstGeom>
          <a:noFill/>
          <a:ln w="9525">
            <a:noFill/>
            <a:miter lim="800000"/>
            <a:headEnd/>
            <a:tailEnd/>
          </a:ln>
        </p:spPr>
        <p:txBody>
          <a:bodyPr wrap="square">
            <a:spAutoFit/>
          </a:bodyPr>
          <a:lstStyle>
            <a:defPPr>
              <a:defRPr lang="zh-CN"/>
            </a:defPPr>
            <a:lvl1pPr algn="ctr">
              <a:defRPr sz="1400" b="1">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defRPr>
            </a:lvl1pPr>
          </a:lstStyle>
          <a:p>
            <a:r>
              <a:rPr lang="en-US" dirty="0"/>
              <a:t>EXAMPLE TEXT </a:t>
            </a:r>
          </a:p>
        </p:txBody>
      </p:sp>
      <p:sp>
        <p:nvSpPr>
          <p:cNvPr id="41" name="TextBox 44"/>
          <p:cNvSpPr txBox="1">
            <a:spLocks noChangeArrowheads="1"/>
          </p:cNvSpPr>
          <p:nvPr/>
        </p:nvSpPr>
        <p:spPr bwMode="auto">
          <a:xfrm>
            <a:off x="4301528" y="5332604"/>
            <a:ext cx="940724" cy="523220"/>
          </a:xfrm>
          <a:prstGeom prst="rect">
            <a:avLst/>
          </a:prstGeom>
          <a:noFill/>
          <a:ln w="9525">
            <a:noFill/>
            <a:miter lim="800000"/>
            <a:headEnd/>
            <a:tailEnd/>
          </a:ln>
        </p:spPr>
        <p:txBody>
          <a:bodyPr wrap="square">
            <a:spAutoFit/>
          </a:bodyPr>
          <a:lstStyle>
            <a:defPPr>
              <a:defRPr lang="zh-CN"/>
            </a:defPPr>
            <a:lvl1pPr algn="ctr">
              <a:defRPr sz="1400" b="1">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defRPr>
            </a:lvl1pPr>
          </a:lstStyle>
          <a:p>
            <a:r>
              <a:rPr lang="en-US" dirty="0"/>
              <a:t>EXAMPLE TEXT </a:t>
            </a:r>
          </a:p>
        </p:txBody>
      </p:sp>
      <p:cxnSp>
        <p:nvCxnSpPr>
          <p:cNvPr id="42" name="Straight Connector 41"/>
          <p:cNvCxnSpPr/>
          <p:nvPr/>
        </p:nvCxnSpPr>
        <p:spPr>
          <a:xfrm>
            <a:off x="3833040" y="3162568"/>
            <a:ext cx="1022236" cy="280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833040" y="5441284"/>
            <a:ext cx="344818" cy="280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8"/>
          <p:cNvCxnSpPr/>
          <p:nvPr/>
        </p:nvCxnSpPr>
        <p:spPr>
          <a:xfrm>
            <a:off x="3833040" y="4309417"/>
            <a:ext cx="269860" cy="280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5" name="TextBox 44"/>
          <p:cNvSpPr txBox="1">
            <a:spLocks noChangeArrowheads="1"/>
          </p:cNvSpPr>
          <p:nvPr/>
        </p:nvSpPr>
        <p:spPr bwMode="auto">
          <a:xfrm>
            <a:off x="7715856" y="3990855"/>
            <a:ext cx="2409649" cy="646331"/>
          </a:xfrm>
          <a:prstGeom prst="rect">
            <a:avLst/>
          </a:prstGeom>
          <a:noFill/>
          <a:ln w="9525">
            <a:noFill/>
            <a:miter lim="800000"/>
            <a:headEnd/>
            <a:tailEnd/>
          </a:ln>
        </p:spPr>
        <p:txBody>
          <a:bodyPr wrap="square">
            <a:spAutoFit/>
          </a:bodyPr>
          <a:lstStyle/>
          <a:p>
            <a:r>
              <a:rPr lang="en-US" sz="1200" dirty="0">
                <a:solidFill>
                  <a:schemeClr val="bg1"/>
                </a:solidFill>
                <a:latin typeface="Arial" pitchFamily="34" charset="0"/>
                <a:cs typeface="Arial" pitchFamily="34" charset="0"/>
              </a:rPr>
              <a:t>This is an example text. Go ahead and replace it with your own </a:t>
            </a:r>
            <a:r>
              <a:rPr lang="en-US" sz="1200" dirty="0" smtClean="0">
                <a:solidFill>
                  <a:schemeClr val="bg1"/>
                </a:solidFill>
                <a:latin typeface="Arial" pitchFamily="34" charset="0"/>
                <a:cs typeface="Arial" pitchFamily="34" charset="0"/>
              </a:rPr>
              <a:t>text</a:t>
            </a:r>
            <a:r>
              <a:rPr lang="en-US" sz="1200" b="1" dirty="0" smtClean="0">
                <a:solidFill>
                  <a:schemeClr val="bg1"/>
                </a:solidFill>
                <a:latin typeface="Arial" pitchFamily="34" charset="0"/>
                <a:cs typeface="Arial" pitchFamily="34" charset="0"/>
              </a:rPr>
              <a:t> </a:t>
            </a:r>
            <a:endParaRPr lang="en-US" sz="1200" b="1" dirty="0">
              <a:solidFill>
                <a:schemeClr val="bg1"/>
              </a:solidFill>
              <a:latin typeface="Arial" pitchFamily="34" charset="0"/>
              <a:cs typeface="Arial" pitchFamily="34" charset="0"/>
            </a:endParaRPr>
          </a:p>
        </p:txBody>
      </p:sp>
      <p:cxnSp>
        <p:nvCxnSpPr>
          <p:cNvPr id="46" name="Straight Connector 52"/>
          <p:cNvCxnSpPr/>
          <p:nvPr/>
        </p:nvCxnSpPr>
        <p:spPr>
          <a:xfrm>
            <a:off x="7374808" y="4260695"/>
            <a:ext cx="344818" cy="280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4"/>
          <p:cNvSpPr txBox="1">
            <a:spLocks noChangeArrowheads="1"/>
          </p:cNvSpPr>
          <p:nvPr/>
        </p:nvSpPr>
        <p:spPr bwMode="auto">
          <a:xfrm>
            <a:off x="7715856" y="2592898"/>
            <a:ext cx="2409649" cy="646331"/>
          </a:xfrm>
          <a:prstGeom prst="rect">
            <a:avLst/>
          </a:prstGeom>
          <a:noFill/>
          <a:ln w="9525">
            <a:noFill/>
            <a:miter lim="800000"/>
            <a:headEnd/>
            <a:tailEnd/>
          </a:ln>
        </p:spPr>
        <p:txBody>
          <a:bodyPr wrap="square">
            <a:spAutoFit/>
          </a:bodyPr>
          <a:lstStyle/>
          <a:p>
            <a:r>
              <a:rPr lang="en-US" sz="1200" dirty="0">
                <a:solidFill>
                  <a:schemeClr val="bg1"/>
                </a:solidFill>
                <a:latin typeface="Arial" pitchFamily="34" charset="0"/>
                <a:cs typeface="Arial" pitchFamily="34" charset="0"/>
              </a:rPr>
              <a:t>This is an example text. Go ahead and replace it with your own </a:t>
            </a:r>
            <a:r>
              <a:rPr lang="en-US" sz="1200" dirty="0" smtClean="0">
                <a:solidFill>
                  <a:schemeClr val="bg1"/>
                </a:solidFill>
                <a:latin typeface="Arial" pitchFamily="34" charset="0"/>
                <a:cs typeface="Arial" pitchFamily="34" charset="0"/>
              </a:rPr>
              <a:t>text</a:t>
            </a:r>
            <a:r>
              <a:rPr lang="en-US" sz="1200" b="1" dirty="0" smtClean="0">
                <a:solidFill>
                  <a:schemeClr val="bg1"/>
                </a:solidFill>
                <a:latin typeface="Arial" pitchFamily="34" charset="0"/>
                <a:cs typeface="Arial" pitchFamily="34" charset="0"/>
              </a:rPr>
              <a:t> </a:t>
            </a:r>
            <a:endParaRPr lang="en-US" sz="1200" b="1" dirty="0">
              <a:solidFill>
                <a:schemeClr val="bg1"/>
              </a:solidFill>
              <a:latin typeface="Arial" pitchFamily="34" charset="0"/>
              <a:cs typeface="Arial" pitchFamily="34" charset="0"/>
            </a:endParaRPr>
          </a:p>
        </p:txBody>
      </p:sp>
      <p:cxnSp>
        <p:nvCxnSpPr>
          <p:cNvPr id="48" name="Straight Connector 54"/>
          <p:cNvCxnSpPr/>
          <p:nvPr/>
        </p:nvCxnSpPr>
        <p:spPr>
          <a:xfrm>
            <a:off x="7446006" y="2862738"/>
            <a:ext cx="273620" cy="2803"/>
          </a:xfrm>
          <a:prstGeom prst="line">
            <a:avLst/>
          </a:prstGeom>
          <a:ln w="1905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49" name="Прямоугольник 121"/>
          <p:cNvSpPr/>
          <p:nvPr/>
        </p:nvSpPr>
        <p:spPr>
          <a:xfrm>
            <a:off x="6583737" y="5509535"/>
            <a:ext cx="5337573" cy="738664"/>
          </a:xfrm>
          <a:prstGeom prst="rect">
            <a:avLst/>
          </a:prstGeom>
        </p:spPr>
        <p:txBody>
          <a:bodyPr wrap="square">
            <a:spAutoFit/>
          </a:bodyPr>
          <a:lstStyle/>
          <a:p>
            <a:r>
              <a:rPr lang="en-US" sz="1400" dirty="0" smtClean="0">
                <a:solidFill>
                  <a:schemeClr val="bg1"/>
                </a:solidFill>
                <a:latin typeface="Arial" pitchFamily="34" charset="0"/>
                <a:cs typeface="Arial" pitchFamily="34" charset="0"/>
              </a:rPr>
              <a:t>Go ahead and replace it with your own text. This is an example text. Go ahead and replace it with your own text. This is an example text.</a:t>
            </a:r>
            <a:endParaRPr lang="ru-RU" sz="1400" dirty="0" smtClean="0">
              <a:solidFill>
                <a:schemeClr val="bg1"/>
              </a:solidFill>
              <a:latin typeface="Arial" pitchFamily="34" charset="0"/>
              <a:cs typeface="Arial" pitchFamily="34" charset="0"/>
            </a:endParaRPr>
          </a:p>
        </p:txBody>
      </p:sp>
      <p:sp>
        <p:nvSpPr>
          <p:cNvPr id="51" name="矩形 50"/>
          <p:cNvSpPr/>
          <p:nvPr/>
        </p:nvSpPr>
        <p:spPr>
          <a:xfrm>
            <a:off x="6583737" y="5120589"/>
            <a:ext cx="3208709" cy="400110"/>
          </a:xfrm>
          <a:prstGeom prst="rect">
            <a:avLst/>
          </a:prstGeom>
          <a:noFill/>
          <a:ln w="9525">
            <a:noFill/>
            <a:miter lim="800000"/>
            <a:headEnd/>
            <a:tailEnd/>
          </a:ln>
        </p:spPr>
        <p:txBody>
          <a:bodyPr wrap="square">
            <a:spAutoFit/>
          </a:bodyPr>
          <a:lstStyle/>
          <a:p>
            <a:r>
              <a:rPr lang="en-US" altLang="zh-CN" sz="20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Arial" pitchFamily="34" charset="0"/>
                <a:cs typeface="Arial" pitchFamily="34" charset="0"/>
              </a:rPr>
              <a:t>This is an example text.</a:t>
            </a:r>
          </a:p>
        </p:txBody>
      </p:sp>
    </p:spTree>
    <p:extLst>
      <p:ext uri="{BB962C8B-B14F-4D97-AF65-F5344CB8AC3E}">
        <p14:creationId xmlns:p14="http://schemas.microsoft.com/office/powerpoint/2010/main" val="370789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altLang="zh-CN"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970333" y="1715015"/>
            <a:ext cx="4814091" cy="4698058"/>
            <a:chOff x="970333" y="1715015"/>
            <a:chExt cx="4814091" cy="4698058"/>
          </a:xfrm>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p:grpSpPr>
        <p:sp>
          <p:nvSpPr>
            <p:cNvPr id="20" name="Freeform 56"/>
            <p:cNvSpPr>
              <a:spLocks/>
            </p:cNvSpPr>
            <p:nvPr/>
          </p:nvSpPr>
          <p:spPr bwMode="auto">
            <a:xfrm>
              <a:off x="2422363" y="4719491"/>
              <a:ext cx="2119692" cy="1015063"/>
            </a:xfrm>
            <a:custGeom>
              <a:avLst/>
              <a:gdLst>
                <a:gd name="T0" fmla="*/ 7036 w 209"/>
                <a:gd name="T1" fmla="*/ 0 h 100"/>
                <a:gd name="T2" fmla="*/ 0 w 209"/>
                <a:gd name="T3" fmla="*/ 7065 h 100"/>
                <a:gd name="T4" fmla="*/ 17373 w 209"/>
                <a:gd name="T5" fmla="*/ 15637 h 100"/>
                <a:gd name="T6" fmla="*/ 20302 w 209"/>
                <a:gd name="T7" fmla="*/ 19568 h 100"/>
                <a:gd name="T8" fmla="*/ 23374 w 209"/>
                <a:gd name="T9" fmla="*/ 15637 h 100"/>
                <a:gd name="T10" fmla="*/ 40747 w 209"/>
                <a:gd name="T11" fmla="*/ 7847 h 100"/>
                <a:gd name="T12" fmla="*/ 33710 w 209"/>
                <a:gd name="T13" fmla="*/ 782 h 100"/>
                <a:gd name="T14" fmla="*/ 20668 w 209"/>
                <a:gd name="T15" fmla="*/ 5861 h 100"/>
                <a:gd name="T16" fmla="*/ 7036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1" name="Freeform 58"/>
            <p:cNvSpPr>
              <a:spLocks/>
            </p:cNvSpPr>
            <p:nvPr/>
          </p:nvSpPr>
          <p:spPr bwMode="auto">
            <a:xfrm>
              <a:off x="4208223" y="2933633"/>
              <a:ext cx="1015063" cy="2130545"/>
            </a:xfrm>
            <a:custGeom>
              <a:avLst/>
              <a:gdLst>
                <a:gd name="T0" fmla="*/ 15637 w 100"/>
                <a:gd name="T1" fmla="*/ 17760 h 210"/>
                <a:gd name="T2" fmla="*/ 7065 w 100"/>
                <a:gd name="T3" fmla="*/ 0 h 210"/>
                <a:gd name="T4" fmla="*/ 0 w 100"/>
                <a:gd name="T5" fmla="*/ 7058 h 210"/>
                <a:gd name="T6" fmla="*/ 5861 w 100"/>
                <a:gd name="T7" fmla="*/ 20679 h 210"/>
                <a:gd name="T8" fmla="*/ 572 w 100"/>
                <a:gd name="T9" fmla="*/ 33957 h 210"/>
                <a:gd name="T10" fmla="*/ 7637 w 100"/>
                <a:gd name="T11" fmla="*/ 40999 h 210"/>
                <a:gd name="T12" fmla="*/ 15637 w 100"/>
                <a:gd name="T13" fmla="*/ 23823 h 210"/>
                <a:gd name="T14" fmla="*/ 19568 w 100"/>
                <a:gd name="T15" fmla="*/ 20679 h 210"/>
                <a:gd name="T16" fmla="*/ 15637 w 100"/>
                <a:gd name="T17" fmla="*/ 17760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grpSp>
          <p:nvGrpSpPr>
            <p:cNvPr id="22" name="组合 21"/>
            <p:cNvGrpSpPr/>
            <p:nvPr/>
          </p:nvGrpSpPr>
          <p:grpSpPr>
            <a:xfrm>
              <a:off x="970333" y="1715015"/>
              <a:ext cx="4814091" cy="4698058"/>
              <a:chOff x="970333" y="1715015"/>
              <a:chExt cx="4814091" cy="4698058"/>
            </a:xfrm>
            <a:grpFill/>
          </p:grpSpPr>
          <p:sp>
            <p:nvSpPr>
              <p:cNvPr id="23" name="Freeform 55"/>
              <p:cNvSpPr>
                <a:spLocks/>
              </p:cNvSpPr>
              <p:nvPr/>
            </p:nvSpPr>
            <p:spPr bwMode="auto">
              <a:xfrm>
                <a:off x="1741130" y="2963489"/>
                <a:ext cx="1015063" cy="2070836"/>
              </a:xfrm>
              <a:custGeom>
                <a:avLst/>
                <a:gdLst>
                  <a:gd name="T0" fmla="*/ 4712 w 100"/>
                  <a:gd name="T1" fmla="*/ 16633 h 204"/>
                  <a:gd name="T2" fmla="*/ 0 w 100"/>
                  <a:gd name="T3" fmla="*/ 20145 h 204"/>
                  <a:gd name="T4" fmla="*/ 4712 w 100"/>
                  <a:gd name="T5" fmla="*/ 23698 h 204"/>
                  <a:gd name="T6" fmla="*/ 11931 w 100"/>
                  <a:gd name="T7" fmla="*/ 39927 h 204"/>
                  <a:gd name="T8" fmla="*/ 18995 w 100"/>
                  <a:gd name="T9" fmla="*/ 32708 h 204"/>
                  <a:gd name="T10" fmla="*/ 14493 w 100"/>
                  <a:gd name="T11" fmla="*/ 20145 h 204"/>
                  <a:gd name="T12" fmla="*/ 19568 w 100"/>
                  <a:gd name="T13" fmla="*/ 7065 h 204"/>
                  <a:gd name="T14" fmla="*/ 12507 w 100"/>
                  <a:gd name="T15" fmla="*/ 0 h 204"/>
                  <a:gd name="T16" fmla="*/ 4712 w 100"/>
                  <a:gd name="T17" fmla="*/ 1663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4" name="Freeform 57"/>
              <p:cNvSpPr>
                <a:spLocks/>
              </p:cNvSpPr>
              <p:nvPr/>
            </p:nvSpPr>
            <p:spPr bwMode="auto">
              <a:xfrm>
                <a:off x="2441360" y="2252401"/>
                <a:ext cx="2070839" cy="1025919"/>
              </a:xfrm>
              <a:custGeom>
                <a:avLst/>
                <a:gdLst>
                  <a:gd name="T0" fmla="*/ 19991 w 204"/>
                  <a:gd name="T1" fmla="*/ 0 h 101"/>
                  <a:gd name="T2" fmla="*/ 16423 w 204"/>
                  <a:gd name="T3" fmla="*/ 4719 h 101"/>
                  <a:gd name="T4" fmla="*/ 0 w 204"/>
                  <a:gd name="T5" fmla="*/ 12732 h 101"/>
                  <a:gd name="T6" fmla="*/ 7065 w 204"/>
                  <a:gd name="T7" fmla="*/ 19821 h 101"/>
                  <a:gd name="T8" fmla="*/ 20354 w 204"/>
                  <a:gd name="T9" fmla="*/ 14525 h 101"/>
                  <a:gd name="T10" fmla="*/ 32861 w 204"/>
                  <a:gd name="T11" fmla="*/ 19035 h 101"/>
                  <a:gd name="T12" fmla="*/ 39927 w 204"/>
                  <a:gd name="T13" fmla="*/ 11946 h 101"/>
                  <a:gd name="T14" fmla="*/ 23488 w 204"/>
                  <a:gd name="T15" fmla="*/ 4719 h 101"/>
                  <a:gd name="T16" fmla="*/ 19991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grpSp>
            <p:nvGrpSpPr>
              <p:cNvPr id="25" name="组合 24"/>
              <p:cNvGrpSpPr/>
              <p:nvPr/>
            </p:nvGrpSpPr>
            <p:grpSpPr>
              <a:xfrm>
                <a:off x="970333" y="3785851"/>
                <a:ext cx="518389" cy="436965"/>
                <a:chOff x="1081602" y="2471024"/>
                <a:chExt cx="337082" cy="284136"/>
              </a:xfrm>
              <a:grpFill/>
            </p:grpSpPr>
            <p:sp>
              <p:nvSpPr>
                <p:cNvPr id="31" name="Freeform 59"/>
                <p:cNvSpPr>
                  <a:spLocks/>
                </p:cNvSpPr>
                <p:nvPr/>
              </p:nvSpPr>
              <p:spPr bwMode="auto">
                <a:xfrm>
                  <a:off x="1122193" y="2523969"/>
                  <a:ext cx="250605" cy="231191"/>
                </a:xfrm>
                <a:custGeom>
                  <a:avLst/>
                  <a:gdLst>
                    <a:gd name="T0" fmla="*/ 71 w 142"/>
                    <a:gd name="T1" fmla="*/ 0 h 131"/>
                    <a:gd name="T2" fmla="*/ 37 w 142"/>
                    <a:gd name="T3" fmla="*/ 26 h 131"/>
                    <a:gd name="T4" fmla="*/ 0 w 142"/>
                    <a:gd name="T5" fmla="*/ 56 h 131"/>
                    <a:gd name="T6" fmla="*/ 0 w 142"/>
                    <a:gd name="T7" fmla="*/ 131 h 131"/>
                    <a:gd name="T8" fmla="*/ 52 w 142"/>
                    <a:gd name="T9" fmla="*/ 131 h 131"/>
                    <a:gd name="T10" fmla="*/ 52 w 142"/>
                    <a:gd name="T11" fmla="*/ 67 h 131"/>
                    <a:gd name="T12" fmla="*/ 90 w 142"/>
                    <a:gd name="T13" fmla="*/ 67 h 131"/>
                    <a:gd name="T14" fmla="*/ 90 w 142"/>
                    <a:gd name="T15" fmla="*/ 131 h 131"/>
                    <a:gd name="T16" fmla="*/ 142 w 142"/>
                    <a:gd name="T17" fmla="*/ 131 h 131"/>
                    <a:gd name="T18" fmla="*/ 142 w 142"/>
                    <a:gd name="T19" fmla="*/ 56 h 131"/>
                    <a:gd name="T20" fmla="*/ 108 w 142"/>
                    <a:gd name="T21" fmla="*/ 26 h 131"/>
                    <a:gd name="T22" fmla="*/ 71 w 14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2" h="131">
                      <a:moveTo>
                        <a:pt x="71" y="0"/>
                      </a:moveTo>
                      <a:lnTo>
                        <a:pt x="37" y="26"/>
                      </a:lnTo>
                      <a:lnTo>
                        <a:pt x="0" y="56"/>
                      </a:lnTo>
                      <a:lnTo>
                        <a:pt x="0" y="131"/>
                      </a:lnTo>
                      <a:lnTo>
                        <a:pt x="52" y="131"/>
                      </a:lnTo>
                      <a:lnTo>
                        <a:pt x="52" y="67"/>
                      </a:lnTo>
                      <a:lnTo>
                        <a:pt x="90" y="67"/>
                      </a:lnTo>
                      <a:lnTo>
                        <a:pt x="90" y="131"/>
                      </a:lnTo>
                      <a:lnTo>
                        <a:pt x="142" y="131"/>
                      </a:lnTo>
                      <a:lnTo>
                        <a:pt x="142" y="56"/>
                      </a:lnTo>
                      <a:lnTo>
                        <a:pt x="108" y="26"/>
                      </a:lnTo>
                      <a:lnTo>
                        <a:pt x="71"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32" name="Freeform 60"/>
                <p:cNvSpPr>
                  <a:spLocks/>
                </p:cNvSpPr>
                <p:nvPr/>
              </p:nvSpPr>
              <p:spPr bwMode="auto">
                <a:xfrm>
                  <a:off x="1081602" y="2471024"/>
                  <a:ext cx="337082" cy="151775"/>
                </a:xfrm>
                <a:custGeom>
                  <a:avLst/>
                  <a:gdLst>
                    <a:gd name="T0" fmla="*/ 154 w 191"/>
                    <a:gd name="T1" fmla="*/ 45 h 86"/>
                    <a:gd name="T2" fmla="*/ 154 w 191"/>
                    <a:gd name="T3" fmla="*/ 7 h 86"/>
                    <a:gd name="T4" fmla="*/ 127 w 191"/>
                    <a:gd name="T5" fmla="*/ 7 h 86"/>
                    <a:gd name="T6" fmla="*/ 127 w 191"/>
                    <a:gd name="T7" fmla="*/ 22 h 86"/>
                    <a:gd name="T8" fmla="*/ 109 w 191"/>
                    <a:gd name="T9" fmla="*/ 11 h 86"/>
                    <a:gd name="T10" fmla="*/ 98 w 191"/>
                    <a:gd name="T11" fmla="*/ 0 h 86"/>
                    <a:gd name="T12" fmla="*/ 83 w 191"/>
                    <a:gd name="T13" fmla="*/ 11 h 86"/>
                    <a:gd name="T14" fmla="*/ 0 w 191"/>
                    <a:gd name="T15" fmla="*/ 75 h 86"/>
                    <a:gd name="T16" fmla="*/ 12 w 191"/>
                    <a:gd name="T17" fmla="*/ 86 h 86"/>
                    <a:gd name="T18" fmla="*/ 98 w 191"/>
                    <a:gd name="T19" fmla="*/ 19 h 86"/>
                    <a:gd name="T20" fmla="*/ 184 w 191"/>
                    <a:gd name="T21" fmla="*/ 86 h 86"/>
                    <a:gd name="T22" fmla="*/ 191 w 191"/>
                    <a:gd name="T23" fmla="*/ 75 h 86"/>
                    <a:gd name="T24" fmla="*/ 154 w 191"/>
                    <a:gd name="T25" fmla="*/ 45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1" h="86">
                      <a:moveTo>
                        <a:pt x="154" y="45"/>
                      </a:moveTo>
                      <a:lnTo>
                        <a:pt x="154" y="7"/>
                      </a:lnTo>
                      <a:lnTo>
                        <a:pt x="127" y="7"/>
                      </a:lnTo>
                      <a:lnTo>
                        <a:pt x="127" y="22"/>
                      </a:lnTo>
                      <a:lnTo>
                        <a:pt x="109" y="11"/>
                      </a:lnTo>
                      <a:lnTo>
                        <a:pt x="98" y="0"/>
                      </a:lnTo>
                      <a:lnTo>
                        <a:pt x="83" y="11"/>
                      </a:lnTo>
                      <a:lnTo>
                        <a:pt x="0" y="75"/>
                      </a:lnTo>
                      <a:lnTo>
                        <a:pt x="12" y="86"/>
                      </a:lnTo>
                      <a:lnTo>
                        <a:pt x="98" y="19"/>
                      </a:lnTo>
                      <a:lnTo>
                        <a:pt x="184" y="86"/>
                      </a:lnTo>
                      <a:lnTo>
                        <a:pt x="191" y="75"/>
                      </a:lnTo>
                      <a:lnTo>
                        <a:pt x="154" y="45"/>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grpSp>
          <p:grpSp>
            <p:nvGrpSpPr>
              <p:cNvPr id="26" name="组合 25"/>
              <p:cNvGrpSpPr/>
              <p:nvPr/>
            </p:nvGrpSpPr>
            <p:grpSpPr>
              <a:xfrm>
                <a:off x="5480448" y="3652863"/>
                <a:ext cx="303976" cy="762652"/>
                <a:chOff x="3938852" y="2384549"/>
                <a:chExt cx="197660" cy="495914"/>
              </a:xfrm>
              <a:grpFill/>
            </p:grpSpPr>
            <p:sp>
              <p:nvSpPr>
                <p:cNvPr id="29" name="Freeform 61"/>
                <p:cNvSpPr>
                  <a:spLocks/>
                </p:cNvSpPr>
                <p:nvPr/>
              </p:nvSpPr>
              <p:spPr bwMode="auto">
                <a:xfrm>
                  <a:off x="3938852" y="2471024"/>
                  <a:ext cx="197660" cy="409439"/>
                </a:xfrm>
                <a:custGeom>
                  <a:avLst/>
                  <a:gdLst>
                    <a:gd name="T0" fmla="*/ 4473 w 30"/>
                    <a:gd name="T1" fmla="*/ 0 h 62"/>
                    <a:gd name="T2" fmla="*/ 1561 w 30"/>
                    <a:gd name="T3" fmla="*/ 0 h 62"/>
                    <a:gd name="T4" fmla="*/ 0 w 30"/>
                    <a:gd name="T5" fmla="*/ 1149 h 62"/>
                    <a:gd name="T6" fmla="*/ 0 w 30"/>
                    <a:gd name="T7" fmla="*/ 1149 h 62"/>
                    <a:gd name="T8" fmla="*/ 0 w 30"/>
                    <a:gd name="T9" fmla="*/ 1358 h 62"/>
                    <a:gd name="T10" fmla="*/ 0 w 30"/>
                    <a:gd name="T11" fmla="*/ 5504 h 62"/>
                    <a:gd name="T12" fmla="*/ 362 w 30"/>
                    <a:gd name="T13" fmla="*/ 5867 h 62"/>
                    <a:gd name="T14" fmla="*/ 989 w 30"/>
                    <a:gd name="T15" fmla="*/ 5504 h 62"/>
                    <a:gd name="T16" fmla="*/ 989 w 30"/>
                    <a:gd name="T17" fmla="*/ 1931 h 62"/>
                    <a:gd name="T18" fmla="*/ 1351 w 30"/>
                    <a:gd name="T19" fmla="*/ 1931 h 62"/>
                    <a:gd name="T20" fmla="*/ 1351 w 30"/>
                    <a:gd name="T21" fmla="*/ 5291 h 62"/>
                    <a:gd name="T22" fmla="*/ 1351 w 30"/>
                    <a:gd name="T23" fmla="*/ 5504 h 62"/>
                    <a:gd name="T24" fmla="*/ 1351 w 30"/>
                    <a:gd name="T25" fmla="*/ 11581 h 62"/>
                    <a:gd name="T26" fmla="*/ 2132 w 30"/>
                    <a:gd name="T27" fmla="*/ 12154 h 62"/>
                    <a:gd name="T28" fmla="*/ 2703 w 30"/>
                    <a:gd name="T29" fmla="*/ 11581 h 62"/>
                    <a:gd name="T30" fmla="*/ 2703 w 30"/>
                    <a:gd name="T31" fmla="*/ 6077 h 62"/>
                    <a:gd name="T32" fmla="*/ 3121 w 30"/>
                    <a:gd name="T33" fmla="*/ 6077 h 62"/>
                    <a:gd name="T34" fmla="*/ 3121 w 30"/>
                    <a:gd name="T35" fmla="*/ 11581 h 62"/>
                    <a:gd name="T36" fmla="*/ 3692 w 30"/>
                    <a:gd name="T37" fmla="*/ 12154 h 62"/>
                    <a:gd name="T38" fmla="*/ 4473 w 30"/>
                    <a:gd name="T39" fmla="*/ 11581 h 62"/>
                    <a:gd name="T40" fmla="*/ 4473 w 30"/>
                    <a:gd name="T41" fmla="*/ 5291 h 62"/>
                    <a:gd name="T42" fmla="*/ 4473 w 30"/>
                    <a:gd name="T43" fmla="*/ 5291 h 62"/>
                    <a:gd name="T44" fmla="*/ 4473 w 30"/>
                    <a:gd name="T45" fmla="*/ 1931 h 62"/>
                    <a:gd name="T46" fmla="*/ 4835 w 30"/>
                    <a:gd name="T47" fmla="*/ 1931 h 62"/>
                    <a:gd name="T48" fmla="*/ 4835 w 30"/>
                    <a:gd name="T49" fmla="*/ 5504 h 62"/>
                    <a:gd name="T50" fmla="*/ 5253 w 30"/>
                    <a:gd name="T51" fmla="*/ 5867 h 62"/>
                    <a:gd name="T52" fmla="*/ 5828 w 30"/>
                    <a:gd name="T53" fmla="*/ 5504 h 62"/>
                    <a:gd name="T54" fmla="*/ 5828 w 30"/>
                    <a:gd name="T55" fmla="*/ 1358 h 62"/>
                    <a:gd name="T56" fmla="*/ 5828 w 30"/>
                    <a:gd name="T57" fmla="*/ 1149 h 62"/>
                    <a:gd name="T58" fmla="*/ 5828 w 30"/>
                    <a:gd name="T59" fmla="*/ 995 h 62"/>
                    <a:gd name="T60" fmla="*/ 4473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30" name="Oval 62"/>
                <p:cNvSpPr>
                  <a:spLocks noChangeArrowheads="1"/>
                </p:cNvSpPr>
                <p:nvPr/>
              </p:nvSpPr>
              <p:spPr bwMode="auto">
                <a:xfrm>
                  <a:off x="3998856" y="2384549"/>
                  <a:ext cx="79418" cy="79416"/>
                </a:xfrm>
                <a:prstGeom prst="ellipse">
                  <a:avLst/>
                </a:pr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grpSp>
          <p:sp>
            <p:nvSpPr>
              <p:cNvPr id="27" name="Freeform 63"/>
              <p:cNvSpPr>
                <a:spLocks/>
              </p:cNvSpPr>
              <p:nvPr/>
            </p:nvSpPr>
            <p:spPr bwMode="auto">
              <a:xfrm>
                <a:off x="3163304" y="5834976"/>
                <a:ext cx="637808" cy="578097"/>
              </a:xfrm>
              <a:custGeom>
                <a:avLst/>
                <a:gdLst>
                  <a:gd name="T0" fmla="*/ 0 w 63"/>
                  <a:gd name="T1" fmla="*/ 10751 h 57"/>
                  <a:gd name="T2" fmla="*/ 780 w 63"/>
                  <a:gd name="T3" fmla="*/ 11117 h 57"/>
                  <a:gd name="T4" fmla="*/ 2130 w 63"/>
                  <a:gd name="T5" fmla="*/ 8770 h 57"/>
                  <a:gd name="T6" fmla="*/ 7736 w 63"/>
                  <a:gd name="T7" fmla="*/ 7623 h 57"/>
                  <a:gd name="T8" fmla="*/ 12201 w 63"/>
                  <a:gd name="T9" fmla="*/ 0 h 57"/>
                  <a:gd name="T10" fmla="*/ 1559 w 63"/>
                  <a:gd name="T11" fmla="*/ 8408 h 57"/>
                  <a:gd name="T12" fmla="*/ 6595 w 63"/>
                  <a:gd name="T13" fmla="*/ 3337 h 57"/>
                  <a:gd name="T14" fmla="*/ 0 w 63"/>
                  <a:gd name="T15" fmla="*/ 10751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8" name="Freeform 64"/>
              <p:cNvSpPr>
                <a:spLocks/>
              </p:cNvSpPr>
              <p:nvPr/>
            </p:nvSpPr>
            <p:spPr bwMode="auto">
              <a:xfrm>
                <a:off x="3223013" y="1715015"/>
                <a:ext cx="507533" cy="447821"/>
              </a:xfrm>
              <a:custGeom>
                <a:avLst/>
                <a:gdLst>
                  <a:gd name="T0" fmla="*/ 4922 w 50"/>
                  <a:gd name="T1" fmla="*/ 1800 h 44"/>
                  <a:gd name="T2" fmla="*/ 2349 w 50"/>
                  <a:gd name="T3" fmla="*/ 0 h 44"/>
                  <a:gd name="T4" fmla="*/ 209 w 50"/>
                  <a:gd name="T5" fmla="*/ 2955 h 44"/>
                  <a:gd name="T6" fmla="*/ 4712 w 50"/>
                  <a:gd name="T7" fmla="*/ 8704 h 44"/>
                  <a:gd name="T8" fmla="*/ 9567 w 50"/>
                  <a:gd name="T9" fmla="*/ 2955 h 44"/>
                  <a:gd name="T10" fmla="*/ 7428 w 50"/>
                  <a:gd name="T11" fmla="*/ 0 h 44"/>
                  <a:gd name="T12" fmla="*/ 4922 w 50"/>
                  <a:gd name="T13" fmla="*/ 180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44">
                    <a:moveTo>
                      <a:pt x="25" y="9"/>
                    </a:moveTo>
                    <a:cubicBezTo>
                      <a:pt x="22" y="3"/>
                      <a:pt x="19" y="0"/>
                      <a:pt x="12" y="0"/>
                    </a:cubicBezTo>
                    <a:cubicBezTo>
                      <a:pt x="3" y="1"/>
                      <a:pt x="0" y="7"/>
                      <a:pt x="1" y="15"/>
                    </a:cubicBezTo>
                    <a:cubicBezTo>
                      <a:pt x="2" y="25"/>
                      <a:pt x="15" y="31"/>
                      <a:pt x="24" y="44"/>
                    </a:cubicBezTo>
                    <a:cubicBezTo>
                      <a:pt x="34" y="32"/>
                      <a:pt x="48" y="26"/>
                      <a:pt x="49" y="15"/>
                    </a:cubicBezTo>
                    <a:cubicBezTo>
                      <a:pt x="50" y="7"/>
                      <a:pt x="46" y="1"/>
                      <a:pt x="38" y="0"/>
                    </a:cubicBezTo>
                    <a:cubicBezTo>
                      <a:pt x="31" y="0"/>
                      <a:pt x="27" y="3"/>
                      <a:pt x="25" y="9"/>
                    </a:cubicBez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grpSp>
      </p:grpSp>
      <p:sp>
        <p:nvSpPr>
          <p:cNvPr id="33" name="Freeform 271"/>
          <p:cNvSpPr>
            <a:spLocks/>
          </p:cNvSpPr>
          <p:nvPr/>
        </p:nvSpPr>
        <p:spPr bwMode="auto">
          <a:xfrm>
            <a:off x="2677487" y="4608215"/>
            <a:ext cx="29855" cy="40711"/>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chemeClr val="bg1"/>
              </a:solidFill>
            </a:endParaRPr>
          </a:p>
        </p:txBody>
      </p:sp>
      <p:sp>
        <p:nvSpPr>
          <p:cNvPr id="34" name="Freeform 272"/>
          <p:cNvSpPr>
            <a:spLocks/>
          </p:cNvSpPr>
          <p:nvPr/>
        </p:nvSpPr>
        <p:spPr bwMode="auto">
          <a:xfrm>
            <a:off x="2718196" y="4608215"/>
            <a:ext cx="18999" cy="40711"/>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chemeClr val="bg1"/>
              </a:solidFill>
            </a:endParaRPr>
          </a:p>
        </p:txBody>
      </p:sp>
      <p:sp>
        <p:nvSpPr>
          <p:cNvPr id="35" name="Freeform 307"/>
          <p:cNvSpPr>
            <a:spLocks/>
          </p:cNvSpPr>
          <p:nvPr/>
        </p:nvSpPr>
        <p:spPr bwMode="auto">
          <a:xfrm>
            <a:off x="3081882" y="3593152"/>
            <a:ext cx="111277" cy="111276"/>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chemeClr val="bg1"/>
              </a:solidFill>
            </a:endParaRPr>
          </a:p>
        </p:txBody>
      </p:sp>
      <p:sp>
        <p:nvSpPr>
          <p:cNvPr id="36" name="TextBox 600"/>
          <p:cNvSpPr txBox="1"/>
          <p:nvPr/>
        </p:nvSpPr>
        <p:spPr bwMode="auto">
          <a:xfrm>
            <a:off x="3846697" y="5946529"/>
            <a:ext cx="1364476" cy="400110"/>
          </a:xfrm>
          <a:prstGeom prst="rect">
            <a:avLst/>
          </a:prstGeom>
          <a:noFill/>
        </p:spPr>
        <p:txBody>
          <a:bodyPr wrap="none">
            <a:spAutoFit/>
          </a:bodyPr>
          <a:lstStyle/>
          <a:p>
            <a:pPr algn="ctr" fontAlgn="auto">
              <a:spcBef>
                <a:spcPts val="0"/>
              </a:spcBef>
              <a:spcAft>
                <a:spcPts val="0"/>
              </a:spcAft>
              <a:defRPr/>
            </a:pPr>
            <a:r>
              <a:rPr lang="zh-CN" altLang="en-US" sz="2000" b="1" spc="300" dirty="0" smtClean="0">
                <a:solidFill>
                  <a:schemeClr val="bg1"/>
                </a:solidFill>
                <a:latin typeface="微软雅黑" pitchFamily="34" charset="-122"/>
                <a:ea typeface="微软雅黑" pitchFamily="34" charset="-122"/>
                <a:cs typeface="Arial" pitchFamily="34" charset="0"/>
              </a:rPr>
              <a:t>添加标题</a:t>
            </a:r>
            <a:endParaRPr lang="zh-CN" altLang="en-US" sz="2000" b="1" spc="300" dirty="0">
              <a:solidFill>
                <a:schemeClr val="bg1"/>
              </a:solidFill>
              <a:latin typeface="微软雅黑" pitchFamily="34" charset="-122"/>
              <a:ea typeface="微软雅黑" pitchFamily="34" charset="-122"/>
              <a:cs typeface="Arial" pitchFamily="34" charset="0"/>
            </a:endParaRPr>
          </a:p>
        </p:txBody>
      </p:sp>
      <p:sp>
        <p:nvSpPr>
          <p:cNvPr id="37" name="TextBox 601"/>
          <p:cNvSpPr txBox="1"/>
          <p:nvPr/>
        </p:nvSpPr>
        <p:spPr bwMode="auto">
          <a:xfrm>
            <a:off x="547289" y="4413901"/>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EBAC07"/>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添加标题</a:t>
            </a:r>
          </a:p>
        </p:txBody>
      </p:sp>
      <p:sp>
        <p:nvSpPr>
          <p:cNvPr id="38" name="TextBox 603"/>
          <p:cNvSpPr txBox="1"/>
          <p:nvPr/>
        </p:nvSpPr>
        <p:spPr bwMode="auto">
          <a:xfrm>
            <a:off x="3851377" y="1715015"/>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添加标题</a:t>
            </a:r>
          </a:p>
        </p:txBody>
      </p:sp>
      <p:sp>
        <p:nvSpPr>
          <p:cNvPr id="39" name="TextBox 604"/>
          <p:cNvSpPr txBox="1"/>
          <p:nvPr/>
        </p:nvSpPr>
        <p:spPr bwMode="auto">
          <a:xfrm>
            <a:off x="4967169" y="4413901"/>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284848"/>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添加标题</a:t>
            </a:r>
          </a:p>
        </p:txBody>
      </p:sp>
      <p:sp>
        <p:nvSpPr>
          <p:cNvPr id="40" name="Content Placeholder 2"/>
          <p:cNvSpPr txBox="1">
            <a:spLocks/>
          </p:cNvSpPr>
          <p:nvPr/>
        </p:nvSpPr>
        <p:spPr>
          <a:xfrm>
            <a:off x="6331645" y="1866301"/>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41" name="Content Placeholder 2"/>
          <p:cNvSpPr txBox="1">
            <a:spLocks/>
          </p:cNvSpPr>
          <p:nvPr/>
        </p:nvSpPr>
        <p:spPr>
          <a:xfrm>
            <a:off x="6331645" y="3105482"/>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42" name="Content Placeholder 2"/>
          <p:cNvSpPr txBox="1">
            <a:spLocks/>
          </p:cNvSpPr>
          <p:nvPr/>
        </p:nvSpPr>
        <p:spPr>
          <a:xfrm>
            <a:off x="6331645" y="4344663"/>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43" name="Content Placeholder 2"/>
          <p:cNvSpPr txBox="1">
            <a:spLocks/>
          </p:cNvSpPr>
          <p:nvPr/>
        </p:nvSpPr>
        <p:spPr>
          <a:xfrm>
            <a:off x="6331645" y="5583844"/>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2855899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6"/>
          <p:cNvSpPr>
            <a:spLocks/>
          </p:cNvSpPr>
          <p:nvPr/>
        </p:nvSpPr>
        <p:spPr bwMode="auto">
          <a:xfrm>
            <a:off x="895350" y="1638521"/>
            <a:ext cx="4552950" cy="2777398"/>
          </a:xfrm>
          <a:custGeom>
            <a:avLst/>
            <a:gdLst>
              <a:gd name="T0" fmla="*/ 1377 w 1377"/>
              <a:gd name="T1" fmla="*/ 181 h 840"/>
              <a:gd name="T2" fmla="*/ 1034 w 1377"/>
              <a:gd name="T3" fmla="*/ 90 h 840"/>
              <a:gd name="T4" fmla="*/ 691 w 1377"/>
              <a:gd name="T5" fmla="*/ 0 h 840"/>
              <a:gd name="T6" fmla="*/ 343 w 1377"/>
              <a:gd name="T7" fmla="*/ 90 h 840"/>
              <a:gd name="T8" fmla="*/ 0 w 1377"/>
              <a:gd name="T9" fmla="*/ 181 h 840"/>
              <a:gd name="T10" fmla="*/ 0 w 1377"/>
              <a:gd name="T11" fmla="*/ 181 h 840"/>
              <a:gd name="T12" fmla="*/ 0 w 1377"/>
              <a:gd name="T13" fmla="*/ 840 h 840"/>
              <a:gd name="T14" fmla="*/ 1377 w 1377"/>
              <a:gd name="T15" fmla="*/ 840 h 840"/>
              <a:gd name="T16" fmla="*/ 1377 w 1377"/>
              <a:gd name="T17" fmla="*/ 181 h 840"/>
              <a:gd name="T18" fmla="*/ 1377 w 1377"/>
              <a:gd name="T19" fmla="*/ 181 h 8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840">
                <a:moveTo>
                  <a:pt x="1377" y="181"/>
                </a:moveTo>
                <a:lnTo>
                  <a:pt x="1034" y="90"/>
                </a:lnTo>
                <a:lnTo>
                  <a:pt x="691" y="0"/>
                </a:lnTo>
                <a:lnTo>
                  <a:pt x="343" y="90"/>
                </a:lnTo>
                <a:lnTo>
                  <a:pt x="0" y="181"/>
                </a:lnTo>
                <a:lnTo>
                  <a:pt x="0" y="840"/>
                </a:lnTo>
                <a:lnTo>
                  <a:pt x="1377" y="840"/>
                </a:lnTo>
                <a:lnTo>
                  <a:pt x="1377" y="181"/>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0" name="Freeform 7"/>
          <p:cNvSpPr>
            <a:spLocks/>
          </p:cNvSpPr>
          <p:nvPr/>
        </p:nvSpPr>
        <p:spPr bwMode="auto">
          <a:xfrm>
            <a:off x="895350" y="4773013"/>
            <a:ext cx="4552950" cy="1716036"/>
          </a:xfrm>
          <a:custGeom>
            <a:avLst/>
            <a:gdLst>
              <a:gd name="T0" fmla="*/ 0 w 1377"/>
              <a:gd name="T1" fmla="*/ 0 h 519"/>
              <a:gd name="T2" fmla="*/ 0 w 1377"/>
              <a:gd name="T3" fmla="*/ 334 h 519"/>
              <a:gd name="T4" fmla="*/ 0 w 1377"/>
              <a:gd name="T5" fmla="*/ 334 h 519"/>
              <a:gd name="T6" fmla="*/ 343 w 1377"/>
              <a:gd name="T7" fmla="*/ 424 h 519"/>
              <a:gd name="T8" fmla="*/ 691 w 1377"/>
              <a:gd name="T9" fmla="*/ 519 h 519"/>
              <a:gd name="T10" fmla="*/ 1034 w 1377"/>
              <a:gd name="T11" fmla="*/ 424 h 519"/>
              <a:gd name="T12" fmla="*/ 1377 w 1377"/>
              <a:gd name="T13" fmla="*/ 334 h 519"/>
              <a:gd name="T14" fmla="*/ 1377 w 1377"/>
              <a:gd name="T15" fmla="*/ 334 h 519"/>
              <a:gd name="T16" fmla="*/ 1377 w 1377"/>
              <a:gd name="T17" fmla="*/ 0 h 519"/>
              <a:gd name="T18" fmla="*/ 0 w 1377"/>
              <a:gd name="T19" fmla="*/ 0 h 5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519">
                <a:moveTo>
                  <a:pt x="0" y="0"/>
                </a:moveTo>
                <a:lnTo>
                  <a:pt x="0" y="334"/>
                </a:lnTo>
                <a:lnTo>
                  <a:pt x="343" y="424"/>
                </a:lnTo>
                <a:lnTo>
                  <a:pt x="691" y="519"/>
                </a:lnTo>
                <a:lnTo>
                  <a:pt x="1034" y="424"/>
                </a:lnTo>
                <a:lnTo>
                  <a:pt x="1377" y="334"/>
                </a:lnTo>
                <a:lnTo>
                  <a:pt x="1377" y="0"/>
                </a:lnTo>
                <a:lnTo>
                  <a:pt x="0"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1" name="TextBox 269"/>
          <p:cNvSpPr txBox="1"/>
          <p:nvPr/>
        </p:nvSpPr>
        <p:spPr>
          <a:xfrm>
            <a:off x="2094450" y="2548200"/>
            <a:ext cx="2154757" cy="1200329"/>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7200" b="1"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rPr>
              <a:t>75</a:t>
            </a:r>
            <a:r>
              <a:rPr lang="en-US" altLang="zh-CN" sz="6000" b="1"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rPr>
              <a:t>%</a:t>
            </a:r>
            <a:endParaRPr lang="zh-CN" altLang="en-US" sz="7200" b="1"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endParaRPr>
          </a:p>
        </p:txBody>
      </p:sp>
      <p:sp>
        <p:nvSpPr>
          <p:cNvPr id="22" name="TextBox 270"/>
          <p:cNvSpPr txBox="1"/>
          <p:nvPr/>
        </p:nvSpPr>
        <p:spPr>
          <a:xfrm>
            <a:off x="2023116" y="4849472"/>
            <a:ext cx="2297424" cy="1200329"/>
          </a:xfrm>
          <a:prstGeom prst="rect">
            <a:avLst/>
          </a:prstGeom>
          <a:noFill/>
        </p:spPr>
        <p:txBody>
          <a:bodyPr wrap="none">
            <a:spAutoFit/>
          </a:bodyPr>
          <a:lstStyle>
            <a:defPPr>
              <a:defRPr lang="zh-CN"/>
            </a:defPPr>
            <a:lvl1pPr algn="ctr" fontAlgn="auto">
              <a:spcBef>
                <a:spcPts val="0"/>
              </a:spcBef>
              <a:spcAft>
                <a:spcPts val="0"/>
              </a:spcAft>
              <a:defRPr sz="72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en-US" altLang="zh-CN" b="1" dirty="0"/>
              <a:t>25%</a:t>
            </a:r>
            <a:endParaRPr lang="zh-CN" altLang="en-US" b="1" dirty="0"/>
          </a:p>
        </p:txBody>
      </p:sp>
      <p:sp>
        <p:nvSpPr>
          <p:cNvPr id="23" name="Content Placeholder 2"/>
          <p:cNvSpPr txBox="1">
            <a:spLocks/>
          </p:cNvSpPr>
          <p:nvPr/>
        </p:nvSpPr>
        <p:spPr>
          <a:xfrm>
            <a:off x="6331645" y="1933196"/>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4" name="Content Placeholder 2"/>
          <p:cNvSpPr txBox="1">
            <a:spLocks/>
          </p:cNvSpPr>
          <p:nvPr/>
        </p:nvSpPr>
        <p:spPr>
          <a:xfrm>
            <a:off x="6331645" y="274722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5" name="Content Placeholder 2"/>
          <p:cNvSpPr txBox="1">
            <a:spLocks/>
          </p:cNvSpPr>
          <p:nvPr/>
        </p:nvSpPr>
        <p:spPr>
          <a:xfrm>
            <a:off x="6331645" y="4181096"/>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26" name="Content Placeholder 2"/>
          <p:cNvSpPr txBox="1">
            <a:spLocks/>
          </p:cNvSpPr>
          <p:nvPr/>
        </p:nvSpPr>
        <p:spPr>
          <a:xfrm>
            <a:off x="6331645" y="499512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375291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19" name="Freeform 5"/>
          <p:cNvSpPr>
            <a:spLocks/>
          </p:cNvSpPr>
          <p:nvPr/>
        </p:nvSpPr>
        <p:spPr bwMode="auto">
          <a:xfrm>
            <a:off x="6631864" y="3516673"/>
            <a:ext cx="1600322" cy="2245654"/>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615" h="863">
                <a:moveTo>
                  <a:pt x="307" y="0"/>
                </a:moveTo>
                <a:lnTo>
                  <a:pt x="461" y="435"/>
                </a:lnTo>
                <a:lnTo>
                  <a:pt x="615" y="863"/>
                </a:lnTo>
                <a:lnTo>
                  <a:pt x="307" y="863"/>
                </a:lnTo>
                <a:lnTo>
                  <a:pt x="0" y="863"/>
                </a:lnTo>
                <a:lnTo>
                  <a:pt x="154" y="435"/>
                </a:lnTo>
                <a:lnTo>
                  <a:pt x="307"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0" name="Freeform 6"/>
          <p:cNvSpPr>
            <a:spLocks/>
          </p:cNvSpPr>
          <p:nvPr/>
        </p:nvSpPr>
        <p:spPr bwMode="auto">
          <a:xfrm>
            <a:off x="5276144" y="4700649"/>
            <a:ext cx="1600322" cy="1061676"/>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615" h="408">
                <a:moveTo>
                  <a:pt x="308" y="0"/>
                </a:moveTo>
                <a:lnTo>
                  <a:pt x="461" y="201"/>
                </a:lnTo>
                <a:lnTo>
                  <a:pt x="615" y="408"/>
                </a:lnTo>
                <a:lnTo>
                  <a:pt x="308" y="408"/>
                </a:lnTo>
                <a:lnTo>
                  <a:pt x="0" y="408"/>
                </a:lnTo>
                <a:lnTo>
                  <a:pt x="154" y="201"/>
                </a:lnTo>
                <a:lnTo>
                  <a:pt x="308"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1" name="Freeform 7"/>
          <p:cNvSpPr>
            <a:spLocks/>
          </p:cNvSpPr>
          <p:nvPr/>
        </p:nvSpPr>
        <p:spPr bwMode="auto">
          <a:xfrm>
            <a:off x="3975070" y="5483896"/>
            <a:ext cx="1597719" cy="278431"/>
          </a:xfrm>
          <a:custGeom>
            <a:avLst/>
            <a:gdLst>
              <a:gd name="T0" fmla="*/ 307 w 614"/>
              <a:gd name="T1" fmla="*/ 0 h 107"/>
              <a:gd name="T2" fmla="*/ 460 w 614"/>
              <a:gd name="T3" fmla="*/ 53 h 107"/>
              <a:gd name="T4" fmla="*/ 614 w 614"/>
              <a:gd name="T5" fmla="*/ 107 h 107"/>
              <a:gd name="T6" fmla="*/ 307 w 614"/>
              <a:gd name="T7" fmla="*/ 107 h 107"/>
              <a:gd name="T8" fmla="*/ 0 w 614"/>
              <a:gd name="T9" fmla="*/ 107 h 107"/>
              <a:gd name="T10" fmla="*/ 153 w 614"/>
              <a:gd name="T11" fmla="*/ 53 h 107"/>
              <a:gd name="T12" fmla="*/ 307 w 614"/>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614" h="107">
                <a:moveTo>
                  <a:pt x="307" y="0"/>
                </a:moveTo>
                <a:lnTo>
                  <a:pt x="460" y="53"/>
                </a:lnTo>
                <a:lnTo>
                  <a:pt x="614" y="107"/>
                </a:lnTo>
                <a:lnTo>
                  <a:pt x="307" y="107"/>
                </a:lnTo>
                <a:lnTo>
                  <a:pt x="0" y="107"/>
                </a:lnTo>
                <a:lnTo>
                  <a:pt x="153" y="53"/>
                </a:lnTo>
                <a:lnTo>
                  <a:pt x="307"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2" name="Freeform 8"/>
          <p:cNvSpPr>
            <a:spLocks/>
          </p:cNvSpPr>
          <p:nvPr/>
        </p:nvSpPr>
        <p:spPr bwMode="auto">
          <a:xfrm>
            <a:off x="7987582" y="2210395"/>
            <a:ext cx="1597719" cy="3551932"/>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14" h="1365">
                <a:moveTo>
                  <a:pt x="307" y="0"/>
                </a:moveTo>
                <a:lnTo>
                  <a:pt x="461" y="682"/>
                </a:lnTo>
                <a:lnTo>
                  <a:pt x="614" y="1365"/>
                </a:lnTo>
                <a:lnTo>
                  <a:pt x="307" y="1365"/>
                </a:lnTo>
                <a:lnTo>
                  <a:pt x="0" y="1365"/>
                </a:lnTo>
                <a:lnTo>
                  <a:pt x="154" y="682"/>
                </a:lnTo>
                <a:lnTo>
                  <a:pt x="307"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3" name="Freeform 9"/>
          <p:cNvSpPr>
            <a:spLocks/>
          </p:cNvSpPr>
          <p:nvPr/>
        </p:nvSpPr>
        <p:spPr bwMode="auto">
          <a:xfrm>
            <a:off x="9343301" y="4107359"/>
            <a:ext cx="1597719" cy="1654966"/>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Lst>
            <a:ahLst/>
            <a:cxnLst>
              <a:cxn ang="0">
                <a:pos x="T0" y="T1"/>
              </a:cxn>
              <a:cxn ang="0">
                <a:pos x="T2" y="T3"/>
              </a:cxn>
              <a:cxn ang="0">
                <a:pos x="T4" y="T5"/>
              </a:cxn>
              <a:cxn ang="0">
                <a:pos x="T6" y="T7"/>
              </a:cxn>
              <a:cxn ang="0">
                <a:pos x="T8" y="T9"/>
              </a:cxn>
              <a:cxn ang="0">
                <a:pos x="T10" y="T11"/>
              </a:cxn>
              <a:cxn ang="0">
                <a:pos x="T12" y="T13"/>
              </a:cxn>
            </a:cxnLst>
            <a:rect l="0" t="0" r="r" b="b"/>
            <a:pathLst>
              <a:path w="614" h="636">
                <a:moveTo>
                  <a:pt x="307" y="0"/>
                </a:moveTo>
                <a:lnTo>
                  <a:pt x="461" y="321"/>
                </a:lnTo>
                <a:lnTo>
                  <a:pt x="614" y="636"/>
                </a:lnTo>
                <a:lnTo>
                  <a:pt x="307" y="636"/>
                </a:lnTo>
                <a:lnTo>
                  <a:pt x="0" y="636"/>
                </a:lnTo>
                <a:lnTo>
                  <a:pt x="154" y="321"/>
                </a:lnTo>
                <a:lnTo>
                  <a:pt x="307" y="0"/>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4" name="TextBox 282"/>
          <p:cNvSpPr txBox="1"/>
          <p:nvPr/>
        </p:nvSpPr>
        <p:spPr bwMode="auto">
          <a:xfrm>
            <a:off x="4402071" y="4860328"/>
            <a:ext cx="604653" cy="461665"/>
          </a:xfrm>
          <a:prstGeom prst="rect">
            <a:avLst/>
          </a:prstGeom>
          <a:noFill/>
        </p:spPr>
        <p:txBody>
          <a:bodyPr wrap="none">
            <a:spAutoFit/>
          </a:bodyPr>
          <a:lstStyle/>
          <a:p>
            <a:pPr fontAlgn="auto">
              <a:spcBef>
                <a:spcPts val="0"/>
              </a:spcBef>
              <a:spcAft>
                <a:spcPts val="0"/>
              </a:spcAft>
              <a:defRPr/>
            </a:pPr>
            <a:r>
              <a:rPr lang="en-US" altLang="zh-CN" sz="2400" spc="300"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rPr>
              <a:t>18</a:t>
            </a:r>
            <a:endParaRPr lang="zh-CN" altLang="en-US" sz="2400" spc="300"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endParaRPr>
          </a:p>
        </p:txBody>
      </p:sp>
      <p:sp>
        <p:nvSpPr>
          <p:cNvPr id="25" name="TextBox 283"/>
          <p:cNvSpPr txBox="1"/>
          <p:nvPr/>
        </p:nvSpPr>
        <p:spPr bwMode="auto">
          <a:xfrm>
            <a:off x="4359630"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EBAC07"/>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标题</a:t>
            </a:r>
          </a:p>
        </p:txBody>
      </p:sp>
      <p:sp>
        <p:nvSpPr>
          <p:cNvPr id="26" name="TextBox 285"/>
          <p:cNvSpPr txBox="1"/>
          <p:nvPr/>
        </p:nvSpPr>
        <p:spPr bwMode="auto">
          <a:xfrm>
            <a:off x="5620557"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标题</a:t>
            </a:r>
          </a:p>
        </p:txBody>
      </p:sp>
      <p:sp>
        <p:nvSpPr>
          <p:cNvPr id="27" name="TextBox 286"/>
          <p:cNvSpPr txBox="1"/>
          <p:nvPr/>
        </p:nvSpPr>
        <p:spPr bwMode="auto">
          <a:xfrm>
            <a:off x="6831446" y="5956240"/>
            <a:ext cx="774571" cy="400110"/>
          </a:xfrm>
          <a:prstGeom prst="rect">
            <a:avLst/>
          </a:prstGeom>
          <a:noFill/>
        </p:spPr>
        <p:txBody>
          <a:bodyPr wrap="none">
            <a:spAutoFit/>
          </a:bodyPr>
          <a:lstStyle/>
          <a:p>
            <a:pPr fontAlgn="auto">
              <a:spcBef>
                <a:spcPts val="0"/>
              </a:spcBef>
              <a:spcAft>
                <a:spcPts val="0"/>
              </a:spcAft>
              <a:defRPr/>
            </a:pPr>
            <a:r>
              <a:rPr lang="zh-CN" altLang="en-US" sz="2000" b="1" spc="300" dirty="0" smtClean="0">
                <a:solidFill>
                  <a:schemeClr val="bg1"/>
                </a:solidFill>
                <a:latin typeface="微软雅黑" pitchFamily="34" charset="-122"/>
                <a:ea typeface="微软雅黑" pitchFamily="34" charset="-122"/>
                <a:cs typeface="Arial" pitchFamily="34" charset="0"/>
              </a:rPr>
              <a:t>标题</a:t>
            </a:r>
            <a:endParaRPr lang="zh-CN" altLang="en-US" sz="2000" b="1" spc="300" dirty="0">
              <a:solidFill>
                <a:schemeClr val="bg1"/>
              </a:solidFill>
              <a:latin typeface="微软雅黑" pitchFamily="34" charset="-122"/>
              <a:ea typeface="微软雅黑" pitchFamily="34" charset="-122"/>
              <a:cs typeface="Arial" pitchFamily="34" charset="0"/>
            </a:endParaRPr>
          </a:p>
        </p:txBody>
      </p:sp>
      <p:sp>
        <p:nvSpPr>
          <p:cNvPr id="28" name="TextBox 287"/>
          <p:cNvSpPr txBox="1"/>
          <p:nvPr/>
        </p:nvSpPr>
        <p:spPr bwMode="auto">
          <a:xfrm>
            <a:off x="8332737"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8BC925"/>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标题</a:t>
            </a:r>
          </a:p>
        </p:txBody>
      </p:sp>
      <p:sp>
        <p:nvSpPr>
          <p:cNvPr id="29" name="TextBox 288"/>
          <p:cNvSpPr txBox="1"/>
          <p:nvPr/>
        </p:nvSpPr>
        <p:spPr bwMode="auto">
          <a:xfrm>
            <a:off x="9736410"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r>
              <a:rPr lang="zh-CN" altLang="en-US" sz="2000" b="1" dirty="0">
                <a:solidFill>
                  <a:schemeClr val="bg1"/>
                </a:solidFill>
              </a:rPr>
              <a:t>标题</a:t>
            </a:r>
          </a:p>
        </p:txBody>
      </p:sp>
      <p:sp>
        <p:nvSpPr>
          <p:cNvPr id="30" name="TextBox 289"/>
          <p:cNvSpPr txBox="1"/>
          <p:nvPr/>
        </p:nvSpPr>
        <p:spPr bwMode="auto">
          <a:xfrm>
            <a:off x="5686790" y="4150131"/>
            <a:ext cx="604653" cy="461665"/>
          </a:xfrm>
          <a:prstGeom prst="rect">
            <a:avLst/>
          </a:prstGeom>
          <a:noFill/>
        </p:spPr>
        <p:txBody>
          <a:bodyPr wrap="none">
            <a:spAutoFit/>
          </a:bodyPr>
          <a:lstStyle>
            <a:defPPr>
              <a:defRPr lang="zh-CN"/>
            </a:defPPr>
            <a:lvl1pPr fontAlgn="auto">
              <a:spcBef>
                <a:spcPts val="0"/>
              </a:spcBef>
              <a:spcAft>
                <a:spcPts val="0"/>
              </a:spcAft>
              <a:defRPr sz="2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38</a:t>
            </a:r>
            <a:endParaRPr lang="zh-CN" altLang="en-US" dirty="0"/>
          </a:p>
        </p:txBody>
      </p:sp>
      <p:sp>
        <p:nvSpPr>
          <p:cNvPr id="31" name="TextBox 290"/>
          <p:cNvSpPr txBox="1"/>
          <p:nvPr/>
        </p:nvSpPr>
        <p:spPr bwMode="auto">
          <a:xfrm>
            <a:off x="7019089" y="2851782"/>
            <a:ext cx="604653" cy="461665"/>
          </a:xfrm>
          <a:prstGeom prst="rect">
            <a:avLst/>
          </a:prstGeom>
          <a:noFill/>
        </p:spPr>
        <p:txBody>
          <a:bodyPr wrap="none">
            <a:spAutoFit/>
          </a:bodyPr>
          <a:lstStyle>
            <a:defPPr>
              <a:defRPr lang="zh-CN"/>
            </a:defPPr>
            <a:lvl1pPr fontAlgn="auto">
              <a:spcBef>
                <a:spcPts val="0"/>
              </a:spcBef>
              <a:spcAft>
                <a:spcPts val="0"/>
              </a:spcAft>
              <a:defRPr sz="2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97</a:t>
            </a:r>
            <a:endParaRPr lang="zh-CN" altLang="en-US" dirty="0"/>
          </a:p>
        </p:txBody>
      </p:sp>
      <p:sp>
        <p:nvSpPr>
          <p:cNvPr id="32" name="TextBox 291"/>
          <p:cNvSpPr txBox="1"/>
          <p:nvPr/>
        </p:nvSpPr>
        <p:spPr bwMode="auto">
          <a:xfrm>
            <a:off x="8398970" y="1671464"/>
            <a:ext cx="814647" cy="461665"/>
          </a:xfrm>
          <a:prstGeom prst="rect">
            <a:avLst/>
          </a:prstGeom>
          <a:noFill/>
        </p:spPr>
        <p:txBody>
          <a:bodyPr wrap="none">
            <a:spAutoFit/>
          </a:bodyPr>
          <a:lstStyle>
            <a:defPPr>
              <a:defRPr lang="zh-CN"/>
            </a:defPPr>
            <a:lvl1pPr fontAlgn="auto">
              <a:spcBef>
                <a:spcPts val="0"/>
              </a:spcBef>
              <a:spcAft>
                <a:spcPts val="0"/>
              </a:spcAft>
              <a:defRPr sz="2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125</a:t>
            </a:r>
            <a:endParaRPr lang="zh-CN" altLang="en-US" dirty="0"/>
          </a:p>
        </p:txBody>
      </p:sp>
      <p:sp>
        <p:nvSpPr>
          <p:cNvPr id="33" name="TextBox 292"/>
          <p:cNvSpPr txBox="1"/>
          <p:nvPr/>
        </p:nvSpPr>
        <p:spPr bwMode="auto">
          <a:xfrm>
            <a:off x="9778853" y="3527608"/>
            <a:ext cx="604653" cy="461665"/>
          </a:xfrm>
          <a:prstGeom prst="rect">
            <a:avLst/>
          </a:prstGeom>
          <a:noFill/>
        </p:spPr>
        <p:txBody>
          <a:bodyPr wrap="none">
            <a:spAutoFit/>
          </a:bodyPr>
          <a:lstStyle>
            <a:defPPr>
              <a:defRPr lang="zh-CN"/>
            </a:defPPr>
            <a:lvl1pPr fontAlgn="auto">
              <a:spcBef>
                <a:spcPts val="0"/>
              </a:spcBef>
              <a:spcAft>
                <a:spcPts val="0"/>
              </a:spcAft>
              <a:defRPr sz="2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55</a:t>
            </a:r>
            <a:endParaRPr lang="zh-CN" altLang="en-US" dirty="0"/>
          </a:p>
        </p:txBody>
      </p:sp>
      <p:sp>
        <p:nvSpPr>
          <p:cNvPr id="34" name="Content Placeholder 2"/>
          <p:cNvSpPr txBox="1">
            <a:spLocks/>
          </p:cNvSpPr>
          <p:nvPr/>
        </p:nvSpPr>
        <p:spPr>
          <a:xfrm>
            <a:off x="757411" y="1970445"/>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
        <p:nvSpPr>
          <p:cNvPr id="35" name="Content Placeholder 2"/>
          <p:cNvSpPr txBox="1">
            <a:spLocks/>
          </p:cNvSpPr>
          <p:nvPr/>
        </p:nvSpPr>
        <p:spPr>
          <a:xfrm>
            <a:off x="757411" y="300836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3601906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2245340" y="1829617"/>
            <a:ext cx="2959100" cy="4079830"/>
            <a:chOff x="1670051" y="1410517"/>
            <a:chExt cx="2959100" cy="4079830"/>
          </a:xfrm>
          <a:solidFill>
            <a:srgbClr val="E02579"/>
          </a:solidFill>
        </p:grpSpPr>
        <p:sp>
          <p:nvSpPr>
            <p:cNvPr id="36"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1" name="组合 30"/>
          <p:cNvGrpSpPr/>
          <p:nvPr/>
        </p:nvGrpSpPr>
        <p:grpSpPr>
          <a:xfrm>
            <a:off x="679303" y="547086"/>
            <a:ext cx="6091174" cy="3045588"/>
            <a:chOff x="-307953" y="352177"/>
            <a:chExt cx="6870810" cy="3435405"/>
          </a:xfrm>
        </p:grpSpPr>
        <p:cxnSp>
          <p:nvCxnSpPr>
            <p:cNvPr id="21" name="直接连接符 20"/>
            <p:cNvCxnSpPr/>
            <p:nvPr/>
          </p:nvCxnSpPr>
          <p:spPr>
            <a:xfrm rot="16200000">
              <a:off x="6001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8000000">
              <a:off x="938746"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9800000">
              <a:off x="18638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127452" y="352177"/>
              <a:ext cx="0" cy="1816210"/>
            </a:xfrm>
            <a:prstGeom prst="line">
              <a:avLst/>
            </a:prstGeom>
            <a:ln>
              <a:solidFill>
                <a:srgbClr val="FD665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800000">
              <a:off x="4391102" y="690771"/>
              <a:ext cx="0" cy="1816210"/>
            </a:xfrm>
            <a:prstGeom prst="line">
              <a:avLst/>
            </a:prstGeom>
            <a:ln>
              <a:solidFill>
                <a:srgbClr val="FA8538"/>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3600000">
              <a:off x="5316158" y="1615827"/>
              <a:ext cx="0" cy="1816210"/>
            </a:xfrm>
            <a:prstGeom prst="line">
              <a:avLst/>
            </a:prstGeom>
            <a:ln>
              <a:solidFill>
                <a:srgbClr val="FBB92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5654752" y="2879477"/>
              <a:ext cx="0" cy="1816210"/>
            </a:xfrm>
            <a:prstGeom prst="line">
              <a:avLst/>
            </a:prstGeom>
            <a:ln>
              <a:solidFill>
                <a:srgbClr val="FEF22A"/>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245340" y="1829617"/>
            <a:ext cx="2959100" cy="4079830"/>
            <a:chOff x="1670051" y="1410517"/>
            <a:chExt cx="2959100" cy="4079830"/>
          </a:xfrm>
        </p:grpSpPr>
        <p:sp>
          <p:nvSpPr>
            <p:cNvPr id="2" name="Freeform 45"/>
            <p:cNvSpPr>
              <a:spLocks/>
            </p:cNvSpPr>
            <p:nvPr/>
          </p:nvSpPr>
          <p:spPr bwMode="auto">
            <a:xfrm>
              <a:off x="4155162" y="2168011"/>
              <a:ext cx="473989" cy="1160603"/>
            </a:xfrm>
            <a:custGeom>
              <a:avLst/>
              <a:gdLst>
                <a:gd name="T0" fmla="*/ 0 w 107"/>
                <a:gd name="T1" fmla="*/ 139 h 262"/>
                <a:gd name="T2" fmla="*/ 102 w 107"/>
                <a:gd name="T3" fmla="*/ 262 h 262"/>
                <a:gd name="T4" fmla="*/ 107 w 107"/>
                <a:gd name="T5" fmla="*/ 0 h 262"/>
                <a:gd name="T6" fmla="*/ 0 w 107"/>
                <a:gd name="T7" fmla="*/ 139 h 262"/>
              </a:gdLst>
              <a:ahLst/>
              <a:cxnLst>
                <a:cxn ang="0">
                  <a:pos x="T0" y="T1"/>
                </a:cxn>
                <a:cxn ang="0">
                  <a:pos x="T2" y="T3"/>
                </a:cxn>
                <a:cxn ang="0">
                  <a:pos x="T4" y="T5"/>
                </a:cxn>
                <a:cxn ang="0">
                  <a:pos x="T6" y="T7"/>
                </a:cxn>
              </a:cxnLst>
              <a:rect l="0" t="0" r="r" b="b"/>
              <a:pathLst>
                <a:path w="107" h="262">
                  <a:moveTo>
                    <a:pt x="0" y="139"/>
                  </a:moveTo>
                  <a:lnTo>
                    <a:pt x="102" y="262"/>
                  </a:lnTo>
                  <a:lnTo>
                    <a:pt x="107" y="0"/>
                  </a:lnTo>
                  <a:lnTo>
                    <a:pt x="0" y="139"/>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46"/>
            <p:cNvSpPr>
              <a:spLocks/>
            </p:cNvSpPr>
            <p:nvPr/>
          </p:nvSpPr>
          <p:spPr bwMode="auto">
            <a:xfrm>
              <a:off x="1670051" y="3426069"/>
              <a:ext cx="713197" cy="877097"/>
            </a:xfrm>
            <a:custGeom>
              <a:avLst/>
              <a:gdLst>
                <a:gd name="T0" fmla="*/ 0 w 161"/>
                <a:gd name="T1" fmla="*/ 0 h 198"/>
                <a:gd name="T2" fmla="*/ 161 w 161"/>
                <a:gd name="T3" fmla="*/ 198 h 198"/>
                <a:gd name="T4" fmla="*/ 119 w 161"/>
                <a:gd name="T5" fmla="*/ 26 h 198"/>
                <a:gd name="T6" fmla="*/ 0 w 161"/>
                <a:gd name="T7" fmla="*/ 0 h 198"/>
              </a:gdLst>
              <a:ahLst/>
              <a:cxnLst>
                <a:cxn ang="0">
                  <a:pos x="T0" y="T1"/>
                </a:cxn>
                <a:cxn ang="0">
                  <a:pos x="T2" y="T3"/>
                </a:cxn>
                <a:cxn ang="0">
                  <a:pos x="T4" y="T5"/>
                </a:cxn>
                <a:cxn ang="0">
                  <a:pos x="T6" y="T7"/>
                </a:cxn>
              </a:cxnLst>
              <a:rect l="0" t="0" r="r" b="b"/>
              <a:pathLst>
                <a:path w="161" h="198">
                  <a:moveTo>
                    <a:pt x="0" y="0"/>
                  </a:moveTo>
                  <a:lnTo>
                    <a:pt x="161" y="198"/>
                  </a:lnTo>
                  <a:lnTo>
                    <a:pt x="119" y="26"/>
                  </a:lnTo>
                  <a:lnTo>
                    <a:pt x="0" y="0"/>
                  </a:lnTo>
                  <a:close/>
                </a:path>
              </a:pathLst>
            </a:custGeom>
            <a:solidFill>
              <a:srgbClr val="FD665B"/>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7"/>
            <p:cNvSpPr>
              <a:spLocks/>
            </p:cNvSpPr>
            <p:nvPr/>
          </p:nvSpPr>
          <p:spPr bwMode="auto">
            <a:xfrm>
              <a:off x="2595878" y="5162543"/>
              <a:ext cx="598023" cy="327804"/>
            </a:xfrm>
            <a:custGeom>
              <a:avLst/>
              <a:gdLst>
                <a:gd name="T0" fmla="*/ 135 w 135"/>
                <a:gd name="T1" fmla="*/ 0 h 74"/>
                <a:gd name="T2" fmla="*/ 120 w 135"/>
                <a:gd name="T3" fmla="*/ 74 h 74"/>
                <a:gd name="T4" fmla="*/ 0 w 135"/>
                <a:gd name="T5" fmla="*/ 15 h 74"/>
                <a:gd name="T6" fmla="*/ 135 w 135"/>
                <a:gd name="T7" fmla="*/ 0 h 74"/>
              </a:gdLst>
              <a:ahLst/>
              <a:cxnLst>
                <a:cxn ang="0">
                  <a:pos x="T0" y="T1"/>
                </a:cxn>
                <a:cxn ang="0">
                  <a:pos x="T2" y="T3"/>
                </a:cxn>
                <a:cxn ang="0">
                  <a:pos x="T4" y="T5"/>
                </a:cxn>
                <a:cxn ang="0">
                  <a:pos x="T6" y="T7"/>
                </a:cxn>
              </a:cxnLst>
              <a:rect l="0" t="0" r="r" b="b"/>
              <a:pathLst>
                <a:path w="135" h="74">
                  <a:moveTo>
                    <a:pt x="135" y="0"/>
                  </a:moveTo>
                  <a:lnTo>
                    <a:pt x="120" y="74"/>
                  </a:lnTo>
                  <a:lnTo>
                    <a:pt x="0" y="15"/>
                  </a:lnTo>
                  <a:lnTo>
                    <a:pt x="135" y="0"/>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8"/>
            <p:cNvSpPr>
              <a:spLocks/>
            </p:cNvSpPr>
            <p:nvPr/>
          </p:nvSpPr>
          <p:spPr bwMode="auto">
            <a:xfrm>
              <a:off x="2383248" y="4303166"/>
              <a:ext cx="810652" cy="925826"/>
            </a:xfrm>
            <a:custGeom>
              <a:avLst/>
              <a:gdLst>
                <a:gd name="T0" fmla="*/ 0 w 183"/>
                <a:gd name="T1" fmla="*/ 0 h 209"/>
                <a:gd name="T2" fmla="*/ 183 w 183"/>
                <a:gd name="T3" fmla="*/ 194 h 209"/>
                <a:gd name="T4" fmla="*/ 48 w 183"/>
                <a:gd name="T5" fmla="*/ 209 h 209"/>
                <a:gd name="T6" fmla="*/ 0 w 183"/>
                <a:gd name="T7" fmla="*/ 0 h 209"/>
              </a:gdLst>
              <a:ahLst/>
              <a:cxnLst>
                <a:cxn ang="0">
                  <a:pos x="T0" y="T1"/>
                </a:cxn>
                <a:cxn ang="0">
                  <a:pos x="T2" y="T3"/>
                </a:cxn>
                <a:cxn ang="0">
                  <a:pos x="T4" y="T5"/>
                </a:cxn>
                <a:cxn ang="0">
                  <a:pos x="T6" y="T7"/>
                </a:cxn>
              </a:cxnLst>
              <a:rect l="0" t="0" r="r" b="b"/>
              <a:pathLst>
                <a:path w="183" h="209">
                  <a:moveTo>
                    <a:pt x="0" y="0"/>
                  </a:moveTo>
                  <a:lnTo>
                    <a:pt x="183" y="194"/>
                  </a:lnTo>
                  <a:lnTo>
                    <a:pt x="48" y="209"/>
                  </a:lnTo>
                  <a:lnTo>
                    <a:pt x="0" y="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9"/>
            <p:cNvSpPr>
              <a:spLocks/>
            </p:cNvSpPr>
            <p:nvPr/>
          </p:nvSpPr>
          <p:spPr bwMode="auto">
            <a:xfrm>
              <a:off x="2383248" y="4210139"/>
              <a:ext cx="810652" cy="952404"/>
            </a:xfrm>
            <a:custGeom>
              <a:avLst/>
              <a:gdLst>
                <a:gd name="T0" fmla="*/ 183 w 183"/>
                <a:gd name="T1" fmla="*/ 0 h 215"/>
                <a:gd name="T2" fmla="*/ 183 w 183"/>
                <a:gd name="T3" fmla="*/ 215 h 215"/>
                <a:gd name="T4" fmla="*/ 0 w 183"/>
                <a:gd name="T5" fmla="*/ 21 h 215"/>
                <a:gd name="T6" fmla="*/ 183 w 183"/>
                <a:gd name="T7" fmla="*/ 0 h 215"/>
              </a:gdLst>
              <a:ahLst/>
              <a:cxnLst>
                <a:cxn ang="0">
                  <a:pos x="T0" y="T1"/>
                </a:cxn>
                <a:cxn ang="0">
                  <a:pos x="T2" y="T3"/>
                </a:cxn>
                <a:cxn ang="0">
                  <a:pos x="T4" y="T5"/>
                </a:cxn>
                <a:cxn ang="0">
                  <a:pos x="T6" y="T7"/>
                </a:cxn>
              </a:cxnLst>
              <a:rect l="0" t="0" r="r" b="b"/>
              <a:pathLst>
                <a:path w="183" h="215">
                  <a:moveTo>
                    <a:pt x="183" y="0"/>
                  </a:moveTo>
                  <a:lnTo>
                    <a:pt x="183" y="215"/>
                  </a:lnTo>
                  <a:lnTo>
                    <a:pt x="0" y="21"/>
                  </a:lnTo>
                  <a:lnTo>
                    <a:pt x="183" y="0"/>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0"/>
            <p:cNvSpPr>
              <a:spLocks/>
            </p:cNvSpPr>
            <p:nvPr/>
          </p:nvSpPr>
          <p:spPr bwMode="auto">
            <a:xfrm>
              <a:off x="3127452" y="5162543"/>
              <a:ext cx="465129" cy="327804"/>
            </a:xfrm>
            <a:custGeom>
              <a:avLst/>
              <a:gdLst>
                <a:gd name="T0" fmla="*/ 15 w 105"/>
                <a:gd name="T1" fmla="*/ 0 h 74"/>
                <a:gd name="T2" fmla="*/ 105 w 105"/>
                <a:gd name="T3" fmla="*/ 17 h 74"/>
                <a:gd name="T4" fmla="*/ 0 w 105"/>
                <a:gd name="T5" fmla="*/ 74 h 74"/>
                <a:gd name="T6" fmla="*/ 15 w 105"/>
                <a:gd name="T7" fmla="*/ 0 h 74"/>
              </a:gdLst>
              <a:ahLst/>
              <a:cxnLst>
                <a:cxn ang="0">
                  <a:pos x="T0" y="T1"/>
                </a:cxn>
                <a:cxn ang="0">
                  <a:pos x="T2" y="T3"/>
                </a:cxn>
                <a:cxn ang="0">
                  <a:pos x="T4" y="T5"/>
                </a:cxn>
                <a:cxn ang="0">
                  <a:pos x="T6" y="T7"/>
                </a:cxn>
              </a:cxnLst>
              <a:rect l="0" t="0" r="r" b="b"/>
              <a:pathLst>
                <a:path w="105" h="74">
                  <a:moveTo>
                    <a:pt x="15" y="0"/>
                  </a:moveTo>
                  <a:lnTo>
                    <a:pt x="105" y="17"/>
                  </a:lnTo>
                  <a:lnTo>
                    <a:pt x="0" y="74"/>
                  </a:lnTo>
                  <a:lnTo>
                    <a:pt x="15" y="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51"/>
            <p:cNvSpPr>
              <a:spLocks/>
            </p:cNvSpPr>
            <p:nvPr/>
          </p:nvSpPr>
          <p:spPr bwMode="auto">
            <a:xfrm>
              <a:off x="3884944" y="2783749"/>
              <a:ext cx="722057" cy="1519416"/>
            </a:xfrm>
            <a:custGeom>
              <a:avLst/>
              <a:gdLst>
                <a:gd name="T0" fmla="*/ 0 w 163"/>
                <a:gd name="T1" fmla="*/ 343 h 343"/>
                <a:gd name="T2" fmla="*/ 163 w 163"/>
                <a:gd name="T3" fmla="*/ 123 h 343"/>
                <a:gd name="T4" fmla="*/ 61 w 163"/>
                <a:gd name="T5" fmla="*/ 0 h 343"/>
                <a:gd name="T6" fmla="*/ 0 w 163"/>
                <a:gd name="T7" fmla="*/ 343 h 343"/>
              </a:gdLst>
              <a:ahLst/>
              <a:cxnLst>
                <a:cxn ang="0">
                  <a:pos x="T0" y="T1"/>
                </a:cxn>
                <a:cxn ang="0">
                  <a:pos x="T2" y="T3"/>
                </a:cxn>
                <a:cxn ang="0">
                  <a:pos x="T4" y="T5"/>
                </a:cxn>
                <a:cxn ang="0">
                  <a:pos x="T6" y="T7"/>
                </a:cxn>
              </a:cxnLst>
              <a:rect l="0" t="0" r="r" b="b"/>
              <a:pathLst>
                <a:path w="163" h="343">
                  <a:moveTo>
                    <a:pt x="0" y="343"/>
                  </a:moveTo>
                  <a:lnTo>
                    <a:pt x="163" y="123"/>
                  </a:lnTo>
                  <a:lnTo>
                    <a:pt x="61" y="0"/>
                  </a:lnTo>
                  <a:lnTo>
                    <a:pt x="0" y="343"/>
                  </a:lnTo>
                  <a:close/>
                </a:path>
              </a:pathLst>
            </a:custGeom>
            <a:solidFill>
              <a:srgbClr val="FD3F6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52"/>
            <p:cNvSpPr>
              <a:spLocks/>
            </p:cNvSpPr>
            <p:nvPr/>
          </p:nvSpPr>
          <p:spPr bwMode="auto">
            <a:xfrm>
              <a:off x="3193897" y="2783749"/>
              <a:ext cx="961265" cy="1519416"/>
            </a:xfrm>
            <a:custGeom>
              <a:avLst/>
              <a:gdLst>
                <a:gd name="T0" fmla="*/ 0 w 217"/>
                <a:gd name="T1" fmla="*/ 322 h 343"/>
                <a:gd name="T2" fmla="*/ 156 w 217"/>
                <a:gd name="T3" fmla="*/ 343 h 343"/>
                <a:gd name="T4" fmla="*/ 217 w 217"/>
                <a:gd name="T5" fmla="*/ 0 h 343"/>
                <a:gd name="T6" fmla="*/ 0 w 217"/>
                <a:gd name="T7" fmla="*/ 322 h 343"/>
              </a:gdLst>
              <a:ahLst/>
              <a:cxnLst>
                <a:cxn ang="0">
                  <a:pos x="T0" y="T1"/>
                </a:cxn>
                <a:cxn ang="0">
                  <a:pos x="T2" y="T3"/>
                </a:cxn>
                <a:cxn ang="0">
                  <a:pos x="T4" y="T5"/>
                </a:cxn>
                <a:cxn ang="0">
                  <a:pos x="T6" y="T7"/>
                </a:cxn>
              </a:cxnLst>
              <a:rect l="0" t="0" r="r" b="b"/>
              <a:pathLst>
                <a:path w="217" h="343">
                  <a:moveTo>
                    <a:pt x="0" y="322"/>
                  </a:moveTo>
                  <a:lnTo>
                    <a:pt x="156" y="343"/>
                  </a:lnTo>
                  <a:lnTo>
                    <a:pt x="217" y="0"/>
                  </a:lnTo>
                  <a:lnTo>
                    <a:pt x="0" y="322"/>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53"/>
            <p:cNvSpPr>
              <a:spLocks/>
            </p:cNvSpPr>
            <p:nvPr/>
          </p:nvSpPr>
          <p:spPr bwMode="auto">
            <a:xfrm>
              <a:off x="2197197" y="2783749"/>
              <a:ext cx="1957966" cy="1426390"/>
            </a:xfrm>
            <a:custGeom>
              <a:avLst/>
              <a:gdLst>
                <a:gd name="T0" fmla="*/ 0 w 442"/>
                <a:gd name="T1" fmla="*/ 171 h 322"/>
                <a:gd name="T2" fmla="*/ 225 w 442"/>
                <a:gd name="T3" fmla="*/ 322 h 322"/>
                <a:gd name="T4" fmla="*/ 442 w 442"/>
                <a:gd name="T5" fmla="*/ 0 h 322"/>
                <a:gd name="T6" fmla="*/ 0 w 442"/>
                <a:gd name="T7" fmla="*/ 171 h 322"/>
              </a:gdLst>
              <a:ahLst/>
              <a:cxnLst>
                <a:cxn ang="0">
                  <a:pos x="T0" y="T1"/>
                </a:cxn>
                <a:cxn ang="0">
                  <a:pos x="T2" y="T3"/>
                </a:cxn>
                <a:cxn ang="0">
                  <a:pos x="T4" y="T5"/>
                </a:cxn>
                <a:cxn ang="0">
                  <a:pos x="T6" y="T7"/>
                </a:cxn>
              </a:cxnLst>
              <a:rect l="0" t="0" r="r" b="b"/>
              <a:pathLst>
                <a:path w="442" h="322">
                  <a:moveTo>
                    <a:pt x="0" y="171"/>
                  </a:moveTo>
                  <a:lnTo>
                    <a:pt x="225" y="322"/>
                  </a:lnTo>
                  <a:lnTo>
                    <a:pt x="442" y="0"/>
                  </a:lnTo>
                  <a:lnTo>
                    <a:pt x="0"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54"/>
            <p:cNvSpPr>
              <a:spLocks/>
            </p:cNvSpPr>
            <p:nvPr/>
          </p:nvSpPr>
          <p:spPr bwMode="auto">
            <a:xfrm>
              <a:off x="2595878" y="1410517"/>
              <a:ext cx="1559285" cy="1373232"/>
            </a:xfrm>
            <a:custGeom>
              <a:avLst/>
              <a:gdLst>
                <a:gd name="T0" fmla="*/ 352 w 352"/>
                <a:gd name="T1" fmla="*/ 310 h 310"/>
                <a:gd name="T2" fmla="*/ 0 w 352"/>
                <a:gd name="T3" fmla="*/ 5 h 310"/>
                <a:gd name="T4" fmla="*/ 251 w 352"/>
                <a:gd name="T5" fmla="*/ 0 h 310"/>
                <a:gd name="T6" fmla="*/ 352 w 352"/>
                <a:gd name="T7" fmla="*/ 310 h 310"/>
              </a:gdLst>
              <a:ahLst/>
              <a:cxnLst>
                <a:cxn ang="0">
                  <a:pos x="T0" y="T1"/>
                </a:cxn>
                <a:cxn ang="0">
                  <a:pos x="T2" y="T3"/>
                </a:cxn>
                <a:cxn ang="0">
                  <a:pos x="T4" y="T5"/>
                </a:cxn>
                <a:cxn ang="0">
                  <a:pos x="T6" y="T7"/>
                </a:cxn>
              </a:cxnLst>
              <a:rect l="0" t="0" r="r" b="b"/>
              <a:pathLst>
                <a:path w="352" h="310">
                  <a:moveTo>
                    <a:pt x="352" y="310"/>
                  </a:moveTo>
                  <a:lnTo>
                    <a:pt x="0" y="5"/>
                  </a:lnTo>
                  <a:lnTo>
                    <a:pt x="251" y="0"/>
                  </a:lnTo>
                  <a:lnTo>
                    <a:pt x="352" y="310"/>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55"/>
            <p:cNvSpPr>
              <a:spLocks/>
            </p:cNvSpPr>
            <p:nvPr/>
          </p:nvSpPr>
          <p:spPr bwMode="auto">
            <a:xfrm>
              <a:off x="3707753" y="1410517"/>
              <a:ext cx="921396" cy="1373232"/>
            </a:xfrm>
            <a:custGeom>
              <a:avLst/>
              <a:gdLst>
                <a:gd name="T0" fmla="*/ 208 w 208"/>
                <a:gd name="T1" fmla="*/ 171 h 310"/>
                <a:gd name="T2" fmla="*/ 0 w 208"/>
                <a:gd name="T3" fmla="*/ 0 h 310"/>
                <a:gd name="T4" fmla="*/ 101 w 208"/>
                <a:gd name="T5" fmla="*/ 310 h 310"/>
                <a:gd name="T6" fmla="*/ 208 w 208"/>
                <a:gd name="T7" fmla="*/ 171 h 310"/>
              </a:gdLst>
              <a:ahLst/>
              <a:cxnLst>
                <a:cxn ang="0">
                  <a:pos x="T0" y="T1"/>
                </a:cxn>
                <a:cxn ang="0">
                  <a:pos x="T2" y="T3"/>
                </a:cxn>
                <a:cxn ang="0">
                  <a:pos x="T4" y="T5"/>
                </a:cxn>
                <a:cxn ang="0">
                  <a:pos x="T6" y="T7"/>
                </a:cxn>
              </a:cxnLst>
              <a:rect l="0" t="0" r="r" b="b"/>
              <a:pathLst>
                <a:path w="208" h="310">
                  <a:moveTo>
                    <a:pt x="208" y="171"/>
                  </a:moveTo>
                  <a:lnTo>
                    <a:pt x="0" y="0"/>
                  </a:lnTo>
                  <a:lnTo>
                    <a:pt x="101" y="310"/>
                  </a:lnTo>
                  <a:lnTo>
                    <a:pt x="208" y="171"/>
                  </a:lnTo>
                  <a:close/>
                </a:path>
              </a:pathLst>
            </a:custGeom>
            <a:solidFill>
              <a:srgbClr val="E0257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56"/>
            <p:cNvSpPr>
              <a:spLocks/>
            </p:cNvSpPr>
            <p:nvPr/>
          </p:nvSpPr>
          <p:spPr bwMode="auto">
            <a:xfrm>
              <a:off x="1692201" y="1432667"/>
              <a:ext cx="903676" cy="2108576"/>
            </a:xfrm>
            <a:custGeom>
              <a:avLst/>
              <a:gdLst>
                <a:gd name="T0" fmla="*/ 114 w 204"/>
                <a:gd name="T1" fmla="*/ 476 h 476"/>
                <a:gd name="T2" fmla="*/ 204 w 204"/>
                <a:gd name="T3" fmla="*/ 0 h 476"/>
                <a:gd name="T4" fmla="*/ 0 w 204"/>
                <a:gd name="T5" fmla="*/ 170 h 476"/>
                <a:gd name="T6" fmla="*/ 114 w 204"/>
                <a:gd name="T7" fmla="*/ 476 h 476"/>
              </a:gdLst>
              <a:ahLst/>
              <a:cxnLst>
                <a:cxn ang="0">
                  <a:pos x="T0" y="T1"/>
                </a:cxn>
                <a:cxn ang="0">
                  <a:pos x="T2" y="T3"/>
                </a:cxn>
                <a:cxn ang="0">
                  <a:pos x="T4" y="T5"/>
                </a:cxn>
                <a:cxn ang="0">
                  <a:pos x="T6" y="T7"/>
                </a:cxn>
              </a:cxnLst>
              <a:rect l="0" t="0" r="r" b="b"/>
              <a:pathLst>
                <a:path w="204" h="476">
                  <a:moveTo>
                    <a:pt x="114" y="476"/>
                  </a:moveTo>
                  <a:lnTo>
                    <a:pt x="204" y="0"/>
                  </a:lnTo>
                  <a:lnTo>
                    <a:pt x="0" y="170"/>
                  </a:lnTo>
                  <a:lnTo>
                    <a:pt x="114" y="476"/>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57"/>
            <p:cNvSpPr>
              <a:spLocks/>
            </p:cNvSpPr>
            <p:nvPr/>
          </p:nvSpPr>
          <p:spPr bwMode="auto">
            <a:xfrm>
              <a:off x="2197197" y="1432667"/>
              <a:ext cx="1957966" cy="2108576"/>
            </a:xfrm>
            <a:custGeom>
              <a:avLst/>
              <a:gdLst>
                <a:gd name="T0" fmla="*/ 442 w 442"/>
                <a:gd name="T1" fmla="*/ 305 h 476"/>
                <a:gd name="T2" fmla="*/ 90 w 442"/>
                <a:gd name="T3" fmla="*/ 0 h 476"/>
                <a:gd name="T4" fmla="*/ 0 w 442"/>
                <a:gd name="T5" fmla="*/ 476 h 476"/>
                <a:gd name="T6" fmla="*/ 442 w 442"/>
                <a:gd name="T7" fmla="*/ 305 h 476"/>
              </a:gdLst>
              <a:ahLst/>
              <a:cxnLst>
                <a:cxn ang="0">
                  <a:pos x="T0" y="T1"/>
                </a:cxn>
                <a:cxn ang="0">
                  <a:pos x="T2" y="T3"/>
                </a:cxn>
                <a:cxn ang="0">
                  <a:pos x="T4" y="T5"/>
                </a:cxn>
                <a:cxn ang="0">
                  <a:pos x="T6" y="T7"/>
                </a:cxn>
              </a:cxnLst>
              <a:rect l="0" t="0" r="r" b="b"/>
              <a:pathLst>
                <a:path w="442" h="476">
                  <a:moveTo>
                    <a:pt x="442" y="305"/>
                  </a:moveTo>
                  <a:lnTo>
                    <a:pt x="90" y="0"/>
                  </a:lnTo>
                  <a:lnTo>
                    <a:pt x="0" y="476"/>
                  </a:lnTo>
                  <a:lnTo>
                    <a:pt x="442" y="305"/>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8"/>
            <p:cNvSpPr>
              <a:spLocks/>
            </p:cNvSpPr>
            <p:nvPr/>
          </p:nvSpPr>
          <p:spPr bwMode="auto">
            <a:xfrm>
              <a:off x="3193897" y="4303166"/>
              <a:ext cx="691047" cy="934685"/>
            </a:xfrm>
            <a:custGeom>
              <a:avLst/>
              <a:gdLst>
                <a:gd name="T0" fmla="*/ 90 w 156"/>
                <a:gd name="T1" fmla="*/ 211 h 211"/>
                <a:gd name="T2" fmla="*/ 156 w 156"/>
                <a:gd name="T3" fmla="*/ 0 h 211"/>
                <a:gd name="T4" fmla="*/ 0 w 156"/>
                <a:gd name="T5" fmla="*/ 194 h 211"/>
                <a:gd name="T6" fmla="*/ 90 w 156"/>
                <a:gd name="T7" fmla="*/ 211 h 211"/>
              </a:gdLst>
              <a:ahLst/>
              <a:cxnLst>
                <a:cxn ang="0">
                  <a:pos x="T0" y="T1"/>
                </a:cxn>
                <a:cxn ang="0">
                  <a:pos x="T2" y="T3"/>
                </a:cxn>
                <a:cxn ang="0">
                  <a:pos x="T4" y="T5"/>
                </a:cxn>
                <a:cxn ang="0">
                  <a:pos x="T6" y="T7"/>
                </a:cxn>
              </a:cxnLst>
              <a:rect l="0" t="0" r="r" b="b"/>
              <a:pathLst>
                <a:path w="156" h="211">
                  <a:moveTo>
                    <a:pt x="90" y="211"/>
                  </a:moveTo>
                  <a:lnTo>
                    <a:pt x="156" y="0"/>
                  </a:lnTo>
                  <a:lnTo>
                    <a:pt x="0" y="194"/>
                  </a:lnTo>
                  <a:lnTo>
                    <a:pt x="90" y="211"/>
                  </a:lnTo>
                  <a:close/>
                </a:path>
              </a:pathLst>
            </a:custGeom>
            <a:solidFill>
              <a:srgbClr val="79307A"/>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9"/>
            <p:cNvSpPr>
              <a:spLocks/>
            </p:cNvSpPr>
            <p:nvPr/>
          </p:nvSpPr>
          <p:spPr bwMode="auto">
            <a:xfrm>
              <a:off x="3193897" y="4210139"/>
              <a:ext cx="691047" cy="952404"/>
            </a:xfrm>
            <a:custGeom>
              <a:avLst/>
              <a:gdLst>
                <a:gd name="T0" fmla="*/ 156 w 156"/>
                <a:gd name="T1" fmla="*/ 21 h 215"/>
                <a:gd name="T2" fmla="*/ 0 w 156"/>
                <a:gd name="T3" fmla="*/ 0 h 215"/>
                <a:gd name="T4" fmla="*/ 0 w 156"/>
                <a:gd name="T5" fmla="*/ 215 h 215"/>
                <a:gd name="T6" fmla="*/ 156 w 156"/>
                <a:gd name="T7" fmla="*/ 21 h 215"/>
              </a:gdLst>
              <a:ahLst/>
              <a:cxnLst>
                <a:cxn ang="0">
                  <a:pos x="T0" y="T1"/>
                </a:cxn>
                <a:cxn ang="0">
                  <a:pos x="T2" y="T3"/>
                </a:cxn>
                <a:cxn ang="0">
                  <a:pos x="T4" y="T5"/>
                </a:cxn>
                <a:cxn ang="0">
                  <a:pos x="T6" y="T7"/>
                </a:cxn>
              </a:cxnLst>
              <a:rect l="0" t="0" r="r" b="b"/>
              <a:pathLst>
                <a:path w="156" h="215">
                  <a:moveTo>
                    <a:pt x="156" y="21"/>
                  </a:moveTo>
                  <a:lnTo>
                    <a:pt x="0" y="0"/>
                  </a:lnTo>
                  <a:lnTo>
                    <a:pt x="0" y="215"/>
                  </a:lnTo>
                  <a:lnTo>
                    <a:pt x="156" y="21"/>
                  </a:lnTo>
                  <a:close/>
                </a:path>
              </a:pathLst>
            </a:custGeom>
            <a:solidFill>
              <a:srgbClr val="5B3B87"/>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0"/>
            <p:cNvSpPr>
              <a:spLocks/>
            </p:cNvSpPr>
            <p:nvPr/>
          </p:nvSpPr>
          <p:spPr bwMode="auto">
            <a:xfrm>
              <a:off x="2197197" y="3541243"/>
              <a:ext cx="996703" cy="761922"/>
            </a:xfrm>
            <a:custGeom>
              <a:avLst/>
              <a:gdLst>
                <a:gd name="T0" fmla="*/ 225 w 225"/>
                <a:gd name="T1" fmla="*/ 151 h 172"/>
                <a:gd name="T2" fmla="*/ 0 w 225"/>
                <a:gd name="T3" fmla="*/ 0 h 172"/>
                <a:gd name="T4" fmla="*/ 42 w 225"/>
                <a:gd name="T5" fmla="*/ 172 h 172"/>
                <a:gd name="T6" fmla="*/ 225 w 225"/>
                <a:gd name="T7" fmla="*/ 151 h 172"/>
              </a:gdLst>
              <a:ahLst/>
              <a:cxnLst>
                <a:cxn ang="0">
                  <a:pos x="T0" y="T1"/>
                </a:cxn>
                <a:cxn ang="0">
                  <a:pos x="T2" y="T3"/>
                </a:cxn>
                <a:cxn ang="0">
                  <a:pos x="T4" y="T5"/>
                </a:cxn>
                <a:cxn ang="0">
                  <a:pos x="T6" y="T7"/>
                </a:cxn>
              </a:cxnLst>
              <a:rect l="0" t="0" r="r" b="b"/>
              <a:pathLst>
                <a:path w="225" h="172">
                  <a:moveTo>
                    <a:pt x="225" y="151"/>
                  </a:moveTo>
                  <a:lnTo>
                    <a:pt x="0" y="0"/>
                  </a:lnTo>
                  <a:lnTo>
                    <a:pt x="42" y="172"/>
                  </a:lnTo>
                  <a:lnTo>
                    <a:pt x="225" y="151"/>
                  </a:lnTo>
                  <a:close/>
                </a:path>
              </a:pathLst>
            </a:custGeom>
            <a:solidFill>
              <a:srgbClr val="A82878"/>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1"/>
            <p:cNvSpPr>
              <a:spLocks/>
            </p:cNvSpPr>
            <p:nvPr/>
          </p:nvSpPr>
          <p:spPr bwMode="auto">
            <a:xfrm>
              <a:off x="1670051" y="2185730"/>
              <a:ext cx="527146" cy="1355513"/>
            </a:xfrm>
            <a:custGeom>
              <a:avLst/>
              <a:gdLst>
                <a:gd name="T0" fmla="*/ 0 w 119"/>
                <a:gd name="T1" fmla="*/ 280 h 306"/>
                <a:gd name="T2" fmla="*/ 119 w 119"/>
                <a:gd name="T3" fmla="*/ 306 h 306"/>
                <a:gd name="T4" fmla="*/ 5 w 119"/>
                <a:gd name="T5" fmla="*/ 0 h 306"/>
                <a:gd name="T6" fmla="*/ 0 w 119"/>
                <a:gd name="T7" fmla="*/ 280 h 306"/>
              </a:gdLst>
              <a:ahLst/>
              <a:cxnLst>
                <a:cxn ang="0">
                  <a:pos x="T0" y="T1"/>
                </a:cxn>
                <a:cxn ang="0">
                  <a:pos x="T2" y="T3"/>
                </a:cxn>
                <a:cxn ang="0">
                  <a:pos x="T4" y="T5"/>
                </a:cxn>
                <a:cxn ang="0">
                  <a:pos x="T6" y="T7"/>
                </a:cxn>
              </a:cxnLst>
              <a:rect l="0" t="0" r="r" b="b"/>
              <a:pathLst>
                <a:path w="119" h="306">
                  <a:moveTo>
                    <a:pt x="0" y="280"/>
                  </a:moveTo>
                  <a:lnTo>
                    <a:pt x="119" y="306"/>
                  </a:lnTo>
                  <a:lnTo>
                    <a:pt x="5" y="0"/>
                  </a:lnTo>
                  <a:lnTo>
                    <a:pt x="0" y="280"/>
                  </a:lnTo>
                  <a:close/>
                </a:path>
              </a:pathLst>
            </a:custGeom>
            <a:solidFill>
              <a:srgbClr val="F1286A"/>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32" name="Copyright Notice"/>
          <p:cNvSpPr>
            <a:spLocks/>
          </p:cNvSpPr>
          <p:nvPr/>
        </p:nvSpPr>
        <p:spPr bwMode="auto">
          <a:xfrm>
            <a:off x="848505" y="1915294"/>
            <a:ext cx="5708472" cy="312781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9900" b="1" cap="small" dirty="0" smtClean="0">
                <a:solidFill>
                  <a:schemeClr val="bg1"/>
                </a:solidFill>
                <a:latin typeface="微软雅黑" panose="020B0503020204020204" pitchFamily="34" charset="-122"/>
                <a:ea typeface="微软雅黑" panose="020B0503020204020204" pitchFamily="34" charset="-122"/>
              </a:rPr>
              <a:t>2</a:t>
            </a:r>
            <a:endParaRPr lang="en-US" sz="19900" b="1" cap="small" dirty="0">
              <a:solidFill>
                <a:schemeClr val="bg1"/>
              </a:solidFill>
              <a:latin typeface="微软雅黑" panose="020B0503020204020204" pitchFamily="34" charset="-122"/>
              <a:ea typeface="微软雅黑" panose="020B0503020204020204" pitchFamily="34" charset="-122"/>
            </a:endParaRPr>
          </a:p>
        </p:txBody>
      </p:sp>
      <p:sp>
        <p:nvSpPr>
          <p:cNvPr id="33" name="Copyright Notice"/>
          <p:cNvSpPr>
            <a:spLocks/>
          </p:cNvSpPr>
          <p:nvPr/>
        </p:nvSpPr>
        <p:spPr bwMode="auto">
          <a:xfrm>
            <a:off x="5232726" y="2288288"/>
            <a:ext cx="5708472" cy="15427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pPr algn="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a:t>
            </a:r>
            <a:r>
              <a:rPr lang="zh-CN" altLang="en-US"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此</a:t>
            </a:r>
            <a:endParaRPr lang="en-US" altLang="zh-CN"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a:p>
            <a:pPr algn="r"/>
            <a:r>
              <a:rPr lang="zh-CN" altLang="en-US" sz="48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处</a:t>
            </a:r>
            <a:r>
              <a:rPr lang="zh-CN" altLang="en-US"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填写标题</a:t>
            </a:r>
            <a:endParaRPr lang="en-US" altLang="zh-CN" sz="48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7175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03478" y="431122"/>
            <a:ext cx="788080" cy="788078"/>
            <a:chOff x="715963" y="600758"/>
            <a:chExt cx="2201410" cy="2201406"/>
          </a:xfrm>
        </p:grpSpPr>
        <p:sp>
          <p:nvSpPr>
            <p:cNvPr id="2" name="Freeform 20"/>
            <p:cNvSpPr>
              <a:spLocks/>
            </p:cNvSpPr>
            <p:nvPr/>
          </p:nvSpPr>
          <p:spPr bwMode="auto">
            <a:xfrm>
              <a:off x="715963" y="843713"/>
              <a:ext cx="349618" cy="1712535"/>
            </a:xfrm>
            <a:custGeom>
              <a:avLst/>
              <a:gdLst>
                <a:gd name="T0" fmla="*/ 118 w 118"/>
                <a:gd name="T1" fmla="*/ 379 h 578"/>
                <a:gd name="T2" fmla="*/ 0 w 118"/>
                <a:gd name="T3" fmla="*/ 578 h 578"/>
                <a:gd name="T4" fmla="*/ 0 w 118"/>
                <a:gd name="T5" fmla="*/ 0 h 578"/>
                <a:gd name="T6" fmla="*/ 118 w 118"/>
                <a:gd name="T7" fmla="*/ 379 h 578"/>
              </a:gdLst>
              <a:ahLst/>
              <a:cxnLst>
                <a:cxn ang="0">
                  <a:pos x="T0" y="T1"/>
                </a:cxn>
                <a:cxn ang="0">
                  <a:pos x="T2" y="T3"/>
                </a:cxn>
                <a:cxn ang="0">
                  <a:pos x="T4" y="T5"/>
                </a:cxn>
                <a:cxn ang="0">
                  <a:pos x="T6" y="T7"/>
                </a:cxn>
              </a:cxnLst>
              <a:rect l="0" t="0" r="r" b="b"/>
              <a:pathLst>
                <a:path w="118" h="578">
                  <a:moveTo>
                    <a:pt x="118" y="379"/>
                  </a:moveTo>
                  <a:lnTo>
                    <a:pt x="0" y="578"/>
                  </a:lnTo>
                  <a:lnTo>
                    <a:pt x="0" y="0"/>
                  </a:lnTo>
                  <a:lnTo>
                    <a:pt x="118" y="379"/>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Freeform 21"/>
            <p:cNvSpPr>
              <a:spLocks/>
            </p:cNvSpPr>
            <p:nvPr/>
          </p:nvSpPr>
          <p:spPr bwMode="auto">
            <a:xfrm>
              <a:off x="715963" y="600758"/>
              <a:ext cx="651830" cy="399987"/>
            </a:xfrm>
            <a:custGeom>
              <a:avLst/>
              <a:gdLst>
                <a:gd name="T0" fmla="*/ 220 w 220"/>
                <a:gd name="T1" fmla="*/ 135 h 135"/>
                <a:gd name="T2" fmla="*/ 0 w 220"/>
                <a:gd name="T3" fmla="*/ 82 h 135"/>
                <a:gd name="T4" fmla="*/ 82 w 220"/>
                <a:gd name="T5" fmla="*/ 0 h 135"/>
                <a:gd name="T6" fmla="*/ 220 w 220"/>
                <a:gd name="T7" fmla="*/ 135 h 135"/>
              </a:gdLst>
              <a:ahLst/>
              <a:cxnLst>
                <a:cxn ang="0">
                  <a:pos x="T0" y="T1"/>
                </a:cxn>
                <a:cxn ang="0">
                  <a:pos x="T2" y="T3"/>
                </a:cxn>
                <a:cxn ang="0">
                  <a:pos x="T4" y="T5"/>
                </a:cxn>
                <a:cxn ang="0">
                  <a:pos x="T6" y="T7"/>
                </a:cxn>
              </a:cxnLst>
              <a:rect l="0" t="0" r="r" b="b"/>
              <a:pathLst>
                <a:path w="220" h="135">
                  <a:moveTo>
                    <a:pt x="220" y="135"/>
                  </a:moveTo>
                  <a:lnTo>
                    <a:pt x="0" y="82"/>
                  </a:lnTo>
                  <a:lnTo>
                    <a:pt x="82" y="0"/>
                  </a:lnTo>
                  <a:lnTo>
                    <a:pt x="220" y="135"/>
                  </a:lnTo>
                  <a:close/>
                </a:path>
              </a:pathLst>
            </a:custGeom>
            <a:noFill/>
            <a:ln w="9525">
              <a:solidFill>
                <a:srgbClr val="5B3B87"/>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22"/>
            <p:cNvSpPr>
              <a:spLocks/>
            </p:cNvSpPr>
            <p:nvPr/>
          </p:nvSpPr>
          <p:spPr bwMode="auto">
            <a:xfrm>
              <a:off x="715963" y="1966637"/>
              <a:ext cx="349618" cy="835527"/>
            </a:xfrm>
            <a:custGeom>
              <a:avLst/>
              <a:gdLst>
                <a:gd name="T0" fmla="*/ 118 w 118"/>
                <a:gd name="T1" fmla="*/ 0 h 282"/>
                <a:gd name="T2" fmla="*/ 82 w 118"/>
                <a:gd name="T3" fmla="*/ 282 h 282"/>
                <a:gd name="T4" fmla="*/ 0 w 118"/>
                <a:gd name="T5" fmla="*/ 199 h 282"/>
                <a:gd name="T6" fmla="*/ 118 w 118"/>
                <a:gd name="T7" fmla="*/ 0 h 282"/>
              </a:gdLst>
              <a:ahLst/>
              <a:cxnLst>
                <a:cxn ang="0">
                  <a:pos x="T0" y="T1"/>
                </a:cxn>
                <a:cxn ang="0">
                  <a:pos x="T2" y="T3"/>
                </a:cxn>
                <a:cxn ang="0">
                  <a:pos x="T4" y="T5"/>
                </a:cxn>
                <a:cxn ang="0">
                  <a:pos x="T6" y="T7"/>
                </a:cxn>
              </a:cxnLst>
              <a:rect l="0" t="0" r="r" b="b"/>
              <a:pathLst>
                <a:path w="118" h="282">
                  <a:moveTo>
                    <a:pt x="118" y="0"/>
                  </a:moveTo>
                  <a:lnTo>
                    <a:pt x="82" y="282"/>
                  </a:lnTo>
                  <a:lnTo>
                    <a:pt x="0" y="199"/>
                  </a:lnTo>
                  <a:lnTo>
                    <a:pt x="118" y="0"/>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3"/>
            <p:cNvSpPr>
              <a:spLocks/>
            </p:cNvSpPr>
            <p:nvPr/>
          </p:nvSpPr>
          <p:spPr bwMode="auto">
            <a:xfrm>
              <a:off x="715963" y="843713"/>
              <a:ext cx="651830" cy="1122926"/>
            </a:xfrm>
            <a:custGeom>
              <a:avLst/>
              <a:gdLst>
                <a:gd name="T0" fmla="*/ 220 w 220"/>
                <a:gd name="T1" fmla="*/ 53 h 379"/>
                <a:gd name="T2" fmla="*/ 118 w 220"/>
                <a:gd name="T3" fmla="*/ 379 h 379"/>
                <a:gd name="T4" fmla="*/ 0 w 220"/>
                <a:gd name="T5" fmla="*/ 0 h 379"/>
                <a:gd name="T6" fmla="*/ 220 w 220"/>
                <a:gd name="T7" fmla="*/ 53 h 379"/>
              </a:gdLst>
              <a:ahLst/>
              <a:cxnLst>
                <a:cxn ang="0">
                  <a:pos x="T0" y="T1"/>
                </a:cxn>
                <a:cxn ang="0">
                  <a:pos x="T2" y="T3"/>
                </a:cxn>
                <a:cxn ang="0">
                  <a:pos x="T4" y="T5"/>
                </a:cxn>
                <a:cxn ang="0">
                  <a:pos x="T6" y="T7"/>
                </a:cxn>
              </a:cxnLst>
              <a:rect l="0" t="0" r="r" b="b"/>
              <a:pathLst>
                <a:path w="220" h="379">
                  <a:moveTo>
                    <a:pt x="220" y="53"/>
                  </a:moveTo>
                  <a:lnTo>
                    <a:pt x="118" y="379"/>
                  </a:lnTo>
                  <a:lnTo>
                    <a:pt x="0" y="0"/>
                  </a:lnTo>
                  <a:lnTo>
                    <a:pt x="220" y="53"/>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4"/>
            <p:cNvSpPr>
              <a:spLocks/>
            </p:cNvSpPr>
            <p:nvPr/>
          </p:nvSpPr>
          <p:spPr bwMode="auto">
            <a:xfrm>
              <a:off x="958918" y="1966637"/>
              <a:ext cx="948117" cy="835527"/>
            </a:xfrm>
            <a:custGeom>
              <a:avLst/>
              <a:gdLst>
                <a:gd name="T0" fmla="*/ 320 w 320"/>
                <a:gd name="T1" fmla="*/ 126 h 282"/>
                <a:gd name="T2" fmla="*/ 0 w 320"/>
                <a:gd name="T3" fmla="*/ 282 h 282"/>
                <a:gd name="T4" fmla="*/ 36 w 320"/>
                <a:gd name="T5" fmla="*/ 0 h 282"/>
                <a:gd name="T6" fmla="*/ 320 w 320"/>
                <a:gd name="T7" fmla="*/ 126 h 282"/>
              </a:gdLst>
              <a:ahLst/>
              <a:cxnLst>
                <a:cxn ang="0">
                  <a:pos x="T0" y="T1"/>
                </a:cxn>
                <a:cxn ang="0">
                  <a:pos x="T2" y="T3"/>
                </a:cxn>
                <a:cxn ang="0">
                  <a:pos x="T4" y="T5"/>
                </a:cxn>
                <a:cxn ang="0">
                  <a:pos x="T6" y="T7"/>
                </a:cxn>
              </a:cxnLst>
              <a:rect l="0" t="0" r="r" b="b"/>
              <a:pathLst>
                <a:path w="320" h="282">
                  <a:moveTo>
                    <a:pt x="320" y="126"/>
                  </a:moveTo>
                  <a:lnTo>
                    <a:pt x="0" y="282"/>
                  </a:lnTo>
                  <a:lnTo>
                    <a:pt x="36" y="0"/>
                  </a:lnTo>
                  <a:lnTo>
                    <a:pt x="320" y="126"/>
                  </a:lnTo>
                  <a:close/>
                </a:path>
              </a:pathLst>
            </a:custGeom>
            <a:noFill/>
            <a:ln w="9525">
              <a:solidFill>
                <a:srgbClr val="FEF22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5"/>
            <p:cNvSpPr>
              <a:spLocks/>
            </p:cNvSpPr>
            <p:nvPr/>
          </p:nvSpPr>
          <p:spPr bwMode="auto">
            <a:xfrm>
              <a:off x="958918" y="600758"/>
              <a:ext cx="1712536" cy="399987"/>
            </a:xfrm>
            <a:custGeom>
              <a:avLst/>
              <a:gdLst>
                <a:gd name="T0" fmla="*/ 138 w 578"/>
                <a:gd name="T1" fmla="*/ 135 h 135"/>
                <a:gd name="T2" fmla="*/ 0 w 578"/>
                <a:gd name="T3" fmla="*/ 0 h 135"/>
                <a:gd name="T4" fmla="*/ 578 w 578"/>
                <a:gd name="T5" fmla="*/ 0 h 135"/>
                <a:gd name="T6" fmla="*/ 138 w 578"/>
                <a:gd name="T7" fmla="*/ 135 h 135"/>
              </a:gdLst>
              <a:ahLst/>
              <a:cxnLst>
                <a:cxn ang="0">
                  <a:pos x="T0" y="T1"/>
                </a:cxn>
                <a:cxn ang="0">
                  <a:pos x="T2" y="T3"/>
                </a:cxn>
                <a:cxn ang="0">
                  <a:pos x="T4" y="T5"/>
                </a:cxn>
                <a:cxn ang="0">
                  <a:pos x="T6" y="T7"/>
                </a:cxn>
              </a:cxnLst>
              <a:rect l="0" t="0" r="r" b="b"/>
              <a:pathLst>
                <a:path w="578" h="135">
                  <a:moveTo>
                    <a:pt x="138" y="135"/>
                  </a:moveTo>
                  <a:lnTo>
                    <a:pt x="0" y="0"/>
                  </a:lnTo>
                  <a:lnTo>
                    <a:pt x="578" y="0"/>
                  </a:lnTo>
                  <a:lnTo>
                    <a:pt x="138" y="135"/>
                  </a:lnTo>
                  <a:close/>
                </a:path>
              </a:pathLst>
            </a:custGeom>
            <a:noFill/>
            <a:ln w="9525">
              <a:solidFill>
                <a:srgbClr val="79307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6"/>
            <p:cNvSpPr>
              <a:spLocks/>
            </p:cNvSpPr>
            <p:nvPr/>
          </p:nvSpPr>
          <p:spPr bwMode="auto">
            <a:xfrm>
              <a:off x="958918" y="2339957"/>
              <a:ext cx="1712536" cy="462207"/>
            </a:xfrm>
            <a:custGeom>
              <a:avLst/>
              <a:gdLst>
                <a:gd name="T0" fmla="*/ 320 w 578"/>
                <a:gd name="T1" fmla="*/ 0 h 156"/>
                <a:gd name="T2" fmla="*/ 578 w 578"/>
                <a:gd name="T3" fmla="*/ 156 h 156"/>
                <a:gd name="T4" fmla="*/ 0 w 578"/>
                <a:gd name="T5" fmla="*/ 156 h 156"/>
                <a:gd name="T6" fmla="*/ 320 w 578"/>
                <a:gd name="T7" fmla="*/ 0 h 156"/>
              </a:gdLst>
              <a:ahLst/>
              <a:cxnLst>
                <a:cxn ang="0">
                  <a:pos x="T0" y="T1"/>
                </a:cxn>
                <a:cxn ang="0">
                  <a:pos x="T2" y="T3"/>
                </a:cxn>
                <a:cxn ang="0">
                  <a:pos x="T4" y="T5"/>
                </a:cxn>
                <a:cxn ang="0">
                  <a:pos x="T6" y="T7"/>
                </a:cxn>
              </a:cxnLst>
              <a:rect l="0" t="0" r="r" b="b"/>
              <a:pathLst>
                <a:path w="578" h="156">
                  <a:moveTo>
                    <a:pt x="320" y="0"/>
                  </a:moveTo>
                  <a:lnTo>
                    <a:pt x="578" y="156"/>
                  </a:lnTo>
                  <a:lnTo>
                    <a:pt x="0" y="156"/>
                  </a:lnTo>
                  <a:lnTo>
                    <a:pt x="320"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7"/>
            <p:cNvSpPr>
              <a:spLocks/>
            </p:cNvSpPr>
            <p:nvPr/>
          </p:nvSpPr>
          <p:spPr bwMode="auto">
            <a:xfrm>
              <a:off x="1367793" y="600758"/>
              <a:ext cx="1303661" cy="805899"/>
            </a:xfrm>
            <a:custGeom>
              <a:avLst/>
              <a:gdLst>
                <a:gd name="T0" fmla="*/ 440 w 440"/>
                <a:gd name="T1" fmla="*/ 0 h 272"/>
                <a:gd name="T2" fmla="*/ 303 w 440"/>
                <a:gd name="T3" fmla="*/ 272 h 272"/>
                <a:gd name="T4" fmla="*/ 0 w 440"/>
                <a:gd name="T5" fmla="*/ 135 h 272"/>
                <a:gd name="T6" fmla="*/ 440 w 440"/>
                <a:gd name="T7" fmla="*/ 0 h 272"/>
              </a:gdLst>
              <a:ahLst/>
              <a:cxnLst>
                <a:cxn ang="0">
                  <a:pos x="T0" y="T1"/>
                </a:cxn>
                <a:cxn ang="0">
                  <a:pos x="T2" y="T3"/>
                </a:cxn>
                <a:cxn ang="0">
                  <a:pos x="T4" y="T5"/>
                </a:cxn>
                <a:cxn ang="0">
                  <a:pos x="T6" y="T7"/>
                </a:cxn>
              </a:cxnLst>
              <a:rect l="0" t="0" r="r" b="b"/>
              <a:pathLst>
                <a:path w="440" h="272">
                  <a:moveTo>
                    <a:pt x="440" y="0"/>
                  </a:moveTo>
                  <a:lnTo>
                    <a:pt x="303" y="272"/>
                  </a:lnTo>
                  <a:lnTo>
                    <a:pt x="0" y="135"/>
                  </a:lnTo>
                  <a:lnTo>
                    <a:pt x="440" y="0"/>
                  </a:lnTo>
                  <a:close/>
                </a:path>
              </a:pathLst>
            </a:custGeom>
            <a:noFill/>
            <a:ln w="9525">
              <a:solidFill>
                <a:srgbClr val="A8287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8"/>
            <p:cNvSpPr>
              <a:spLocks/>
            </p:cNvSpPr>
            <p:nvPr/>
          </p:nvSpPr>
          <p:spPr bwMode="auto">
            <a:xfrm>
              <a:off x="2265543" y="843713"/>
              <a:ext cx="651830" cy="1712535"/>
            </a:xfrm>
            <a:custGeom>
              <a:avLst/>
              <a:gdLst>
                <a:gd name="T0" fmla="*/ 220 w 220"/>
                <a:gd name="T1" fmla="*/ 0 h 578"/>
                <a:gd name="T2" fmla="*/ 220 w 220"/>
                <a:gd name="T3" fmla="*/ 578 h 578"/>
                <a:gd name="T4" fmla="*/ 0 w 220"/>
                <a:gd name="T5" fmla="*/ 190 h 578"/>
                <a:gd name="T6" fmla="*/ 220 w 220"/>
                <a:gd name="T7" fmla="*/ 0 h 578"/>
              </a:gdLst>
              <a:ahLst/>
              <a:cxnLst>
                <a:cxn ang="0">
                  <a:pos x="T0" y="T1"/>
                </a:cxn>
                <a:cxn ang="0">
                  <a:pos x="T2" y="T3"/>
                </a:cxn>
                <a:cxn ang="0">
                  <a:pos x="T4" y="T5"/>
                </a:cxn>
                <a:cxn ang="0">
                  <a:pos x="T6" y="T7"/>
                </a:cxn>
              </a:cxnLst>
              <a:rect l="0" t="0" r="r" b="b"/>
              <a:pathLst>
                <a:path w="220" h="578">
                  <a:moveTo>
                    <a:pt x="220" y="0"/>
                  </a:moveTo>
                  <a:lnTo>
                    <a:pt x="220" y="578"/>
                  </a:lnTo>
                  <a:lnTo>
                    <a:pt x="0" y="190"/>
                  </a:lnTo>
                  <a:lnTo>
                    <a:pt x="220" y="0"/>
                  </a:lnTo>
                  <a:close/>
                </a:path>
              </a:pathLst>
            </a:custGeom>
            <a:noFill/>
            <a:ln w="9525">
              <a:solidFill>
                <a:srgbClr val="F1286A"/>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9"/>
            <p:cNvSpPr>
              <a:spLocks/>
            </p:cNvSpPr>
            <p:nvPr/>
          </p:nvSpPr>
          <p:spPr bwMode="auto">
            <a:xfrm>
              <a:off x="1907035" y="2339957"/>
              <a:ext cx="1010338" cy="462207"/>
            </a:xfrm>
            <a:custGeom>
              <a:avLst/>
              <a:gdLst>
                <a:gd name="T0" fmla="*/ 341 w 341"/>
                <a:gd name="T1" fmla="*/ 73 h 156"/>
                <a:gd name="T2" fmla="*/ 0 w 341"/>
                <a:gd name="T3" fmla="*/ 0 h 156"/>
                <a:gd name="T4" fmla="*/ 258 w 341"/>
                <a:gd name="T5" fmla="*/ 156 h 156"/>
                <a:gd name="T6" fmla="*/ 341 w 341"/>
                <a:gd name="T7" fmla="*/ 73 h 156"/>
              </a:gdLst>
              <a:ahLst/>
              <a:cxnLst>
                <a:cxn ang="0">
                  <a:pos x="T0" y="T1"/>
                </a:cxn>
                <a:cxn ang="0">
                  <a:pos x="T2" y="T3"/>
                </a:cxn>
                <a:cxn ang="0">
                  <a:pos x="T4" y="T5"/>
                </a:cxn>
                <a:cxn ang="0">
                  <a:pos x="T6" y="T7"/>
                </a:cxn>
              </a:cxnLst>
              <a:rect l="0" t="0" r="r" b="b"/>
              <a:pathLst>
                <a:path w="341" h="156">
                  <a:moveTo>
                    <a:pt x="341" y="73"/>
                  </a:moveTo>
                  <a:lnTo>
                    <a:pt x="0" y="0"/>
                  </a:lnTo>
                  <a:lnTo>
                    <a:pt x="258" y="156"/>
                  </a:lnTo>
                  <a:lnTo>
                    <a:pt x="341" y="73"/>
                  </a:lnTo>
                  <a:close/>
                </a:path>
              </a:pathLst>
            </a:custGeom>
            <a:noFill/>
            <a:ln w="9525">
              <a:solidFill>
                <a:srgbClr val="FD665B"/>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0"/>
            <p:cNvSpPr>
              <a:spLocks/>
            </p:cNvSpPr>
            <p:nvPr/>
          </p:nvSpPr>
          <p:spPr bwMode="auto">
            <a:xfrm>
              <a:off x="1065581" y="1406657"/>
              <a:ext cx="1199961" cy="933303"/>
            </a:xfrm>
            <a:custGeom>
              <a:avLst/>
              <a:gdLst>
                <a:gd name="T0" fmla="*/ 405 w 405"/>
                <a:gd name="T1" fmla="*/ 0 h 315"/>
                <a:gd name="T2" fmla="*/ 0 w 405"/>
                <a:gd name="T3" fmla="*/ 189 h 315"/>
                <a:gd name="T4" fmla="*/ 284 w 405"/>
                <a:gd name="T5" fmla="*/ 315 h 315"/>
                <a:gd name="T6" fmla="*/ 405 w 405"/>
                <a:gd name="T7" fmla="*/ 0 h 315"/>
              </a:gdLst>
              <a:ahLst/>
              <a:cxnLst>
                <a:cxn ang="0">
                  <a:pos x="T0" y="T1"/>
                </a:cxn>
                <a:cxn ang="0">
                  <a:pos x="T2" y="T3"/>
                </a:cxn>
                <a:cxn ang="0">
                  <a:pos x="T4" y="T5"/>
                </a:cxn>
                <a:cxn ang="0">
                  <a:pos x="T6" y="T7"/>
                </a:cxn>
              </a:cxnLst>
              <a:rect l="0" t="0" r="r" b="b"/>
              <a:pathLst>
                <a:path w="405" h="315">
                  <a:moveTo>
                    <a:pt x="405" y="0"/>
                  </a:moveTo>
                  <a:lnTo>
                    <a:pt x="0" y="189"/>
                  </a:lnTo>
                  <a:lnTo>
                    <a:pt x="284" y="315"/>
                  </a:lnTo>
                  <a:lnTo>
                    <a:pt x="405" y="0"/>
                  </a:lnTo>
                  <a:close/>
                </a:path>
              </a:pathLst>
            </a:custGeom>
            <a:noFill/>
            <a:ln w="9525">
              <a:solidFill>
                <a:srgbClr val="FA8538"/>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1"/>
            <p:cNvSpPr>
              <a:spLocks/>
            </p:cNvSpPr>
            <p:nvPr/>
          </p:nvSpPr>
          <p:spPr bwMode="auto">
            <a:xfrm>
              <a:off x="1907035" y="1406657"/>
              <a:ext cx="1010338" cy="1149591"/>
            </a:xfrm>
            <a:custGeom>
              <a:avLst/>
              <a:gdLst>
                <a:gd name="T0" fmla="*/ 121 w 341"/>
                <a:gd name="T1" fmla="*/ 0 h 388"/>
                <a:gd name="T2" fmla="*/ 341 w 341"/>
                <a:gd name="T3" fmla="*/ 388 h 388"/>
                <a:gd name="T4" fmla="*/ 0 w 341"/>
                <a:gd name="T5" fmla="*/ 315 h 388"/>
                <a:gd name="T6" fmla="*/ 121 w 341"/>
                <a:gd name="T7" fmla="*/ 0 h 388"/>
              </a:gdLst>
              <a:ahLst/>
              <a:cxnLst>
                <a:cxn ang="0">
                  <a:pos x="T0" y="T1"/>
                </a:cxn>
                <a:cxn ang="0">
                  <a:pos x="T2" y="T3"/>
                </a:cxn>
                <a:cxn ang="0">
                  <a:pos x="T4" y="T5"/>
                </a:cxn>
                <a:cxn ang="0">
                  <a:pos x="T6" y="T7"/>
                </a:cxn>
              </a:cxnLst>
              <a:rect l="0" t="0" r="r" b="b"/>
              <a:pathLst>
                <a:path w="341" h="388">
                  <a:moveTo>
                    <a:pt x="121" y="0"/>
                  </a:moveTo>
                  <a:lnTo>
                    <a:pt x="341" y="388"/>
                  </a:lnTo>
                  <a:lnTo>
                    <a:pt x="0" y="315"/>
                  </a:lnTo>
                  <a:lnTo>
                    <a:pt x="121" y="0"/>
                  </a:lnTo>
                  <a:close/>
                </a:path>
              </a:pathLst>
            </a:custGeom>
            <a:noFill/>
            <a:ln w="9525">
              <a:solidFill>
                <a:srgbClr val="FD3F63"/>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2"/>
            <p:cNvSpPr>
              <a:spLocks/>
            </p:cNvSpPr>
            <p:nvPr/>
          </p:nvSpPr>
          <p:spPr bwMode="auto">
            <a:xfrm>
              <a:off x="2265543" y="600758"/>
              <a:ext cx="651830" cy="805899"/>
            </a:xfrm>
            <a:custGeom>
              <a:avLst/>
              <a:gdLst>
                <a:gd name="T0" fmla="*/ 137 w 220"/>
                <a:gd name="T1" fmla="*/ 0 h 272"/>
                <a:gd name="T2" fmla="*/ 220 w 220"/>
                <a:gd name="T3" fmla="*/ 82 h 272"/>
                <a:gd name="T4" fmla="*/ 0 w 220"/>
                <a:gd name="T5" fmla="*/ 272 h 272"/>
                <a:gd name="T6" fmla="*/ 137 w 220"/>
                <a:gd name="T7" fmla="*/ 0 h 272"/>
              </a:gdLst>
              <a:ahLst/>
              <a:cxnLst>
                <a:cxn ang="0">
                  <a:pos x="T0" y="T1"/>
                </a:cxn>
                <a:cxn ang="0">
                  <a:pos x="T2" y="T3"/>
                </a:cxn>
                <a:cxn ang="0">
                  <a:pos x="T4" y="T5"/>
                </a:cxn>
                <a:cxn ang="0">
                  <a:pos x="T6" y="T7"/>
                </a:cxn>
              </a:cxnLst>
              <a:rect l="0" t="0" r="r" b="b"/>
              <a:pathLst>
                <a:path w="220" h="272">
                  <a:moveTo>
                    <a:pt x="137" y="0"/>
                  </a:moveTo>
                  <a:lnTo>
                    <a:pt x="220" y="82"/>
                  </a:lnTo>
                  <a:lnTo>
                    <a:pt x="0" y="272"/>
                  </a:lnTo>
                  <a:lnTo>
                    <a:pt x="137" y="0"/>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3"/>
            <p:cNvSpPr>
              <a:spLocks/>
            </p:cNvSpPr>
            <p:nvPr/>
          </p:nvSpPr>
          <p:spPr bwMode="auto">
            <a:xfrm>
              <a:off x="1065581" y="1000744"/>
              <a:ext cx="1199961" cy="965893"/>
            </a:xfrm>
            <a:custGeom>
              <a:avLst/>
              <a:gdLst>
                <a:gd name="T0" fmla="*/ 405 w 405"/>
                <a:gd name="T1" fmla="*/ 137 h 326"/>
                <a:gd name="T2" fmla="*/ 102 w 405"/>
                <a:gd name="T3" fmla="*/ 0 h 326"/>
                <a:gd name="T4" fmla="*/ 0 w 405"/>
                <a:gd name="T5" fmla="*/ 326 h 326"/>
                <a:gd name="T6" fmla="*/ 405 w 405"/>
                <a:gd name="T7" fmla="*/ 137 h 326"/>
              </a:gdLst>
              <a:ahLst/>
              <a:cxnLst>
                <a:cxn ang="0">
                  <a:pos x="T0" y="T1"/>
                </a:cxn>
                <a:cxn ang="0">
                  <a:pos x="T2" y="T3"/>
                </a:cxn>
                <a:cxn ang="0">
                  <a:pos x="T4" y="T5"/>
                </a:cxn>
                <a:cxn ang="0">
                  <a:pos x="T6" y="T7"/>
                </a:cxn>
              </a:cxnLst>
              <a:rect l="0" t="0" r="r" b="b"/>
              <a:pathLst>
                <a:path w="405" h="326">
                  <a:moveTo>
                    <a:pt x="405" y="137"/>
                  </a:moveTo>
                  <a:lnTo>
                    <a:pt x="102" y="0"/>
                  </a:lnTo>
                  <a:lnTo>
                    <a:pt x="0" y="326"/>
                  </a:lnTo>
                  <a:lnTo>
                    <a:pt x="405" y="137"/>
                  </a:lnTo>
                  <a:close/>
                </a:path>
              </a:pathLst>
            </a:custGeom>
            <a:noFill/>
            <a:ln w="9525">
              <a:solidFill>
                <a:srgbClr val="E02579"/>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Copyright Notice"/>
          <p:cNvSpPr>
            <a:spLocks/>
          </p:cNvSpPr>
          <p:nvPr/>
        </p:nvSpPr>
        <p:spPr bwMode="auto">
          <a:xfrm>
            <a:off x="1712942" y="546224"/>
            <a:ext cx="649557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p>
            <a:r>
              <a:rPr lang="zh-CN" altLang="en-US" sz="3200" b="1" cap="small" dirty="0" smtClean="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rPr>
              <a:t>请单击此处填写标题</a:t>
            </a:r>
            <a:endParaRPr lang="en-US" sz="3200" b="1" cap="small" dirty="0">
              <a:gradFill flip="none" rotWithShape="1">
                <a:gsLst>
                  <a:gs pos="82334">
                    <a:srgbClr val="FBB92F"/>
                  </a:gs>
                  <a:gs pos="65224">
                    <a:srgbClr val="FD665B"/>
                  </a:gs>
                  <a:gs pos="47547">
                    <a:srgbClr val="F1286A"/>
                  </a:gs>
                  <a:gs pos="32925">
                    <a:srgbClr val="E02579"/>
                  </a:gs>
                  <a:gs pos="17700">
                    <a:srgbClr val="A82878"/>
                  </a:gs>
                  <a:gs pos="0">
                    <a:srgbClr val="5B3B87"/>
                  </a:gs>
                  <a:gs pos="100000">
                    <a:srgbClr val="FEF22A"/>
                  </a:gs>
                </a:gsLst>
                <a:lin ang="10800000" scaled="1"/>
                <a:tileRect/>
              </a:gradFill>
              <a:latin typeface="微软雅黑" panose="020B0503020204020204" pitchFamily="34" charset="-122"/>
              <a:ea typeface="微软雅黑" panose="020B0503020204020204" pitchFamily="34" charset="-122"/>
            </a:endParaRPr>
          </a:p>
        </p:txBody>
      </p:sp>
      <p:sp>
        <p:nvSpPr>
          <p:cNvPr id="25" name="Freeform 91"/>
          <p:cNvSpPr>
            <a:spLocks/>
          </p:cNvSpPr>
          <p:nvPr/>
        </p:nvSpPr>
        <p:spPr bwMode="auto">
          <a:xfrm>
            <a:off x="1663221" y="3441860"/>
            <a:ext cx="4185934" cy="1472197"/>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26" name="TextBox 151"/>
          <p:cNvSpPr txBox="1"/>
          <p:nvPr/>
        </p:nvSpPr>
        <p:spPr bwMode="auto">
          <a:xfrm>
            <a:off x="980001" y="4691953"/>
            <a:ext cx="519694"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0%</a:t>
            </a:r>
            <a:endParaRPr lang="zh-CN" altLang="en-US" dirty="0"/>
          </a:p>
        </p:txBody>
      </p:sp>
      <p:sp>
        <p:nvSpPr>
          <p:cNvPr id="27" name="TextBox 152"/>
          <p:cNvSpPr txBox="1"/>
          <p:nvPr/>
        </p:nvSpPr>
        <p:spPr bwMode="auto">
          <a:xfrm>
            <a:off x="842143" y="3801069"/>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20%</a:t>
            </a:r>
            <a:endParaRPr lang="zh-CN" altLang="en-US" dirty="0"/>
          </a:p>
        </p:txBody>
      </p:sp>
      <p:sp>
        <p:nvSpPr>
          <p:cNvPr id="28" name="TextBox 153"/>
          <p:cNvSpPr txBox="1"/>
          <p:nvPr/>
        </p:nvSpPr>
        <p:spPr bwMode="auto">
          <a:xfrm>
            <a:off x="842143" y="3355627"/>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30%</a:t>
            </a:r>
            <a:endParaRPr lang="zh-CN" altLang="en-US" dirty="0"/>
          </a:p>
        </p:txBody>
      </p:sp>
      <p:sp>
        <p:nvSpPr>
          <p:cNvPr id="29" name="TextBox 154"/>
          <p:cNvSpPr txBox="1"/>
          <p:nvPr/>
        </p:nvSpPr>
        <p:spPr bwMode="auto">
          <a:xfrm>
            <a:off x="842143" y="2910185"/>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40%</a:t>
            </a:r>
            <a:endParaRPr lang="zh-CN" altLang="en-US" dirty="0"/>
          </a:p>
        </p:txBody>
      </p:sp>
      <p:sp>
        <p:nvSpPr>
          <p:cNvPr id="30" name="TextBox 155"/>
          <p:cNvSpPr txBox="1"/>
          <p:nvPr/>
        </p:nvSpPr>
        <p:spPr bwMode="auto">
          <a:xfrm>
            <a:off x="842143" y="2464742"/>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50%</a:t>
            </a:r>
            <a:endParaRPr lang="zh-CN" altLang="en-US" dirty="0"/>
          </a:p>
        </p:txBody>
      </p:sp>
      <p:sp>
        <p:nvSpPr>
          <p:cNvPr id="31" name="TextBox 156"/>
          <p:cNvSpPr txBox="1"/>
          <p:nvPr/>
        </p:nvSpPr>
        <p:spPr bwMode="auto">
          <a:xfrm>
            <a:off x="842143" y="2019300"/>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rPr>
              <a:t>60%</a:t>
            </a:r>
            <a:endParaRPr lang="zh-CN" altLang="en-US" sz="1400" spc="300"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endParaRPr>
          </a:p>
        </p:txBody>
      </p:sp>
      <p:sp>
        <p:nvSpPr>
          <p:cNvPr id="33" name="TextBox 165"/>
          <p:cNvSpPr txBox="1"/>
          <p:nvPr/>
        </p:nvSpPr>
        <p:spPr bwMode="auto">
          <a:xfrm>
            <a:off x="842143" y="4246511"/>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10%</a:t>
            </a:r>
            <a:endParaRPr lang="zh-CN" altLang="en-US" dirty="0"/>
          </a:p>
        </p:txBody>
      </p:sp>
      <p:sp>
        <p:nvSpPr>
          <p:cNvPr id="34" name="TextBox 166"/>
          <p:cNvSpPr txBox="1"/>
          <p:nvPr/>
        </p:nvSpPr>
        <p:spPr bwMode="auto">
          <a:xfrm>
            <a:off x="2252371" y="5098878"/>
            <a:ext cx="2954655" cy="461665"/>
          </a:xfrm>
          <a:prstGeom prst="rect">
            <a:avLst/>
          </a:prstGeom>
          <a:noFill/>
        </p:spPr>
        <p:txBody>
          <a:bodyPr wrap="none">
            <a:spAutoFit/>
          </a:bodyPr>
          <a:lstStyle>
            <a:defPPr>
              <a:defRPr lang="zh-CN"/>
            </a:defPPr>
            <a:lvl1pPr fontAlgn="auto">
              <a:spcBef>
                <a:spcPts val="0"/>
              </a:spcBef>
              <a:spcAft>
                <a:spcPts val="0"/>
              </a:spcAft>
              <a:defRPr sz="2400" b="1"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defRPr>
            </a:lvl1pPr>
          </a:lstStyle>
          <a:p>
            <a:r>
              <a:rPr lang="zh-CN" altLang="en-US" dirty="0"/>
              <a:t>点击此处添加标题</a:t>
            </a:r>
          </a:p>
        </p:txBody>
      </p:sp>
      <p:sp>
        <p:nvSpPr>
          <p:cNvPr id="41" name="Freeform 36"/>
          <p:cNvSpPr>
            <a:spLocks/>
          </p:cNvSpPr>
          <p:nvPr/>
        </p:nvSpPr>
        <p:spPr bwMode="auto">
          <a:xfrm>
            <a:off x="7063608" y="2462583"/>
            <a:ext cx="4187605" cy="2458042"/>
          </a:xfrm>
          <a:custGeom>
            <a:avLst/>
            <a:gdLst>
              <a:gd name="T0" fmla="*/ 0 w 978"/>
              <a:gd name="T1" fmla="*/ 2147483647 h 374"/>
              <a:gd name="T2" fmla="*/ 0 w 978"/>
              <a:gd name="T3" fmla="*/ 2147483647 h 374"/>
              <a:gd name="T4" fmla="*/ 2147483647 w 978"/>
              <a:gd name="T5" fmla="*/ 2147483647 h 374"/>
              <a:gd name="T6" fmla="*/ 2147483647 w 978"/>
              <a:gd name="T7" fmla="*/ 2147483647 h 374"/>
              <a:gd name="T8" fmla="*/ 2147483647 w 978"/>
              <a:gd name="T9" fmla="*/ 0 h 374"/>
              <a:gd name="T10" fmla="*/ 2147483647 w 978"/>
              <a:gd name="T11" fmla="*/ 2147483647 h 374"/>
              <a:gd name="T12" fmla="*/ 2147483647 w 978"/>
              <a:gd name="T13" fmla="*/ 2147483647 h 374"/>
              <a:gd name="T14" fmla="*/ 2147483647 w 978"/>
              <a:gd name="T15" fmla="*/ 2147483647 h 374"/>
              <a:gd name="T16" fmla="*/ 2147483647 w 978"/>
              <a:gd name="T17" fmla="*/ 2147483647 h 374"/>
              <a:gd name="T18" fmla="*/ 2147483647 w 978"/>
              <a:gd name="T19" fmla="*/ 2147483647 h 374"/>
              <a:gd name="T20" fmla="*/ 2147483647 w 978"/>
              <a:gd name="T21" fmla="*/ 2147483647 h 374"/>
              <a:gd name="T22" fmla="*/ 0 w 978"/>
              <a:gd name="T23" fmla="*/ 2147483647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374">
                <a:moveTo>
                  <a:pt x="0" y="371"/>
                </a:moveTo>
                <a:lnTo>
                  <a:pt x="0" y="213"/>
                </a:lnTo>
                <a:lnTo>
                  <a:pt x="123" y="104"/>
                </a:lnTo>
                <a:lnTo>
                  <a:pt x="243" y="161"/>
                </a:lnTo>
                <a:lnTo>
                  <a:pt x="371" y="0"/>
                </a:lnTo>
                <a:lnTo>
                  <a:pt x="489" y="319"/>
                </a:lnTo>
                <a:lnTo>
                  <a:pt x="612" y="265"/>
                </a:lnTo>
                <a:lnTo>
                  <a:pt x="735" y="319"/>
                </a:lnTo>
                <a:lnTo>
                  <a:pt x="858" y="107"/>
                </a:lnTo>
                <a:lnTo>
                  <a:pt x="978" y="211"/>
                </a:lnTo>
                <a:lnTo>
                  <a:pt x="978" y="374"/>
                </a:lnTo>
                <a:lnTo>
                  <a:pt x="0" y="371"/>
                </a:lnTo>
                <a:close/>
              </a:path>
            </a:pathLst>
          </a:custGeom>
          <a:solidFill>
            <a:schemeClr val="bg1">
              <a:alpha val="35000"/>
            </a:schemeClr>
          </a:solidFill>
          <a:ln>
            <a:noFill/>
            <a:headEnd/>
            <a:tailEnd/>
          </a:ln>
          <a:ex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b="1">
              <a:solidFill>
                <a:schemeClr val="bg1"/>
              </a:solidFill>
            </a:endParaRPr>
          </a:p>
        </p:txBody>
      </p:sp>
      <p:sp>
        <p:nvSpPr>
          <p:cNvPr id="42" name="TextBox 174"/>
          <p:cNvSpPr txBox="1"/>
          <p:nvPr/>
        </p:nvSpPr>
        <p:spPr bwMode="auto">
          <a:xfrm>
            <a:off x="6472275" y="4691953"/>
            <a:ext cx="519694"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0%</a:t>
            </a:r>
            <a:endParaRPr lang="zh-CN" altLang="en-US" dirty="0"/>
          </a:p>
        </p:txBody>
      </p:sp>
      <p:sp>
        <p:nvSpPr>
          <p:cNvPr id="43" name="TextBox 175"/>
          <p:cNvSpPr txBox="1"/>
          <p:nvPr/>
        </p:nvSpPr>
        <p:spPr bwMode="auto">
          <a:xfrm>
            <a:off x="6334416" y="3801069"/>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20%</a:t>
            </a:r>
            <a:endParaRPr lang="zh-CN" altLang="en-US" dirty="0"/>
          </a:p>
        </p:txBody>
      </p:sp>
      <p:sp>
        <p:nvSpPr>
          <p:cNvPr id="44" name="TextBox 176"/>
          <p:cNvSpPr txBox="1"/>
          <p:nvPr/>
        </p:nvSpPr>
        <p:spPr bwMode="auto">
          <a:xfrm>
            <a:off x="6334416" y="3355627"/>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30%</a:t>
            </a:r>
            <a:endParaRPr lang="zh-CN" altLang="en-US" dirty="0"/>
          </a:p>
        </p:txBody>
      </p:sp>
      <p:sp>
        <p:nvSpPr>
          <p:cNvPr id="45" name="TextBox 177"/>
          <p:cNvSpPr txBox="1"/>
          <p:nvPr/>
        </p:nvSpPr>
        <p:spPr bwMode="auto">
          <a:xfrm>
            <a:off x="6334416" y="2910185"/>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40%</a:t>
            </a:r>
            <a:endParaRPr lang="zh-CN" altLang="en-US" dirty="0"/>
          </a:p>
        </p:txBody>
      </p:sp>
      <p:sp>
        <p:nvSpPr>
          <p:cNvPr id="46" name="TextBox 178"/>
          <p:cNvSpPr txBox="1"/>
          <p:nvPr/>
        </p:nvSpPr>
        <p:spPr bwMode="auto">
          <a:xfrm>
            <a:off x="6334416" y="2464742"/>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50%</a:t>
            </a:r>
            <a:endParaRPr lang="zh-CN" altLang="en-US" dirty="0"/>
          </a:p>
        </p:txBody>
      </p:sp>
      <p:sp>
        <p:nvSpPr>
          <p:cNvPr id="47" name="TextBox 179"/>
          <p:cNvSpPr txBox="1"/>
          <p:nvPr/>
        </p:nvSpPr>
        <p:spPr bwMode="auto">
          <a:xfrm>
            <a:off x="6334416" y="2019300"/>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60%</a:t>
            </a:r>
            <a:endParaRPr lang="zh-CN" altLang="en-US" dirty="0"/>
          </a:p>
        </p:txBody>
      </p:sp>
      <p:sp>
        <p:nvSpPr>
          <p:cNvPr id="49" name="TextBox 181"/>
          <p:cNvSpPr txBox="1"/>
          <p:nvPr/>
        </p:nvSpPr>
        <p:spPr bwMode="auto">
          <a:xfrm>
            <a:off x="6334416" y="4246511"/>
            <a:ext cx="657552" cy="307777"/>
          </a:xfrm>
          <a:prstGeom prst="rect">
            <a:avLst/>
          </a:prstGeom>
          <a:noFill/>
        </p:spPr>
        <p:txBody>
          <a:bodyPr wrap="none">
            <a:spAutoFit/>
          </a:bodyPr>
          <a:lstStyle>
            <a:defPPr>
              <a:defRPr lang="zh-CN"/>
            </a:defPPr>
            <a:lvl1pPr algn="r" fontAlgn="auto">
              <a:spcBef>
                <a:spcPts val="0"/>
              </a:spcBef>
              <a:spcAft>
                <a:spcPts val="0"/>
              </a:spcAft>
              <a:defRPr sz="1400" spc="30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方正中等线简体" pitchFamily="65" charset="-122"/>
                <a:ea typeface="方正中等线简体" pitchFamily="65" charset="-122"/>
                <a:cs typeface="Arial" pitchFamily="34" charset="0"/>
              </a:defRPr>
            </a:lvl1pPr>
          </a:lstStyle>
          <a:p>
            <a:r>
              <a:rPr lang="en-US" altLang="zh-CN" dirty="0"/>
              <a:t>10%</a:t>
            </a:r>
            <a:endParaRPr lang="zh-CN" altLang="en-US" dirty="0"/>
          </a:p>
        </p:txBody>
      </p:sp>
      <p:sp>
        <p:nvSpPr>
          <p:cNvPr id="50" name="TextBox 182"/>
          <p:cNvSpPr txBox="1"/>
          <p:nvPr/>
        </p:nvSpPr>
        <p:spPr bwMode="auto">
          <a:xfrm>
            <a:off x="7744644" y="5098878"/>
            <a:ext cx="2954655" cy="461665"/>
          </a:xfrm>
          <a:prstGeom prst="rect">
            <a:avLst/>
          </a:prstGeom>
          <a:noFill/>
        </p:spPr>
        <p:txBody>
          <a:bodyPr wrap="none">
            <a:spAutoFit/>
          </a:bodyPr>
          <a:lstStyle/>
          <a:p>
            <a:pPr fontAlgn="auto">
              <a:spcBef>
                <a:spcPts val="0"/>
              </a:spcBef>
              <a:spcAft>
                <a:spcPts val="0"/>
              </a:spcAft>
              <a:defRPr/>
            </a:pPr>
            <a:r>
              <a:rPr lang="zh-CN" altLang="en-US" sz="2400" b="1" spc="300" dirty="0">
                <a:gradFill>
                  <a:gsLst>
                    <a:gs pos="82334">
                      <a:srgbClr val="FBB92F"/>
                    </a:gs>
                    <a:gs pos="65224">
                      <a:srgbClr val="FD665B"/>
                    </a:gs>
                    <a:gs pos="47547">
                      <a:srgbClr val="F1286A"/>
                    </a:gs>
                    <a:gs pos="32925">
                      <a:srgbClr val="E02579"/>
                    </a:gs>
                    <a:gs pos="17700">
                      <a:srgbClr val="A82878"/>
                    </a:gs>
                    <a:gs pos="0">
                      <a:srgbClr val="5B3B87"/>
                    </a:gs>
                    <a:gs pos="100000">
                      <a:srgbClr val="FEF22A"/>
                    </a:gs>
                  </a:gsLst>
                  <a:lin ang="13500000" scaled="1"/>
                </a:gradFill>
                <a:latin typeface="微软雅黑" pitchFamily="34" charset="-122"/>
                <a:ea typeface="微软雅黑" pitchFamily="34" charset="-122"/>
                <a:cs typeface="Arial" pitchFamily="34" charset="0"/>
              </a:rPr>
              <a:t>点击此处添加标题</a:t>
            </a:r>
          </a:p>
        </p:txBody>
      </p:sp>
      <p:sp>
        <p:nvSpPr>
          <p:cNvPr id="51"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chemeClr val="bg1"/>
              </a:solidFill>
            </a:endParaRPr>
          </a:p>
        </p:txBody>
      </p:sp>
    </p:spTree>
    <p:extLst>
      <p:ext uri="{BB962C8B-B14F-4D97-AF65-F5344CB8AC3E}">
        <p14:creationId xmlns:p14="http://schemas.microsoft.com/office/powerpoint/2010/main" val="859303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2259</Words>
  <Application>Microsoft Office PowerPoint</Application>
  <PresentationFormat>自定义</PresentationFormat>
  <Paragraphs>161</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么么哒</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Administrator</cp:lastModifiedBy>
  <cp:revision>114</cp:revision>
  <dcterms:created xsi:type="dcterms:W3CDTF">2014-10-22T08:57:16Z</dcterms:created>
  <dcterms:modified xsi:type="dcterms:W3CDTF">2015-11-10T11:35:46Z</dcterms:modified>
</cp:coreProperties>
</file>