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ags/tag1.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theme/themeOverride1.xml" ContentType="application/vnd.openxmlformats-officedocument.themeOverride+xml"/>
  <Override PartName="/ppt/charts/chart5.xml" ContentType="application/vnd.openxmlformats-officedocument.drawingml.chart+xml"/>
  <Override PartName="/ppt/theme/themeOverride2.xml" ContentType="application/vnd.openxmlformats-officedocument.themeOverride+xml"/>
  <Override PartName="/ppt/charts/chart6.xml" ContentType="application/vnd.openxmlformats-officedocument.drawingml.chart+xml"/>
  <Override PartName="/ppt/theme/themeOverride3.xml" ContentType="application/vnd.openxmlformats-officedocument.themeOverride+xml"/>
  <Override PartName="/ppt/notesSlides/notesSlide1.xml" ContentType="application/vnd.openxmlformats-officedocument.presentationml.notesSlid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81" r:id="rId2"/>
    <p:sldId id="270" r:id="rId3"/>
    <p:sldId id="273" r:id="rId4"/>
    <p:sldId id="285" r:id="rId5"/>
    <p:sldId id="287" r:id="rId6"/>
    <p:sldId id="286" r:id="rId7"/>
    <p:sldId id="277" r:id="rId8"/>
    <p:sldId id="261" r:id="rId9"/>
    <p:sldId id="264" r:id="rId10"/>
    <p:sldId id="269" r:id="rId11"/>
    <p:sldId id="263" r:id="rId12"/>
    <p:sldId id="283" r:id="rId13"/>
    <p:sldId id="278" r:id="rId14"/>
    <p:sldId id="274" r:id="rId15"/>
    <p:sldId id="284" r:id="rId16"/>
    <p:sldId id="275" r:id="rId17"/>
    <p:sldId id="276" r:id="rId18"/>
    <p:sldId id="271" r:id="rId19"/>
    <p:sldId id="272" r:id="rId20"/>
    <p:sldId id="265" r:id="rId21"/>
    <p:sldId id="267" r:id="rId22"/>
    <p:sldId id="266" r:id="rId23"/>
    <p:sldId id="268" r:id="rId24"/>
    <p:sldId id="282" r:id="rId25"/>
  </p:sldIdLst>
  <p:sldSz cx="9144000" cy="5143500" type="screen16x9"/>
  <p:notesSz cx="6858000" cy="9144000"/>
  <p:embeddedFontLst>
    <p:embeddedFont>
      <p:font typeface="微软雅黑" panose="020B0503020204020204" pitchFamily="34" charset="-122"/>
      <p:regular r:id="rId27"/>
      <p:bold r:id="rId28"/>
    </p:embeddedFont>
    <p:embeddedFont>
      <p:font typeface="맑은 고딕" panose="020B0503020000020004" pitchFamily="34" charset="-127"/>
      <p:regular r:id="rId29"/>
      <p:bold r:id="rId30"/>
    </p:embeddedFont>
    <p:embeddedFont>
      <p:font typeface="Calibri" panose="020F0502020204030204" pitchFamily="34" charset="0"/>
      <p:regular r:id="rId31"/>
      <p:bold r:id="rId32"/>
      <p:italic r:id="rId33"/>
      <p:boldItalic r:id="rId34"/>
    </p:embeddedFont>
    <p:embeddedFont>
      <p:font typeface="华文琥珀" panose="02010800040101010101" pitchFamily="2" charset="-122"/>
      <p:regular r:id="rId35"/>
    </p:embeddedFont>
    <p:embeddedFont>
      <p:font typeface="ＭＳ Ｐゴシック" panose="020B0600070205080204" pitchFamily="34" charset="-128"/>
      <p:regular r:id="rId36"/>
    </p:embeddedFont>
    <p:embeddedFont>
      <p:font typeface="Impact" panose="020B0806030902050204" pitchFamily="34" charset="0"/>
      <p:regular r:id="rId37"/>
    </p:embeddedFont>
    <p:embeddedFont>
      <p:font typeface="张海山锐谐体" panose="02000000000000000000" pitchFamily="2" charset="-122"/>
      <p:regular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005693"/>
    <a:srgbClr val="7F7F7F"/>
    <a:srgbClr val="F15E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876" y="7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image" Target="../media/image3.png"/></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___4.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___5.xlsx"/><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___6.xlsx"/><Relationship Id="rId1" Type="http://schemas.openxmlformats.org/officeDocument/2006/relationships/themeOverride" Target="../theme/themeOverride3.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308333333333333"/>
          <c:y val="0.15633148604403432"/>
          <c:w val="0.63175503647742848"/>
          <c:h val="0.76316111935275166"/>
        </c:manualLayout>
      </c:layout>
      <c:radarChart>
        <c:radarStyle val="marker"/>
        <c:varyColors val="0"/>
        <c:ser>
          <c:idx val="0"/>
          <c:order val="0"/>
          <c:tx>
            <c:strRef>
              <c:f>Sheet1!$B$1</c:f>
              <c:strCache>
                <c:ptCount val="1"/>
                <c:pt idx="0">
                  <c:v>目标</c:v>
                </c:pt>
              </c:strCache>
            </c:strRef>
          </c:tx>
          <c:spPr>
            <a:ln w="34925">
              <a:solidFill>
                <a:srgbClr val="119FFF"/>
              </a:solidFill>
            </a:ln>
          </c:spPr>
          <c:marker>
            <c:symbol val="none"/>
          </c:marker>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26</c:v>
                </c:pt>
                <c:pt idx="1">
                  <c:v>26</c:v>
                </c:pt>
                <c:pt idx="2">
                  <c:v>32</c:v>
                </c:pt>
                <c:pt idx="3">
                  <c:v>28</c:v>
                </c:pt>
                <c:pt idx="4">
                  <c:v>34</c:v>
                </c:pt>
                <c:pt idx="5">
                  <c:v>32</c:v>
                </c:pt>
              </c:numCache>
            </c:numRef>
          </c:val>
        </c:ser>
        <c:ser>
          <c:idx val="1"/>
          <c:order val="1"/>
          <c:tx>
            <c:strRef>
              <c:f>Sheet1!$C$1</c:f>
              <c:strCache>
                <c:ptCount val="1"/>
                <c:pt idx="0">
                  <c:v>实际</c:v>
                </c:pt>
              </c:strCache>
            </c:strRef>
          </c:tx>
          <c:spPr>
            <a:ln w="22225">
              <a:solidFill>
                <a:schemeClr val="tx1">
                  <a:lumMod val="75000"/>
                  <a:lumOff val="25000"/>
                </a:schemeClr>
              </a:solidFill>
            </a:ln>
          </c:spPr>
          <c:marker>
            <c:symbol val="none"/>
          </c:marker>
          <c:cat>
            <c:strRef>
              <c:f>Sheet1!$A$2:$A$7</c:f>
              <c:strCache>
                <c:ptCount val="6"/>
                <c:pt idx="0">
                  <c:v>1月</c:v>
                </c:pt>
                <c:pt idx="1">
                  <c:v>2月</c:v>
                </c:pt>
                <c:pt idx="2">
                  <c:v>3月</c:v>
                </c:pt>
                <c:pt idx="3">
                  <c:v>4月</c:v>
                </c:pt>
                <c:pt idx="4">
                  <c:v>5月</c:v>
                </c:pt>
                <c:pt idx="5">
                  <c:v>6月</c:v>
                </c:pt>
              </c:strCache>
            </c:strRef>
          </c:cat>
          <c:val>
            <c:numRef>
              <c:f>Sheet1!$C$2:$C$7</c:f>
              <c:numCache>
                <c:formatCode>General</c:formatCode>
                <c:ptCount val="6"/>
                <c:pt idx="0">
                  <c:v>20</c:v>
                </c:pt>
                <c:pt idx="1">
                  <c:v>32</c:v>
                </c:pt>
                <c:pt idx="2">
                  <c:v>24</c:v>
                </c:pt>
                <c:pt idx="3">
                  <c:v>33</c:v>
                </c:pt>
                <c:pt idx="4">
                  <c:v>26</c:v>
                </c:pt>
                <c:pt idx="5">
                  <c:v>34</c:v>
                </c:pt>
              </c:numCache>
            </c:numRef>
          </c:val>
        </c:ser>
        <c:dLbls>
          <c:showLegendKey val="0"/>
          <c:showVal val="0"/>
          <c:showCatName val="0"/>
          <c:showSerName val="0"/>
          <c:showPercent val="0"/>
          <c:showBubbleSize val="0"/>
        </c:dLbls>
        <c:axId val="293134912"/>
        <c:axId val="293135304"/>
      </c:radarChart>
      <c:catAx>
        <c:axId val="293134912"/>
        <c:scaling>
          <c:orientation val="minMax"/>
        </c:scaling>
        <c:delete val="0"/>
        <c:axPos val="b"/>
        <c:majorGridlines/>
        <c:numFmt formatCode="General" sourceLinked="1"/>
        <c:majorTickMark val="out"/>
        <c:minorTickMark val="none"/>
        <c:tickLblPos val="nextTo"/>
        <c:txPr>
          <a:bodyPr/>
          <a:lstStyle/>
          <a:p>
            <a:pPr>
              <a:defRPr sz="1400" b="1">
                <a:solidFill>
                  <a:schemeClr val="tx1">
                    <a:lumMod val="75000"/>
                    <a:lumOff val="25000"/>
                  </a:schemeClr>
                </a:solidFill>
                <a:latin typeface="Bebas Neue" pitchFamily="34" charset="0"/>
              </a:defRPr>
            </a:pPr>
            <a:endParaRPr lang="zh-CN"/>
          </a:p>
        </c:txPr>
        <c:crossAx val="293135304"/>
        <c:crosses val="autoZero"/>
        <c:auto val="1"/>
        <c:lblAlgn val="ctr"/>
        <c:lblOffset val="100"/>
        <c:noMultiLvlLbl val="0"/>
      </c:catAx>
      <c:valAx>
        <c:axId val="293135304"/>
        <c:scaling>
          <c:orientation val="minMax"/>
        </c:scaling>
        <c:delete val="0"/>
        <c:axPos val="l"/>
        <c:majorGridlines/>
        <c:numFmt formatCode="General" sourceLinked="1"/>
        <c:majorTickMark val="cross"/>
        <c:minorTickMark val="none"/>
        <c:tickLblPos val="nextTo"/>
        <c:txPr>
          <a:bodyPr/>
          <a:lstStyle/>
          <a:p>
            <a:pPr>
              <a:defRPr sz="1400" b="0">
                <a:solidFill>
                  <a:schemeClr val="tx1">
                    <a:lumMod val="75000"/>
                    <a:lumOff val="25000"/>
                  </a:schemeClr>
                </a:solidFill>
                <a:latin typeface="Bebas Neue" pitchFamily="34" charset="0"/>
              </a:defRPr>
            </a:pPr>
            <a:endParaRPr lang="zh-CN"/>
          </a:p>
        </c:txPr>
        <c:crossAx val="293134912"/>
        <c:crosses val="autoZero"/>
        <c:crossBetween val="between"/>
        <c:majorUnit val="20"/>
      </c:valAx>
    </c:plotArea>
    <c:legend>
      <c:legendPos val="r"/>
      <c:layout>
        <c:manualLayout>
          <c:xMode val="edge"/>
          <c:yMode val="edge"/>
          <c:x val="0.23236376513720697"/>
          <c:y val="0.86226530385512723"/>
          <c:w val="0.23113589230826201"/>
          <c:h val="0.13451119810217166"/>
        </c:manualLayout>
      </c:layout>
      <c:overlay val="0"/>
      <c:txPr>
        <a:bodyPr/>
        <a:lstStyle/>
        <a:p>
          <a:pPr>
            <a:defRPr sz="1100" b="1">
              <a:solidFill>
                <a:schemeClr val="tx1">
                  <a:lumMod val="75000"/>
                  <a:lumOff val="25000"/>
                </a:schemeClr>
              </a:solidFill>
              <a:latin typeface="+mn-ea"/>
              <a:ea typeface="+mn-ea"/>
            </a:defRPr>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527129963263343"/>
          <c:y val="0.10406989600856179"/>
          <c:w val="0.82373739744838681"/>
          <c:h val="0.69215314611368073"/>
        </c:manualLayout>
      </c:layout>
      <c:barChart>
        <c:barDir val="col"/>
        <c:grouping val="stacked"/>
        <c:varyColors val="0"/>
        <c:ser>
          <c:idx val="1"/>
          <c:order val="1"/>
          <c:tx>
            <c:strRef>
              <c:f>Sheet1!$C$1</c:f>
              <c:strCache>
                <c:ptCount val="1"/>
                <c:pt idx="0">
                  <c:v>起点终点值</c:v>
                </c:pt>
              </c:strCache>
            </c:strRef>
          </c:tx>
          <c:spPr>
            <a:solidFill>
              <a:srgbClr val="0069B0"/>
            </a:solidFill>
            <a:ln>
              <a:noFill/>
            </a:ln>
          </c:spPr>
          <c:invertIfNegative val="0"/>
          <c:cat>
            <c:strRef>
              <c:f>Sheet1!$A$2:$A$8</c:f>
              <c:strCache>
                <c:ptCount val="7"/>
                <c:pt idx="0">
                  <c:v>2013销量</c:v>
                </c:pt>
                <c:pt idx="1">
                  <c:v>产品线1</c:v>
                </c:pt>
                <c:pt idx="2">
                  <c:v>产品线2</c:v>
                </c:pt>
                <c:pt idx="3">
                  <c:v>产品线3</c:v>
                </c:pt>
                <c:pt idx="4">
                  <c:v>产品线4</c:v>
                </c:pt>
                <c:pt idx="5">
                  <c:v>产品线5</c:v>
                </c:pt>
                <c:pt idx="6">
                  <c:v>2014销量</c:v>
                </c:pt>
              </c:strCache>
            </c:strRef>
          </c:cat>
          <c:val>
            <c:numRef>
              <c:f>Sheet1!$C$2:$C$8</c:f>
              <c:numCache>
                <c:formatCode>General</c:formatCode>
                <c:ptCount val="7"/>
                <c:pt idx="0">
                  <c:v>1400</c:v>
                </c:pt>
                <c:pt idx="6">
                  <c:v>1300</c:v>
                </c:pt>
              </c:numCache>
            </c:numRef>
          </c:val>
        </c:ser>
        <c:ser>
          <c:idx val="2"/>
          <c:order val="2"/>
          <c:tx>
            <c:strRef>
              <c:f>Sheet1!$D$1</c:f>
              <c:strCache>
                <c:ptCount val="1"/>
                <c:pt idx="0">
                  <c:v>占位序列</c:v>
                </c:pt>
              </c:strCache>
            </c:strRef>
          </c:tx>
          <c:spPr>
            <a:noFill/>
            <a:ln>
              <a:noFill/>
            </a:ln>
          </c:spPr>
          <c:invertIfNegative val="0"/>
          <c:cat>
            <c:strRef>
              <c:f>Sheet1!$A$2:$A$8</c:f>
              <c:strCache>
                <c:ptCount val="7"/>
                <c:pt idx="0">
                  <c:v>2013销量</c:v>
                </c:pt>
                <c:pt idx="1">
                  <c:v>产品线1</c:v>
                </c:pt>
                <c:pt idx="2">
                  <c:v>产品线2</c:v>
                </c:pt>
                <c:pt idx="3">
                  <c:v>产品线3</c:v>
                </c:pt>
                <c:pt idx="4">
                  <c:v>产品线4</c:v>
                </c:pt>
                <c:pt idx="5">
                  <c:v>产品线5</c:v>
                </c:pt>
                <c:pt idx="6">
                  <c:v>2014销量</c:v>
                </c:pt>
              </c:strCache>
            </c:strRef>
          </c:cat>
          <c:val>
            <c:numRef>
              <c:f>Sheet1!$D$2:$D$8</c:f>
              <c:numCache>
                <c:formatCode>_ * #,##0_ ;_ * \-#,##0_ ;_ * "-"??_ ;_ @_ </c:formatCode>
                <c:ptCount val="7"/>
                <c:pt idx="0" formatCode="General">
                  <c:v>0</c:v>
                </c:pt>
                <c:pt idx="1">
                  <c:v>1400</c:v>
                </c:pt>
                <c:pt idx="2">
                  <c:v>1650</c:v>
                </c:pt>
                <c:pt idx="3">
                  <c:v>1770</c:v>
                </c:pt>
                <c:pt idx="4">
                  <c:v>1500</c:v>
                </c:pt>
                <c:pt idx="5">
                  <c:v>1300</c:v>
                </c:pt>
              </c:numCache>
            </c:numRef>
          </c:val>
        </c:ser>
        <c:ser>
          <c:idx val="3"/>
          <c:order val="3"/>
          <c:tx>
            <c:strRef>
              <c:f>Sheet1!$E$1</c:f>
              <c:strCache>
                <c:ptCount val="1"/>
                <c:pt idx="0">
                  <c:v>正数序列</c:v>
                </c:pt>
              </c:strCache>
            </c:strRef>
          </c:tx>
          <c:spPr>
            <a:solidFill>
              <a:srgbClr val="005693"/>
            </a:solidFill>
            <a:ln>
              <a:noFill/>
            </a:ln>
          </c:spPr>
          <c:invertIfNegative val="0"/>
          <c:dPt>
            <c:idx val="1"/>
            <c:invertIfNegative val="0"/>
            <c:bubble3D val="0"/>
          </c:dPt>
          <c:dPt>
            <c:idx val="2"/>
            <c:invertIfNegative val="0"/>
            <c:bubble3D val="0"/>
          </c:dPt>
          <c:dPt>
            <c:idx val="3"/>
            <c:invertIfNegative val="0"/>
            <c:bubble3D val="0"/>
          </c:dPt>
          <c:cat>
            <c:strRef>
              <c:f>Sheet1!$A$2:$A$8</c:f>
              <c:strCache>
                <c:ptCount val="7"/>
                <c:pt idx="0">
                  <c:v>2013销量</c:v>
                </c:pt>
                <c:pt idx="1">
                  <c:v>产品线1</c:v>
                </c:pt>
                <c:pt idx="2">
                  <c:v>产品线2</c:v>
                </c:pt>
                <c:pt idx="3">
                  <c:v>产品线3</c:v>
                </c:pt>
                <c:pt idx="4">
                  <c:v>产品线4</c:v>
                </c:pt>
                <c:pt idx="5">
                  <c:v>产品线5</c:v>
                </c:pt>
                <c:pt idx="6">
                  <c:v>2014销量</c:v>
                </c:pt>
              </c:strCache>
            </c:strRef>
          </c:cat>
          <c:val>
            <c:numRef>
              <c:f>Sheet1!$E$2:$E$8</c:f>
              <c:numCache>
                <c:formatCode>General</c:formatCode>
                <c:ptCount val="7"/>
                <c:pt idx="0">
                  <c:v>0</c:v>
                </c:pt>
                <c:pt idx="1">
                  <c:v>250</c:v>
                </c:pt>
                <c:pt idx="2">
                  <c:v>120</c:v>
                </c:pt>
                <c:pt idx="3">
                  <c:v>130</c:v>
                </c:pt>
                <c:pt idx="4">
                  <c:v>0</c:v>
                </c:pt>
                <c:pt idx="5">
                  <c:v>0</c:v>
                </c:pt>
              </c:numCache>
            </c:numRef>
          </c:val>
        </c:ser>
        <c:ser>
          <c:idx val="4"/>
          <c:order val="4"/>
          <c:tx>
            <c:strRef>
              <c:f>Sheet1!$F$1</c:f>
              <c:strCache>
                <c:ptCount val="1"/>
                <c:pt idx="0">
                  <c:v>负数序列</c:v>
                </c:pt>
              </c:strCache>
            </c:strRef>
          </c:tx>
          <c:spPr>
            <a:blipFill>
              <a:blip xmlns:r="http://schemas.openxmlformats.org/officeDocument/2006/relationships" r:embed="rId1"/>
              <a:stretch>
                <a:fillRect/>
              </a:stretch>
            </a:blipFill>
          </c:spPr>
          <c:invertIfNegative val="0"/>
          <c:pictureOptions>
            <c:pictureFormat val="stretch"/>
          </c:pictureOptions>
          <c:cat>
            <c:strRef>
              <c:f>Sheet1!$A$2:$A$8</c:f>
              <c:strCache>
                <c:ptCount val="7"/>
                <c:pt idx="0">
                  <c:v>2013销量</c:v>
                </c:pt>
                <c:pt idx="1">
                  <c:v>产品线1</c:v>
                </c:pt>
                <c:pt idx="2">
                  <c:v>产品线2</c:v>
                </c:pt>
                <c:pt idx="3">
                  <c:v>产品线3</c:v>
                </c:pt>
                <c:pt idx="4">
                  <c:v>产品线4</c:v>
                </c:pt>
                <c:pt idx="5">
                  <c:v>产品线5</c:v>
                </c:pt>
                <c:pt idx="6">
                  <c:v>2014销量</c:v>
                </c:pt>
              </c:strCache>
            </c:strRef>
          </c:cat>
          <c:val>
            <c:numRef>
              <c:f>Sheet1!$F$2:$F$8</c:f>
              <c:numCache>
                <c:formatCode>General</c:formatCode>
                <c:ptCount val="7"/>
                <c:pt idx="0">
                  <c:v>0</c:v>
                </c:pt>
                <c:pt idx="1">
                  <c:v>0</c:v>
                </c:pt>
                <c:pt idx="2">
                  <c:v>0</c:v>
                </c:pt>
                <c:pt idx="3">
                  <c:v>0</c:v>
                </c:pt>
                <c:pt idx="4">
                  <c:v>400</c:v>
                </c:pt>
                <c:pt idx="5">
                  <c:v>200</c:v>
                </c:pt>
              </c:numCache>
            </c:numRef>
          </c:val>
        </c:ser>
        <c:dLbls>
          <c:showLegendKey val="0"/>
          <c:showVal val="0"/>
          <c:showCatName val="0"/>
          <c:showSerName val="0"/>
          <c:showPercent val="0"/>
          <c:showBubbleSize val="0"/>
        </c:dLbls>
        <c:gapWidth val="24"/>
        <c:overlap val="91"/>
        <c:axId val="293136088"/>
        <c:axId val="293136480"/>
      </c:barChart>
      <c:scatterChart>
        <c:scatterStyle val="lineMarker"/>
        <c:varyColors val="0"/>
        <c:ser>
          <c:idx val="0"/>
          <c:order val="0"/>
          <c:tx>
            <c:strRef>
              <c:f>Sheet1!$B$1</c:f>
              <c:strCache>
                <c:ptCount val="1"/>
                <c:pt idx="0">
                  <c:v>合计</c:v>
                </c:pt>
              </c:strCache>
            </c:strRef>
          </c:tx>
          <c:spPr>
            <a:ln w="28575">
              <a:noFill/>
            </a:ln>
          </c:spPr>
          <c:marker>
            <c:symbol val="none"/>
          </c:marker>
          <c:errBars>
            <c:errDir val="x"/>
            <c:errBarType val="plus"/>
            <c:errValType val="fixedVal"/>
            <c:noEndCap val="0"/>
            <c:val val="1"/>
            <c:spPr>
              <a:ln w="22225">
                <a:solidFill>
                  <a:schemeClr val="bg1">
                    <a:lumMod val="50000"/>
                  </a:schemeClr>
                </a:solidFill>
              </a:ln>
            </c:spPr>
          </c:errBars>
          <c:xVal>
            <c:strRef>
              <c:f>Sheet1!$A$2:$A$8</c:f>
              <c:strCache>
                <c:ptCount val="7"/>
                <c:pt idx="0">
                  <c:v>2013销量</c:v>
                </c:pt>
                <c:pt idx="1">
                  <c:v>产品线1</c:v>
                </c:pt>
                <c:pt idx="2">
                  <c:v>产品线2</c:v>
                </c:pt>
                <c:pt idx="3">
                  <c:v>产品线3</c:v>
                </c:pt>
                <c:pt idx="4">
                  <c:v>产品线4</c:v>
                </c:pt>
                <c:pt idx="5">
                  <c:v>产品线5</c:v>
                </c:pt>
                <c:pt idx="6">
                  <c:v>2014销量</c:v>
                </c:pt>
              </c:strCache>
            </c:strRef>
          </c:xVal>
          <c:yVal>
            <c:numRef>
              <c:f>Sheet1!$B$2:$B$8</c:f>
              <c:numCache>
                <c:formatCode>General</c:formatCode>
                <c:ptCount val="7"/>
                <c:pt idx="0">
                  <c:v>1400</c:v>
                </c:pt>
                <c:pt idx="1">
                  <c:v>1650</c:v>
                </c:pt>
                <c:pt idx="2">
                  <c:v>1770</c:v>
                </c:pt>
                <c:pt idx="3">
                  <c:v>1900</c:v>
                </c:pt>
                <c:pt idx="4">
                  <c:v>1500</c:v>
                </c:pt>
                <c:pt idx="5">
                  <c:v>1300</c:v>
                </c:pt>
              </c:numCache>
            </c:numRef>
          </c:yVal>
          <c:smooth val="0"/>
        </c:ser>
        <c:dLbls>
          <c:showLegendKey val="0"/>
          <c:showVal val="0"/>
          <c:showCatName val="0"/>
          <c:showSerName val="0"/>
          <c:showPercent val="0"/>
          <c:showBubbleSize val="0"/>
        </c:dLbls>
        <c:axId val="293137264"/>
        <c:axId val="293136872"/>
      </c:scatterChart>
      <c:catAx>
        <c:axId val="293136088"/>
        <c:scaling>
          <c:orientation val="minMax"/>
        </c:scaling>
        <c:delete val="0"/>
        <c:axPos val="b"/>
        <c:numFmt formatCode="General" sourceLinked="0"/>
        <c:majorTickMark val="none"/>
        <c:minorTickMark val="none"/>
        <c:tickLblPos val="nextTo"/>
        <c:txPr>
          <a:bodyPr/>
          <a:lstStyle/>
          <a:p>
            <a:pPr>
              <a:defRPr sz="1200">
                <a:solidFill>
                  <a:schemeClr val="tx1">
                    <a:lumMod val="75000"/>
                    <a:lumOff val="25000"/>
                  </a:schemeClr>
                </a:solidFill>
                <a:latin typeface="Bebas Neue" pitchFamily="34" charset="0"/>
              </a:defRPr>
            </a:pPr>
            <a:endParaRPr lang="zh-CN"/>
          </a:p>
        </c:txPr>
        <c:crossAx val="293136480"/>
        <c:crosses val="autoZero"/>
        <c:auto val="1"/>
        <c:lblAlgn val="ctr"/>
        <c:lblOffset val="100"/>
        <c:noMultiLvlLbl val="0"/>
      </c:catAx>
      <c:valAx>
        <c:axId val="293136480"/>
        <c:scaling>
          <c:orientation val="minMax"/>
        </c:scaling>
        <c:delete val="0"/>
        <c:axPos val="l"/>
        <c:numFmt formatCode="General" sourceLinked="1"/>
        <c:majorTickMark val="none"/>
        <c:minorTickMark val="none"/>
        <c:tickLblPos val="nextTo"/>
        <c:txPr>
          <a:bodyPr/>
          <a:lstStyle/>
          <a:p>
            <a:pPr>
              <a:defRPr sz="1200">
                <a:solidFill>
                  <a:schemeClr val="tx1">
                    <a:lumMod val="75000"/>
                    <a:lumOff val="25000"/>
                  </a:schemeClr>
                </a:solidFill>
                <a:latin typeface="Bebas Neue" pitchFamily="34" charset="0"/>
              </a:defRPr>
            </a:pPr>
            <a:endParaRPr lang="zh-CN"/>
          </a:p>
        </c:txPr>
        <c:crossAx val="293136088"/>
        <c:crosses val="autoZero"/>
        <c:crossBetween val="between"/>
        <c:majorUnit val="400"/>
      </c:valAx>
      <c:valAx>
        <c:axId val="293136872"/>
        <c:scaling>
          <c:orientation val="minMax"/>
          <c:max val="2000"/>
        </c:scaling>
        <c:delete val="1"/>
        <c:axPos val="r"/>
        <c:numFmt formatCode="General" sourceLinked="1"/>
        <c:majorTickMark val="out"/>
        <c:minorTickMark val="none"/>
        <c:tickLblPos val="nextTo"/>
        <c:crossAx val="293137264"/>
        <c:crosses val="max"/>
        <c:crossBetween val="midCat"/>
      </c:valAx>
      <c:valAx>
        <c:axId val="293137264"/>
        <c:scaling>
          <c:orientation val="minMax"/>
        </c:scaling>
        <c:delete val="1"/>
        <c:axPos val="t"/>
        <c:majorTickMark val="out"/>
        <c:minorTickMark val="none"/>
        <c:tickLblPos val="nextTo"/>
        <c:crossAx val="293136872"/>
        <c:crosses val="max"/>
        <c:crossBetween val="midCat"/>
      </c:valAx>
    </c:plotArea>
    <c:plotVisOnly val="1"/>
    <c:dispBlanksAs val="gap"/>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54412932944451"/>
          <c:y val="0.11781468725697145"/>
          <c:w val="0.84406580610540127"/>
          <c:h val="0.72027073953865828"/>
        </c:manualLayout>
      </c:layout>
      <c:barChart>
        <c:barDir val="col"/>
        <c:grouping val="clustered"/>
        <c:varyColors val="0"/>
        <c:ser>
          <c:idx val="0"/>
          <c:order val="0"/>
          <c:tx>
            <c:strRef>
              <c:f>Sheet1!$B$1</c:f>
              <c:strCache>
                <c:ptCount val="1"/>
                <c:pt idx="0">
                  <c:v>销量</c:v>
                </c:pt>
              </c:strCache>
            </c:strRef>
          </c:tx>
          <c:spPr>
            <a:solidFill>
              <a:srgbClr val="005693"/>
            </a:solidFill>
          </c:spPr>
          <c:invertIfNegative val="0"/>
          <c:dLbls>
            <c:spPr>
              <a:noFill/>
              <a:ln>
                <a:noFill/>
              </a:ln>
              <a:effectLst/>
            </c:spPr>
            <c:txPr>
              <a:bodyPr/>
              <a:lstStyle/>
              <a:p>
                <a:pPr>
                  <a:defRPr sz="1100">
                    <a:solidFill>
                      <a:schemeClr val="bg1"/>
                    </a:solidFill>
                    <a:latin typeface="Bebas Neue" pitchFamily="34" charset="0"/>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c:v>
                </c:pt>
                <c:pt idx="1">
                  <c:v>Q2</c:v>
                </c:pt>
                <c:pt idx="2">
                  <c:v>Q3</c:v>
                </c:pt>
                <c:pt idx="3">
                  <c:v>Q4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销售额</c:v>
                </c:pt>
              </c:strCache>
            </c:strRef>
          </c:tx>
          <c:spPr>
            <a:solidFill>
              <a:schemeClr val="tx1">
                <a:lumMod val="65000"/>
                <a:lumOff val="35000"/>
              </a:schemeClr>
            </a:solidFill>
          </c:spPr>
          <c:invertIfNegative val="0"/>
          <c:dLbls>
            <c:spPr>
              <a:noFill/>
              <a:ln>
                <a:noFill/>
              </a:ln>
              <a:effectLst/>
            </c:spPr>
            <c:txPr>
              <a:bodyPr/>
              <a:lstStyle/>
              <a:p>
                <a:pPr>
                  <a:defRPr sz="1100">
                    <a:solidFill>
                      <a:schemeClr val="bg1"/>
                    </a:solidFill>
                    <a:latin typeface="Bebas Neue" pitchFamily="34" charset="0"/>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c:v>
                </c:pt>
                <c:pt idx="1">
                  <c:v>Q2</c:v>
                </c:pt>
                <c:pt idx="2">
                  <c:v>Q3</c:v>
                </c:pt>
                <c:pt idx="3">
                  <c:v>Q4</c:v>
                </c:pt>
              </c:strCache>
            </c:str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150"/>
        <c:axId val="364845072"/>
        <c:axId val="364845464"/>
      </c:barChart>
      <c:catAx>
        <c:axId val="364845072"/>
        <c:scaling>
          <c:orientation val="minMax"/>
        </c:scaling>
        <c:delete val="0"/>
        <c:axPos val="b"/>
        <c:numFmt formatCode="General" sourceLinked="0"/>
        <c:majorTickMark val="none"/>
        <c:minorTickMark val="none"/>
        <c:tickLblPos val="nextTo"/>
        <c:txPr>
          <a:bodyPr/>
          <a:lstStyle/>
          <a:p>
            <a:pPr>
              <a:defRPr sz="1100" b="0">
                <a:solidFill>
                  <a:schemeClr val="tx1">
                    <a:lumMod val="75000"/>
                    <a:lumOff val="25000"/>
                  </a:schemeClr>
                </a:solidFill>
                <a:latin typeface="Bebas Neue" pitchFamily="34" charset="0"/>
                <a:ea typeface="方正正中黑简体" panose="02000000000000000000" pitchFamily="2" charset="-122"/>
              </a:defRPr>
            </a:pPr>
            <a:endParaRPr lang="zh-CN"/>
          </a:p>
        </c:txPr>
        <c:crossAx val="364845464"/>
        <c:crosses val="autoZero"/>
        <c:auto val="1"/>
        <c:lblAlgn val="ctr"/>
        <c:lblOffset val="100"/>
        <c:noMultiLvlLbl val="0"/>
      </c:catAx>
      <c:valAx>
        <c:axId val="364845464"/>
        <c:scaling>
          <c:orientation val="minMax"/>
          <c:min val="0"/>
        </c:scaling>
        <c:delete val="1"/>
        <c:axPos val="l"/>
        <c:numFmt formatCode="General" sourceLinked="1"/>
        <c:majorTickMark val="out"/>
        <c:minorTickMark val="none"/>
        <c:tickLblPos val="nextTo"/>
        <c:crossAx val="364845072"/>
        <c:crosses val="autoZero"/>
        <c:crossBetween val="between"/>
        <c:majorUnit val="1"/>
      </c:valAx>
      <c:spPr>
        <a:noFill/>
        <a:ln w="25400">
          <a:noFill/>
        </a:ln>
      </c:spPr>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54412932944451"/>
          <c:y val="0"/>
          <c:w val="0.80415257475168822"/>
          <c:h val="0.87288643327818238"/>
        </c:manualLayout>
      </c:layout>
      <c:barChart>
        <c:barDir val="col"/>
        <c:grouping val="stacked"/>
        <c:varyColors val="0"/>
        <c:ser>
          <c:idx val="0"/>
          <c:order val="0"/>
          <c:tx>
            <c:strRef>
              <c:f>Sheet1!$B$1</c:f>
              <c:strCache>
                <c:ptCount val="1"/>
                <c:pt idx="0">
                  <c:v>销量</c:v>
                </c:pt>
              </c:strCache>
            </c:strRef>
          </c:tx>
          <c:spPr>
            <a:solidFill>
              <a:srgbClr val="005693"/>
            </a:solidFill>
          </c:spPr>
          <c:invertIfNegative val="0"/>
          <c:dPt>
            <c:idx val="3"/>
            <c:invertIfNegative val="0"/>
            <c:bubble3D val="0"/>
          </c:dPt>
          <c:dLbls>
            <c:dLbl>
              <c:idx val="0"/>
              <c:tx>
                <c:rich>
                  <a:bodyPr/>
                  <a:lstStyle/>
                  <a:p>
                    <a:r>
                      <a:rPr lang="en-US" altLang="en-US" sz="1200" dirty="0"/>
                      <a:t>43%</a:t>
                    </a:r>
                    <a:endParaRPr lang="en-US" altLang="en-US" dirty="0"/>
                  </a:p>
                </c:rich>
              </c:tx>
              <c:dLblPos val="inEnd"/>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a:lstStyle/>
              <a:p>
                <a:pPr>
                  <a:defRPr sz="1200">
                    <a:solidFill>
                      <a:schemeClr val="bg1"/>
                    </a:solidFill>
                    <a:latin typeface="Bebas Neue" pitchFamily="34" charset="0"/>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c:v>
                </c:pt>
                <c:pt idx="1">
                  <c:v>Q2</c:v>
                </c:pt>
                <c:pt idx="2">
                  <c:v>Q3</c:v>
                </c:pt>
                <c:pt idx="3">
                  <c:v>Q4</c:v>
                </c:pt>
              </c:strCache>
            </c:strRef>
          </c:cat>
          <c:val>
            <c:numRef>
              <c:f>Sheet1!$B$2:$B$5</c:f>
              <c:numCache>
                <c:formatCode>0%</c:formatCode>
                <c:ptCount val="4"/>
                <c:pt idx="0">
                  <c:v>0.43</c:v>
                </c:pt>
                <c:pt idx="1">
                  <c:v>0.25</c:v>
                </c:pt>
                <c:pt idx="2">
                  <c:v>0.35</c:v>
                </c:pt>
                <c:pt idx="3">
                  <c:v>0.45</c:v>
                </c:pt>
              </c:numCache>
            </c:numRef>
          </c:val>
        </c:ser>
        <c:ser>
          <c:idx val="1"/>
          <c:order val="1"/>
          <c:tx>
            <c:strRef>
              <c:f>Sheet1!$C$1</c:f>
              <c:strCache>
                <c:ptCount val="1"/>
                <c:pt idx="0">
                  <c:v>销售额</c:v>
                </c:pt>
              </c:strCache>
            </c:strRef>
          </c:tx>
          <c:spPr>
            <a:pattFill prst="ltUpDiag">
              <a:fgClr>
                <a:sysClr val="window" lastClr="FFFFFF">
                  <a:lumMod val="95000"/>
                </a:sysClr>
              </a:fgClr>
              <a:bgClr>
                <a:sysClr val="windowText" lastClr="000000">
                  <a:lumMod val="65000"/>
                  <a:lumOff val="35000"/>
                </a:sysClr>
              </a:bgClr>
            </a:pattFill>
          </c:spPr>
          <c:invertIfNegative val="0"/>
          <c:cat>
            <c:strRef>
              <c:f>Sheet1!$A$2:$A$5</c:f>
              <c:strCache>
                <c:ptCount val="4"/>
                <c:pt idx="0">
                  <c:v>Q1</c:v>
                </c:pt>
                <c:pt idx="1">
                  <c:v>Q2</c:v>
                </c:pt>
                <c:pt idx="2">
                  <c:v>Q3</c:v>
                </c:pt>
                <c:pt idx="3">
                  <c:v>Q4</c:v>
                </c:pt>
              </c:strCache>
            </c:strRef>
          </c:cat>
          <c:val>
            <c:numRef>
              <c:f>Sheet1!$C$2:$C$5</c:f>
              <c:numCache>
                <c:formatCode>0%</c:formatCode>
                <c:ptCount val="4"/>
                <c:pt idx="0">
                  <c:v>0.24</c:v>
                </c:pt>
                <c:pt idx="1">
                  <c:v>0.44</c:v>
                </c:pt>
                <c:pt idx="2">
                  <c:v>0.18</c:v>
                </c:pt>
                <c:pt idx="3">
                  <c:v>0.28000000000000003</c:v>
                </c:pt>
              </c:numCache>
            </c:numRef>
          </c:val>
        </c:ser>
        <c:dLbls>
          <c:showLegendKey val="0"/>
          <c:showVal val="0"/>
          <c:showCatName val="0"/>
          <c:showSerName val="0"/>
          <c:showPercent val="0"/>
          <c:showBubbleSize val="0"/>
        </c:dLbls>
        <c:gapWidth val="78"/>
        <c:overlap val="100"/>
        <c:axId val="364847424"/>
        <c:axId val="364847816"/>
      </c:barChart>
      <c:catAx>
        <c:axId val="364847424"/>
        <c:scaling>
          <c:orientation val="minMax"/>
        </c:scaling>
        <c:delete val="0"/>
        <c:axPos val="b"/>
        <c:numFmt formatCode="General" sourceLinked="0"/>
        <c:majorTickMark val="none"/>
        <c:minorTickMark val="none"/>
        <c:tickLblPos val="nextTo"/>
        <c:spPr>
          <a:ln>
            <a:noFill/>
          </a:ln>
        </c:spPr>
        <c:txPr>
          <a:bodyPr/>
          <a:lstStyle/>
          <a:p>
            <a:pPr>
              <a:defRPr sz="1100" b="0">
                <a:solidFill>
                  <a:schemeClr val="tx1">
                    <a:lumMod val="75000"/>
                    <a:lumOff val="25000"/>
                  </a:schemeClr>
                </a:solidFill>
                <a:latin typeface="Bebas Neue" pitchFamily="34" charset="0"/>
                <a:ea typeface="方正正中黑简体" panose="02000000000000000000" pitchFamily="2" charset="-122"/>
              </a:defRPr>
            </a:pPr>
            <a:endParaRPr lang="zh-CN"/>
          </a:p>
        </c:txPr>
        <c:crossAx val="364847816"/>
        <c:crosses val="autoZero"/>
        <c:auto val="1"/>
        <c:lblAlgn val="ctr"/>
        <c:lblOffset val="100"/>
        <c:noMultiLvlLbl val="0"/>
      </c:catAx>
      <c:valAx>
        <c:axId val="364847816"/>
        <c:scaling>
          <c:orientation val="minMax"/>
          <c:min val="0"/>
        </c:scaling>
        <c:delete val="1"/>
        <c:axPos val="l"/>
        <c:numFmt formatCode="0%" sourceLinked="1"/>
        <c:majorTickMark val="out"/>
        <c:minorTickMark val="none"/>
        <c:tickLblPos val="nextTo"/>
        <c:crossAx val="364847424"/>
        <c:crosses val="autoZero"/>
        <c:crossBetween val="between"/>
        <c:majorUnit val="1"/>
      </c:valAx>
      <c:spPr>
        <a:noFill/>
        <a:ln w="25400">
          <a:noFill/>
        </a:ln>
      </c:spPr>
    </c:plotArea>
    <c:plotVisOnly val="1"/>
    <c:dispBlanksAs val="gap"/>
    <c:showDLblsOverMax val="0"/>
  </c:chart>
  <c:txPr>
    <a:bodyPr/>
    <a:lstStyle/>
    <a:p>
      <a:pPr>
        <a:defRPr sz="1800"/>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54412932944451"/>
          <c:y val="0"/>
          <c:w val="0.84406580610540127"/>
          <c:h val="0.87288643327818238"/>
        </c:manualLayout>
      </c:layout>
      <c:barChart>
        <c:barDir val="col"/>
        <c:grouping val="stacked"/>
        <c:varyColors val="0"/>
        <c:ser>
          <c:idx val="0"/>
          <c:order val="0"/>
          <c:tx>
            <c:strRef>
              <c:f>Sheet1!$B$1</c:f>
              <c:strCache>
                <c:ptCount val="1"/>
                <c:pt idx="0">
                  <c:v>销量</c:v>
                </c:pt>
              </c:strCache>
            </c:strRef>
          </c:tx>
          <c:spPr>
            <a:solidFill>
              <a:srgbClr val="005693"/>
            </a:solidFill>
          </c:spPr>
          <c:invertIfNegative val="0"/>
          <c:dPt>
            <c:idx val="3"/>
            <c:invertIfNegative val="0"/>
            <c:bubble3D val="0"/>
          </c:dPt>
          <c:dLbls>
            <c:dLbl>
              <c:idx val="0"/>
              <c:layout>
                <c:manualLayout>
                  <c:x val="1.1488424959553082E-2"/>
                  <c:y val="-0.43084126334466899"/>
                </c:manualLayout>
              </c:layout>
              <c:tx>
                <c:rich>
                  <a:bodyPr/>
                  <a:lstStyle/>
                  <a:p>
                    <a:r>
                      <a:rPr lang="en-US" altLang="en-US" sz="1200" dirty="0"/>
                      <a:t>43%</a:t>
                    </a:r>
                    <a:endParaRPr lang="en-US" altLang="en-US" dirty="0"/>
                  </a:p>
                </c:rich>
              </c:tx>
              <c:dLblPos val="ctr"/>
              <c:showLegendKey val="0"/>
              <c:showVal val="1"/>
              <c:showCatName val="0"/>
              <c:showSerName val="0"/>
              <c:showPercent val="0"/>
              <c:showBubbleSize val="0"/>
              <c:extLst>
                <c:ext xmlns:c15="http://schemas.microsoft.com/office/drawing/2012/chart" uri="{CE6537A1-D6FC-4f65-9D91-7224C49458BB}"/>
              </c:extLst>
            </c:dLbl>
            <c:dLbl>
              <c:idx val="1"/>
              <c:layout>
                <c:manualLayout>
                  <c:x val="2.2976849919106111E-2"/>
                  <c:y val="-0.24985139305210241"/>
                </c:manualLayout>
              </c:layout>
              <c:dLblPos val="ctr"/>
              <c:showLegendKey val="0"/>
              <c:showVal val="1"/>
              <c:showCatName val="0"/>
              <c:showSerName val="0"/>
              <c:showPercent val="0"/>
              <c:showBubbleSize val="0"/>
              <c:extLst>
                <c:ext xmlns:c15="http://schemas.microsoft.com/office/drawing/2012/chart" uri="{CE6537A1-D6FC-4f65-9D91-7224C49458BB}"/>
              </c:extLst>
            </c:dLbl>
            <c:dLbl>
              <c:idx val="2"/>
              <c:layout>
                <c:manualLayout>
                  <c:x val="1.7232637439329582E-2"/>
                  <c:y val="-0.33117146445862194"/>
                </c:manualLayout>
              </c:layout>
              <c:dLblPos val="ctr"/>
              <c:showLegendKey val="0"/>
              <c:showVal val="1"/>
              <c:showCatName val="0"/>
              <c:showSerName val="0"/>
              <c:showPercent val="0"/>
              <c:showBubbleSize val="0"/>
              <c:extLst>
                <c:ext xmlns:c15="http://schemas.microsoft.com/office/drawing/2012/chart" uri="{CE6537A1-D6FC-4f65-9D91-7224C49458BB}"/>
              </c:extLst>
            </c:dLbl>
            <c:dLbl>
              <c:idx val="3"/>
              <c:layout>
                <c:manualLayout>
                  <c:x val="0"/>
                  <c:y val="-0.4124924756719266"/>
                </c:manualLayout>
              </c:layout>
              <c:dLblPos val="ctr"/>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a:lstStyle/>
              <a:p>
                <a:pPr>
                  <a:defRPr sz="1200">
                    <a:solidFill>
                      <a:schemeClr val="bg1"/>
                    </a:solidFill>
                    <a:latin typeface="Bebas Neue" pitchFamily="34" charset="0"/>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c:v>
                </c:pt>
                <c:pt idx="1">
                  <c:v>Q2</c:v>
                </c:pt>
                <c:pt idx="2">
                  <c:v>Q3</c:v>
                </c:pt>
                <c:pt idx="3">
                  <c:v>Q4</c:v>
                </c:pt>
              </c:strCache>
            </c:strRef>
          </c:cat>
          <c:val>
            <c:numRef>
              <c:f>Sheet1!$B$2:$B$5</c:f>
              <c:numCache>
                <c:formatCode>0%</c:formatCode>
                <c:ptCount val="4"/>
                <c:pt idx="0">
                  <c:v>0.43</c:v>
                </c:pt>
                <c:pt idx="1">
                  <c:v>0.25</c:v>
                </c:pt>
                <c:pt idx="2">
                  <c:v>0.35</c:v>
                </c:pt>
                <c:pt idx="3">
                  <c:v>0.45</c:v>
                </c:pt>
              </c:numCache>
            </c:numRef>
          </c:val>
        </c:ser>
        <c:dLbls>
          <c:showLegendKey val="0"/>
          <c:showVal val="0"/>
          <c:showCatName val="0"/>
          <c:showSerName val="0"/>
          <c:showPercent val="0"/>
          <c:showBubbleSize val="0"/>
        </c:dLbls>
        <c:gapWidth val="78"/>
        <c:overlap val="100"/>
        <c:axId val="365227024"/>
        <c:axId val="365227416"/>
      </c:barChart>
      <c:catAx>
        <c:axId val="365227024"/>
        <c:scaling>
          <c:orientation val="minMax"/>
        </c:scaling>
        <c:delete val="0"/>
        <c:axPos val="b"/>
        <c:numFmt formatCode="General" sourceLinked="0"/>
        <c:majorTickMark val="none"/>
        <c:minorTickMark val="none"/>
        <c:tickLblPos val="nextTo"/>
        <c:txPr>
          <a:bodyPr/>
          <a:lstStyle/>
          <a:p>
            <a:pPr>
              <a:defRPr sz="1100" b="0">
                <a:solidFill>
                  <a:schemeClr val="tx1">
                    <a:lumMod val="75000"/>
                    <a:lumOff val="25000"/>
                  </a:schemeClr>
                </a:solidFill>
                <a:latin typeface="Bebas Neue" pitchFamily="34" charset="0"/>
                <a:ea typeface="方正正中黑简体" panose="02000000000000000000" pitchFamily="2" charset="-122"/>
              </a:defRPr>
            </a:pPr>
            <a:endParaRPr lang="zh-CN"/>
          </a:p>
        </c:txPr>
        <c:crossAx val="365227416"/>
        <c:crosses val="autoZero"/>
        <c:auto val="1"/>
        <c:lblAlgn val="ctr"/>
        <c:lblOffset val="100"/>
        <c:noMultiLvlLbl val="0"/>
      </c:catAx>
      <c:valAx>
        <c:axId val="365227416"/>
        <c:scaling>
          <c:orientation val="minMax"/>
          <c:max val="0.5"/>
          <c:min val="0"/>
        </c:scaling>
        <c:delete val="1"/>
        <c:axPos val="l"/>
        <c:numFmt formatCode="0%" sourceLinked="1"/>
        <c:majorTickMark val="out"/>
        <c:minorTickMark val="none"/>
        <c:tickLblPos val="nextTo"/>
        <c:crossAx val="365227024"/>
        <c:crosses val="autoZero"/>
        <c:crossBetween val="between"/>
        <c:majorUnit val="1"/>
      </c:valAx>
      <c:spPr>
        <a:noFill/>
        <a:ln w="25400">
          <a:noFill/>
        </a:ln>
      </c:spPr>
    </c:plotArea>
    <c:plotVisOnly val="1"/>
    <c:dispBlanksAs val="gap"/>
    <c:showDLblsOverMax val="0"/>
  </c:chart>
  <c:txPr>
    <a:bodyPr/>
    <a:lstStyle/>
    <a:p>
      <a:pPr>
        <a:defRPr sz="1800"/>
      </a:pPr>
      <a:endParaRPr lang="zh-CN"/>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54412932944451"/>
          <c:y val="0.11781468725697145"/>
          <c:w val="0.84406580610540127"/>
          <c:h val="0.72027073953865828"/>
        </c:manualLayout>
      </c:layout>
      <c:barChart>
        <c:barDir val="col"/>
        <c:grouping val="clustered"/>
        <c:varyColors val="0"/>
        <c:ser>
          <c:idx val="0"/>
          <c:order val="0"/>
          <c:tx>
            <c:strRef>
              <c:f>Sheet1!$B$1</c:f>
              <c:strCache>
                <c:ptCount val="1"/>
                <c:pt idx="0">
                  <c:v>销量</c:v>
                </c:pt>
              </c:strCache>
            </c:strRef>
          </c:tx>
          <c:spPr>
            <a:solidFill>
              <a:srgbClr val="005693"/>
            </a:solidFill>
          </c:spPr>
          <c:invertIfNegative val="0"/>
          <c:dPt>
            <c:idx val="3"/>
            <c:invertIfNegative val="0"/>
            <c:bubble3D val="0"/>
          </c:dPt>
          <c:cat>
            <c:strRef>
              <c:f>Sheet1!$A$2:$A$5</c:f>
              <c:strCache>
                <c:ptCount val="4"/>
                <c:pt idx="0">
                  <c:v>Q1</c:v>
                </c:pt>
                <c:pt idx="1">
                  <c:v>Q2</c:v>
                </c:pt>
                <c:pt idx="2">
                  <c:v>Q3</c:v>
                </c:pt>
                <c:pt idx="3">
                  <c:v>Q4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销售额</c:v>
                </c:pt>
              </c:strCache>
            </c:strRef>
          </c:tx>
          <c:spPr>
            <a:solidFill>
              <a:schemeClr val="tx1">
                <a:lumMod val="65000"/>
                <a:lumOff val="35000"/>
              </a:schemeClr>
            </a:solidFill>
          </c:spPr>
          <c:invertIfNegative val="0"/>
          <c:cat>
            <c:strRef>
              <c:f>Sheet1!$A$2:$A$5</c:f>
              <c:strCache>
                <c:ptCount val="4"/>
                <c:pt idx="0">
                  <c:v>Q1</c:v>
                </c:pt>
                <c:pt idx="1">
                  <c:v>Q2</c:v>
                </c:pt>
                <c:pt idx="2">
                  <c:v>Q3</c:v>
                </c:pt>
                <c:pt idx="3">
                  <c:v>Q4</c:v>
                </c:pt>
              </c:strCache>
            </c:str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150"/>
        <c:axId val="365228592"/>
        <c:axId val="365228984"/>
      </c:barChart>
      <c:catAx>
        <c:axId val="365228592"/>
        <c:scaling>
          <c:orientation val="minMax"/>
        </c:scaling>
        <c:delete val="0"/>
        <c:axPos val="b"/>
        <c:numFmt formatCode="General" sourceLinked="0"/>
        <c:majorTickMark val="none"/>
        <c:minorTickMark val="none"/>
        <c:tickLblPos val="nextTo"/>
        <c:txPr>
          <a:bodyPr/>
          <a:lstStyle/>
          <a:p>
            <a:pPr>
              <a:defRPr sz="1100" b="0">
                <a:solidFill>
                  <a:schemeClr val="tx1">
                    <a:lumMod val="75000"/>
                    <a:lumOff val="25000"/>
                  </a:schemeClr>
                </a:solidFill>
                <a:latin typeface="Bebas Neue" pitchFamily="34" charset="0"/>
                <a:ea typeface="方正正中黑简体" panose="02000000000000000000" pitchFamily="2" charset="-122"/>
              </a:defRPr>
            </a:pPr>
            <a:endParaRPr lang="zh-CN"/>
          </a:p>
        </c:txPr>
        <c:crossAx val="365228984"/>
        <c:crosses val="autoZero"/>
        <c:auto val="1"/>
        <c:lblAlgn val="ctr"/>
        <c:lblOffset val="100"/>
        <c:noMultiLvlLbl val="0"/>
      </c:catAx>
      <c:valAx>
        <c:axId val="365228984"/>
        <c:scaling>
          <c:orientation val="minMax"/>
          <c:min val="0"/>
        </c:scaling>
        <c:delete val="0"/>
        <c:axPos val="l"/>
        <c:majorGridlines>
          <c:spPr>
            <a:ln w="3175">
              <a:solidFill>
                <a:sysClr val="window" lastClr="FFFFFF">
                  <a:lumMod val="75000"/>
                </a:sysClr>
              </a:solidFill>
            </a:ln>
          </c:spPr>
        </c:majorGridlines>
        <c:numFmt formatCode="General" sourceLinked="1"/>
        <c:majorTickMark val="none"/>
        <c:minorTickMark val="none"/>
        <c:tickLblPos val="low"/>
        <c:spPr>
          <a:ln>
            <a:noFill/>
          </a:ln>
        </c:spPr>
        <c:txPr>
          <a:bodyPr/>
          <a:lstStyle/>
          <a:p>
            <a:pPr>
              <a:defRPr sz="1200">
                <a:solidFill>
                  <a:schemeClr val="bg1"/>
                </a:solidFill>
                <a:latin typeface="Bebas Neue" pitchFamily="34" charset="0"/>
              </a:defRPr>
            </a:pPr>
            <a:endParaRPr lang="zh-CN"/>
          </a:p>
        </c:txPr>
        <c:crossAx val="365228592"/>
        <c:crosses val="autoZero"/>
        <c:crossBetween val="between"/>
        <c:majorUnit val="1"/>
      </c:valAx>
      <c:spPr>
        <a:noFill/>
        <a:ln w="25400">
          <a:noFill/>
        </a:ln>
      </c:spPr>
    </c:plotArea>
    <c:plotVisOnly val="1"/>
    <c:dispBlanksAs val="gap"/>
    <c:showDLblsOverMax val="0"/>
  </c:chart>
  <c:txPr>
    <a:bodyPr/>
    <a:lstStyle/>
    <a:p>
      <a:pPr>
        <a:defRPr sz="1800"/>
      </a:pPr>
      <a:endParaRPr lang="zh-CN"/>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54412932944451"/>
          <c:y val="0.11781468725697145"/>
          <c:w val="0.84406580610540127"/>
          <c:h val="0.79188423508499051"/>
        </c:manualLayout>
      </c:layout>
      <c:barChart>
        <c:barDir val="col"/>
        <c:grouping val="clustered"/>
        <c:varyColors val="0"/>
        <c:ser>
          <c:idx val="0"/>
          <c:order val="0"/>
          <c:tx>
            <c:strRef>
              <c:f>Sheet1!$B$1</c:f>
              <c:strCache>
                <c:ptCount val="1"/>
                <c:pt idx="0">
                  <c:v>销量</c:v>
                </c:pt>
              </c:strCache>
            </c:strRef>
          </c:tx>
          <c:spPr>
            <a:solidFill>
              <a:srgbClr val="005693"/>
            </a:solidFill>
          </c:spPr>
          <c:invertIfNegative val="0"/>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销售额</c:v>
                </c:pt>
              </c:strCache>
            </c:strRef>
          </c:tx>
          <c:spPr>
            <a:solidFill>
              <a:schemeClr val="bg1">
                <a:lumMod val="50000"/>
              </a:schemeClr>
            </a:solidFill>
          </c:spPr>
          <c:invertIfNegative val="0"/>
          <c:cat>
            <c:strRef>
              <c:f>Sheet1!$A$2:$A$5</c:f>
              <c:strCache>
                <c:ptCount val="4"/>
                <c:pt idx="0">
                  <c:v>第一季度</c:v>
                </c:pt>
                <c:pt idx="1">
                  <c:v>第二季度</c:v>
                </c:pt>
                <c:pt idx="2">
                  <c:v>第三季度</c:v>
                </c:pt>
                <c:pt idx="3">
                  <c:v>第四季度</c:v>
                </c:pt>
              </c:strCache>
            </c:str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150"/>
        <c:axId val="367845272"/>
        <c:axId val="367845664"/>
      </c:barChart>
      <c:catAx>
        <c:axId val="367845272"/>
        <c:scaling>
          <c:orientation val="minMax"/>
        </c:scaling>
        <c:delete val="0"/>
        <c:axPos val="b"/>
        <c:numFmt formatCode="General" sourceLinked="0"/>
        <c:majorTickMark val="out"/>
        <c:minorTickMark val="none"/>
        <c:tickLblPos val="nextTo"/>
        <c:txPr>
          <a:bodyPr/>
          <a:lstStyle/>
          <a:p>
            <a:pPr>
              <a:defRPr sz="1100" b="0">
                <a:solidFill>
                  <a:schemeClr val="tx1">
                    <a:lumMod val="75000"/>
                    <a:lumOff val="25000"/>
                  </a:schemeClr>
                </a:solidFill>
                <a:latin typeface="方正正中黑简体" panose="02000000000000000000" pitchFamily="2" charset="-122"/>
                <a:ea typeface="方正正中黑简体" panose="02000000000000000000" pitchFamily="2" charset="-122"/>
              </a:defRPr>
            </a:pPr>
            <a:endParaRPr lang="zh-CN"/>
          </a:p>
        </c:txPr>
        <c:crossAx val="367845664"/>
        <c:crosses val="autoZero"/>
        <c:auto val="1"/>
        <c:lblAlgn val="ctr"/>
        <c:lblOffset val="100"/>
        <c:noMultiLvlLbl val="0"/>
      </c:catAx>
      <c:valAx>
        <c:axId val="367845664"/>
        <c:scaling>
          <c:orientation val="minMax"/>
          <c:min val="0"/>
        </c:scaling>
        <c:delete val="0"/>
        <c:axPos val="l"/>
        <c:majorGridlines>
          <c:spPr>
            <a:ln>
              <a:solidFill>
                <a:schemeClr val="tx1">
                  <a:lumMod val="65000"/>
                  <a:lumOff val="35000"/>
                </a:schemeClr>
              </a:solidFill>
              <a:prstDash val="dash"/>
            </a:ln>
          </c:spPr>
        </c:majorGridlines>
        <c:numFmt formatCode="General" sourceLinked="1"/>
        <c:majorTickMark val="out"/>
        <c:minorTickMark val="none"/>
        <c:tickLblPos val="nextTo"/>
        <c:txPr>
          <a:bodyPr/>
          <a:lstStyle/>
          <a:p>
            <a:pPr>
              <a:defRPr sz="1400" b="0">
                <a:solidFill>
                  <a:schemeClr val="tx1">
                    <a:lumMod val="75000"/>
                    <a:lumOff val="25000"/>
                  </a:schemeClr>
                </a:solidFill>
                <a:latin typeface="Bebas Neue" pitchFamily="34" charset="0"/>
              </a:defRPr>
            </a:pPr>
            <a:endParaRPr lang="zh-CN"/>
          </a:p>
        </c:txPr>
        <c:crossAx val="367845272"/>
        <c:crosses val="autoZero"/>
        <c:crossBetween val="between"/>
        <c:majorUnit val="1"/>
      </c:valAx>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B3FF-E4FE-4EC2-8A71-74D79DB65EE3}" type="datetimeFigureOut">
              <a:rPr lang="zh-CN" altLang="en-US" smtClean="0"/>
              <a:t>2015/7/21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C957A-70BA-45E3-8107-606F416A7DD9}" type="slidenum">
              <a:rPr lang="zh-CN" altLang="en-US" smtClean="0"/>
              <a:t>‹#›</a:t>
            </a:fld>
            <a:endParaRPr lang="zh-CN" altLang="en-US"/>
          </a:p>
        </p:txBody>
      </p:sp>
    </p:spTree>
    <p:extLst>
      <p:ext uri="{BB962C8B-B14F-4D97-AF65-F5344CB8AC3E}">
        <p14:creationId xmlns:p14="http://schemas.microsoft.com/office/powerpoint/2010/main" val="370956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CC957A-70BA-45E3-8107-606F416A7DD9}" type="slidenum">
              <a:rPr lang="zh-CN" altLang="en-US" smtClean="0"/>
              <a:t>11</a:t>
            </a:fld>
            <a:endParaRPr lang="zh-CN" altLang="en-US"/>
          </a:p>
        </p:txBody>
      </p:sp>
    </p:spTree>
    <p:extLst>
      <p:ext uri="{BB962C8B-B14F-4D97-AF65-F5344CB8AC3E}">
        <p14:creationId xmlns:p14="http://schemas.microsoft.com/office/powerpoint/2010/main" val="101767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solidFill>
                  <a:prstClr val="black">
                    <a:tint val="75000"/>
                  </a:prstClr>
                </a:solidFill>
              </a:rPr>
              <a:pPr/>
              <a:t>2015/7/21</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0910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solidFill>
                  <a:prstClr val="black">
                    <a:tint val="75000"/>
                  </a:prstClr>
                </a:solidFill>
              </a:rPr>
              <a:pPr/>
              <a:t>2015/7/21</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804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solidFill>
                  <a:prstClr val="black">
                    <a:tint val="75000"/>
                  </a:prstClr>
                </a:solidFill>
              </a:rPr>
              <a:pPr/>
              <a:t>2015/7/21</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93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6" name="矩形 45"/>
          <p:cNvSpPr/>
          <p:nvPr userDrawn="1"/>
        </p:nvSpPr>
        <p:spPr>
          <a:xfrm>
            <a:off x="0" y="4716303"/>
            <a:ext cx="9144000" cy="427197"/>
          </a:xfrm>
          <a:prstGeom prst="rect">
            <a:avLst/>
          </a:prstGeom>
          <a:solidFill>
            <a:srgbClr val="005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Picture 3" descr="D:\Desktop\素材\素描城市.png"/>
          <p:cNvPicPr>
            <a:picLocks noChangeAspect="1" noChangeArrowheads="1"/>
          </p:cNvPicPr>
          <p:nvPr userDrawn="1"/>
        </p:nvPicPr>
        <p:blipFill>
          <a:blip r:embed="rId2">
            <a:duotone>
              <a:prstClr val="black"/>
              <a:schemeClr val="tx2">
                <a:lumMod val="50000"/>
                <a:tint val="45000"/>
                <a:satMod val="400000"/>
              </a:schemeClr>
            </a:duotone>
            <a:extLst>
              <a:ext uri="{BEBA8EAE-BF5A-486C-A8C5-ECC9F3942E4B}">
                <a14:imgProps xmlns:a14="http://schemas.microsoft.com/office/drawing/2010/main">
                  <a14:imgLayer r:embed="rId3">
                    <a14:imgEffect>
                      <a14:artisticBlur/>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96552" y="2355727"/>
            <a:ext cx="9722788" cy="2520280"/>
          </a:xfrm>
          <a:prstGeom prst="rect">
            <a:avLst/>
          </a:prstGeom>
          <a:noFill/>
          <a:extLst>
            <a:ext uri="{909E8E84-426E-40DD-AFC4-6F175D3DCCD1}">
              <a14:hiddenFill xmlns:a14="http://schemas.microsoft.com/office/drawing/2010/main">
                <a:solidFill>
                  <a:srgbClr val="FFFFFF"/>
                </a:solidFill>
              </a14:hiddenFill>
            </a:ext>
          </a:extLst>
        </p:spPr>
      </p:pic>
      <p:sp>
        <p:nvSpPr>
          <p:cNvPr id="48" name="文本框 47"/>
          <p:cNvSpPr txBox="1"/>
          <p:nvPr userDrawn="1"/>
        </p:nvSpPr>
        <p:spPr>
          <a:xfrm>
            <a:off x="179512" y="320338"/>
            <a:ext cx="3005951" cy="400110"/>
          </a:xfrm>
          <a:prstGeom prst="rect">
            <a:avLst/>
          </a:prstGeom>
          <a:noFill/>
        </p:spPr>
        <p:txBody>
          <a:bodyPr wrap="none" rtlCol="0">
            <a:spAutoFit/>
          </a:bodyPr>
          <a:lstStyle/>
          <a:p>
            <a:r>
              <a:rPr lang="zh-CN" altLang="en-US" sz="2000" b="1" smtClean="0">
                <a:solidFill>
                  <a:srgbClr val="005693"/>
                </a:solidFill>
                <a:latin typeface="微软雅黑" panose="020B0503020204020204" pitchFamily="34" charset="-122"/>
                <a:ea typeface="微软雅黑" panose="020B0503020204020204" pitchFamily="34" charset="-122"/>
              </a:rPr>
              <a:t>请在此输入文本标题信息</a:t>
            </a:r>
            <a:endParaRPr lang="zh-CN" altLang="en-US" sz="2000" b="1">
              <a:solidFill>
                <a:srgbClr val="00569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0883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64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solidFill>
                  <a:prstClr val="black">
                    <a:tint val="75000"/>
                  </a:prstClr>
                </a:solidFill>
              </a:rPr>
              <a:pPr/>
              <a:t>2015/7/21</a:t>
            </a:fld>
            <a:endParaRPr lang="zh-CN" altLang="en-US">
              <a:solidFill>
                <a:prstClr val="black">
                  <a:tint val="75000"/>
                </a:prstClr>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4617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solidFill>
                  <a:prstClr val="black">
                    <a:tint val="75000"/>
                  </a:prstClr>
                </a:solidFill>
              </a:rPr>
              <a:pPr/>
              <a:t>2015/7/21</a:t>
            </a:fld>
            <a:endParaRPr lang="zh-CN" altLang="en-US">
              <a:solidFill>
                <a:prstClr val="black">
                  <a:tint val="75000"/>
                </a:prstClr>
              </a:solidFill>
            </a:endParaRPr>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566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solidFill>
                  <a:prstClr val="black">
                    <a:tint val="75000"/>
                  </a:prstClr>
                </a:solidFill>
              </a:rPr>
              <a:pPr/>
              <a:t>2015/7/21</a:t>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1452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solidFill>
                  <a:prstClr val="black">
                    <a:tint val="75000"/>
                  </a:prstClr>
                </a:solidFill>
              </a:rPr>
              <a:pPr/>
              <a:t>2015/7/21</a:t>
            </a:fld>
            <a:endParaRPr lang="zh-CN" altLang="en-US">
              <a:solidFill>
                <a:prstClr val="black">
                  <a:tint val="75000"/>
                </a:prstClr>
              </a:solidFill>
            </a:endParaRPr>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847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solidFill>
                  <a:prstClr val="black">
                    <a:tint val="75000"/>
                  </a:prstClr>
                </a:solidFill>
              </a:rPr>
              <a:pPr/>
              <a:t>2015/7/21</a:t>
            </a:fld>
            <a:endParaRPr lang="zh-CN" altLang="en-US">
              <a:solidFill>
                <a:prstClr val="black">
                  <a:tint val="75000"/>
                </a:prstClr>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509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solidFill>
                  <a:prstClr val="black">
                    <a:tint val="75000"/>
                  </a:prstClr>
                </a:solidFill>
              </a:rPr>
              <a:pPr/>
              <a:t>2015/7/21</a:t>
            </a:fld>
            <a:endParaRPr lang="zh-CN" altLang="en-US">
              <a:solidFill>
                <a:prstClr val="black">
                  <a:tint val="75000"/>
                </a:prstClr>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33502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005693"/>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 name="组合 1"/>
          <p:cNvGrpSpPr/>
          <p:nvPr userDrawn="1"/>
        </p:nvGrpSpPr>
        <p:grpSpPr>
          <a:xfrm>
            <a:off x="2691533" y="1203598"/>
            <a:ext cx="3760934" cy="2448272"/>
            <a:chOff x="2699792" y="771550"/>
            <a:chExt cx="3760934" cy="2448272"/>
          </a:xfrm>
        </p:grpSpPr>
        <p:pic>
          <p:nvPicPr>
            <p:cNvPr id="3" name="图片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23928" y="771550"/>
              <a:ext cx="2536798" cy="2376264"/>
            </a:xfrm>
            <a:prstGeom prst="rect">
              <a:avLst/>
            </a:prstGeom>
          </p:spPr>
        </p:pic>
        <p:sp>
          <p:nvSpPr>
            <p:cNvPr id="4" name="KSO_Shape"/>
            <p:cNvSpPr>
              <a:spLocks/>
            </p:cNvSpPr>
            <p:nvPr/>
          </p:nvSpPr>
          <p:spPr bwMode="auto">
            <a:xfrm>
              <a:off x="2699792" y="1923678"/>
              <a:ext cx="2356625" cy="1296144"/>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gradFill flip="none" rotWithShape="1">
              <a:gsLst>
                <a:gs pos="0">
                  <a:schemeClr val="bg1"/>
                </a:gs>
                <a:gs pos="100000">
                  <a:schemeClr val="bg1">
                    <a:lumMod val="75000"/>
                  </a:schemeClr>
                </a:gs>
              </a:gsLst>
              <a:path path="circle">
                <a:fillToRect l="50000" t="50000" r="50000" b="50000"/>
              </a:path>
              <a:tileRect/>
            </a:gra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 name="文本框 4"/>
            <p:cNvSpPr txBox="1"/>
            <p:nvPr/>
          </p:nvSpPr>
          <p:spPr>
            <a:xfrm>
              <a:off x="3160910" y="2675696"/>
              <a:ext cx="1483098" cy="400110"/>
            </a:xfrm>
            <a:prstGeom prst="rect">
              <a:avLst/>
            </a:prstGeom>
            <a:noFill/>
          </p:spPr>
          <p:txBody>
            <a:bodyPr wrap="none" rtlCol="0">
              <a:spAutoFit/>
            </a:bodyPr>
            <a:lstStyle/>
            <a:p>
              <a:r>
                <a:rPr lang="en-US" altLang="zh-CN" sz="2000" spc="600" smtClean="0">
                  <a:solidFill>
                    <a:srgbClr val="005693"/>
                  </a:solidFill>
                  <a:latin typeface="张海山锐谐体" panose="02000000000000000000" pitchFamily="2" charset="-122"/>
                  <a:ea typeface="张海山锐谐体" panose="02000000000000000000" pitchFamily="2" charset="-122"/>
                </a:rPr>
                <a:t>+</a:t>
              </a:r>
              <a:r>
                <a:rPr lang="zh-CN" altLang="en-US" sz="2000" spc="600" smtClean="0">
                  <a:solidFill>
                    <a:srgbClr val="005693"/>
                  </a:solidFill>
                  <a:latin typeface="张海山锐谐体" panose="02000000000000000000" pitchFamily="2" charset="-122"/>
                  <a:ea typeface="张海山锐谐体" panose="02000000000000000000" pitchFamily="2" charset="-122"/>
                </a:rPr>
                <a:t>互联网</a:t>
              </a:r>
              <a:endParaRPr lang="zh-CN" altLang="en-US" sz="2000" spc="600">
                <a:solidFill>
                  <a:srgbClr val="005693"/>
                </a:solidFill>
                <a:latin typeface="张海山锐谐体" panose="02000000000000000000" pitchFamily="2" charset="-122"/>
                <a:ea typeface="张海山锐谐体" panose="02000000000000000000" pitchFamily="2" charset="-122"/>
              </a:endParaRPr>
            </a:p>
          </p:txBody>
        </p:sp>
      </p:grpSp>
      <p:sp>
        <p:nvSpPr>
          <p:cNvPr id="6" name="KSO_Shape"/>
          <p:cNvSpPr>
            <a:spLocks/>
          </p:cNvSpPr>
          <p:nvPr userDrawn="1"/>
        </p:nvSpPr>
        <p:spPr bwMode="auto">
          <a:xfrm>
            <a:off x="2123728" y="1275606"/>
            <a:ext cx="435012" cy="35743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7" name="KSO_Shape"/>
          <p:cNvSpPr>
            <a:spLocks/>
          </p:cNvSpPr>
          <p:nvPr userDrawn="1"/>
        </p:nvSpPr>
        <p:spPr bwMode="auto">
          <a:xfrm>
            <a:off x="1475656" y="2211710"/>
            <a:ext cx="430329" cy="288032"/>
          </a:xfrm>
          <a:custGeom>
            <a:avLst/>
            <a:gdLst>
              <a:gd name="T0" fmla="*/ 55794940 w 6786"/>
              <a:gd name="T1" fmla="*/ 405983972 h 6192"/>
              <a:gd name="T2" fmla="*/ 60050451 w 6786"/>
              <a:gd name="T3" fmla="*/ 422485485 h 6192"/>
              <a:gd name="T4" fmla="*/ 68640356 w 6786"/>
              <a:gd name="T5" fmla="*/ 436618520 h 6192"/>
              <a:gd name="T6" fmla="*/ 80855544 w 6786"/>
              <a:gd name="T7" fmla="*/ 447672168 h 6192"/>
              <a:gd name="T8" fmla="*/ 95828855 w 6786"/>
              <a:gd name="T9" fmla="*/ 454856842 h 6192"/>
              <a:gd name="T10" fmla="*/ 112850897 w 6786"/>
              <a:gd name="T11" fmla="*/ 457462477 h 6192"/>
              <a:gd name="T12" fmla="*/ 286461638 w 6786"/>
              <a:gd name="T13" fmla="*/ 456278097 h 6192"/>
              <a:gd name="T14" fmla="*/ 302222944 w 6786"/>
              <a:gd name="T15" fmla="*/ 450593356 h 6192"/>
              <a:gd name="T16" fmla="*/ 315462498 w 6786"/>
              <a:gd name="T17" fmla="*/ 440645130 h 6192"/>
              <a:gd name="T18" fmla="*/ 325313420 w 6786"/>
              <a:gd name="T19" fmla="*/ 427459599 h 6192"/>
              <a:gd name="T20" fmla="*/ 331066317 w 6786"/>
              <a:gd name="T21" fmla="*/ 411668714 h 6192"/>
              <a:gd name="T22" fmla="*/ 504125433 w 6786"/>
              <a:gd name="T23" fmla="*/ 355690129 h 6192"/>
              <a:gd name="T24" fmla="*/ 23563216 w 6786"/>
              <a:gd name="T25" fmla="*/ 355690129 h 6192"/>
              <a:gd name="T26" fmla="*/ 107413254 w 6786"/>
              <a:gd name="T27" fmla="*/ 473752 h 6192"/>
              <a:gd name="T28" fmla="*/ 100163249 w 6786"/>
              <a:gd name="T29" fmla="*/ 3158065 h 6192"/>
              <a:gd name="T30" fmla="*/ 94016214 w 6786"/>
              <a:gd name="T31" fmla="*/ 7816624 h 6192"/>
              <a:gd name="T32" fmla="*/ 89445449 w 6786"/>
              <a:gd name="T33" fmla="*/ 13895878 h 6192"/>
              <a:gd name="T34" fmla="*/ 86765928 w 6786"/>
              <a:gd name="T35" fmla="*/ 21317709 h 6192"/>
              <a:gd name="T36" fmla="*/ 86135420 w 6786"/>
              <a:gd name="T37" fmla="*/ 400141595 h 6192"/>
              <a:gd name="T38" fmla="*/ 87396437 w 6786"/>
              <a:gd name="T39" fmla="*/ 408115856 h 6192"/>
              <a:gd name="T40" fmla="*/ 90706466 w 6786"/>
              <a:gd name="T41" fmla="*/ 414984976 h 6192"/>
              <a:gd name="T42" fmla="*/ 95907458 w 6786"/>
              <a:gd name="T43" fmla="*/ 420669718 h 6192"/>
              <a:gd name="T44" fmla="*/ 102448632 w 6786"/>
              <a:gd name="T45" fmla="*/ 424775286 h 6192"/>
              <a:gd name="T46" fmla="*/ 110092774 w 6786"/>
              <a:gd name="T47" fmla="*/ 426670293 h 6192"/>
              <a:gd name="T48" fmla="*/ 277714246 w 6786"/>
              <a:gd name="T49" fmla="*/ 426670293 h 6192"/>
              <a:gd name="T50" fmla="*/ 285358389 w 6786"/>
              <a:gd name="T51" fmla="*/ 424775286 h 6192"/>
              <a:gd name="T52" fmla="*/ 291978165 w 6786"/>
              <a:gd name="T53" fmla="*/ 420669718 h 6192"/>
              <a:gd name="T54" fmla="*/ 297100555 w 6786"/>
              <a:gd name="T55" fmla="*/ 414984976 h 6192"/>
              <a:gd name="T56" fmla="*/ 300410584 w 6786"/>
              <a:gd name="T57" fmla="*/ 408115856 h 6192"/>
              <a:gd name="T58" fmla="*/ 301671320 w 6786"/>
              <a:gd name="T59" fmla="*/ 400141595 h 6192"/>
              <a:gd name="T60" fmla="*/ 301041092 w 6786"/>
              <a:gd name="T61" fmla="*/ 21317709 h 6192"/>
              <a:gd name="T62" fmla="*/ 298361572 w 6786"/>
              <a:gd name="T63" fmla="*/ 13895878 h 6192"/>
              <a:gd name="T64" fmla="*/ 293790807 w 6786"/>
              <a:gd name="T65" fmla="*/ 7816624 h 6192"/>
              <a:gd name="T66" fmla="*/ 287643771 w 6786"/>
              <a:gd name="T67" fmla="*/ 3158065 h 6192"/>
              <a:gd name="T68" fmla="*/ 280393767 w 6786"/>
              <a:gd name="T69" fmla="*/ 473752 h 6192"/>
              <a:gd name="T70" fmla="*/ 112850897 w 6786"/>
              <a:gd name="T71" fmla="*/ 0 h 6192"/>
              <a:gd name="T72" fmla="*/ 122701819 w 6786"/>
              <a:gd name="T73" fmla="*/ 34740116 h 6192"/>
              <a:gd name="T74" fmla="*/ 122622935 w 6786"/>
              <a:gd name="T75" fmla="*/ 261418289 h 6192"/>
              <a:gd name="T76" fmla="*/ 217978769 w 6786"/>
              <a:gd name="T77" fmla="*/ 261418289 h 6192"/>
              <a:gd name="T78" fmla="*/ 199301852 w 6786"/>
              <a:gd name="T79" fmla="*/ 260707661 h 6192"/>
              <a:gd name="T80" fmla="*/ 204266474 w 6786"/>
              <a:gd name="T81" fmla="*/ 264655593 h 6192"/>
              <a:gd name="T82" fmla="*/ 206236603 w 6786"/>
              <a:gd name="T83" fmla="*/ 270656169 h 6192"/>
              <a:gd name="T84" fmla="*/ 204896983 w 6786"/>
              <a:gd name="T85" fmla="*/ 275867158 h 6192"/>
              <a:gd name="T86" fmla="*/ 200326218 w 6786"/>
              <a:gd name="T87" fmla="*/ 280288561 h 6192"/>
              <a:gd name="T88" fmla="*/ 194888574 w 6786"/>
              <a:gd name="T89" fmla="*/ 281551899 h 6192"/>
              <a:gd name="T90" fmla="*/ 188662935 w 6786"/>
              <a:gd name="T91" fmla="*/ 279735851 h 6192"/>
              <a:gd name="T92" fmla="*/ 184564912 w 6786"/>
              <a:gd name="T93" fmla="*/ 274998613 h 6192"/>
              <a:gd name="T94" fmla="*/ 183698033 w 6786"/>
              <a:gd name="T95" fmla="*/ 269550748 h 6192"/>
              <a:gd name="T96" fmla="*/ 186219786 w 6786"/>
              <a:gd name="T97" fmla="*/ 263787048 h 6192"/>
              <a:gd name="T98" fmla="*/ 191657429 w 6786"/>
              <a:gd name="T99" fmla="*/ 260313149 h 6192"/>
              <a:gd name="T100" fmla="*/ 161474717 w 6786"/>
              <a:gd name="T101" fmla="*/ 296474239 h 6192"/>
              <a:gd name="T102" fmla="*/ 214747905 w 6786"/>
              <a:gd name="T103" fmla="*/ 296474239 h 6192"/>
              <a:gd name="T104" fmla="*/ 267233097 w 6786"/>
              <a:gd name="T105" fmla="*/ 296474239 h 6192"/>
              <a:gd name="T106" fmla="*/ 161474717 w 6786"/>
              <a:gd name="T107" fmla="*/ 327503299 h 6192"/>
              <a:gd name="T108" fmla="*/ 214747905 w 6786"/>
              <a:gd name="T109" fmla="*/ 327503299 h 6192"/>
              <a:gd name="T110" fmla="*/ 267233097 w 6786"/>
              <a:gd name="T111" fmla="*/ 327503299 h 6192"/>
              <a:gd name="T112" fmla="*/ 122622935 w 6786"/>
              <a:gd name="T113" fmla="*/ 377165755 h 6192"/>
              <a:gd name="T114" fmla="*/ 175896123 w 6786"/>
              <a:gd name="T115" fmla="*/ 377165755 h 6192"/>
              <a:gd name="T116" fmla="*/ 228381315 w 6786"/>
              <a:gd name="T117" fmla="*/ 377165755 h 6192"/>
              <a:gd name="T118" fmla="*/ 387412882 w 6786"/>
              <a:gd name="T119" fmla="*/ 421301387 h 61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786" h="6192">
                <a:moveTo>
                  <a:pt x="299" y="4505"/>
                </a:moveTo>
                <a:lnTo>
                  <a:pt x="705" y="4505"/>
                </a:lnTo>
                <a:lnTo>
                  <a:pt x="705" y="5068"/>
                </a:lnTo>
                <a:lnTo>
                  <a:pt x="706" y="5105"/>
                </a:lnTo>
                <a:lnTo>
                  <a:pt x="708" y="5142"/>
                </a:lnTo>
                <a:lnTo>
                  <a:pt x="714" y="5178"/>
                </a:lnTo>
                <a:lnTo>
                  <a:pt x="720" y="5214"/>
                </a:lnTo>
                <a:lnTo>
                  <a:pt x="728" y="5249"/>
                </a:lnTo>
                <a:lnTo>
                  <a:pt x="737" y="5283"/>
                </a:lnTo>
                <a:lnTo>
                  <a:pt x="749" y="5318"/>
                </a:lnTo>
                <a:lnTo>
                  <a:pt x="762" y="5351"/>
                </a:lnTo>
                <a:lnTo>
                  <a:pt x="777" y="5383"/>
                </a:lnTo>
                <a:lnTo>
                  <a:pt x="793" y="5414"/>
                </a:lnTo>
                <a:lnTo>
                  <a:pt x="810" y="5444"/>
                </a:lnTo>
                <a:lnTo>
                  <a:pt x="829" y="5474"/>
                </a:lnTo>
                <a:lnTo>
                  <a:pt x="850" y="5502"/>
                </a:lnTo>
                <a:lnTo>
                  <a:pt x="871" y="5530"/>
                </a:lnTo>
                <a:lnTo>
                  <a:pt x="894" y="5556"/>
                </a:lnTo>
                <a:lnTo>
                  <a:pt x="918" y="5581"/>
                </a:lnTo>
                <a:lnTo>
                  <a:pt x="943" y="5606"/>
                </a:lnTo>
                <a:lnTo>
                  <a:pt x="970" y="5628"/>
                </a:lnTo>
                <a:lnTo>
                  <a:pt x="998" y="5650"/>
                </a:lnTo>
                <a:lnTo>
                  <a:pt x="1026" y="5670"/>
                </a:lnTo>
                <a:lnTo>
                  <a:pt x="1056" y="5689"/>
                </a:lnTo>
                <a:lnTo>
                  <a:pt x="1086" y="5707"/>
                </a:lnTo>
                <a:lnTo>
                  <a:pt x="1117" y="5723"/>
                </a:lnTo>
                <a:lnTo>
                  <a:pt x="1149" y="5738"/>
                </a:lnTo>
                <a:lnTo>
                  <a:pt x="1182" y="5750"/>
                </a:lnTo>
                <a:lnTo>
                  <a:pt x="1216" y="5761"/>
                </a:lnTo>
                <a:lnTo>
                  <a:pt x="1251" y="5772"/>
                </a:lnTo>
                <a:lnTo>
                  <a:pt x="1285" y="5779"/>
                </a:lnTo>
                <a:lnTo>
                  <a:pt x="1321" y="5786"/>
                </a:lnTo>
                <a:lnTo>
                  <a:pt x="1358" y="5791"/>
                </a:lnTo>
                <a:lnTo>
                  <a:pt x="1394" y="5793"/>
                </a:lnTo>
                <a:lnTo>
                  <a:pt x="1432" y="5794"/>
                </a:lnTo>
                <a:lnTo>
                  <a:pt x="3489" y="5794"/>
                </a:lnTo>
                <a:lnTo>
                  <a:pt x="3527" y="5793"/>
                </a:lnTo>
                <a:lnTo>
                  <a:pt x="3563" y="5791"/>
                </a:lnTo>
                <a:lnTo>
                  <a:pt x="3600" y="5786"/>
                </a:lnTo>
                <a:lnTo>
                  <a:pt x="3635" y="5779"/>
                </a:lnTo>
                <a:lnTo>
                  <a:pt x="3670" y="5772"/>
                </a:lnTo>
                <a:lnTo>
                  <a:pt x="3705" y="5761"/>
                </a:lnTo>
                <a:lnTo>
                  <a:pt x="3739" y="5750"/>
                </a:lnTo>
                <a:lnTo>
                  <a:pt x="3772" y="5738"/>
                </a:lnTo>
                <a:lnTo>
                  <a:pt x="3804" y="5723"/>
                </a:lnTo>
                <a:lnTo>
                  <a:pt x="3835" y="5707"/>
                </a:lnTo>
                <a:lnTo>
                  <a:pt x="3866" y="5689"/>
                </a:lnTo>
                <a:lnTo>
                  <a:pt x="3896" y="5670"/>
                </a:lnTo>
                <a:lnTo>
                  <a:pt x="3923" y="5650"/>
                </a:lnTo>
                <a:lnTo>
                  <a:pt x="3951" y="5628"/>
                </a:lnTo>
                <a:lnTo>
                  <a:pt x="3978" y="5606"/>
                </a:lnTo>
                <a:lnTo>
                  <a:pt x="4003" y="5581"/>
                </a:lnTo>
                <a:lnTo>
                  <a:pt x="4027" y="5556"/>
                </a:lnTo>
                <a:lnTo>
                  <a:pt x="4050" y="5530"/>
                </a:lnTo>
                <a:lnTo>
                  <a:pt x="4071" y="5502"/>
                </a:lnTo>
                <a:lnTo>
                  <a:pt x="4092" y="5474"/>
                </a:lnTo>
                <a:lnTo>
                  <a:pt x="4111" y="5444"/>
                </a:lnTo>
                <a:lnTo>
                  <a:pt x="4128" y="5414"/>
                </a:lnTo>
                <a:lnTo>
                  <a:pt x="4144" y="5383"/>
                </a:lnTo>
                <a:lnTo>
                  <a:pt x="4159" y="5351"/>
                </a:lnTo>
                <a:lnTo>
                  <a:pt x="4172" y="5318"/>
                </a:lnTo>
                <a:lnTo>
                  <a:pt x="4184" y="5283"/>
                </a:lnTo>
                <a:lnTo>
                  <a:pt x="4193" y="5249"/>
                </a:lnTo>
                <a:lnTo>
                  <a:pt x="4201" y="5214"/>
                </a:lnTo>
                <a:lnTo>
                  <a:pt x="4207" y="5178"/>
                </a:lnTo>
                <a:lnTo>
                  <a:pt x="4213" y="5142"/>
                </a:lnTo>
                <a:lnTo>
                  <a:pt x="4215" y="5105"/>
                </a:lnTo>
                <a:lnTo>
                  <a:pt x="4216" y="5068"/>
                </a:lnTo>
                <a:lnTo>
                  <a:pt x="4216" y="4505"/>
                </a:lnTo>
                <a:lnTo>
                  <a:pt x="6397" y="4505"/>
                </a:lnTo>
                <a:lnTo>
                  <a:pt x="6786" y="5455"/>
                </a:lnTo>
                <a:lnTo>
                  <a:pt x="6786" y="6192"/>
                </a:lnTo>
                <a:lnTo>
                  <a:pt x="0" y="6192"/>
                </a:lnTo>
                <a:lnTo>
                  <a:pt x="0" y="5442"/>
                </a:lnTo>
                <a:lnTo>
                  <a:pt x="299" y="4505"/>
                </a:lnTo>
                <a:close/>
                <a:moveTo>
                  <a:pt x="1432" y="0"/>
                </a:moveTo>
                <a:lnTo>
                  <a:pt x="1432" y="0"/>
                </a:lnTo>
                <a:lnTo>
                  <a:pt x="1415" y="0"/>
                </a:lnTo>
                <a:lnTo>
                  <a:pt x="1397" y="2"/>
                </a:lnTo>
                <a:lnTo>
                  <a:pt x="1380" y="4"/>
                </a:lnTo>
                <a:lnTo>
                  <a:pt x="1363" y="6"/>
                </a:lnTo>
                <a:lnTo>
                  <a:pt x="1347" y="10"/>
                </a:lnTo>
                <a:lnTo>
                  <a:pt x="1331" y="15"/>
                </a:lnTo>
                <a:lnTo>
                  <a:pt x="1316" y="20"/>
                </a:lnTo>
                <a:lnTo>
                  <a:pt x="1300" y="26"/>
                </a:lnTo>
                <a:lnTo>
                  <a:pt x="1285" y="33"/>
                </a:lnTo>
                <a:lnTo>
                  <a:pt x="1271" y="40"/>
                </a:lnTo>
                <a:lnTo>
                  <a:pt x="1257" y="49"/>
                </a:lnTo>
                <a:lnTo>
                  <a:pt x="1243" y="57"/>
                </a:lnTo>
                <a:lnTo>
                  <a:pt x="1229" y="67"/>
                </a:lnTo>
                <a:lnTo>
                  <a:pt x="1216" y="77"/>
                </a:lnTo>
                <a:lnTo>
                  <a:pt x="1205" y="87"/>
                </a:lnTo>
                <a:lnTo>
                  <a:pt x="1193" y="99"/>
                </a:lnTo>
                <a:lnTo>
                  <a:pt x="1182" y="111"/>
                </a:lnTo>
                <a:lnTo>
                  <a:pt x="1171" y="123"/>
                </a:lnTo>
                <a:lnTo>
                  <a:pt x="1161" y="136"/>
                </a:lnTo>
                <a:lnTo>
                  <a:pt x="1151" y="149"/>
                </a:lnTo>
                <a:lnTo>
                  <a:pt x="1142" y="162"/>
                </a:lnTo>
                <a:lnTo>
                  <a:pt x="1135" y="176"/>
                </a:lnTo>
                <a:lnTo>
                  <a:pt x="1127" y="191"/>
                </a:lnTo>
                <a:lnTo>
                  <a:pt x="1120" y="206"/>
                </a:lnTo>
                <a:lnTo>
                  <a:pt x="1115" y="221"/>
                </a:lnTo>
                <a:lnTo>
                  <a:pt x="1109" y="237"/>
                </a:lnTo>
                <a:lnTo>
                  <a:pt x="1104" y="254"/>
                </a:lnTo>
                <a:lnTo>
                  <a:pt x="1101" y="270"/>
                </a:lnTo>
                <a:lnTo>
                  <a:pt x="1097" y="287"/>
                </a:lnTo>
                <a:lnTo>
                  <a:pt x="1095" y="303"/>
                </a:lnTo>
                <a:lnTo>
                  <a:pt x="1094" y="320"/>
                </a:lnTo>
                <a:lnTo>
                  <a:pt x="1093" y="337"/>
                </a:lnTo>
                <a:lnTo>
                  <a:pt x="1093" y="5068"/>
                </a:lnTo>
                <a:lnTo>
                  <a:pt x="1094" y="5085"/>
                </a:lnTo>
                <a:lnTo>
                  <a:pt x="1095" y="5102"/>
                </a:lnTo>
                <a:lnTo>
                  <a:pt x="1097" y="5119"/>
                </a:lnTo>
                <a:lnTo>
                  <a:pt x="1101" y="5135"/>
                </a:lnTo>
                <a:lnTo>
                  <a:pt x="1104" y="5152"/>
                </a:lnTo>
                <a:lnTo>
                  <a:pt x="1109" y="5169"/>
                </a:lnTo>
                <a:lnTo>
                  <a:pt x="1115" y="5184"/>
                </a:lnTo>
                <a:lnTo>
                  <a:pt x="1120" y="5199"/>
                </a:lnTo>
                <a:lnTo>
                  <a:pt x="1127" y="5214"/>
                </a:lnTo>
                <a:lnTo>
                  <a:pt x="1135" y="5229"/>
                </a:lnTo>
                <a:lnTo>
                  <a:pt x="1142" y="5242"/>
                </a:lnTo>
                <a:lnTo>
                  <a:pt x="1151" y="5256"/>
                </a:lnTo>
                <a:lnTo>
                  <a:pt x="1161" y="5269"/>
                </a:lnTo>
                <a:lnTo>
                  <a:pt x="1171" y="5282"/>
                </a:lnTo>
                <a:lnTo>
                  <a:pt x="1182" y="5295"/>
                </a:lnTo>
                <a:lnTo>
                  <a:pt x="1193" y="5307"/>
                </a:lnTo>
                <a:lnTo>
                  <a:pt x="1205" y="5318"/>
                </a:lnTo>
                <a:lnTo>
                  <a:pt x="1217" y="5328"/>
                </a:lnTo>
                <a:lnTo>
                  <a:pt x="1229" y="5339"/>
                </a:lnTo>
                <a:lnTo>
                  <a:pt x="1243" y="5348"/>
                </a:lnTo>
                <a:lnTo>
                  <a:pt x="1257" y="5357"/>
                </a:lnTo>
                <a:lnTo>
                  <a:pt x="1271" y="5365"/>
                </a:lnTo>
                <a:lnTo>
                  <a:pt x="1285" y="5372"/>
                </a:lnTo>
                <a:lnTo>
                  <a:pt x="1300" y="5380"/>
                </a:lnTo>
                <a:lnTo>
                  <a:pt x="1316" y="5385"/>
                </a:lnTo>
                <a:lnTo>
                  <a:pt x="1331" y="5390"/>
                </a:lnTo>
                <a:lnTo>
                  <a:pt x="1347" y="5396"/>
                </a:lnTo>
                <a:lnTo>
                  <a:pt x="1364" y="5399"/>
                </a:lnTo>
                <a:lnTo>
                  <a:pt x="1380" y="5402"/>
                </a:lnTo>
                <a:lnTo>
                  <a:pt x="1397" y="5404"/>
                </a:lnTo>
                <a:lnTo>
                  <a:pt x="1415" y="5405"/>
                </a:lnTo>
                <a:lnTo>
                  <a:pt x="1432" y="5406"/>
                </a:lnTo>
                <a:lnTo>
                  <a:pt x="3489" y="5406"/>
                </a:lnTo>
                <a:lnTo>
                  <a:pt x="3506" y="5405"/>
                </a:lnTo>
                <a:lnTo>
                  <a:pt x="3524" y="5404"/>
                </a:lnTo>
                <a:lnTo>
                  <a:pt x="3541" y="5402"/>
                </a:lnTo>
                <a:lnTo>
                  <a:pt x="3557" y="5399"/>
                </a:lnTo>
                <a:lnTo>
                  <a:pt x="3574" y="5396"/>
                </a:lnTo>
                <a:lnTo>
                  <a:pt x="3590" y="5390"/>
                </a:lnTo>
                <a:lnTo>
                  <a:pt x="3605" y="5385"/>
                </a:lnTo>
                <a:lnTo>
                  <a:pt x="3621" y="5380"/>
                </a:lnTo>
                <a:lnTo>
                  <a:pt x="3636" y="5372"/>
                </a:lnTo>
                <a:lnTo>
                  <a:pt x="3650" y="5365"/>
                </a:lnTo>
                <a:lnTo>
                  <a:pt x="3664" y="5357"/>
                </a:lnTo>
                <a:lnTo>
                  <a:pt x="3678" y="5348"/>
                </a:lnTo>
                <a:lnTo>
                  <a:pt x="3692" y="5339"/>
                </a:lnTo>
                <a:lnTo>
                  <a:pt x="3705" y="5328"/>
                </a:lnTo>
                <a:lnTo>
                  <a:pt x="3717" y="5318"/>
                </a:lnTo>
                <a:lnTo>
                  <a:pt x="3728" y="5307"/>
                </a:lnTo>
                <a:lnTo>
                  <a:pt x="3739" y="5295"/>
                </a:lnTo>
                <a:lnTo>
                  <a:pt x="3750" y="5282"/>
                </a:lnTo>
                <a:lnTo>
                  <a:pt x="3760" y="5269"/>
                </a:lnTo>
                <a:lnTo>
                  <a:pt x="3770" y="5256"/>
                </a:lnTo>
                <a:lnTo>
                  <a:pt x="3779" y="5242"/>
                </a:lnTo>
                <a:lnTo>
                  <a:pt x="3786" y="5229"/>
                </a:lnTo>
                <a:lnTo>
                  <a:pt x="3794" y="5214"/>
                </a:lnTo>
                <a:lnTo>
                  <a:pt x="3801" y="5199"/>
                </a:lnTo>
                <a:lnTo>
                  <a:pt x="3807" y="5184"/>
                </a:lnTo>
                <a:lnTo>
                  <a:pt x="3812" y="5169"/>
                </a:lnTo>
                <a:lnTo>
                  <a:pt x="3817" y="5152"/>
                </a:lnTo>
                <a:lnTo>
                  <a:pt x="3820" y="5135"/>
                </a:lnTo>
                <a:lnTo>
                  <a:pt x="3824" y="5119"/>
                </a:lnTo>
                <a:lnTo>
                  <a:pt x="3826" y="5102"/>
                </a:lnTo>
                <a:lnTo>
                  <a:pt x="3827" y="5085"/>
                </a:lnTo>
                <a:lnTo>
                  <a:pt x="3828" y="5068"/>
                </a:lnTo>
                <a:lnTo>
                  <a:pt x="3828" y="337"/>
                </a:lnTo>
                <a:lnTo>
                  <a:pt x="3827" y="320"/>
                </a:lnTo>
                <a:lnTo>
                  <a:pt x="3826" y="303"/>
                </a:lnTo>
                <a:lnTo>
                  <a:pt x="3824" y="287"/>
                </a:lnTo>
                <a:lnTo>
                  <a:pt x="3820" y="270"/>
                </a:lnTo>
                <a:lnTo>
                  <a:pt x="3817" y="254"/>
                </a:lnTo>
                <a:lnTo>
                  <a:pt x="3812" y="237"/>
                </a:lnTo>
                <a:lnTo>
                  <a:pt x="3807" y="221"/>
                </a:lnTo>
                <a:lnTo>
                  <a:pt x="3801" y="206"/>
                </a:lnTo>
                <a:lnTo>
                  <a:pt x="3794" y="191"/>
                </a:lnTo>
                <a:lnTo>
                  <a:pt x="3786" y="176"/>
                </a:lnTo>
                <a:lnTo>
                  <a:pt x="3779" y="162"/>
                </a:lnTo>
                <a:lnTo>
                  <a:pt x="3770" y="149"/>
                </a:lnTo>
                <a:lnTo>
                  <a:pt x="3760" y="136"/>
                </a:lnTo>
                <a:lnTo>
                  <a:pt x="3750" y="123"/>
                </a:lnTo>
                <a:lnTo>
                  <a:pt x="3739" y="111"/>
                </a:lnTo>
                <a:lnTo>
                  <a:pt x="3728" y="99"/>
                </a:lnTo>
                <a:lnTo>
                  <a:pt x="3717" y="87"/>
                </a:lnTo>
                <a:lnTo>
                  <a:pt x="3705" y="77"/>
                </a:lnTo>
                <a:lnTo>
                  <a:pt x="3692" y="67"/>
                </a:lnTo>
                <a:lnTo>
                  <a:pt x="3678" y="57"/>
                </a:lnTo>
                <a:lnTo>
                  <a:pt x="3664" y="49"/>
                </a:lnTo>
                <a:lnTo>
                  <a:pt x="3650" y="40"/>
                </a:lnTo>
                <a:lnTo>
                  <a:pt x="3636" y="33"/>
                </a:lnTo>
                <a:lnTo>
                  <a:pt x="3621" y="26"/>
                </a:lnTo>
                <a:lnTo>
                  <a:pt x="3605" y="20"/>
                </a:lnTo>
                <a:lnTo>
                  <a:pt x="3590" y="15"/>
                </a:lnTo>
                <a:lnTo>
                  <a:pt x="3574" y="10"/>
                </a:lnTo>
                <a:lnTo>
                  <a:pt x="3558" y="6"/>
                </a:lnTo>
                <a:lnTo>
                  <a:pt x="3541" y="4"/>
                </a:lnTo>
                <a:lnTo>
                  <a:pt x="3524" y="2"/>
                </a:lnTo>
                <a:lnTo>
                  <a:pt x="3506" y="0"/>
                </a:lnTo>
                <a:lnTo>
                  <a:pt x="3489" y="0"/>
                </a:lnTo>
                <a:lnTo>
                  <a:pt x="1432" y="0"/>
                </a:lnTo>
                <a:close/>
                <a:moveTo>
                  <a:pt x="1557" y="440"/>
                </a:moveTo>
                <a:lnTo>
                  <a:pt x="3380" y="440"/>
                </a:lnTo>
                <a:lnTo>
                  <a:pt x="3380" y="2954"/>
                </a:lnTo>
                <a:lnTo>
                  <a:pt x="1557" y="2954"/>
                </a:lnTo>
                <a:lnTo>
                  <a:pt x="1557" y="440"/>
                </a:lnTo>
                <a:close/>
                <a:moveTo>
                  <a:pt x="1556" y="3311"/>
                </a:moveTo>
                <a:lnTo>
                  <a:pt x="2181" y="3311"/>
                </a:lnTo>
                <a:lnTo>
                  <a:pt x="2181" y="3539"/>
                </a:lnTo>
                <a:lnTo>
                  <a:pt x="1556" y="3539"/>
                </a:lnTo>
                <a:lnTo>
                  <a:pt x="1556" y="3311"/>
                </a:lnTo>
                <a:close/>
                <a:moveTo>
                  <a:pt x="2766" y="3311"/>
                </a:moveTo>
                <a:lnTo>
                  <a:pt x="3391" y="3311"/>
                </a:lnTo>
                <a:lnTo>
                  <a:pt x="3391" y="3539"/>
                </a:lnTo>
                <a:lnTo>
                  <a:pt x="2766" y="3539"/>
                </a:lnTo>
                <a:lnTo>
                  <a:pt x="2766" y="3311"/>
                </a:lnTo>
                <a:close/>
                <a:moveTo>
                  <a:pt x="2473" y="3291"/>
                </a:moveTo>
                <a:lnTo>
                  <a:pt x="2473" y="3291"/>
                </a:lnTo>
                <a:lnTo>
                  <a:pt x="2488" y="3292"/>
                </a:lnTo>
                <a:lnTo>
                  <a:pt x="2502" y="3294"/>
                </a:lnTo>
                <a:lnTo>
                  <a:pt x="2516" y="3297"/>
                </a:lnTo>
                <a:lnTo>
                  <a:pt x="2529" y="3302"/>
                </a:lnTo>
                <a:lnTo>
                  <a:pt x="2542" y="3308"/>
                </a:lnTo>
                <a:lnTo>
                  <a:pt x="2554" y="3314"/>
                </a:lnTo>
                <a:lnTo>
                  <a:pt x="2564" y="3322"/>
                </a:lnTo>
                <a:lnTo>
                  <a:pt x="2575" y="3332"/>
                </a:lnTo>
                <a:lnTo>
                  <a:pt x="2584" y="3341"/>
                </a:lnTo>
                <a:lnTo>
                  <a:pt x="2592" y="3352"/>
                </a:lnTo>
                <a:lnTo>
                  <a:pt x="2600" y="3363"/>
                </a:lnTo>
                <a:lnTo>
                  <a:pt x="2605" y="3376"/>
                </a:lnTo>
                <a:lnTo>
                  <a:pt x="2611" y="3387"/>
                </a:lnTo>
                <a:lnTo>
                  <a:pt x="2614" y="3401"/>
                </a:lnTo>
                <a:lnTo>
                  <a:pt x="2616" y="3414"/>
                </a:lnTo>
                <a:lnTo>
                  <a:pt x="2617" y="3428"/>
                </a:lnTo>
                <a:lnTo>
                  <a:pt x="2616" y="3443"/>
                </a:lnTo>
                <a:lnTo>
                  <a:pt x="2614" y="3456"/>
                </a:lnTo>
                <a:lnTo>
                  <a:pt x="2611" y="3470"/>
                </a:lnTo>
                <a:lnTo>
                  <a:pt x="2605" y="3483"/>
                </a:lnTo>
                <a:lnTo>
                  <a:pt x="2600" y="3494"/>
                </a:lnTo>
                <a:lnTo>
                  <a:pt x="2592" y="3505"/>
                </a:lnTo>
                <a:lnTo>
                  <a:pt x="2584" y="3516"/>
                </a:lnTo>
                <a:lnTo>
                  <a:pt x="2575" y="3527"/>
                </a:lnTo>
                <a:lnTo>
                  <a:pt x="2564" y="3535"/>
                </a:lnTo>
                <a:lnTo>
                  <a:pt x="2554" y="3543"/>
                </a:lnTo>
                <a:lnTo>
                  <a:pt x="2542" y="3550"/>
                </a:lnTo>
                <a:lnTo>
                  <a:pt x="2529" y="3556"/>
                </a:lnTo>
                <a:lnTo>
                  <a:pt x="2516" y="3560"/>
                </a:lnTo>
                <a:lnTo>
                  <a:pt x="2502" y="3564"/>
                </a:lnTo>
                <a:lnTo>
                  <a:pt x="2488" y="3565"/>
                </a:lnTo>
                <a:lnTo>
                  <a:pt x="2473" y="3566"/>
                </a:lnTo>
                <a:lnTo>
                  <a:pt x="2459" y="3565"/>
                </a:lnTo>
                <a:lnTo>
                  <a:pt x="2444" y="3564"/>
                </a:lnTo>
                <a:lnTo>
                  <a:pt x="2432" y="3560"/>
                </a:lnTo>
                <a:lnTo>
                  <a:pt x="2418" y="3556"/>
                </a:lnTo>
                <a:lnTo>
                  <a:pt x="2406" y="3550"/>
                </a:lnTo>
                <a:lnTo>
                  <a:pt x="2394" y="3543"/>
                </a:lnTo>
                <a:lnTo>
                  <a:pt x="2382" y="3535"/>
                </a:lnTo>
                <a:lnTo>
                  <a:pt x="2373" y="3527"/>
                </a:lnTo>
                <a:lnTo>
                  <a:pt x="2363" y="3516"/>
                </a:lnTo>
                <a:lnTo>
                  <a:pt x="2356" y="3505"/>
                </a:lnTo>
                <a:lnTo>
                  <a:pt x="2348" y="3494"/>
                </a:lnTo>
                <a:lnTo>
                  <a:pt x="2342" y="3483"/>
                </a:lnTo>
                <a:lnTo>
                  <a:pt x="2337" y="3470"/>
                </a:lnTo>
                <a:lnTo>
                  <a:pt x="2334" y="3456"/>
                </a:lnTo>
                <a:lnTo>
                  <a:pt x="2331" y="3443"/>
                </a:lnTo>
                <a:lnTo>
                  <a:pt x="2331" y="3428"/>
                </a:lnTo>
                <a:lnTo>
                  <a:pt x="2331" y="3414"/>
                </a:lnTo>
                <a:lnTo>
                  <a:pt x="2334" y="3401"/>
                </a:lnTo>
                <a:lnTo>
                  <a:pt x="2337" y="3387"/>
                </a:lnTo>
                <a:lnTo>
                  <a:pt x="2342" y="3376"/>
                </a:lnTo>
                <a:lnTo>
                  <a:pt x="2348" y="3363"/>
                </a:lnTo>
                <a:lnTo>
                  <a:pt x="2356" y="3352"/>
                </a:lnTo>
                <a:lnTo>
                  <a:pt x="2363" y="3341"/>
                </a:lnTo>
                <a:lnTo>
                  <a:pt x="2373" y="3332"/>
                </a:lnTo>
                <a:lnTo>
                  <a:pt x="2382" y="3322"/>
                </a:lnTo>
                <a:lnTo>
                  <a:pt x="2394" y="3314"/>
                </a:lnTo>
                <a:lnTo>
                  <a:pt x="2406" y="3308"/>
                </a:lnTo>
                <a:lnTo>
                  <a:pt x="2418" y="3302"/>
                </a:lnTo>
                <a:lnTo>
                  <a:pt x="2432" y="3297"/>
                </a:lnTo>
                <a:lnTo>
                  <a:pt x="2444" y="3294"/>
                </a:lnTo>
                <a:lnTo>
                  <a:pt x="2459" y="3292"/>
                </a:lnTo>
                <a:lnTo>
                  <a:pt x="2473" y="3291"/>
                </a:lnTo>
                <a:close/>
                <a:moveTo>
                  <a:pt x="1556" y="3755"/>
                </a:moveTo>
                <a:lnTo>
                  <a:pt x="2049" y="3755"/>
                </a:lnTo>
                <a:lnTo>
                  <a:pt x="2049" y="3983"/>
                </a:lnTo>
                <a:lnTo>
                  <a:pt x="1556" y="3983"/>
                </a:lnTo>
                <a:lnTo>
                  <a:pt x="1556" y="3755"/>
                </a:lnTo>
                <a:close/>
                <a:moveTo>
                  <a:pt x="2232" y="3755"/>
                </a:moveTo>
                <a:lnTo>
                  <a:pt x="2725" y="3755"/>
                </a:lnTo>
                <a:lnTo>
                  <a:pt x="2725" y="3983"/>
                </a:lnTo>
                <a:lnTo>
                  <a:pt x="2232" y="3983"/>
                </a:lnTo>
                <a:lnTo>
                  <a:pt x="2232" y="3755"/>
                </a:lnTo>
                <a:close/>
                <a:moveTo>
                  <a:pt x="2898" y="3755"/>
                </a:moveTo>
                <a:lnTo>
                  <a:pt x="3391" y="3755"/>
                </a:lnTo>
                <a:lnTo>
                  <a:pt x="3391" y="3983"/>
                </a:lnTo>
                <a:lnTo>
                  <a:pt x="2898" y="3983"/>
                </a:lnTo>
                <a:lnTo>
                  <a:pt x="2898" y="3755"/>
                </a:lnTo>
                <a:close/>
                <a:moveTo>
                  <a:pt x="1556" y="4148"/>
                </a:moveTo>
                <a:lnTo>
                  <a:pt x="2049" y="4148"/>
                </a:lnTo>
                <a:lnTo>
                  <a:pt x="2049" y="4377"/>
                </a:lnTo>
                <a:lnTo>
                  <a:pt x="1556" y="4377"/>
                </a:lnTo>
                <a:lnTo>
                  <a:pt x="1556" y="4148"/>
                </a:lnTo>
                <a:close/>
                <a:moveTo>
                  <a:pt x="2232" y="4148"/>
                </a:moveTo>
                <a:lnTo>
                  <a:pt x="2725" y="4148"/>
                </a:lnTo>
                <a:lnTo>
                  <a:pt x="2725" y="4377"/>
                </a:lnTo>
                <a:lnTo>
                  <a:pt x="2232" y="4377"/>
                </a:lnTo>
                <a:lnTo>
                  <a:pt x="2232" y="4148"/>
                </a:lnTo>
                <a:close/>
                <a:moveTo>
                  <a:pt x="2898" y="4148"/>
                </a:moveTo>
                <a:lnTo>
                  <a:pt x="3391" y="4148"/>
                </a:lnTo>
                <a:lnTo>
                  <a:pt x="3391" y="4377"/>
                </a:lnTo>
                <a:lnTo>
                  <a:pt x="2898" y="4377"/>
                </a:lnTo>
                <a:lnTo>
                  <a:pt x="2898" y="4148"/>
                </a:lnTo>
                <a:close/>
                <a:moveTo>
                  <a:pt x="1556" y="4549"/>
                </a:moveTo>
                <a:lnTo>
                  <a:pt x="1556" y="4777"/>
                </a:lnTo>
                <a:lnTo>
                  <a:pt x="2049" y="4777"/>
                </a:lnTo>
                <a:lnTo>
                  <a:pt x="2049" y="4549"/>
                </a:lnTo>
                <a:lnTo>
                  <a:pt x="1556" y="4549"/>
                </a:lnTo>
                <a:close/>
                <a:moveTo>
                  <a:pt x="2232" y="4549"/>
                </a:moveTo>
                <a:lnTo>
                  <a:pt x="2232" y="4777"/>
                </a:lnTo>
                <a:lnTo>
                  <a:pt x="2725" y="4777"/>
                </a:lnTo>
                <a:lnTo>
                  <a:pt x="2725" y="4549"/>
                </a:lnTo>
                <a:lnTo>
                  <a:pt x="2232" y="4549"/>
                </a:lnTo>
                <a:close/>
                <a:moveTo>
                  <a:pt x="2898" y="4549"/>
                </a:moveTo>
                <a:lnTo>
                  <a:pt x="2898" y="4777"/>
                </a:lnTo>
                <a:lnTo>
                  <a:pt x="3391" y="4777"/>
                </a:lnTo>
                <a:lnTo>
                  <a:pt x="3391" y="4549"/>
                </a:lnTo>
                <a:lnTo>
                  <a:pt x="2898" y="4549"/>
                </a:lnTo>
                <a:close/>
                <a:moveTo>
                  <a:pt x="4916" y="4986"/>
                </a:moveTo>
                <a:lnTo>
                  <a:pt x="4916" y="5336"/>
                </a:lnTo>
                <a:lnTo>
                  <a:pt x="5666" y="5336"/>
                </a:lnTo>
                <a:lnTo>
                  <a:pt x="5666" y="4986"/>
                </a:lnTo>
                <a:lnTo>
                  <a:pt x="4916" y="4986"/>
                </a:lnTo>
                <a:close/>
              </a:path>
            </a:pathLst>
          </a:custGeom>
          <a:solidFill>
            <a:schemeClr val="bg1"/>
          </a:solidFill>
          <a:ln>
            <a:noFill/>
          </a:ln>
        </p:spPr>
        <p:txBody>
          <a:bodyPr anchor="ctr"/>
          <a:lstStyle/>
          <a:p>
            <a:endParaRPr lang="zh-CN" altLang="en-US"/>
          </a:p>
        </p:txBody>
      </p:sp>
      <p:sp>
        <p:nvSpPr>
          <p:cNvPr id="8" name="KSO_Shape"/>
          <p:cNvSpPr>
            <a:spLocks/>
          </p:cNvSpPr>
          <p:nvPr userDrawn="1"/>
        </p:nvSpPr>
        <p:spPr bwMode="auto">
          <a:xfrm>
            <a:off x="3923928" y="4443958"/>
            <a:ext cx="333903" cy="432048"/>
          </a:xfrm>
          <a:custGeom>
            <a:avLst/>
            <a:gdLst>
              <a:gd name="T0" fmla="*/ 2147483646 w 99"/>
              <a:gd name="T1" fmla="*/ 2147483646 h 97"/>
              <a:gd name="T2" fmla="*/ 2147483646 w 99"/>
              <a:gd name="T3" fmla="*/ 2147483646 h 97"/>
              <a:gd name="T4" fmla="*/ 2147483646 w 99"/>
              <a:gd name="T5" fmla="*/ 2147483646 h 97"/>
              <a:gd name="T6" fmla="*/ 2147483646 w 99"/>
              <a:gd name="T7" fmla="*/ 2147483646 h 97"/>
              <a:gd name="T8" fmla="*/ 2147483646 w 99"/>
              <a:gd name="T9" fmla="*/ 2147483646 h 97"/>
              <a:gd name="T10" fmla="*/ 2147483646 w 99"/>
              <a:gd name="T11" fmla="*/ 2147483646 h 97"/>
              <a:gd name="T12" fmla="*/ 2147483646 w 99"/>
              <a:gd name="T13" fmla="*/ 2147483646 h 97"/>
              <a:gd name="T14" fmla="*/ 2147483646 w 99"/>
              <a:gd name="T15" fmla="*/ 2147483646 h 97"/>
              <a:gd name="T16" fmla="*/ 2147483646 w 99"/>
              <a:gd name="T17" fmla="*/ 2147483646 h 97"/>
              <a:gd name="T18" fmla="*/ 2147483646 w 99"/>
              <a:gd name="T19" fmla="*/ 2147483646 h 97"/>
              <a:gd name="T20" fmla="*/ 2147483646 w 99"/>
              <a:gd name="T21" fmla="*/ 2147483646 h 97"/>
              <a:gd name="T22" fmla="*/ 2147483646 w 99"/>
              <a:gd name="T23" fmla="*/ 2147483646 h 97"/>
              <a:gd name="T24" fmla="*/ 2147483646 w 99"/>
              <a:gd name="T25" fmla="*/ 2147483646 h 97"/>
              <a:gd name="T26" fmla="*/ 2147483646 w 99"/>
              <a:gd name="T27" fmla="*/ 2147483646 h 97"/>
              <a:gd name="T28" fmla="*/ 2147483646 w 99"/>
              <a:gd name="T29" fmla="*/ 2147483646 h 97"/>
              <a:gd name="T30" fmla="*/ 0 w 99"/>
              <a:gd name="T31" fmla="*/ 2147483646 h 97"/>
              <a:gd name="T32" fmla="*/ 2147483646 w 99"/>
              <a:gd name="T33" fmla="*/ 2147483646 h 97"/>
              <a:gd name="T34" fmla="*/ 2147483646 w 99"/>
              <a:gd name="T35" fmla="*/ 2147483646 h 97"/>
              <a:gd name="T36" fmla="*/ 2147483646 w 99"/>
              <a:gd name="T37" fmla="*/ 0 h 97"/>
              <a:gd name="T38" fmla="*/ 2147483646 w 99"/>
              <a:gd name="T39" fmla="*/ 2147483646 h 97"/>
              <a:gd name="T40" fmla="*/ 2147483646 w 99"/>
              <a:gd name="T41" fmla="*/ 2147483646 h 97"/>
              <a:gd name="T42" fmla="*/ 2147483646 w 99"/>
              <a:gd name="T43" fmla="*/ 2147483646 h 97"/>
              <a:gd name="T44" fmla="*/ 2147483646 w 99"/>
              <a:gd name="T45" fmla="*/ 2147483646 h 97"/>
              <a:gd name="T46" fmla="*/ 2147483646 w 99"/>
              <a:gd name="T47" fmla="*/ 2147483646 h 97"/>
              <a:gd name="T48" fmla="*/ 2147483646 w 99"/>
              <a:gd name="T49" fmla="*/ 2147483646 h 97"/>
              <a:gd name="T50" fmla="*/ 2147483646 w 99"/>
              <a:gd name="T51" fmla="*/ 2147483646 h 97"/>
              <a:gd name="T52" fmla="*/ 2147483646 w 99"/>
              <a:gd name="T53" fmla="*/ 2147483646 h 97"/>
              <a:gd name="T54" fmla="*/ 2147483646 w 99"/>
              <a:gd name="T55" fmla="*/ 2147483646 h 97"/>
              <a:gd name="T56" fmla="*/ 2147483646 w 99"/>
              <a:gd name="T57" fmla="*/ 2147483646 h 97"/>
              <a:gd name="T58" fmla="*/ 2147483646 w 99"/>
              <a:gd name="T59" fmla="*/ 2147483646 h 97"/>
              <a:gd name="T60" fmla="*/ 2147483646 w 99"/>
              <a:gd name="T61" fmla="*/ 2147483646 h 97"/>
              <a:gd name="T62" fmla="*/ 2147483646 w 99"/>
              <a:gd name="T63" fmla="*/ 2147483646 h 97"/>
              <a:gd name="T64" fmla="*/ 2147483646 w 99"/>
              <a:gd name="T65" fmla="*/ 2147483646 h 97"/>
              <a:gd name="T66" fmla="*/ 2147483646 w 99"/>
              <a:gd name="T67" fmla="*/ 2147483646 h 97"/>
              <a:gd name="T68" fmla="*/ 2147483646 w 99"/>
              <a:gd name="T69" fmla="*/ 2147483646 h 97"/>
              <a:gd name="T70" fmla="*/ 2147483646 w 99"/>
              <a:gd name="T71" fmla="*/ 2147483646 h 97"/>
              <a:gd name="T72" fmla="*/ 2147483646 w 99"/>
              <a:gd name="T73" fmla="*/ 2147483646 h 97"/>
              <a:gd name="T74" fmla="*/ 2147483646 w 99"/>
              <a:gd name="T75" fmla="*/ 2147483646 h 97"/>
              <a:gd name="T76" fmla="*/ 2147483646 w 99"/>
              <a:gd name="T77" fmla="*/ 2147483646 h 9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9" h="97">
                <a:moveTo>
                  <a:pt x="31" y="1"/>
                </a:moveTo>
                <a:cubicBezTo>
                  <a:pt x="50" y="21"/>
                  <a:pt x="50" y="21"/>
                  <a:pt x="50" y="21"/>
                </a:cubicBezTo>
                <a:cubicBezTo>
                  <a:pt x="50" y="21"/>
                  <a:pt x="50" y="22"/>
                  <a:pt x="50" y="23"/>
                </a:cubicBezTo>
                <a:cubicBezTo>
                  <a:pt x="50" y="28"/>
                  <a:pt x="48" y="33"/>
                  <a:pt x="44" y="37"/>
                </a:cubicBezTo>
                <a:cubicBezTo>
                  <a:pt x="37" y="30"/>
                  <a:pt x="37" y="30"/>
                  <a:pt x="37" y="30"/>
                </a:cubicBezTo>
                <a:cubicBezTo>
                  <a:pt x="38" y="27"/>
                  <a:pt x="36" y="23"/>
                  <a:pt x="34" y="20"/>
                </a:cubicBezTo>
                <a:cubicBezTo>
                  <a:pt x="31" y="17"/>
                  <a:pt x="27" y="16"/>
                  <a:pt x="24" y="16"/>
                </a:cubicBezTo>
                <a:cubicBezTo>
                  <a:pt x="17" y="9"/>
                  <a:pt x="17" y="9"/>
                  <a:pt x="17" y="9"/>
                </a:cubicBezTo>
                <a:cubicBezTo>
                  <a:pt x="21" y="6"/>
                  <a:pt x="25" y="3"/>
                  <a:pt x="31" y="1"/>
                </a:cubicBezTo>
                <a:close/>
                <a:moveTo>
                  <a:pt x="23" y="21"/>
                </a:moveTo>
                <a:cubicBezTo>
                  <a:pt x="21" y="23"/>
                  <a:pt x="21" y="27"/>
                  <a:pt x="24" y="30"/>
                </a:cubicBezTo>
                <a:cubicBezTo>
                  <a:pt x="27" y="32"/>
                  <a:pt x="31" y="33"/>
                  <a:pt x="33" y="31"/>
                </a:cubicBezTo>
                <a:cubicBezTo>
                  <a:pt x="35" y="29"/>
                  <a:pt x="34" y="25"/>
                  <a:pt x="32" y="22"/>
                </a:cubicBezTo>
                <a:cubicBezTo>
                  <a:pt x="29" y="19"/>
                  <a:pt x="25" y="18"/>
                  <a:pt x="23" y="21"/>
                </a:cubicBezTo>
                <a:close/>
                <a:moveTo>
                  <a:pt x="2" y="35"/>
                </a:moveTo>
                <a:cubicBezTo>
                  <a:pt x="1" y="36"/>
                  <a:pt x="1" y="38"/>
                  <a:pt x="0" y="40"/>
                </a:cubicBezTo>
                <a:cubicBezTo>
                  <a:pt x="48" y="88"/>
                  <a:pt x="48" y="88"/>
                  <a:pt x="48" y="88"/>
                </a:cubicBezTo>
                <a:cubicBezTo>
                  <a:pt x="70" y="97"/>
                  <a:pt x="99" y="72"/>
                  <a:pt x="89" y="47"/>
                </a:cubicBezTo>
                <a:cubicBezTo>
                  <a:pt x="42" y="0"/>
                  <a:pt x="42" y="0"/>
                  <a:pt x="42" y="0"/>
                </a:cubicBezTo>
                <a:cubicBezTo>
                  <a:pt x="40" y="0"/>
                  <a:pt x="38" y="0"/>
                  <a:pt x="37" y="1"/>
                </a:cubicBezTo>
                <a:cubicBezTo>
                  <a:pt x="53" y="18"/>
                  <a:pt x="53" y="18"/>
                  <a:pt x="53" y="18"/>
                </a:cubicBezTo>
                <a:cubicBezTo>
                  <a:pt x="54" y="19"/>
                  <a:pt x="54" y="19"/>
                  <a:pt x="54" y="19"/>
                </a:cubicBezTo>
                <a:cubicBezTo>
                  <a:pt x="54" y="20"/>
                  <a:pt x="54" y="20"/>
                  <a:pt x="54" y="20"/>
                </a:cubicBezTo>
                <a:cubicBezTo>
                  <a:pt x="54" y="21"/>
                  <a:pt x="54" y="22"/>
                  <a:pt x="54" y="24"/>
                </a:cubicBezTo>
                <a:cubicBezTo>
                  <a:pt x="54" y="31"/>
                  <a:pt x="50" y="38"/>
                  <a:pt x="44" y="44"/>
                </a:cubicBezTo>
                <a:cubicBezTo>
                  <a:pt x="39" y="49"/>
                  <a:pt x="32" y="52"/>
                  <a:pt x="25" y="53"/>
                </a:cubicBezTo>
                <a:cubicBezTo>
                  <a:pt x="24" y="53"/>
                  <a:pt x="22" y="53"/>
                  <a:pt x="21" y="53"/>
                </a:cubicBezTo>
                <a:cubicBezTo>
                  <a:pt x="20" y="53"/>
                  <a:pt x="20" y="53"/>
                  <a:pt x="20" y="53"/>
                </a:cubicBezTo>
                <a:cubicBezTo>
                  <a:pt x="19" y="52"/>
                  <a:pt x="19" y="52"/>
                  <a:pt x="19" y="52"/>
                </a:cubicBezTo>
                <a:cubicBezTo>
                  <a:pt x="2" y="35"/>
                  <a:pt x="2" y="35"/>
                  <a:pt x="2" y="35"/>
                </a:cubicBezTo>
                <a:close/>
                <a:moveTo>
                  <a:pt x="12" y="14"/>
                </a:moveTo>
                <a:cubicBezTo>
                  <a:pt x="8" y="18"/>
                  <a:pt x="5" y="23"/>
                  <a:pt x="3" y="28"/>
                </a:cubicBezTo>
                <a:cubicBezTo>
                  <a:pt x="23" y="48"/>
                  <a:pt x="23" y="48"/>
                  <a:pt x="23" y="48"/>
                </a:cubicBezTo>
                <a:cubicBezTo>
                  <a:pt x="23" y="48"/>
                  <a:pt x="24" y="48"/>
                  <a:pt x="24" y="48"/>
                </a:cubicBezTo>
                <a:cubicBezTo>
                  <a:pt x="29" y="48"/>
                  <a:pt x="35" y="46"/>
                  <a:pt x="39" y="42"/>
                </a:cubicBezTo>
                <a:cubicBezTo>
                  <a:pt x="32" y="35"/>
                  <a:pt x="32" y="35"/>
                  <a:pt x="32" y="35"/>
                </a:cubicBezTo>
                <a:cubicBezTo>
                  <a:pt x="29" y="36"/>
                  <a:pt x="25" y="34"/>
                  <a:pt x="22" y="31"/>
                </a:cubicBezTo>
                <a:cubicBezTo>
                  <a:pt x="19" y="28"/>
                  <a:pt x="18" y="24"/>
                  <a:pt x="18" y="21"/>
                </a:cubicBezTo>
                <a:lnTo>
                  <a:pt x="12" y="14"/>
                </a:lnTo>
                <a:close/>
              </a:path>
            </a:pathLst>
          </a:custGeom>
          <a:solidFill>
            <a:schemeClr val="bg1"/>
          </a:solidFill>
          <a:ln>
            <a:noFill/>
          </a:ln>
        </p:spPr>
        <p:txBody>
          <a:bodyPr anchor="ctr"/>
          <a:lstStyle/>
          <a:p>
            <a:endParaRPr lang="zh-CN" altLang="en-US"/>
          </a:p>
        </p:txBody>
      </p:sp>
      <p:sp>
        <p:nvSpPr>
          <p:cNvPr id="9" name="KSO_Shape"/>
          <p:cNvSpPr>
            <a:spLocks/>
          </p:cNvSpPr>
          <p:nvPr userDrawn="1"/>
        </p:nvSpPr>
        <p:spPr bwMode="auto">
          <a:xfrm>
            <a:off x="6804248" y="987574"/>
            <a:ext cx="432048" cy="324036"/>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0" name="KSO_Shape"/>
          <p:cNvSpPr>
            <a:spLocks/>
          </p:cNvSpPr>
          <p:nvPr userDrawn="1"/>
        </p:nvSpPr>
        <p:spPr bwMode="auto">
          <a:xfrm>
            <a:off x="7380312" y="1923678"/>
            <a:ext cx="360040" cy="30363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1" name="KSO_Shape"/>
          <p:cNvSpPr/>
          <p:nvPr userDrawn="1"/>
        </p:nvSpPr>
        <p:spPr>
          <a:xfrm>
            <a:off x="7406681" y="2931790"/>
            <a:ext cx="405679" cy="288032"/>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2" name="KSO_Shape"/>
          <p:cNvSpPr/>
          <p:nvPr userDrawn="1"/>
        </p:nvSpPr>
        <p:spPr>
          <a:xfrm>
            <a:off x="7020272" y="3939902"/>
            <a:ext cx="360040" cy="228625"/>
          </a:xfrm>
          <a:custGeom>
            <a:avLst/>
            <a:gdLst/>
            <a:ahLst/>
            <a:cxnLst/>
            <a:rect l="l" t="t" r="r" b="b"/>
            <a:pathLst>
              <a:path w="3694176" h="2348650">
                <a:moveTo>
                  <a:pt x="2671928" y="762368"/>
                </a:moveTo>
                <a:cubicBezTo>
                  <a:pt x="2393546" y="762368"/>
                  <a:pt x="2167872" y="988042"/>
                  <a:pt x="2167872" y="1266424"/>
                </a:cubicBezTo>
                <a:cubicBezTo>
                  <a:pt x="2167872" y="1544806"/>
                  <a:pt x="2393546" y="1770480"/>
                  <a:pt x="2671928" y="1770480"/>
                </a:cubicBezTo>
                <a:cubicBezTo>
                  <a:pt x="2950310" y="1770480"/>
                  <a:pt x="3175984" y="1544806"/>
                  <a:pt x="3175984" y="1266424"/>
                </a:cubicBezTo>
                <a:cubicBezTo>
                  <a:pt x="3175984" y="988042"/>
                  <a:pt x="2950310" y="762368"/>
                  <a:pt x="2671928" y="762368"/>
                </a:cubicBezTo>
                <a:close/>
                <a:moveTo>
                  <a:pt x="2671928" y="650924"/>
                </a:moveTo>
                <a:cubicBezTo>
                  <a:pt x="3011859" y="650924"/>
                  <a:pt x="3287428" y="926493"/>
                  <a:pt x="3287428" y="1266424"/>
                </a:cubicBezTo>
                <a:cubicBezTo>
                  <a:pt x="3287428" y="1606355"/>
                  <a:pt x="3011859" y="1881924"/>
                  <a:pt x="2671928" y="1881924"/>
                </a:cubicBezTo>
                <a:cubicBezTo>
                  <a:pt x="2331997" y="1881924"/>
                  <a:pt x="2056428" y="1606355"/>
                  <a:pt x="2056428" y="1266424"/>
                </a:cubicBezTo>
                <a:cubicBezTo>
                  <a:pt x="2056428" y="926493"/>
                  <a:pt x="2331997" y="650924"/>
                  <a:pt x="2671928" y="650924"/>
                </a:cubicBezTo>
                <a:close/>
                <a:moveTo>
                  <a:pt x="2671928" y="474336"/>
                </a:moveTo>
                <a:cubicBezTo>
                  <a:pt x="2234470" y="474336"/>
                  <a:pt x="1879840" y="828966"/>
                  <a:pt x="1879840" y="1266424"/>
                </a:cubicBezTo>
                <a:cubicBezTo>
                  <a:pt x="1879840" y="1703882"/>
                  <a:pt x="2234470" y="2058512"/>
                  <a:pt x="2671928" y="2058512"/>
                </a:cubicBezTo>
                <a:cubicBezTo>
                  <a:pt x="3109386" y="2058512"/>
                  <a:pt x="3464016" y="1703882"/>
                  <a:pt x="3464016" y="1266424"/>
                </a:cubicBezTo>
                <a:cubicBezTo>
                  <a:pt x="3464016" y="828966"/>
                  <a:pt x="3109386" y="474336"/>
                  <a:pt x="2671928" y="474336"/>
                </a:cubicBezTo>
                <a:close/>
                <a:moveTo>
                  <a:pt x="379071" y="446698"/>
                </a:moveTo>
                <a:cubicBezTo>
                  <a:pt x="336590" y="446698"/>
                  <a:pt x="302152" y="481136"/>
                  <a:pt x="302152" y="523617"/>
                </a:cubicBezTo>
                <a:lnTo>
                  <a:pt x="302152" y="747739"/>
                </a:lnTo>
                <a:cubicBezTo>
                  <a:pt x="302152" y="790220"/>
                  <a:pt x="336590" y="824658"/>
                  <a:pt x="379071" y="824658"/>
                </a:cubicBezTo>
                <a:lnTo>
                  <a:pt x="1305353" y="824658"/>
                </a:lnTo>
                <a:cubicBezTo>
                  <a:pt x="1347834" y="824658"/>
                  <a:pt x="1382272" y="790220"/>
                  <a:pt x="1382272" y="747739"/>
                </a:cubicBezTo>
                <a:lnTo>
                  <a:pt x="1382272" y="523617"/>
                </a:lnTo>
                <a:cubicBezTo>
                  <a:pt x="1382272" y="481136"/>
                  <a:pt x="1347834" y="446698"/>
                  <a:pt x="1305353" y="446698"/>
                </a:cubicBezTo>
                <a:close/>
                <a:moveTo>
                  <a:pt x="305760" y="0"/>
                </a:moveTo>
                <a:lnTo>
                  <a:pt x="946616" y="0"/>
                </a:lnTo>
                <a:cubicBezTo>
                  <a:pt x="1028146" y="0"/>
                  <a:pt x="1094240" y="66094"/>
                  <a:pt x="1094240" y="147624"/>
                </a:cubicBezTo>
                <a:lnTo>
                  <a:pt x="1094240" y="184198"/>
                </a:lnTo>
                <a:lnTo>
                  <a:pt x="3519440" y="184198"/>
                </a:lnTo>
                <a:cubicBezTo>
                  <a:pt x="3615944" y="184198"/>
                  <a:pt x="3694176" y="262430"/>
                  <a:pt x="3694176" y="358934"/>
                </a:cubicBezTo>
                <a:lnTo>
                  <a:pt x="3694176" y="2173914"/>
                </a:lnTo>
                <a:cubicBezTo>
                  <a:pt x="3694176" y="2270418"/>
                  <a:pt x="3615944" y="2348650"/>
                  <a:pt x="3519440" y="2348650"/>
                </a:cubicBezTo>
                <a:lnTo>
                  <a:pt x="174736" y="2348650"/>
                </a:lnTo>
                <a:cubicBezTo>
                  <a:pt x="78232" y="2348650"/>
                  <a:pt x="0" y="2270418"/>
                  <a:pt x="0" y="2173914"/>
                </a:cubicBezTo>
                <a:lnTo>
                  <a:pt x="0" y="358934"/>
                </a:lnTo>
                <a:cubicBezTo>
                  <a:pt x="0" y="268112"/>
                  <a:pt x="69291" y="193474"/>
                  <a:pt x="158136" y="187550"/>
                </a:cubicBezTo>
                <a:lnTo>
                  <a:pt x="158136" y="147624"/>
                </a:lnTo>
                <a:cubicBezTo>
                  <a:pt x="158136" y="66094"/>
                  <a:pt x="224230" y="0"/>
                  <a:pt x="30576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a:spLocks/>
          </p:cNvSpPr>
          <p:nvPr userDrawn="1"/>
        </p:nvSpPr>
        <p:spPr bwMode="auto">
          <a:xfrm>
            <a:off x="5580112" y="4227934"/>
            <a:ext cx="432048" cy="360040"/>
          </a:xfrm>
          <a:custGeom>
            <a:avLst/>
            <a:gdLst/>
            <a:ahLst/>
            <a:cxnLst/>
            <a:rect l="0" t="0" r="r" b="b"/>
            <a:pathLst>
              <a:path w="1804988" h="1503362">
                <a:moveTo>
                  <a:pt x="754063" y="989012"/>
                </a:moveTo>
                <a:lnTo>
                  <a:pt x="760413" y="990167"/>
                </a:lnTo>
                <a:lnTo>
                  <a:pt x="757348" y="992187"/>
                </a:lnTo>
                <a:lnTo>
                  <a:pt x="754063" y="989012"/>
                </a:lnTo>
                <a:close/>
                <a:moveTo>
                  <a:pt x="112032" y="983614"/>
                </a:moveTo>
                <a:lnTo>
                  <a:pt x="108857" y="984976"/>
                </a:lnTo>
                <a:lnTo>
                  <a:pt x="105909" y="986111"/>
                </a:lnTo>
                <a:lnTo>
                  <a:pt x="99786" y="989516"/>
                </a:lnTo>
                <a:lnTo>
                  <a:pt x="93436" y="993601"/>
                </a:lnTo>
                <a:lnTo>
                  <a:pt x="87313" y="997914"/>
                </a:lnTo>
                <a:lnTo>
                  <a:pt x="81416" y="1003361"/>
                </a:lnTo>
                <a:lnTo>
                  <a:pt x="75293" y="1009262"/>
                </a:lnTo>
                <a:lnTo>
                  <a:pt x="69623" y="1015617"/>
                </a:lnTo>
                <a:lnTo>
                  <a:pt x="63954" y="1022653"/>
                </a:lnTo>
                <a:lnTo>
                  <a:pt x="58511" y="1029917"/>
                </a:lnTo>
                <a:lnTo>
                  <a:pt x="53522" y="1038088"/>
                </a:lnTo>
                <a:lnTo>
                  <a:pt x="48532" y="1046712"/>
                </a:lnTo>
                <a:lnTo>
                  <a:pt x="44223" y="1055564"/>
                </a:lnTo>
                <a:lnTo>
                  <a:pt x="40141" y="1065324"/>
                </a:lnTo>
                <a:lnTo>
                  <a:pt x="36513" y="1075311"/>
                </a:lnTo>
                <a:lnTo>
                  <a:pt x="33111" y="1085525"/>
                </a:lnTo>
                <a:lnTo>
                  <a:pt x="30616" y="1096419"/>
                </a:lnTo>
                <a:lnTo>
                  <a:pt x="29482" y="1101867"/>
                </a:lnTo>
                <a:lnTo>
                  <a:pt x="28575" y="1107541"/>
                </a:lnTo>
                <a:lnTo>
                  <a:pt x="27668" y="1113442"/>
                </a:lnTo>
                <a:lnTo>
                  <a:pt x="26761" y="1119343"/>
                </a:lnTo>
                <a:lnTo>
                  <a:pt x="26307" y="1125245"/>
                </a:lnTo>
                <a:lnTo>
                  <a:pt x="26080" y="1131146"/>
                </a:lnTo>
                <a:lnTo>
                  <a:pt x="25854" y="1137274"/>
                </a:lnTo>
                <a:lnTo>
                  <a:pt x="25854" y="1143402"/>
                </a:lnTo>
                <a:lnTo>
                  <a:pt x="25854" y="1149758"/>
                </a:lnTo>
                <a:lnTo>
                  <a:pt x="26080" y="1156113"/>
                </a:lnTo>
                <a:lnTo>
                  <a:pt x="26534" y="1162695"/>
                </a:lnTo>
                <a:lnTo>
                  <a:pt x="26988" y="1169050"/>
                </a:lnTo>
                <a:lnTo>
                  <a:pt x="28122" y="1175632"/>
                </a:lnTo>
                <a:lnTo>
                  <a:pt x="29029" y="1182215"/>
                </a:lnTo>
                <a:lnTo>
                  <a:pt x="30163" y="1189024"/>
                </a:lnTo>
                <a:lnTo>
                  <a:pt x="31750" y="1195606"/>
                </a:lnTo>
                <a:lnTo>
                  <a:pt x="33111" y="1202642"/>
                </a:lnTo>
                <a:lnTo>
                  <a:pt x="35379" y="1209224"/>
                </a:lnTo>
                <a:lnTo>
                  <a:pt x="37420" y="1216260"/>
                </a:lnTo>
                <a:lnTo>
                  <a:pt x="39688" y="1223296"/>
                </a:lnTo>
                <a:lnTo>
                  <a:pt x="41955" y="1230333"/>
                </a:lnTo>
                <a:lnTo>
                  <a:pt x="44677" y="1237369"/>
                </a:lnTo>
                <a:lnTo>
                  <a:pt x="47852" y="1244632"/>
                </a:lnTo>
                <a:lnTo>
                  <a:pt x="51027" y="1251895"/>
                </a:lnTo>
                <a:lnTo>
                  <a:pt x="54429" y="1258931"/>
                </a:lnTo>
                <a:lnTo>
                  <a:pt x="58284" y="1266194"/>
                </a:lnTo>
                <a:lnTo>
                  <a:pt x="62139" y="1273684"/>
                </a:lnTo>
                <a:lnTo>
                  <a:pt x="66448" y="1280720"/>
                </a:lnTo>
                <a:lnTo>
                  <a:pt x="70757" y="1288210"/>
                </a:lnTo>
                <a:lnTo>
                  <a:pt x="75747" y="1295700"/>
                </a:lnTo>
                <a:lnTo>
                  <a:pt x="80736" y="1302964"/>
                </a:lnTo>
                <a:lnTo>
                  <a:pt x="86179" y="1310454"/>
                </a:lnTo>
                <a:lnTo>
                  <a:pt x="81870" y="1297743"/>
                </a:lnTo>
                <a:lnTo>
                  <a:pt x="78014" y="1284806"/>
                </a:lnTo>
                <a:lnTo>
                  <a:pt x="74386" y="1272549"/>
                </a:lnTo>
                <a:lnTo>
                  <a:pt x="70984" y="1260066"/>
                </a:lnTo>
                <a:lnTo>
                  <a:pt x="68036" y="1247809"/>
                </a:lnTo>
                <a:lnTo>
                  <a:pt x="65314" y="1235780"/>
                </a:lnTo>
                <a:lnTo>
                  <a:pt x="62820" y="1223977"/>
                </a:lnTo>
                <a:lnTo>
                  <a:pt x="60552" y="1211948"/>
                </a:lnTo>
                <a:lnTo>
                  <a:pt x="58738" y="1200372"/>
                </a:lnTo>
                <a:lnTo>
                  <a:pt x="57377" y="1188797"/>
                </a:lnTo>
                <a:lnTo>
                  <a:pt x="56016" y="1177448"/>
                </a:lnTo>
                <a:lnTo>
                  <a:pt x="55336" y="1166327"/>
                </a:lnTo>
                <a:lnTo>
                  <a:pt x="54655" y="1155205"/>
                </a:lnTo>
                <a:lnTo>
                  <a:pt x="54429" y="1144537"/>
                </a:lnTo>
                <a:lnTo>
                  <a:pt x="54429" y="1134097"/>
                </a:lnTo>
                <a:lnTo>
                  <a:pt x="54882" y="1123429"/>
                </a:lnTo>
                <a:lnTo>
                  <a:pt x="55789" y="1113215"/>
                </a:lnTo>
                <a:lnTo>
                  <a:pt x="56697" y="1103001"/>
                </a:lnTo>
                <a:lnTo>
                  <a:pt x="58284" y="1093242"/>
                </a:lnTo>
                <a:lnTo>
                  <a:pt x="60098" y="1083482"/>
                </a:lnTo>
                <a:lnTo>
                  <a:pt x="62366" y="1073949"/>
                </a:lnTo>
                <a:lnTo>
                  <a:pt x="64861" y="1064643"/>
                </a:lnTo>
                <a:lnTo>
                  <a:pt x="68036" y="1055564"/>
                </a:lnTo>
                <a:lnTo>
                  <a:pt x="71438" y="1046712"/>
                </a:lnTo>
                <a:lnTo>
                  <a:pt x="74839" y="1037861"/>
                </a:lnTo>
                <a:lnTo>
                  <a:pt x="78922" y="1029463"/>
                </a:lnTo>
                <a:lnTo>
                  <a:pt x="83684" y="1021292"/>
                </a:lnTo>
                <a:lnTo>
                  <a:pt x="88447" y="1013348"/>
                </a:lnTo>
                <a:lnTo>
                  <a:pt x="93889" y="1005631"/>
                </a:lnTo>
                <a:lnTo>
                  <a:pt x="99559" y="997914"/>
                </a:lnTo>
                <a:lnTo>
                  <a:pt x="105682" y="990877"/>
                </a:lnTo>
                <a:lnTo>
                  <a:pt x="112032" y="983614"/>
                </a:lnTo>
                <a:close/>
                <a:moveTo>
                  <a:pt x="126093" y="928687"/>
                </a:moveTo>
                <a:lnTo>
                  <a:pt x="131536" y="947072"/>
                </a:lnTo>
                <a:lnTo>
                  <a:pt x="137432" y="965457"/>
                </a:lnTo>
                <a:lnTo>
                  <a:pt x="143555" y="983614"/>
                </a:lnTo>
                <a:lnTo>
                  <a:pt x="150132" y="1001999"/>
                </a:lnTo>
                <a:lnTo>
                  <a:pt x="157389" y="1020611"/>
                </a:lnTo>
                <a:lnTo>
                  <a:pt x="165100" y="1038995"/>
                </a:lnTo>
                <a:lnTo>
                  <a:pt x="172811" y="1057153"/>
                </a:lnTo>
                <a:lnTo>
                  <a:pt x="181656" y="1075538"/>
                </a:lnTo>
                <a:lnTo>
                  <a:pt x="190500" y="1093696"/>
                </a:lnTo>
                <a:lnTo>
                  <a:pt x="200025" y="1111853"/>
                </a:lnTo>
                <a:lnTo>
                  <a:pt x="209777" y="1130238"/>
                </a:lnTo>
                <a:lnTo>
                  <a:pt x="220209" y="1148396"/>
                </a:lnTo>
                <a:lnTo>
                  <a:pt x="231095" y="1166327"/>
                </a:lnTo>
                <a:lnTo>
                  <a:pt x="242434" y="1184030"/>
                </a:lnTo>
                <a:lnTo>
                  <a:pt x="254000" y="1201507"/>
                </a:lnTo>
                <a:lnTo>
                  <a:pt x="266247" y="1219211"/>
                </a:lnTo>
                <a:lnTo>
                  <a:pt x="277359" y="1234418"/>
                </a:lnTo>
                <a:lnTo>
                  <a:pt x="288472" y="1249171"/>
                </a:lnTo>
                <a:lnTo>
                  <a:pt x="299811" y="1263924"/>
                </a:lnTo>
                <a:lnTo>
                  <a:pt x="311604" y="1278224"/>
                </a:lnTo>
                <a:lnTo>
                  <a:pt x="323397" y="1292069"/>
                </a:lnTo>
                <a:lnTo>
                  <a:pt x="335416" y="1305687"/>
                </a:lnTo>
                <a:lnTo>
                  <a:pt x="347436" y="1318852"/>
                </a:lnTo>
                <a:lnTo>
                  <a:pt x="359682" y="1332016"/>
                </a:lnTo>
                <a:lnTo>
                  <a:pt x="372156" y="1344499"/>
                </a:lnTo>
                <a:lnTo>
                  <a:pt x="384856" y="1356756"/>
                </a:lnTo>
                <a:lnTo>
                  <a:pt x="397556" y="1368785"/>
                </a:lnTo>
                <a:lnTo>
                  <a:pt x="410709" y="1380588"/>
                </a:lnTo>
                <a:lnTo>
                  <a:pt x="423636" y="1391936"/>
                </a:lnTo>
                <a:lnTo>
                  <a:pt x="436790" y="1403285"/>
                </a:lnTo>
                <a:lnTo>
                  <a:pt x="449943" y="1413953"/>
                </a:lnTo>
                <a:lnTo>
                  <a:pt x="463550" y="1424166"/>
                </a:lnTo>
                <a:lnTo>
                  <a:pt x="456973" y="1430295"/>
                </a:lnTo>
                <a:lnTo>
                  <a:pt x="449943" y="1435969"/>
                </a:lnTo>
                <a:lnTo>
                  <a:pt x="442913" y="1441416"/>
                </a:lnTo>
                <a:lnTo>
                  <a:pt x="435656" y="1446410"/>
                </a:lnTo>
                <a:lnTo>
                  <a:pt x="429986" y="1450041"/>
                </a:lnTo>
                <a:lnTo>
                  <a:pt x="424770" y="1453446"/>
                </a:lnTo>
                <a:lnTo>
                  <a:pt x="419100" y="1456396"/>
                </a:lnTo>
                <a:lnTo>
                  <a:pt x="413431" y="1459574"/>
                </a:lnTo>
                <a:lnTo>
                  <a:pt x="407534" y="1462298"/>
                </a:lnTo>
                <a:lnTo>
                  <a:pt x="401865" y="1464794"/>
                </a:lnTo>
                <a:lnTo>
                  <a:pt x="395968" y="1467518"/>
                </a:lnTo>
                <a:lnTo>
                  <a:pt x="390072" y="1469561"/>
                </a:lnTo>
                <a:lnTo>
                  <a:pt x="384175" y="1471604"/>
                </a:lnTo>
                <a:lnTo>
                  <a:pt x="378052" y="1473646"/>
                </a:lnTo>
                <a:lnTo>
                  <a:pt x="371929" y="1475235"/>
                </a:lnTo>
                <a:lnTo>
                  <a:pt x="366032" y="1476597"/>
                </a:lnTo>
                <a:lnTo>
                  <a:pt x="359909" y="1478186"/>
                </a:lnTo>
                <a:lnTo>
                  <a:pt x="353559" y="1479321"/>
                </a:lnTo>
                <a:lnTo>
                  <a:pt x="347436" y="1480228"/>
                </a:lnTo>
                <a:lnTo>
                  <a:pt x="341313" y="1481136"/>
                </a:lnTo>
                <a:lnTo>
                  <a:pt x="334963" y="1481817"/>
                </a:lnTo>
                <a:lnTo>
                  <a:pt x="328386" y="1482271"/>
                </a:lnTo>
                <a:lnTo>
                  <a:pt x="322263" y="1482498"/>
                </a:lnTo>
                <a:lnTo>
                  <a:pt x="315913" y="1482725"/>
                </a:lnTo>
                <a:lnTo>
                  <a:pt x="309563" y="1482498"/>
                </a:lnTo>
                <a:lnTo>
                  <a:pt x="303213" y="1482498"/>
                </a:lnTo>
                <a:lnTo>
                  <a:pt x="296863" y="1482044"/>
                </a:lnTo>
                <a:lnTo>
                  <a:pt x="290286" y="1481590"/>
                </a:lnTo>
                <a:lnTo>
                  <a:pt x="283936" y="1481136"/>
                </a:lnTo>
                <a:lnTo>
                  <a:pt x="277359" y="1480001"/>
                </a:lnTo>
                <a:lnTo>
                  <a:pt x="271009" y="1479094"/>
                </a:lnTo>
                <a:lnTo>
                  <a:pt x="264432" y="1477959"/>
                </a:lnTo>
                <a:lnTo>
                  <a:pt x="258082" y="1476370"/>
                </a:lnTo>
                <a:lnTo>
                  <a:pt x="251732" y="1475235"/>
                </a:lnTo>
                <a:lnTo>
                  <a:pt x="245382" y="1473419"/>
                </a:lnTo>
                <a:lnTo>
                  <a:pt x="239032" y="1471604"/>
                </a:lnTo>
                <a:lnTo>
                  <a:pt x="232456" y="1469561"/>
                </a:lnTo>
                <a:lnTo>
                  <a:pt x="226106" y="1467518"/>
                </a:lnTo>
                <a:lnTo>
                  <a:pt x="219756" y="1465248"/>
                </a:lnTo>
                <a:lnTo>
                  <a:pt x="213632" y="1462525"/>
                </a:lnTo>
                <a:lnTo>
                  <a:pt x="207282" y="1460028"/>
                </a:lnTo>
                <a:lnTo>
                  <a:pt x="201159" y="1457304"/>
                </a:lnTo>
                <a:lnTo>
                  <a:pt x="188459" y="1451403"/>
                </a:lnTo>
                <a:lnTo>
                  <a:pt x="176213" y="1444594"/>
                </a:lnTo>
                <a:lnTo>
                  <a:pt x="164193" y="1437558"/>
                </a:lnTo>
                <a:lnTo>
                  <a:pt x="152400" y="1429841"/>
                </a:lnTo>
                <a:lnTo>
                  <a:pt x="140834" y="1421443"/>
                </a:lnTo>
                <a:lnTo>
                  <a:pt x="135164" y="1416903"/>
                </a:lnTo>
                <a:lnTo>
                  <a:pt x="129495" y="1412591"/>
                </a:lnTo>
                <a:lnTo>
                  <a:pt x="123825" y="1407824"/>
                </a:lnTo>
                <a:lnTo>
                  <a:pt x="118382" y="1403285"/>
                </a:lnTo>
                <a:lnTo>
                  <a:pt x="112939" y="1398065"/>
                </a:lnTo>
                <a:lnTo>
                  <a:pt x="107723" y="1392844"/>
                </a:lnTo>
                <a:lnTo>
                  <a:pt x="102280" y="1387851"/>
                </a:lnTo>
                <a:lnTo>
                  <a:pt x="97291" y="1382404"/>
                </a:lnTo>
                <a:lnTo>
                  <a:pt x="92075" y="1376729"/>
                </a:lnTo>
                <a:lnTo>
                  <a:pt x="87313" y="1371055"/>
                </a:lnTo>
                <a:lnTo>
                  <a:pt x="82097" y="1365608"/>
                </a:lnTo>
                <a:lnTo>
                  <a:pt x="77561" y="1359706"/>
                </a:lnTo>
                <a:lnTo>
                  <a:pt x="72572" y="1353578"/>
                </a:lnTo>
                <a:lnTo>
                  <a:pt x="68036" y="1347450"/>
                </a:lnTo>
                <a:lnTo>
                  <a:pt x="63500" y="1340868"/>
                </a:lnTo>
                <a:lnTo>
                  <a:pt x="58964" y="1334513"/>
                </a:lnTo>
                <a:lnTo>
                  <a:pt x="54882" y="1327930"/>
                </a:lnTo>
                <a:lnTo>
                  <a:pt x="50573" y="1321575"/>
                </a:lnTo>
                <a:lnTo>
                  <a:pt x="46718" y="1314766"/>
                </a:lnTo>
                <a:lnTo>
                  <a:pt x="42863" y="1308184"/>
                </a:lnTo>
                <a:lnTo>
                  <a:pt x="39461" y="1301148"/>
                </a:lnTo>
                <a:lnTo>
                  <a:pt x="36059" y="1294566"/>
                </a:lnTo>
                <a:lnTo>
                  <a:pt x="32657" y="1287983"/>
                </a:lnTo>
                <a:lnTo>
                  <a:pt x="29482" y="1280947"/>
                </a:lnTo>
                <a:lnTo>
                  <a:pt x="26534" y="1274138"/>
                </a:lnTo>
                <a:lnTo>
                  <a:pt x="23813" y="1267102"/>
                </a:lnTo>
                <a:lnTo>
                  <a:pt x="20864" y="1260293"/>
                </a:lnTo>
                <a:lnTo>
                  <a:pt x="18597" y="1253257"/>
                </a:lnTo>
                <a:lnTo>
                  <a:pt x="16329" y="1246448"/>
                </a:lnTo>
                <a:lnTo>
                  <a:pt x="14061" y="1239411"/>
                </a:lnTo>
                <a:lnTo>
                  <a:pt x="12020" y="1232602"/>
                </a:lnTo>
                <a:lnTo>
                  <a:pt x="10205" y="1225793"/>
                </a:lnTo>
                <a:lnTo>
                  <a:pt x="6804" y="1211948"/>
                </a:lnTo>
                <a:lnTo>
                  <a:pt x="4309" y="1197876"/>
                </a:lnTo>
                <a:lnTo>
                  <a:pt x="2268" y="1184030"/>
                </a:lnTo>
                <a:lnTo>
                  <a:pt x="680" y="1170185"/>
                </a:lnTo>
                <a:lnTo>
                  <a:pt x="0" y="1156340"/>
                </a:lnTo>
                <a:lnTo>
                  <a:pt x="0" y="1149531"/>
                </a:lnTo>
                <a:lnTo>
                  <a:pt x="0" y="1142721"/>
                </a:lnTo>
                <a:lnTo>
                  <a:pt x="0" y="1136139"/>
                </a:lnTo>
                <a:lnTo>
                  <a:pt x="454" y="1129103"/>
                </a:lnTo>
                <a:lnTo>
                  <a:pt x="680" y="1122521"/>
                </a:lnTo>
                <a:lnTo>
                  <a:pt x="1588" y="1115712"/>
                </a:lnTo>
                <a:lnTo>
                  <a:pt x="2268" y="1109130"/>
                </a:lnTo>
                <a:lnTo>
                  <a:pt x="2948" y="1102774"/>
                </a:lnTo>
                <a:lnTo>
                  <a:pt x="4309" y="1096192"/>
                </a:lnTo>
                <a:lnTo>
                  <a:pt x="5443" y="1089610"/>
                </a:lnTo>
                <a:lnTo>
                  <a:pt x="6804" y="1083255"/>
                </a:lnTo>
                <a:lnTo>
                  <a:pt x="8391" y="1076900"/>
                </a:lnTo>
                <a:lnTo>
                  <a:pt x="9979" y="1070771"/>
                </a:lnTo>
                <a:lnTo>
                  <a:pt x="11793" y="1064643"/>
                </a:lnTo>
                <a:lnTo>
                  <a:pt x="13834" y="1058515"/>
                </a:lnTo>
                <a:lnTo>
                  <a:pt x="15875" y="1052387"/>
                </a:lnTo>
                <a:lnTo>
                  <a:pt x="18143" y="1046032"/>
                </a:lnTo>
                <a:lnTo>
                  <a:pt x="20638" y="1040357"/>
                </a:lnTo>
                <a:lnTo>
                  <a:pt x="23132" y="1034683"/>
                </a:lnTo>
                <a:lnTo>
                  <a:pt x="25854" y="1028782"/>
                </a:lnTo>
                <a:lnTo>
                  <a:pt x="28575" y="1023107"/>
                </a:lnTo>
                <a:lnTo>
                  <a:pt x="31750" y="1017433"/>
                </a:lnTo>
                <a:lnTo>
                  <a:pt x="34925" y="1011986"/>
                </a:lnTo>
                <a:lnTo>
                  <a:pt x="38327" y="1006765"/>
                </a:lnTo>
                <a:lnTo>
                  <a:pt x="41729" y="1001545"/>
                </a:lnTo>
                <a:lnTo>
                  <a:pt x="45357" y="996098"/>
                </a:lnTo>
                <a:lnTo>
                  <a:pt x="48986" y="991331"/>
                </a:lnTo>
                <a:lnTo>
                  <a:pt x="52841" y="986111"/>
                </a:lnTo>
                <a:lnTo>
                  <a:pt x="56923" y="981345"/>
                </a:lnTo>
                <a:lnTo>
                  <a:pt x="61005" y="976805"/>
                </a:lnTo>
                <a:lnTo>
                  <a:pt x="65541" y="972039"/>
                </a:lnTo>
                <a:lnTo>
                  <a:pt x="69850" y="967499"/>
                </a:lnTo>
                <a:lnTo>
                  <a:pt x="74386" y="963187"/>
                </a:lnTo>
                <a:lnTo>
                  <a:pt x="79375" y="959101"/>
                </a:lnTo>
                <a:lnTo>
                  <a:pt x="84138" y="955016"/>
                </a:lnTo>
                <a:lnTo>
                  <a:pt x="89354" y="950930"/>
                </a:lnTo>
                <a:lnTo>
                  <a:pt x="94343" y="947072"/>
                </a:lnTo>
                <a:lnTo>
                  <a:pt x="99786" y="943440"/>
                </a:lnTo>
                <a:lnTo>
                  <a:pt x="106136" y="939355"/>
                </a:lnTo>
                <a:lnTo>
                  <a:pt x="112713" y="935496"/>
                </a:lnTo>
                <a:lnTo>
                  <a:pt x="119516" y="931865"/>
                </a:lnTo>
                <a:lnTo>
                  <a:pt x="126093" y="928687"/>
                </a:lnTo>
                <a:close/>
                <a:moveTo>
                  <a:pt x="418991" y="400883"/>
                </a:moveTo>
                <a:lnTo>
                  <a:pt x="418121" y="401410"/>
                </a:lnTo>
                <a:lnTo>
                  <a:pt x="410633" y="406173"/>
                </a:lnTo>
                <a:lnTo>
                  <a:pt x="403598" y="410935"/>
                </a:lnTo>
                <a:lnTo>
                  <a:pt x="395429" y="417058"/>
                </a:lnTo>
                <a:lnTo>
                  <a:pt x="387487" y="423635"/>
                </a:lnTo>
                <a:lnTo>
                  <a:pt x="379771" y="429985"/>
                </a:lnTo>
                <a:lnTo>
                  <a:pt x="372283" y="436789"/>
                </a:lnTo>
                <a:lnTo>
                  <a:pt x="364794" y="444046"/>
                </a:lnTo>
                <a:lnTo>
                  <a:pt x="357987" y="451530"/>
                </a:lnTo>
                <a:lnTo>
                  <a:pt x="351179" y="458787"/>
                </a:lnTo>
                <a:lnTo>
                  <a:pt x="344825" y="466724"/>
                </a:lnTo>
                <a:lnTo>
                  <a:pt x="338925" y="474662"/>
                </a:lnTo>
                <a:lnTo>
                  <a:pt x="333025" y="483053"/>
                </a:lnTo>
                <a:lnTo>
                  <a:pt x="327579" y="491444"/>
                </a:lnTo>
                <a:lnTo>
                  <a:pt x="322133" y="500062"/>
                </a:lnTo>
                <a:lnTo>
                  <a:pt x="316914" y="508680"/>
                </a:lnTo>
                <a:lnTo>
                  <a:pt x="312149" y="517978"/>
                </a:lnTo>
                <a:lnTo>
                  <a:pt x="307610" y="527276"/>
                </a:lnTo>
                <a:lnTo>
                  <a:pt x="303526" y="536348"/>
                </a:lnTo>
                <a:lnTo>
                  <a:pt x="299214" y="546099"/>
                </a:lnTo>
                <a:lnTo>
                  <a:pt x="295583" y="555851"/>
                </a:lnTo>
                <a:lnTo>
                  <a:pt x="292180" y="565830"/>
                </a:lnTo>
                <a:lnTo>
                  <a:pt x="288776" y="575808"/>
                </a:lnTo>
                <a:lnTo>
                  <a:pt x="285826" y="586014"/>
                </a:lnTo>
                <a:lnTo>
                  <a:pt x="283103" y="596673"/>
                </a:lnTo>
                <a:lnTo>
                  <a:pt x="280607" y="607105"/>
                </a:lnTo>
                <a:lnTo>
                  <a:pt x="278564" y="617764"/>
                </a:lnTo>
                <a:lnTo>
                  <a:pt x="276522" y="628649"/>
                </a:lnTo>
                <a:lnTo>
                  <a:pt x="274934" y="639535"/>
                </a:lnTo>
                <a:lnTo>
                  <a:pt x="273572" y="650648"/>
                </a:lnTo>
                <a:lnTo>
                  <a:pt x="272437" y="661760"/>
                </a:lnTo>
                <a:lnTo>
                  <a:pt x="271303" y="673099"/>
                </a:lnTo>
                <a:lnTo>
                  <a:pt x="270849" y="684665"/>
                </a:lnTo>
                <a:lnTo>
                  <a:pt x="270622" y="696005"/>
                </a:lnTo>
                <a:lnTo>
                  <a:pt x="270395" y="707571"/>
                </a:lnTo>
                <a:lnTo>
                  <a:pt x="270622" y="719364"/>
                </a:lnTo>
                <a:lnTo>
                  <a:pt x="271076" y="731157"/>
                </a:lnTo>
                <a:lnTo>
                  <a:pt x="271757" y="743176"/>
                </a:lnTo>
                <a:lnTo>
                  <a:pt x="272664" y="754969"/>
                </a:lnTo>
                <a:lnTo>
                  <a:pt x="274026" y="766989"/>
                </a:lnTo>
                <a:lnTo>
                  <a:pt x="275614" y="779008"/>
                </a:lnTo>
                <a:lnTo>
                  <a:pt x="277203" y="791255"/>
                </a:lnTo>
                <a:lnTo>
                  <a:pt x="279245" y="803501"/>
                </a:lnTo>
                <a:lnTo>
                  <a:pt x="281287" y="815521"/>
                </a:lnTo>
                <a:lnTo>
                  <a:pt x="284010" y="827994"/>
                </a:lnTo>
                <a:lnTo>
                  <a:pt x="286733" y="840467"/>
                </a:lnTo>
                <a:lnTo>
                  <a:pt x="289910" y="852714"/>
                </a:lnTo>
                <a:lnTo>
                  <a:pt x="293087" y="864960"/>
                </a:lnTo>
                <a:lnTo>
                  <a:pt x="296718" y="877660"/>
                </a:lnTo>
                <a:lnTo>
                  <a:pt x="300576" y="889906"/>
                </a:lnTo>
                <a:lnTo>
                  <a:pt x="304660" y="902380"/>
                </a:lnTo>
                <a:lnTo>
                  <a:pt x="308972" y="914853"/>
                </a:lnTo>
                <a:lnTo>
                  <a:pt x="313964" y="927099"/>
                </a:lnTo>
                <a:lnTo>
                  <a:pt x="318729" y="939800"/>
                </a:lnTo>
                <a:lnTo>
                  <a:pt x="323949" y="952046"/>
                </a:lnTo>
                <a:lnTo>
                  <a:pt x="329168" y="964519"/>
                </a:lnTo>
                <a:lnTo>
                  <a:pt x="334841" y="976766"/>
                </a:lnTo>
                <a:lnTo>
                  <a:pt x="340741" y="989466"/>
                </a:lnTo>
                <a:lnTo>
                  <a:pt x="347095" y="1001712"/>
                </a:lnTo>
                <a:lnTo>
                  <a:pt x="353675" y="1013959"/>
                </a:lnTo>
                <a:lnTo>
                  <a:pt x="360256" y="1026205"/>
                </a:lnTo>
                <a:lnTo>
                  <a:pt x="367518" y="1038225"/>
                </a:lnTo>
                <a:lnTo>
                  <a:pt x="374552" y="1050471"/>
                </a:lnTo>
                <a:lnTo>
                  <a:pt x="382041" y="1062491"/>
                </a:lnTo>
                <a:lnTo>
                  <a:pt x="389983" y="1074510"/>
                </a:lnTo>
                <a:lnTo>
                  <a:pt x="397925" y="1086757"/>
                </a:lnTo>
                <a:lnTo>
                  <a:pt x="406321" y="1098323"/>
                </a:lnTo>
                <a:lnTo>
                  <a:pt x="414717" y="1110116"/>
                </a:lnTo>
                <a:lnTo>
                  <a:pt x="423567" y="1121682"/>
                </a:lnTo>
                <a:lnTo>
                  <a:pt x="432190" y="1133021"/>
                </a:lnTo>
                <a:lnTo>
                  <a:pt x="441040" y="1143907"/>
                </a:lnTo>
                <a:lnTo>
                  <a:pt x="450344" y="1155019"/>
                </a:lnTo>
                <a:lnTo>
                  <a:pt x="459648" y="1165451"/>
                </a:lnTo>
                <a:lnTo>
                  <a:pt x="468951" y="1175884"/>
                </a:lnTo>
                <a:lnTo>
                  <a:pt x="478482" y="1185862"/>
                </a:lnTo>
                <a:lnTo>
                  <a:pt x="488013" y="1195841"/>
                </a:lnTo>
                <a:lnTo>
                  <a:pt x="497770" y="1205593"/>
                </a:lnTo>
                <a:lnTo>
                  <a:pt x="507755" y="1214891"/>
                </a:lnTo>
                <a:lnTo>
                  <a:pt x="517740" y="1223962"/>
                </a:lnTo>
                <a:lnTo>
                  <a:pt x="527724" y="1233034"/>
                </a:lnTo>
                <a:lnTo>
                  <a:pt x="537936" y="1241651"/>
                </a:lnTo>
                <a:lnTo>
                  <a:pt x="548147" y="1250269"/>
                </a:lnTo>
                <a:lnTo>
                  <a:pt x="558358" y="1258434"/>
                </a:lnTo>
                <a:lnTo>
                  <a:pt x="568797" y="1266371"/>
                </a:lnTo>
                <a:lnTo>
                  <a:pt x="579462" y="1274082"/>
                </a:lnTo>
                <a:lnTo>
                  <a:pt x="589901" y="1281339"/>
                </a:lnTo>
                <a:lnTo>
                  <a:pt x="600566" y="1288823"/>
                </a:lnTo>
                <a:lnTo>
                  <a:pt x="611231" y="1295626"/>
                </a:lnTo>
                <a:lnTo>
                  <a:pt x="621896" y="1302430"/>
                </a:lnTo>
                <a:lnTo>
                  <a:pt x="622512" y="1302797"/>
                </a:lnTo>
                <a:lnTo>
                  <a:pt x="612180" y="1296195"/>
                </a:lnTo>
                <a:lnTo>
                  <a:pt x="601518" y="1289382"/>
                </a:lnTo>
                <a:lnTo>
                  <a:pt x="590856" y="1281888"/>
                </a:lnTo>
                <a:lnTo>
                  <a:pt x="580422" y="1274621"/>
                </a:lnTo>
                <a:lnTo>
                  <a:pt x="569760" y="1266900"/>
                </a:lnTo>
                <a:lnTo>
                  <a:pt x="559325" y="1258952"/>
                </a:lnTo>
                <a:lnTo>
                  <a:pt x="549118" y="1250777"/>
                </a:lnTo>
                <a:lnTo>
                  <a:pt x="538910" y="1242148"/>
                </a:lnTo>
                <a:lnTo>
                  <a:pt x="528702" y="1233519"/>
                </a:lnTo>
                <a:lnTo>
                  <a:pt x="518721" y="1224435"/>
                </a:lnTo>
                <a:lnTo>
                  <a:pt x="508740" y="1215352"/>
                </a:lnTo>
                <a:lnTo>
                  <a:pt x="498759" y="1206041"/>
                </a:lnTo>
                <a:lnTo>
                  <a:pt x="489005" y="1196276"/>
                </a:lnTo>
                <a:lnTo>
                  <a:pt x="479477" y="1186284"/>
                </a:lnTo>
                <a:lnTo>
                  <a:pt x="469950" y="1176293"/>
                </a:lnTo>
                <a:lnTo>
                  <a:pt x="460649" y="1165847"/>
                </a:lnTo>
                <a:lnTo>
                  <a:pt x="451349" y="1155401"/>
                </a:lnTo>
                <a:lnTo>
                  <a:pt x="442048" y="1144273"/>
                </a:lnTo>
                <a:lnTo>
                  <a:pt x="433201" y="1133373"/>
                </a:lnTo>
                <a:lnTo>
                  <a:pt x="424581" y="1122019"/>
                </a:lnTo>
                <a:lnTo>
                  <a:pt x="415735" y="1110437"/>
                </a:lnTo>
                <a:lnTo>
                  <a:pt x="407341" y="1098629"/>
                </a:lnTo>
                <a:lnTo>
                  <a:pt x="398948" y="1087047"/>
                </a:lnTo>
                <a:lnTo>
                  <a:pt x="391009" y="1074785"/>
                </a:lnTo>
                <a:lnTo>
                  <a:pt x="383069" y="1062749"/>
                </a:lnTo>
                <a:lnTo>
                  <a:pt x="375584" y="1050714"/>
                </a:lnTo>
                <a:lnTo>
                  <a:pt x="368552" y="1038451"/>
                </a:lnTo>
                <a:lnTo>
                  <a:pt x="361293" y="1026415"/>
                </a:lnTo>
                <a:lnTo>
                  <a:pt x="354714" y="1014153"/>
                </a:lnTo>
                <a:lnTo>
                  <a:pt x="348136" y="1001890"/>
                </a:lnTo>
                <a:lnTo>
                  <a:pt x="341784" y="989627"/>
                </a:lnTo>
                <a:lnTo>
                  <a:pt x="335886" y="976910"/>
                </a:lnTo>
                <a:lnTo>
                  <a:pt x="330215" y="964648"/>
                </a:lnTo>
                <a:lnTo>
                  <a:pt x="324998" y="952158"/>
                </a:lnTo>
                <a:lnTo>
                  <a:pt x="319781" y="939895"/>
                </a:lnTo>
                <a:lnTo>
                  <a:pt x="315017" y="927178"/>
                </a:lnTo>
                <a:lnTo>
                  <a:pt x="310026" y="914915"/>
                </a:lnTo>
                <a:lnTo>
                  <a:pt x="305716" y="902425"/>
                </a:lnTo>
                <a:lnTo>
                  <a:pt x="301633" y="889936"/>
                </a:lnTo>
                <a:lnTo>
                  <a:pt x="297777" y="877673"/>
                </a:lnTo>
                <a:lnTo>
                  <a:pt x="294147" y="864956"/>
                </a:lnTo>
                <a:lnTo>
                  <a:pt x="290972" y="852693"/>
                </a:lnTo>
                <a:lnTo>
                  <a:pt x="287796" y="840431"/>
                </a:lnTo>
                <a:lnTo>
                  <a:pt x="285074" y="827941"/>
                </a:lnTo>
                <a:lnTo>
                  <a:pt x="282352" y="815451"/>
                </a:lnTo>
                <a:lnTo>
                  <a:pt x="280310" y="803415"/>
                </a:lnTo>
                <a:lnTo>
                  <a:pt x="278269" y="791153"/>
                </a:lnTo>
                <a:lnTo>
                  <a:pt x="276681" y="778890"/>
                </a:lnTo>
                <a:lnTo>
                  <a:pt x="275093" y="766854"/>
                </a:lnTo>
                <a:lnTo>
                  <a:pt x="273732" y="754819"/>
                </a:lnTo>
                <a:lnTo>
                  <a:pt x="272824" y="743010"/>
                </a:lnTo>
                <a:lnTo>
                  <a:pt x="272144" y="730975"/>
                </a:lnTo>
                <a:lnTo>
                  <a:pt x="271690" y="719166"/>
                </a:lnTo>
                <a:lnTo>
                  <a:pt x="271463" y="707358"/>
                </a:lnTo>
                <a:lnTo>
                  <a:pt x="271690" y="695776"/>
                </a:lnTo>
                <a:lnTo>
                  <a:pt x="271917" y="684422"/>
                </a:lnTo>
                <a:lnTo>
                  <a:pt x="272371" y="672840"/>
                </a:lnTo>
                <a:lnTo>
                  <a:pt x="273505" y="661486"/>
                </a:lnTo>
                <a:lnTo>
                  <a:pt x="274639" y="650359"/>
                </a:lnTo>
                <a:lnTo>
                  <a:pt x="276000" y="639232"/>
                </a:lnTo>
                <a:lnTo>
                  <a:pt x="277588" y="628331"/>
                </a:lnTo>
                <a:lnTo>
                  <a:pt x="279630" y="617431"/>
                </a:lnTo>
                <a:lnTo>
                  <a:pt x="281671" y="606758"/>
                </a:lnTo>
                <a:lnTo>
                  <a:pt x="284166" y="596312"/>
                </a:lnTo>
                <a:lnTo>
                  <a:pt x="286888" y="585639"/>
                </a:lnTo>
                <a:lnTo>
                  <a:pt x="289837" y="575420"/>
                </a:lnTo>
                <a:lnTo>
                  <a:pt x="293240" y="565428"/>
                </a:lnTo>
                <a:lnTo>
                  <a:pt x="296643" y="555436"/>
                </a:lnTo>
                <a:lnTo>
                  <a:pt x="300272" y="545672"/>
                </a:lnTo>
                <a:lnTo>
                  <a:pt x="304582" y="535907"/>
                </a:lnTo>
                <a:lnTo>
                  <a:pt x="308665" y="526823"/>
                </a:lnTo>
                <a:lnTo>
                  <a:pt x="313202" y="517513"/>
                </a:lnTo>
                <a:lnTo>
                  <a:pt x="317966" y="508202"/>
                </a:lnTo>
                <a:lnTo>
                  <a:pt x="323183" y="499573"/>
                </a:lnTo>
                <a:lnTo>
                  <a:pt x="328627" y="490944"/>
                </a:lnTo>
                <a:lnTo>
                  <a:pt x="334072" y="482542"/>
                </a:lnTo>
                <a:lnTo>
                  <a:pt x="339969" y="474139"/>
                </a:lnTo>
                <a:lnTo>
                  <a:pt x="345867" y="466191"/>
                </a:lnTo>
                <a:lnTo>
                  <a:pt x="352219" y="458243"/>
                </a:lnTo>
                <a:lnTo>
                  <a:pt x="359024" y="450976"/>
                </a:lnTo>
                <a:lnTo>
                  <a:pt x="365829" y="443483"/>
                </a:lnTo>
                <a:lnTo>
                  <a:pt x="373315" y="436216"/>
                </a:lnTo>
                <a:lnTo>
                  <a:pt x="380801" y="429403"/>
                </a:lnTo>
                <a:lnTo>
                  <a:pt x="388514" y="423045"/>
                </a:lnTo>
                <a:lnTo>
                  <a:pt x="396453" y="416459"/>
                </a:lnTo>
                <a:lnTo>
                  <a:pt x="404619" y="410328"/>
                </a:lnTo>
                <a:lnTo>
                  <a:pt x="411651" y="405559"/>
                </a:lnTo>
                <a:lnTo>
                  <a:pt x="418991" y="400883"/>
                </a:lnTo>
                <a:close/>
                <a:moveTo>
                  <a:pt x="1336999" y="252412"/>
                </a:moveTo>
                <a:lnTo>
                  <a:pt x="1344943" y="252638"/>
                </a:lnTo>
                <a:lnTo>
                  <a:pt x="1352660" y="253092"/>
                </a:lnTo>
                <a:lnTo>
                  <a:pt x="1360603" y="254224"/>
                </a:lnTo>
                <a:lnTo>
                  <a:pt x="1368547" y="255357"/>
                </a:lnTo>
                <a:lnTo>
                  <a:pt x="1376264" y="256943"/>
                </a:lnTo>
                <a:lnTo>
                  <a:pt x="1383981" y="258982"/>
                </a:lnTo>
                <a:lnTo>
                  <a:pt x="1391243" y="261475"/>
                </a:lnTo>
                <a:lnTo>
                  <a:pt x="1398733" y="264420"/>
                </a:lnTo>
                <a:lnTo>
                  <a:pt x="1406223" y="267365"/>
                </a:lnTo>
                <a:lnTo>
                  <a:pt x="1413259" y="270990"/>
                </a:lnTo>
                <a:lnTo>
                  <a:pt x="1420295" y="274842"/>
                </a:lnTo>
                <a:lnTo>
                  <a:pt x="1427104" y="279147"/>
                </a:lnTo>
                <a:lnTo>
                  <a:pt x="1433913" y="283905"/>
                </a:lnTo>
                <a:lnTo>
                  <a:pt x="1440268" y="288663"/>
                </a:lnTo>
                <a:lnTo>
                  <a:pt x="1446396" y="293874"/>
                </a:lnTo>
                <a:lnTo>
                  <a:pt x="1452524" y="299764"/>
                </a:lnTo>
                <a:lnTo>
                  <a:pt x="1458425" y="305428"/>
                </a:lnTo>
                <a:lnTo>
                  <a:pt x="1463872" y="311999"/>
                </a:lnTo>
                <a:lnTo>
                  <a:pt x="1469092" y="318569"/>
                </a:lnTo>
                <a:lnTo>
                  <a:pt x="1474086" y="325593"/>
                </a:lnTo>
                <a:lnTo>
                  <a:pt x="1478398" y="332390"/>
                </a:lnTo>
                <a:lnTo>
                  <a:pt x="1482483" y="339867"/>
                </a:lnTo>
                <a:lnTo>
                  <a:pt x="1486342" y="346890"/>
                </a:lnTo>
                <a:lnTo>
                  <a:pt x="1489746" y="354593"/>
                </a:lnTo>
                <a:lnTo>
                  <a:pt x="1492470" y="362070"/>
                </a:lnTo>
                <a:lnTo>
                  <a:pt x="1494966" y="369773"/>
                </a:lnTo>
                <a:lnTo>
                  <a:pt x="1497009" y="377703"/>
                </a:lnTo>
                <a:lnTo>
                  <a:pt x="1498825" y="385407"/>
                </a:lnTo>
                <a:lnTo>
                  <a:pt x="1500186" y="393336"/>
                </a:lnTo>
                <a:lnTo>
                  <a:pt x="1500867" y="401266"/>
                </a:lnTo>
                <a:lnTo>
                  <a:pt x="1501775" y="409196"/>
                </a:lnTo>
                <a:lnTo>
                  <a:pt x="1501775" y="416899"/>
                </a:lnTo>
                <a:lnTo>
                  <a:pt x="1501775" y="424829"/>
                </a:lnTo>
                <a:lnTo>
                  <a:pt x="1500867" y="432532"/>
                </a:lnTo>
                <a:lnTo>
                  <a:pt x="1500186" y="440462"/>
                </a:lnTo>
                <a:lnTo>
                  <a:pt x="1498598" y="448165"/>
                </a:lnTo>
                <a:lnTo>
                  <a:pt x="1497009" y="456095"/>
                </a:lnTo>
                <a:lnTo>
                  <a:pt x="1494966" y="463572"/>
                </a:lnTo>
                <a:lnTo>
                  <a:pt x="1492470" y="471275"/>
                </a:lnTo>
                <a:lnTo>
                  <a:pt x="1489746" y="478525"/>
                </a:lnTo>
                <a:lnTo>
                  <a:pt x="1486569" y="485776"/>
                </a:lnTo>
                <a:lnTo>
                  <a:pt x="1482937" y="493026"/>
                </a:lnTo>
                <a:lnTo>
                  <a:pt x="1479079" y="500049"/>
                </a:lnTo>
                <a:lnTo>
                  <a:pt x="1474993" y="506846"/>
                </a:lnTo>
                <a:lnTo>
                  <a:pt x="1470454" y="513417"/>
                </a:lnTo>
                <a:lnTo>
                  <a:pt x="1465234" y="519987"/>
                </a:lnTo>
                <a:lnTo>
                  <a:pt x="1460241" y="526104"/>
                </a:lnTo>
                <a:lnTo>
                  <a:pt x="1454567" y="532222"/>
                </a:lnTo>
                <a:lnTo>
                  <a:pt x="1448439" y="537886"/>
                </a:lnTo>
                <a:lnTo>
                  <a:pt x="1442311" y="543550"/>
                </a:lnTo>
                <a:lnTo>
                  <a:pt x="1435502" y="548761"/>
                </a:lnTo>
                <a:lnTo>
                  <a:pt x="1430508" y="552160"/>
                </a:lnTo>
                <a:lnTo>
                  <a:pt x="1425515" y="555558"/>
                </a:lnTo>
                <a:lnTo>
                  <a:pt x="1420522" y="558730"/>
                </a:lnTo>
                <a:lnTo>
                  <a:pt x="1415075" y="561675"/>
                </a:lnTo>
                <a:lnTo>
                  <a:pt x="1410082" y="564168"/>
                </a:lnTo>
                <a:lnTo>
                  <a:pt x="1404634" y="566886"/>
                </a:lnTo>
                <a:lnTo>
                  <a:pt x="1399187" y="569152"/>
                </a:lnTo>
                <a:lnTo>
                  <a:pt x="1393967" y="571191"/>
                </a:lnTo>
                <a:lnTo>
                  <a:pt x="1388293" y="573230"/>
                </a:lnTo>
                <a:lnTo>
                  <a:pt x="1382846" y="575043"/>
                </a:lnTo>
                <a:lnTo>
                  <a:pt x="1377172" y="576402"/>
                </a:lnTo>
                <a:lnTo>
                  <a:pt x="1371498" y="577762"/>
                </a:lnTo>
                <a:lnTo>
                  <a:pt x="1366050" y="578894"/>
                </a:lnTo>
                <a:lnTo>
                  <a:pt x="1360376" y="579574"/>
                </a:lnTo>
                <a:lnTo>
                  <a:pt x="1354702" y="580480"/>
                </a:lnTo>
                <a:lnTo>
                  <a:pt x="1349028" y="580934"/>
                </a:lnTo>
                <a:lnTo>
                  <a:pt x="1343354" y="581160"/>
                </a:lnTo>
                <a:lnTo>
                  <a:pt x="1337680" y="581387"/>
                </a:lnTo>
                <a:lnTo>
                  <a:pt x="1332006" y="581387"/>
                </a:lnTo>
                <a:lnTo>
                  <a:pt x="1326332" y="580934"/>
                </a:lnTo>
                <a:lnTo>
                  <a:pt x="1320658" y="580707"/>
                </a:lnTo>
                <a:lnTo>
                  <a:pt x="1314983" y="579801"/>
                </a:lnTo>
                <a:lnTo>
                  <a:pt x="1309309" y="579121"/>
                </a:lnTo>
                <a:lnTo>
                  <a:pt x="1304089" y="577988"/>
                </a:lnTo>
                <a:lnTo>
                  <a:pt x="1298415" y="576855"/>
                </a:lnTo>
                <a:lnTo>
                  <a:pt x="1292968" y="575269"/>
                </a:lnTo>
                <a:lnTo>
                  <a:pt x="1287294" y="573683"/>
                </a:lnTo>
                <a:lnTo>
                  <a:pt x="1282074" y="571871"/>
                </a:lnTo>
                <a:lnTo>
                  <a:pt x="1276626" y="569832"/>
                </a:lnTo>
                <a:lnTo>
                  <a:pt x="1271406" y="567793"/>
                </a:lnTo>
                <a:lnTo>
                  <a:pt x="1266413" y="565527"/>
                </a:lnTo>
                <a:lnTo>
                  <a:pt x="1261193" y="563035"/>
                </a:lnTo>
                <a:lnTo>
                  <a:pt x="753246" y="941401"/>
                </a:lnTo>
                <a:lnTo>
                  <a:pt x="750296" y="943667"/>
                </a:lnTo>
                <a:lnTo>
                  <a:pt x="747118" y="945480"/>
                </a:lnTo>
                <a:lnTo>
                  <a:pt x="743941" y="947292"/>
                </a:lnTo>
                <a:lnTo>
                  <a:pt x="740990" y="949105"/>
                </a:lnTo>
                <a:lnTo>
                  <a:pt x="737586" y="950238"/>
                </a:lnTo>
                <a:lnTo>
                  <a:pt x="734181" y="951597"/>
                </a:lnTo>
                <a:lnTo>
                  <a:pt x="731004" y="952956"/>
                </a:lnTo>
                <a:lnTo>
                  <a:pt x="727599" y="953636"/>
                </a:lnTo>
                <a:lnTo>
                  <a:pt x="723968" y="954316"/>
                </a:lnTo>
                <a:lnTo>
                  <a:pt x="720790" y="954995"/>
                </a:lnTo>
                <a:lnTo>
                  <a:pt x="717159" y="955449"/>
                </a:lnTo>
                <a:lnTo>
                  <a:pt x="713754" y="955675"/>
                </a:lnTo>
                <a:lnTo>
                  <a:pt x="710123" y="955675"/>
                </a:lnTo>
                <a:lnTo>
                  <a:pt x="706945" y="955675"/>
                </a:lnTo>
                <a:lnTo>
                  <a:pt x="703314" y="955449"/>
                </a:lnTo>
                <a:lnTo>
                  <a:pt x="699910" y="954995"/>
                </a:lnTo>
                <a:lnTo>
                  <a:pt x="696505" y="954316"/>
                </a:lnTo>
                <a:lnTo>
                  <a:pt x="693101" y="953636"/>
                </a:lnTo>
                <a:lnTo>
                  <a:pt x="689696" y="952956"/>
                </a:lnTo>
                <a:lnTo>
                  <a:pt x="686519" y="951824"/>
                </a:lnTo>
                <a:lnTo>
                  <a:pt x="683341" y="950691"/>
                </a:lnTo>
                <a:lnTo>
                  <a:pt x="679937" y="949105"/>
                </a:lnTo>
                <a:lnTo>
                  <a:pt x="676986" y="947519"/>
                </a:lnTo>
                <a:lnTo>
                  <a:pt x="673809" y="945933"/>
                </a:lnTo>
                <a:lnTo>
                  <a:pt x="671085" y="944120"/>
                </a:lnTo>
                <a:lnTo>
                  <a:pt x="667908" y="942081"/>
                </a:lnTo>
                <a:lnTo>
                  <a:pt x="665184" y="939815"/>
                </a:lnTo>
                <a:lnTo>
                  <a:pt x="662460" y="937550"/>
                </a:lnTo>
                <a:lnTo>
                  <a:pt x="659737" y="935284"/>
                </a:lnTo>
                <a:lnTo>
                  <a:pt x="657240" y="932792"/>
                </a:lnTo>
                <a:lnTo>
                  <a:pt x="654971" y="929847"/>
                </a:lnTo>
                <a:lnTo>
                  <a:pt x="652474" y="926901"/>
                </a:lnTo>
                <a:lnTo>
                  <a:pt x="650431" y="923956"/>
                </a:lnTo>
                <a:lnTo>
                  <a:pt x="648389" y="921010"/>
                </a:lnTo>
                <a:lnTo>
                  <a:pt x="646573" y="917612"/>
                </a:lnTo>
                <a:lnTo>
                  <a:pt x="645211" y="914440"/>
                </a:lnTo>
                <a:lnTo>
                  <a:pt x="643622" y="911268"/>
                </a:lnTo>
                <a:lnTo>
                  <a:pt x="642261" y="907869"/>
                </a:lnTo>
                <a:lnTo>
                  <a:pt x="641353" y="904471"/>
                </a:lnTo>
                <a:lnTo>
                  <a:pt x="640218" y="901299"/>
                </a:lnTo>
                <a:lnTo>
                  <a:pt x="639537" y="897674"/>
                </a:lnTo>
                <a:lnTo>
                  <a:pt x="639083" y="894275"/>
                </a:lnTo>
                <a:lnTo>
                  <a:pt x="638629" y="890877"/>
                </a:lnTo>
                <a:lnTo>
                  <a:pt x="638402" y="887478"/>
                </a:lnTo>
                <a:lnTo>
                  <a:pt x="638175" y="883853"/>
                </a:lnTo>
                <a:lnTo>
                  <a:pt x="638402" y="880455"/>
                </a:lnTo>
                <a:lnTo>
                  <a:pt x="638629" y="877056"/>
                </a:lnTo>
                <a:lnTo>
                  <a:pt x="639083" y="873658"/>
                </a:lnTo>
                <a:lnTo>
                  <a:pt x="639764" y="870259"/>
                </a:lnTo>
                <a:lnTo>
                  <a:pt x="640218" y="867087"/>
                </a:lnTo>
                <a:lnTo>
                  <a:pt x="641353" y="863689"/>
                </a:lnTo>
                <a:lnTo>
                  <a:pt x="642261" y="860290"/>
                </a:lnTo>
                <a:lnTo>
                  <a:pt x="643622" y="857118"/>
                </a:lnTo>
                <a:lnTo>
                  <a:pt x="644984" y="853946"/>
                </a:lnTo>
                <a:lnTo>
                  <a:pt x="646346" y="850548"/>
                </a:lnTo>
                <a:lnTo>
                  <a:pt x="648162" y="847603"/>
                </a:lnTo>
                <a:lnTo>
                  <a:pt x="649977" y="844657"/>
                </a:lnTo>
                <a:lnTo>
                  <a:pt x="652020" y="841712"/>
                </a:lnTo>
                <a:lnTo>
                  <a:pt x="654063" y="838766"/>
                </a:lnTo>
                <a:lnTo>
                  <a:pt x="656332" y="836274"/>
                </a:lnTo>
                <a:lnTo>
                  <a:pt x="659056" y="833555"/>
                </a:lnTo>
                <a:lnTo>
                  <a:pt x="661553" y="831290"/>
                </a:lnTo>
                <a:lnTo>
                  <a:pt x="664276" y="828571"/>
                </a:lnTo>
                <a:lnTo>
                  <a:pt x="667227" y="826305"/>
                </a:lnTo>
                <a:lnTo>
                  <a:pt x="1174946" y="447939"/>
                </a:lnTo>
                <a:lnTo>
                  <a:pt x="1174265" y="442275"/>
                </a:lnTo>
                <a:lnTo>
                  <a:pt x="1173358" y="436611"/>
                </a:lnTo>
                <a:lnTo>
                  <a:pt x="1172677" y="431173"/>
                </a:lnTo>
                <a:lnTo>
                  <a:pt x="1172450" y="425282"/>
                </a:lnTo>
                <a:lnTo>
                  <a:pt x="1172223" y="419618"/>
                </a:lnTo>
                <a:lnTo>
                  <a:pt x="1172223" y="413954"/>
                </a:lnTo>
                <a:lnTo>
                  <a:pt x="1172450" y="408290"/>
                </a:lnTo>
                <a:lnTo>
                  <a:pt x="1172677" y="402626"/>
                </a:lnTo>
                <a:lnTo>
                  <a:pt x="1173358" y="396961"/>
                </a:lnTo>
                <a:lnTo>
                  <a:pt x="1174265" y="391524"/>
                </a:lnTo>
                <a:lnTo>
                  <a:pt x="1175173" y="385860"/>
                </a:lnTo>
                <a:lnTo>
                  <a:pt x="1176308" y="380195"/>
                </a:lnTo>
                <a:lnTo>
                  <a:pt x="1177443" y="374758"/>
                </a:lnTo>
                <a:lnTo>
                  <a:pt x="1179032" y="369094"/>
                </a:lnTo>
                <a:lnTo>
                  <a:pt x="1180847" y="363883"/>
                </a:lnTo>
                <a:lnTo>
                  <a:pt x="1182890" y="358445"/>
                </a:lnTo>
                <a:lnTo>
                  <a:pt x="1184933" y="353461"/>
                </a:lnTo>
                <a:lnTo>
                  <a:pt x="1187202" y="348023"/>
                </a:lnTo>
                <a:lnTo>
                  <a:pt x="1189699" y="342812"/>
                </a:lnTo>
                <a:lnTo>
                  <a:pt x="1192423" y="337828"/>
                </a:lnTo>
                <a:lnTo>
                  <a:pt x="1195146" y="332843"/>
                </a:lnTo>
                <a:lnTo>
                  <a:pt x="1198324" y="328085"/>
                </a:lnTo>
                <a:lnTo>
                  <a:pt x="1201274" y="323101"/>
                </a:lnTo>
                <a:lnTo>
                  <a:pt x="1204906" y="318569"/>
                </a:lnTo>
                <a:lnTo>
                  <a:pt x="1208537" y="314038"/>
                </a:lnTo>
                <a:lnTo>
                  <a:pt x="1212168" y="309280"/>
                </a:lnTo>
                <a:lnTo>
                  <a:pt x="1216254" y="304975"/>
                </a:lnTo>
                <a:lnTo>
                  <a:pt x="1220339" y="300671"/>
                </a:lnTo>
                <a:lnTo>
                  <a:pt x="1224425" y="296592"/>
                </a:lnTo>
                <a:lnTo>
                  <a:pt x="1228964" y="292514"/>
                </a:lnTo>
                <a:lnTo>
                  <a:pt x="1233503" y="288663"/>
                </a:lnTo>
                <a:lnTo>
                  <a:pt x="1238496" y="285037"/>
                </a:lnTo>
                <a:lnTo>
                  <a:pt x="1245305" y="280280"/>
                </a:lnTo>
                <a:lnTo>
                  <a:pt x="1252341" y="275522"/>
                </a:lnTo>
                <a:lnTo>
                  <a:pt x="1259604" y="271443"/>
                </a:lnTo>
                <a:lnTo>
                  <a:pt x="1266867" y="268045"/>
                </a:lnTo>
                <a:lnTo>
                  <a:pt x="1274584" y="264646"/>
                </a:lnTo>
                <a:lnTo>
                  <a:pt x="1282074" y="261475"/>
                </a:lnTo>
                <a:lnTo>
                  <a:pt x="1289563" y="259209"/>
                </a:lnTo>
                <a:lnTo>
                  <a:pt x="1297507" y="256943"/>
                </a:lnTo>
                <a:lnTo>
                  <a:pt x="1305224" y="255357"/>
                </a:lnTo>
                <a:lnTo>
                  <a:pt x="1313168" y="253998"/>
                </a:lnTo>
                <a:lnTo>
                  <a:pt x="1321111" y="253092"/>
                </a:lnTo>
                <a:lnTo>
                  <a:pt x="1329055" y="252638"/>
                </a:lnTo>
                <a:lnTo>
                  <a:pt x="1336999" y="252412"/>
                </a:lnTo>
                <a:close/>
                <a:moveTo>
                  <a:pt x="545651" y="233362"/>
                </a:moveTo>
                <a:lnTo>
                  <a:pt x="557224" y="233589"/>
                </a:lnTo>
                <a:lnTo>
                  <a:pt x="568797" y="234042"/>
                </a:lnTo>
                <a:lnTo>
                  <a:pt x="580370" y="234723"/>
                </a:lnTo>
                <a:lnTo>
                  <a:pt x="592170" y="235403"/>
                </a:lnTo>
                <a:lnTo>
                  <a:pt x="603970" y="236764"/>
                </a:lnTo>
                <a:lnTo>
                  <a:pt x="615770" y="238351"/>
                </a:lnTo>
                <a:lnTo>
                  <a:pt x="627796" y="240165"/>
                </a:lnTo>
                <a:lnTo>
                  <a:pt x="639596" y="242207"/>
                </a:lnTo>
                <a:lnTo>
                  <a:pt x="651623" y="244701"/>
                </a:lnTo>
                <a:lnTo>
                  <a:pt x="663650" y="247196"/>
                </a:lnTo>
                <a:lnTo>
                  <a:pt x="675450" y="250144"/>
                </a:lnTo>
                <a:lnTo>
                  <a:pt x="687477" y="253319"/>
                </a:lnTo>
                <a:lnTo>
                  <a:pt x="699504" y="256721"/>
                </a:lnTo>
                <a:lnTo>
                  <a:pt x="711530" y="260576"/>
                </a:lnTo>
                <a:lnTo>
                  <a:pt x="723557" y="264658"/>
                </a:lnTo>
                <a:lnTo>
                  <a:pt x="735584" y="268740"/>
                </a:lnTo>
                <a:lnTo>
                  <a:pt x="747611" y="273276"/>
                </a:lnTo>
                <a:lnTo>
                  <a:pt x="759638" y="278265"/>
                </a:lnTo>
                <a:lnTo>
                  <a:pt x="771665" y="283255"/>
                </a:lnTo>
                <a:lnTo>
                  <a:pt x="783691" y="288471"/>
                </a:lnTo>
                <a:lnTo>
                  <a:pt x="795718" y="294140"/>
                </a:lnTo>
                <a:lnTo>
                  <a:pt x="807745" y="300037"/>
                </a:lnTo>
                <a:lnTo>
                  <a:pt x="819545" y="306160"/>
                </a:lnTo>
                <a:lnTo>
                  <a:pt x="831572" y="312510"/>
                </a:lnTo>
                <a:lnTo>
                  <a:pt x="843372" y="319087"/>
                </a:lnTo>
                <a:lnTo>
                  <a:pt x="855172" y="326117"/>
                </a:lnTo>
                <a:lnTo>
                  <a:pt x="866972" y="333148"/>
                </a:lnTo>
                <a:lnTo>
                  <a:pt x="878772" y="340405"/>
                </a:lnTo>
                <a:lnTo>
                  <a:pt x="890571" y="348115"/>
                </a:lnTo>
                <a:lnTo>
                  <a:pt x="901918" y="356053"/>
                </a:lnTo>
                <a:lnTo>
                  <a:pt x="913491" y="364217"/>
                </a:lnTo>
                <a:lnTo>
                  <a:pt x="925064" y="372382"/>
                </a:lnTo>
                <a:lnTo>
                  <a:pt x="936637" y="380999"/>
                </a:lnTo>
                <a:lnTo>
                  <a:pt x="947756" y="390071"/>
                </a:lnTo>
                <a:lnTo>
                  <a:pt x="959102" y="398915"/>
                </a:lnTo>
                <a:lnTo>
                  <a:pt x="970448" y="408440"/>
                </a:lnTo>
                <a:lnTo>
                  <a:pt x="981340" y="417965"/>
                </a:lnTo>
                <a:lnTo>
                  <a:pt x="992459" y="427717"/>
                </a:lnTo>
                <a:lnTo>
                  <a:pt x="1003351" y="437696"/>
                </a:lnTo>
                <a:lnTo>
                  <a:pt x="1014017" y="448128"/>
                </a:lnTo>
                <a:lnTo>
                  <a:pt x="1024909" y="458560"/>
                </a:lnTo>
                <a:lnTo>
                  <a:pt x="1035347" y="469446"/>
                </a:lnTo>
                <a:lnTo>
                  <a:pt x="1045786" y="480105"/>
                </a:lnTo>
                <a:lnTo>
                  <a:pt x="968447" y="537849"/>
                </a:lnTo>
                <a:lnTo>
                  <a:pt x="968548" y="537951"/>
                </a:lnTo>
                <a:lnTo>
                  <a:pt x="706546" y="733927"/>
                </a:lnTo>
                <a:lnTo>
                  <a:pt x="764164" y="550895"/>
                </a:lnTo>
                <a:lnTo>
                  <a:pt x="764617" y="545899"/>
                </a:lnTo>
                <a:lnTo>
                  <a:pt x="764617" y="541130"/>
                </a:lnTo>
                <a:lnTo>
                  <a:pt x="764164" y="536134"/>
                </a:lnTo>
                <a:lnTo>
                  <a:pt x="763256" y="531365"/>
                </a:lnTo>
                <a:lnTo>
                  <a:pt x="762122" y="526823"/>
                </a:lnTo>
                <a:lnTo>
                  <a:pt x="760534" y="522055"/>
                </a:lnTo>
                <a:lnTo>
                  <a:pt x="758493" y="517740"/>
                </a:lnTo>
                <a:lnTo>
                  <a:pt x="756224" y="513425"/>
                </a:lnTo>
                <a:lnTo>
                  <a:pt x="753729" y="509338"/>
                </a:lnTo>
                <a:lnTo>
                  <a:pt x="750553" y="505477"/>
                </a:lnTo>
                <a:lnTo>
                  <a:pt x="747377" y="502071"/>
                </a:lnTo>
                <a:lnTo>
                  <a:pt x="743975" y="498892"/>
                </a:lnTo>
                <a:lnTo>
                  <a:pt x="740345" y="495713"/>
                </a:lnTo>
                <a:lnTo>
                  <a:pt x="736489" y="493215"/>
                </a:lnTo>
                <a:lnTo>
                  <a:pt x="732406" y="491171"/>
                </a:lnTo>
                <a:lnTo>
                  <a:pt x="728096" y="489354"/>
                </a:lnTo>
                <a:lnTo>
                  <a:pt x="724013" y="487992"/>
                </a:lnTo>
                <a:lnTo>
                  <a:pt x="719929" y="487310"/>
                </a:lnTo>
                <a:lnTo>
                  <a:pt x="715846" y="487083"/>
                </a:lnTo>
                <a:lnTo>
                  <a:pt x="711990" y="487083"/>
                </a:lnTo>
                <a:lnTo>
                  <a:pt x="708134" y="487765"/>
                </a:lnTo>
                <a:lnTo>
                  <a:pt x="704504" y="488900"/>
                </a:lnTo>
                <a:lnTo>
                  <a:pt x="701102" y="490262"/>
                </a:lnTo>
                <a:lnTo>
                  <a:pt x="697926" y="492079"/>
                </a:lnTo>
                <a:lnTo>
                  <a:pt x="694977" y="494577"/>
                </a:lnTo>
                <a:lnTo>
                  <a:pt x="692255" y="497302"/>
                </a:lnTo>
                <a:lnTo>
                  <a:pt x="689986" y="500254"/>
                </a:lnTo>
                <a:lnTo>
                  <a:pt x="687945" y="503661"/>
                </a:lnTo>
                <a:lnTo>
                  <a:pt x="685903" y="507521"/>
                </a:lnTo>
                <a:lnTo>
                  <a:pt x="684542" y="511609"/>
                </a:lnTo>
                <a:lnTo>
                  <a:pt x="683181" y="515923"/>
                </a:lnTo>
                <a:lnTo>
                  <a:pt x="682501" y="520692"/>
                </a:lnTo>
                <a:lnTo>
                  <a:pt x="591310" y="808866"/>
                </a:lnTo>
                <a:lnTo>
                  <a:pt x="531651" y="534544"/>
                </a:lnTo>
                <a:lnTo>
                  <a:pt x="529156" y="529776"/>
                </a:lnTo>
                <a:lnTo>
                  <a:pt x="526433" y="525688"/>
                </a:lnTo>
                <a:lnTo>
                  <a:pt x="523258" y="521828"/>
                </a:lnTo>
                <a:lnTo>
                  <a:pt x="519855" y="518648"/>
                </a:lnTo>
                <a:lnTo>
                  <a:pt x="516452" y="515696"/>
                </a:lnTo>
                <a:lnTo>
                  <a:pt x="512823" y="513198"/>
                </a:lnTo>
                <a:lnTo>
                  <a:pt x="508967" y="510927"/>
                </a:lnTo>
                <a:lnTo>
                  <a:pt x="505110" y="509338"/>
                </a:lnTo>
                <a:lnTo>
                  <a:pt x="501481" y="507975"/>
                </a:lnTo>
                <a:lnTo>
                  <a:pt x="497624" y="507067"/>
                </a:lnTo>
                <a:lnTo>
                  <a:pt x="493768" y="506840"/>
                </a:lnTo>
                <a:lnTo>
                  <a:pt x="489912" y="506840"/>
                </a:lnTo>
                <a:lnTo>
                  <a:pt x="486509" y="507294"/>
                </a:lnTo>
                <a:lnTo>
                  <a:pt x="482880" y="507975"/>
                </a:lnTo>
                <a:lnTo>
                  <a:pt x="479477" y="509565"/>
                </a:lnTo>
                <a:lnTo>
                  <a:pt x="476301" y="511609"/>
                </a:lnTo>
                <a:lnTo>
                  <a:pt x="473352" y="513880"/>
                </a:lnTo>
                <a:lnTo>
                  <a:pt x="470857" y="516832"/>
                </a:lnTo>
                <a:lnTo>
                  <a:pt x="468589" y="519784"/>
                </a:lnTo>
                <a:lnTo>
                  <a:pt x="466774" y="523417"/>
                </a:lnTo>
                <a:lnTo>
                  <a:pt x="465186" y="527051"/>
                </a:lnTo>
                <a:lnTo>
                  <a:pt x="463825" y="531138"/>
                </a:lnTo>
                <a:lnTo>
                  <a:pt x="462918" y="535453"/>
                </a:lnTo>
                <a:lnTo>
                  <a:pt x="462464" y="539767"/>
                </a:lnTo>
                <a:lnTo>
                  <a:pt x="462010" y="544536"/>
                </a:lnTo>
                <a:lnTo>
                  <a:pt x="462464" y="549305"/>
                </a:lnTo>
                <a:lnTo>
                  <a:pt x="462691" y="554074"/>
                </a:lnTo>
                <a:lnTo>
                  <a:pt x="463371" y="559070"/>
                </a:lnTo>
                <a:lnTo>
                  <a:pt x="464506" y="564066"/>
                </a:lnTo>
                <a:lnTo>
                  <a:pt x="465867" y="569289"/>
                </a:lnTo>
                <a:lnTo>
                  <a:pt x="467455" y="574058"/>
                </a:lnTo>
                <a:lnTo>
                  <a:pt x="469496" y="579281"/>
                </a:lnTo>
                <a:lnTo>
                  <a:pt x="526207" y="858598"/>
                </a:lnTo>
                <a:lnTo>
                  <a:pt x="392143" y="734835"/>
                </a:lnTo>
                <a:lnTo>
                  <a:pt x="389194" y="732791"/>
                </a:lnTo>
                <a:lnTo>
                  <a:pt x="386018" y="731202"/>
                </a:lnTo>
                <a:lnTo>
                  <a:pt x="383069" y="730066"/>
                </a:lnTo>
                <a:lnTo>
                  <a:pt x="380120" y="729612"/>
                </a:lnTo>
                <a:lnTo>
                  <a:pt x="377398" y="729612"/>
                </a:lnTo>
                <a:lnTo>
                  <a:pt x="374676" y="730293"/>
                </a:lnTo>
                <a:lnTo>
                  <a:pt x="371954" y="731202"/>
                </a:lnTo>
                <a:lnTo>
                  <a:pt x="369459" y="732791"/>
                </a:lnTo>
                <a:lnTo>
                  <a:pt x="367190" y="734835"/>
                </a:lnTo>
                <a:lnTo>
                  <a:pt x="365149" y="737333"/>
                </a:lnTo>
                <a:lnTo>
                  <a:pt x="363107" y="740285"/>
                </a:lnTo>
                <a:lnTo>
                  <a:pt x="361293" y="743919"/>
                </a:lnTo>
                <a:lnTo>
                  <a:pt x="359932" y="747552"/>
                </a:lnTo>
                <a:lnTo>
                  <a:pt x="358797" y="751640"/>
                </a:lnTo>
                <a:lnTo>
                  <a:pt x="357663" y="756408"/>
                </a:lnTo>
                <a:lnTo>
                  <a:pt x="357209" y="761404"/>
                </a:lnTo>
                <a:lnTo>
                  <a:pt x="356756" y="766627"/>
                </a:lnTo>
                <a:lnTo>
                  <a:pt x="356756" y="772077"/>
                </a:lnTo>
                <a:lnTo>
                  <a:pt x="356983" y="777300"/>
                </a:lnTo>
                <a:lnTo>
                  <a:pt x="357436" y="782751"/>
                </a:lnTo>
                <a:lnTo>
                  <a:pt x="358117" y="788201"/>
                </a:lnTo>
                <a:lnTo>
                  <a:pt x="359251" y="793197"/>
                </a:lnTo>
                <a:lnTo>
                  <a:pt x="360612" y="798647"/>
                </a:lnTo>
                <a:lnTo>
                  <a:pt x="361746" y="803870"/>
                </a:lnTo>
                <a:lnTo>
                  <a:pt x="363561" y="808638"/>
                </a:lnTo>
                <a:lnTo>
                  <a:pt x="365376" y="813407"/>
                </a:lnTo>
                <a:lnTo>
                  <a:pt x="367417" y="817949"/>
                </a:lnTo>
                <a:lnTo>
                  <a:pt x="369686" y="822264"/>
                </a:lnTo>
                <a:lnTo>
                  <a:pt x="371954" y="826124"/>
                </a:lnTo>
                <a:lnTo>
                  <a:pt x="374676" y="829758"/>
                </a:lnTo>
                <a:lnTo>
                  <a:pt x="377172" y="832710"/>
                </a:lnTo>
                <a:lnTo>
                  <a:pt x="379667" y="835435"/>
                </a:lnTo>
                <a:lnTo>
                  <a:pt x="518267" y="953747"/>
                </a:lnTo>
                <a:lnTo>
                  <a:pt x="427077" y="1028686"/>
                </a:lnTo>
                <a:lnTo>
                  <a:pt x="425489" y="1030276"/>
                </a:lnTo>
                <a:lnTo>
                  <a:pt x="424581" y="1032319"/>
                </a:lnTo>
                <a:lnTo>
                  <a:pt x="423447" y="1034590"/>
                </a:lnTo>
                <a:lnTo>
                  <a:pt x="422994" y="1037315"/>
                </a:lnTo>
                <a:lnTo>
                  <a:pt x="422767" y="1040040"/>
                </a:lnTo>
                <a:lnTo>
                  <a:pt x="422994" y="1043220"/>
                </a:lnTo>
                <a:lnTo>
                  <a:pt x="423447" y="1046399"/>
                </a:lnTo>
                <a:lnTo>
                  <a:pt x="423901" y="1050032"/>
                </a:lnTo>
                <a:lnTo>
                  <a:pt x="425262" y="1053893"/>
                </a:lnTo>
                <a:lnTo>
                  <a:pt x="426623" y="1057753"/>
                </a:lnTo>
                <a:lnTo>
                  <a:pt x="427984" y="1061614"/>
                </a:lnTo>
                <a:lnTo>
                  <a:pt x="430026" y="1065701"/>
                </a:lnTo>
                <a:lnTo>
                  <a:pt x="432521" y="1069789"/>
                </a:lnTo>
                <a:lnTo>
                  <a:pt x="435016" y="1073876"/>
                </a:lnTo>
                <a:lnTo>
                  <a:pt x="437738" y="1077964"/>
                </a:lnTo>
                <a:lnTo>
                  <a:pt x="440914" y="1082052"/>
                </a:lnTo>
                <a:lnTo>
                  <a:pt x="444544" y="1085912"/>
                </a:lnTo>
                <a:lnTo>
                  <a:pt x="447719" y="1089773"/>
                </a:lnTo>
                <a:lnTo>
                  <a:pt x="451349" y="1093179"/>
                </a:lnTo>
                <a:lnTo>
                  <a:pt x="454978" y="1096131"/>
                </a:lnTo>
                <a:lnTo>
                  <a:pt x="458608" y="1098629"/>
                </a:lnTo>
                <a:lnTo>
                  <a:pt x="462010" y="1101354"/>
                </a:lnTo>
                <a:lnTo>
                  <a:pt x="465640" y="1103398"/>
                </a:lnTo>
                <a:lnTo>
                  <a:pt x="469042" y="1105214"/>
                </a:lnTo>
                <a:lnTo>
                  <a:pt x="472672" y="1106577"/>
                </a:lnTo>
                <a:lnTo>
                  <a:pt x="475621" y="1107712"/>
                </a:lnTo>
                <a:lnTo>
                  <a:pt x="478797" y="1108394"/>
                </a:lnTo>
                <a:lnTo>
                  <a:pt x="481746" y="1108621"/>
                </a:lnTo>
                <a:lnTo>
                  <a:pt x="484695" y="1108621"/>
                </a:lnTo>
                <a:lnTo>
                  <a:pt x="486963" y="1108394"/>
                </a:lnTo>
                <a:lnTo>
                  <a:pt x="489231" y="1107485"/>
                </a:lnTo>
                <a:lnTo>
                  <a:pt x="491273" y="1106350"/>
                </a:lnTo>
                <a:lnTo>
                  <a:pt x="585185" y="1028913"/>
                </a:lnTo>
                <a:lnTo>
                  <a:pt x="670478" y="1199001"/>
                </a:lnTo>
                <a:lnTo>
                  <a:pt x="672066" y="1202862"/>
                </a:lnTo>
                <a:lnTo>
                  <a:pt x="673881" y="1206495"/>
                </a:lnTo>
                <a:lnTo>
                  <a:pt x="676149" y="1210129"/>
                </a:lnTo>
                <a:lnTo>
                  <a:pt x="678644" y="1213989"/>
                </a:lnTo>
                <a:lnTo>
                  <a:pt x="681366" y="1217850"/>
                </a:lnTo>
                <a:lnTo>
                  <a:pt x="684769" y="1221483"/>
                </a:lnTo>
                <a:lnTo>
                  <a:pt x="688172" y="1225116"/>
                </a:lnTo>
                <a:lnTo>
                  <a:pt x="692028" y="1228296"/>
                </a:lnTo>
                <a:lnTo>
                  <a:pt x="695884" y="1231702"/>
                </a:lnTo>
                <a:lnTo>
                  <a:pt x="699967" y="1234881"/>
                </a:lnTo>
                <a:lnTo>
                  <a:pt x="704051" y="1237606"/>
                </a:lnTo>
                <a:lnTo>
                  <a:pt x="708361" y="1240331"/>
                </a:lnTo>
                <a:lnTo>
                  <a:pt x="712897" y="1242829"/>
                </a:lnTo>
                <a:lnTo>
                  <a:pt x="717434" y="1244873"/>
                </a:lnTo>
                <a:lnTo>
                  <a:pt x="722198" y="1246917"/>
                </a:lnTo>
                <a:lnTo>
                  <a:pt x="726735" y="1248052"/>
                </a:lnTo>
                <a:lnTo>
                  <a:pt x="731272" y="1249415"/>
                </a:lnTo>
                <a:lnTo>
                  <a:pt x="735808" y="1249869"/>
                </a:lnTo>
                <a:lnTo>
                  <a:pt x="739892" y="1250096"/>
                </a:lnTo>
                <a:lnTo>
                  <a:pt x="743748" y="1249869"/>
                </a:lnTo>
                <a:lnTo>
                  <a:pt x="747377" y="1249188"/>
                </a:lnTo>
                <a:lnTo>
                  <a:pt x="750780" y="1248052"/>
                </a:lnTo>
                <a:lnTo>
                  <a:pt x="754183" y="1246690"/>
                </a:lnTo>
                <a:lnTo>
                  <a:pt x="756905" y="1244873"/>
                </a:lnTo>
                <a:lnTo>
                  <a:pt x="759400" y="1242829"/>
                </a:lnTo>
                <a:lnTo>
                  <a:pt x="761668" y="1240104"/>
                </a:lnTo>
                <a:lnTo>
                  <a:pt x="763256" y="1237379"/>
                </a:lnTo>
                <a:lnTo>
                  <a:pt x="764844" y="1233973"/>
                </a:lnTo>
                <a:lnTo>
                  <a:pt x="765751" y="1230794"/>
                </a:lnTo>
                <a:lnTo>
                  <a:pt x="766205" y="1227160"/>
                </a:lnTo>
                <a:lnTo>
                  <a:pt x="766432" y="1223073"/>
                </a:lnTo>
                <a:lnTo>
                  <a:pt x="765978" y="1218985"/>
                </a:lnTo>
                <a:lnTo>
                  <a:pt x="688172" y="1040495"/>
                </a:lnTo>
                <a:lnTo>
                  <a:pt x="924314" y="1204224"/>
                </a:lnTo>
                <a:lnTo>
                  <a:pt x="927490" y="1208312"/>
                </a:lnTo>
                <a:lnTo>
                  <a:pt x="930892" y="1212172"/>
                </a:lnTo>
                <a:lnTo>
                  <a:pt x="934522" y="1215806"/>
                </a:lnTo>
                <a:lnTo>
                  <a:pt x="938378" y="1218985"/>
                </a:lnTo>
                <a:lnTo>
                  <a:pt x="942461" y="1221710"/>
                </a:lnTo>
                <a:lnTo>
                  <a:pt x="946318" y="1224208"/>
                </a:lnTo>
                <a:lnTo>
                  <a:pt x="950401" y="1226252"/>
                </a:lnTo>
                <a:lnTo>
                  <a:pt x="954484" y="1227841"/>
                </a:lnTo>
                <a:lnTo>
                  <a:pt x="958567" y="1229204"/>
                </a:lnTo>
                <a:lnTo>
                  <a:pt x="962423" y="1229885"/>
                </a:lnTo>
                <a:lnTo>
                  <a:pt x="966506" y="1230112"/>
                </a:lnTo>
                <a:lnTo>
                  <a:pt x="970363" y="1230112"/>
                </a:lnTo>
                <a:lnTo>
                  <a:pt x="973992" y="1229658"/>
                </a:lnTo>
                <a:lnTo>
                  <a:pt x="977622" y="1228750"/>
                </a:lnTo>
                <a:lnTo>
                  <a:pt x="980797" y="1227387"/>
                </a:lnTo>
                <a:lnTo>
                  <a:pt x="984200" y="1225343"/>
                </a:lnTo>
                <a:lnTo>
                  <a:pt x="986922" y="1223073"/>
                </a:lnTo>
                <a:lnTo>
                  <a:pt x="989644" y="1220120"/>
                </a:lnTo>
                <a:lnTo>
                  <a:pt x="991686" y="1217168"/>
                </a:lnTo>
                <a:lnTo>
                  <a:pt x="993501" y="1213762"/>
                </a:lnTo>
                <a:lnTo>
                  <a:pt x="994635" y="1210129"/>
                </a:lnTo>
                <a:lnTo>
                  <a:pt x="995769" y="1206268"/>
                </a:lnTo>
                <a:lnTo>
                  <a:pt x="996223" y="1202181"/>
                </a:lnTo>
                <a:lnTo>
                  <a:pt x="996223" y="1198093"/>
                </a:lnTo>
                <a:lnTo>
                  <a:pt x="996223" y="1193778"/>
                </a:lnTo>
                <a:lnTo>
                  <a:pt x="995542" y="1189464"/>
                </a:lnTo>
                <a:lnTo>
                  <a:pt x="994408" y="1184922"/>
                </a:lnTo>
                <a:lnTo>
                  <a:pt x="993274" y="1180380"/>
                </a:lnTo>
                <a:lnTo>
                  <a:pt x="991459" y="1175838"/>
                </a:lnTo>
                <a:lnTo>
                  <a:pt x="989417" y="1171297"/>
                </a:lnTo>
                <a:lnTo>
                  <a:pt x="986695" y="1166982"/>
                </a:lnTo>
                <a:lnTo>
                  <a:pt x="983973" y="1162440"/>
                </a:lnTo>
                <a:lnTo>
                  <a:pt x="757812" y="992352"/>
                </a:lnTo>
                <a:lnTo>
                  <a:pt x="760988" y="990763"/>
                </a:lnTo>
                <a:lnTo>
                  <a:pt x="1045901" y="1023690"/>
                </a:lnTo>
                <a:lnTo>
                  <a:pt x="1050211" y="1024826"/>
                </a:lnTo>
                <a:lnTo>
                  <a:pt x="1054294" y="1025734"/>
                </a:lnTo>
                <a:lnTo>
                  <a:pt x="1058377" y="1025961"/>
                </a:lnTo>
                <a:lnTo>
                  <a:pt x="1062234" y="1025961"/>
                </a:lnTo>
                <a:lnTo>
                  <a:pt x="1066090" y="1025280"/>
                </a:lnTo>
                <a:lnTo>
                  <a:pt x="1069493" y="1024144"/>
                </a:lnTo>
                <a:lnTo>
                  <a:pt x="1072668" y="1022782"/>
                </a:lnTo>
                <a:lnTo>
                  <a:pt x="1075617" y="1020965"/>
                </a:lnTo>
                <a:lnTo>
                  <a:pt x="1078339" y="1018694"/>
                </a:lnTo>
                <a:lnTo>
                  <a:pt x="1080608" y="1016196"/>
                </a:lnTo>
                <a:lnTo>
                  <a:pt x="1083103" y="1013244"/>
                </a:lnTo>
                <a:lnTo>
                  <a:pt x="1084464" y="1010065"/>
                </a:lnTo>
                <a:lnTo>
                  <a:pt x="1086052" y="1006432"/>
                </a:lnTo>
                <a:lnTo>
                  <a:pt x="1087186" y="1002344"/>
                </a:lnTo>
                <a:lnTo>
                  <a:pt x="1087640" y="998256"/>
                </a:lnTo>
                <a:lnTo>
                  <a:pt x="1087867" y="993715"/>
                </a:lnTo>
                <a:lnTo>
                  <a:pt x="1087640" y="988946"/>
                </a:lnTo>
                <a:lnTo>
                  <a:pt x="1086733" y="984404"/>
                </a:lnTo>
                <a:lnTo>
                  <a:pt x="1085825" y="979862"/>
                </a:lnTo>
                <a:lnTo>
                  <a:pt x="1084464" y="975548"/>
                </a:lnTo>
                <a:lnTo>
                  <a:pt x="1082423" y="970779"/>
                </a:lnTo>
                <a:lnTo>
                  <a:pt x="1080381" y="966464"/>
                </a:lnTo>
                <a:lnTo>
                  <a:pt x="1077886" y="962150"/>
                </a:lnTo>
                <a:lnTo>
                  <a:pt x="1075164" y="958062"/>
                </a:lnTo>
                <a:lnTo>
                  <a:pt x="1071988" y="954202"/>
                </a:lnTo>
                <a:lnTo>
                  <a:pt x="1068585" y="950568"/>
                </a:lnTo>
                <a:lnTo>
                  <a:pt x="1065183" y="947389"/>
                </a:lnTo>
                <a:lnTo>
                  <a:pt x="1061553" y="944210"/>
                </a:lnTo>
                <a:lnTo>
                  <a:pt x="1057470" y="941485"/>
                </a:lnTo>
                <a:lnTo>
                  <a:pt x="1053387" y="938760"/>
                </a:lnTo>
                <a:lnTo>
                  <a:pt x="1048850" y="936716"/>
                </a:lnTo>
                <a:lnTo>
                  <a:pt x="1044313" y="934899"/>
                </a:lnTo>
                <a:lnTo>
                  <a:pt x="860118" y="918549"/>
                </a:lnTo>
                <a:lnTo>
                  <a:pt x="1109698" y="731671"/>
                </a:lnTo>
                <a:lnTo>
                  <a:pt x="1109551" y="731383"/>
                </a:lnTo>
                <a:lnTo>
                  <a:pt x="1187385" y="673553"/>
                </a:lnTo>
                <a:lnTo>
                  <a:pt x="1194873" y="687387"/>
                </a:lnTo>
                <a:lnTo>
                  <a:pt x="1202362" y="701221"/>
                </a:lnTo>
                <a:lnTo>
                  <a:pt x="1209169" y="715055"/>
                </a:lnTo>
                <a:lnTo>
                  <a:pt x="1216204" y="728889"/>
                </a:lnTo>
                <a:lnTo>
                  <a:pt x="1222558" y="742723"/>
                </a:lnTo>
                <a:lnTo>
                  <a:pt x="1228684" y="756783"/>
                </a:lnTo>
                <a:lnTo>
                  <a:pt x="1234811" y="770617"/>
                </a:lnTo>
                <a:lnTo>
                  <a:pt x="1240484" y="784678"/>
                </a:lnTo>
                <a:lnTo>
                  <a:pt x="1245703" y="798512"/>
                </a:lnTo>
                <a:lnTo>
                  <a:pt x="1250923" y="812573"/>
                </a:lnTo>
                <a:lnTo>
                  <a:pt x="1255688" y="826406"/>
                </a:lnTo>
                <a:lnTo>
                  <a:pt x="1260680" y="840467"/>
                </a:lnTo>
                <a:lnTo>
                  <a:pt x="1264992" y="854301"/>
                </a:lnTo>
                <a:lnTo>
                  <a:pt x="1269076" y="868362"/>
                </a:lnTo>
                <a:lnTo>
                  <a:pt x="1272934" y="882196"/>
                </a:lnTo>
                <a:lnTo>
                  <a:pt x="1276338" y="896030"/>
                </a:lnTo>
                <a:lnTo>
                  <a:pt x="1279515" y="910090"/>
                </a:lnTo>
                <a:lnTo>
                  <a:pt x="1282692" y="923924"/>
                </a:lnTo>
                <a:lnTo>
                  <a:pt x="1285415" y="937759"/>
                </a:lnTo>
                <a:lnTo>
                  <a:pt x="1288138" y="951366"/>
                </a:lnTo>
                <a:lnTo>
                  <a:pt x="1290180" y="964973"/>
                </a:lnTo>
                <a:lnTo>
                  <a:pt x="1292222" y="978580"/>
                </a:lnTo>
                <a:lnTo>
                  <a:pt x="1294038" y="992187"/>
                </a:lnTo>
                <a:lnTo>
                  <a:pt x="1295172" y="1005794"/>
                </a:lnTo>
                <a:lnTo>
                  <a:pt x="1296534" y="1019175"/>
                </a:lnTo>
                <a:lnTo>
                  <a:pt x="1297215" y="1032555"/>
                </a:lnTo>
                <a:lnTo>
                  <a:pt x="1298122" y="1045709"/>
                </a:lnTo>
                <a:lnTo>
                  <a:pt x="1298349" y="1059089"/>
                </a:lnTo>
                <a:lnTo>
                  <a:pt x="1298576" y="1072016"/>
                </a:lnTo>
                <a:lnTo>
                  <a:pt x="1298349" y="1085169"/>
                </a:lnTo>
                <a:lnTo>
                  <a:pt x="1297669" y="1098096"/>
                </a:lnTo>
                <a:lnTo>
                  <a:pt x="1296988" y="1111023"/>
                </a:lnTo>
                <a:lnTo>
                  <a:pt x="1296307" y="1123496"/>
                </a:lnTo>
                <a:lnTo>
                  <a:pt x="1294945" y="1135969"/>
                </a:lnTo>
                <a:lnTo>
                  <a:pt x="1293357" y="1148669"/>
                </a:lnTo>
                <a:lnTo>
                  <a:pt x="1291542" y="1160916"/>
                </a:lnTo>
                <a:lnTo>
                  <a:pt x="1289499" y="1173162"/>
                </a:lnTo>
                <a:lnTo>
                  <a:pt x="1287230" y="1185182"/>
                </a:lnTo>
                <a:lnTo>
                  <a:pt x="1284734" y="1197201"/>
                </a:lnTo>
                <a:lnTo>
                  <a:pt x="1282011" y="1208994"/>
                </a:lnTo>
                <a:lnTo>
                  <a:pt x="1278834" y="1220560"/>
                </a:lnTo>
                <a:lnTo>
                  <a:pt x="1275203" y="1231900"/>
                </a:lnTo>
                <a:lnTo>
                  <a:pt x="1271573" y="1243239"/>
                </a:lnTo>
                <a:lnTo>
                  <a:pt x="1267715" y="1254578"/>
                </a:lnTo>
                <a:lnTo>
                  <a:pt x="1263630" y="1265464"/>
                </a:lnTo>
                <a:lnTo>
                  <a:pt x="1259092" y="1276350"/>
                </a:lnTo>
                <a:lnTo>
                  <a:pt x="1254553" y="1287009"/>
                </a:lnTo>
                <a:lnTo>
                  <a:pt x="1249334" y="1297441"/>
                </a:lnTo>
                <a:lnTo>
                  <a:pt x="1244342" y="1307646"/>
                </a:lnTo>
                <a:lnTo>
                  <a:pt x="1238669" y="1317625"/>
                </a:lnTo>
                <a:lnTo>
                  <a:pt x="1232996" y="1327603"/>
                </a:lnTo>
                <a:lnTo>
                  <a:pt x="1226869" y="1337128"/>
                </a:lnTo>
                <a:lnTo>
                  <a:pt x="1220515" y="1346653"/>
                </a:lnTo>
                <a:lnTo>
                  <a:pt x="1214161" y="1355951"/>
                </a:lnTo>
                <a:lnTo>
                  <a:pt x="1207127" y="1365023"/>
                </a:lnTo>
                <a:lnTo>
                  <a:pt x="1200092" y="1373868"/>
                </a:lnTo>
                <a:lnTo>
                  <a:pt x="1192604" y="1382259"/>
                </a:lnTo>
                <a:lnTo>
                  <a:pt x="1184889" y="1390650"/>
                </a:lnTo>
                <a:lnTo>
                  <a:pt x="1177173" y="1398587"/>
                </a:lnTo>
                <a:lnTo>
                  <a:pt x="1169004" y="1406525"/>
                </a:lnTo>
                <a:lnTo>
                  <a:pt x="1160381" y="1414235"/>
                </a:lnTo>
                <a:lnTo>
                  <a:pt x="1151531" y="1421493"/>
                </a:lnTo>
                <a:lnTo>
                  <a:pt x="1142681" y="1428523"/>
                </a:lnTo>
                <a:lnTo>
                  <a:pt x="1133377" y="1435553"/>
                </a:lnTo>
                <a:lnTo>
                  <a:pt x="1122939" y="1442584"/>
                </a:lnTo>
                <a:lnTo>
                  <a:pt x="1112501" y="1449387"/>
                </a:lnTo>
                <a:lnTo>
                  <a:pt x="1101381" y="1455737"/>
                </a:lnTo>
                <a:lnTo>
                  <a:pt x="1090489" y="1461634"/>
                </a:lnTo>
                <a:lnTo>
                  <a:pt x="1079143" y="1467076"/>
                </a:lnTo>
                <a:lnTo>
                  <a:pt x="1067797" y="1472293"/>
                </a:lnTo>
                <a:lnTo>
                  <a:pt x="1055997" y="1477282"/>
                </a:lnTo>
                <a:lnTo>
                  <a:pt x="1044651" y="1481591"/>
                </a:lnTo>
                <a:lnTo>
                  <a:pt x="1032624" y="1485446"/>
                </a:lnTo>
                <a:lnTo>
                  <a:pt x="1020597" y="1488848"/>
                </a:lnTo>
                <a:lnTo>
                  <a:pt x="1008571" y="1492023"/>
                </a:lnTo>
                <a:lnTo>
                  <a:pt x="996090" y="1494744"/>
                </a:lnTo>
                <a:lnTo>
                  <a:pt x="983609" y="1497239"/>
                </a:lnTo>
                <a:lnTo>
                  <a:pt x="971129" y="1499280"/>
                </a:lnTo>
                <a:lnTo>
                  <a:pt x="958648" y="1500641"/>
                </a:lnTo>
                <a:lnTo>
                  <a:pt x="945713" y="1502001"/>
                </a:lnTo>
                <a:lnTo>
                  <a:pt x="933006" y="1502682"/>
                </a:lnTo>
                <a:lnTo>
                  <a:pt x="919844" y="1503362"/>
                </a:lnTo>
                <a:lnTo>
                  <a:pt x="906910" y="1503362"/>
                </a:lnTo>
                <a:lnTo>
                  <a:pt x="893748" y="1502909"/>
                </a:lnTo>
                <a:lnTo>
                  <a:pt x="880587" y="1502228"/>
                </a:lnTo>
                <a:lnTo>
                  <a:pt x="867199" y="1501321"/>
                </a:lnTo>
                <a:lnTo>
                  <a:pt x="853810" y="1499960"/>
                </a:lnTo>
                <a:lnTo>
                  <a:pt x="840195" y="1498146"/>
                </a:lnTo>
                <a:lnTo>
                  <a:pt x="827033" y="1496105"/>
                </a:lnTo>
                <a:lnTo>
                  <a:pt x="813418" y="1493610"/>
                </a:lnTo>
                <a:lnTo>
                  <a:pt x="799803" y="1490662"/>
                </a:lnTo>
                <a:lnTo>
                  <a:pt x="786188" y="1487487"/>
                </a:lnTo>
                <a:lnTo>
                  <a:pt x="772799" y="1483859"/>
                </a:lnTo>
                <a:lnTo>
                  <a:pt x="759184" y="1480003"/>
                </a:lnTo>
                <a:lnTo>
                  <a:pt x="745342" y="1475694"/>
                </a:lnTo>
                <a:lnTo>
                  <a:pt x="731726" y="1470932"/>
                </a:lnTo>
                <a:lnTo>
                  <a:pt x="718111" y="1466169"/>
                </a:lnTo>
                <a:lnTo>
                  <a:pt x="704269" y="1460726"/>
                </a:lnTo>
                <a:lnTo>
                  <a:pt x="690881" y="1455057"/>
                </a:lnTo>
                <a:lnTo>
                  <a:pt x="677265" y="1449387"/>
                </a:lnTo>
                <a:lnTo>
                  <a:pt x="663650" y="1442810"/>
                </a:lnTo>
                <a:lnTo>
                  <a:pt x="650035" y="1436234"/>
                </a:lnTo>
                <a:lnTo>
                  <a:pt x="636419" y="1429203"/>
                </a:lnTo>
                <a:lnTo>
                  <a:pt x="623031" y="1422173"/>
                </a:lnTo>
                <a:lnTo>
                  <a:pt x="609643" y="1414462"/>
                </a:lnTo>
                <a:lnTo>
                  <a:pt x="596254" y="1406525"/>
                </a:lnTo>
                <a:lnTo>
                  <a:pt x="583093" y="1398134"/>
                </a:lnTo>
                <a:lnTo>
                  <a:pt x="569705" y="1389743"/>
                </a:lnTo>
                <a:lnTo>
                  <a:pt x="556316" y="1380671"/>
                </a:lnTo>
                <a:lnTo>
                  <a:pt x="543382" y="1371373"/>
                </a:lnTo>
                <a:lnTo>
                  <a:pt x="530220" y="1361848"/>
                </a:lnTo>
                <a:lnTo>
                  <a:pt x="517513" y="1352096"/>
                </a:lnTo>
                <a:lnTo>
                  <a:pt x="504578" y="1341891"/>
                </a:lnTo>
                <a:lnTo>
                  <a:pt x="491870" y="1331232"/>
                </a:lnTo>
                <a:lnTo>
                  <a:pt x="479390" y="1320573"/>
                </a:lnTo>
                <a:lnTo>
                  <a:pt x="466682" y="1309460"/>
                </a:lnTo>
                <a:lnTo>
                  <a:pt x="454428" y="1298121"/>
                </a:lnTo>
                <a:lnTo>
                  <a:pt x="442175" y="1286555"/>
                </a:lnTo>
                <a:lnTo>
                  <a:pt x="430148" y="1274535"/>
                </a:lnTo>
                <a:lnTo>
                  <a:pt x="418121" y="1262289"/>
                </a:lnTo>
                <a:lnTo>
                  <a:pt x="406321" y="1249589"/>
                </a:lnTo>
                <a:lnTo>
                  <a:pt x="394748" y="1236889"/>
                </a:lnTo>
                <a:lnTo>
                  <a:pt x="383402" y="1223509"/>
                </a:lnTo>
                <a:lnTo>
                  <a:pt x="372056" y="1210355"/>
                </a:lnTo>
                <a:lnTo>
                  <a:pt x="360937" y="1196521"/>
                </a:lnTo>
                <a:lnTo>
                  <a:pt x="350045" y="1182687"/>
                </a:lnTo>
                <a:lnTo>
                  <a:pt x="339152" y="1168173"/>
                </a:lnTo>
                <a:lnTo>
                  <a:pt x="328714" y="1153659"/>
                </a:lnTo>
                <a:lnTo>
                  <a:pt x="318276" y="1139144"/>
                </a:lnTo>
                <a:lnTo>
                  <a:pt x="308291" y="1124176"/>
                </a:lnTo>
                <a:lnTo>
                  <a:pt x="298760" y="1109209"/>
                </a:lnTo>
                <a:lnTo>
                  <a:pt x="289230" y="1094241"/>
                </a:lnTo>
                <a:lnTo>
                  <a:pt x="280380" y="1079273"/>
                </a:lnTo>
                <a:lnTo>
                  <a:pt x="271757" y="1064078"/>
                </a:lnTo>
                <a:lnTo>
                  <a:pt x="263588" y="1048657"/>
                </a:lnTo>
                <a:lnTo>
                  <a:pt x="255191" y="1033689"/>
                </a:lnTo>
                <a:lnTo>
                  <a:pt x="247703" y="1018268"/>
                </a:lnTo>
                <a:lnTo>
                  <a:pt x="240215" y="1003073"/>
                </a:lnTo>
                <a:lnTo>
                  <a:pt x="233180" y="987651"/>
                </a:lnTo>
                <a:lnTo>
                  <a:pt x="226599" y="972230"/>
                </a:lnTo>
                <a:lnTo>
                  <a:pt x="220246" y="956809"/>
                </a:lnTo>
                <a:lnTo>
                  <a:pt x="214119" y="941614"/>
                </a:lnTo>
                <a:lnTo>
                  <a:pt x="208219" y="925965"/>
                </a:lnTo>
                <a:lnTo>
                  <a:pt x="202773" y="910544"/>
                </a:lnTo>
                <a:lnTo>
                  <a:pt x="197780" y="895123"/>
                </a:lnTo>
                <a:lnTo>
                  <a:pt x="193015" y="879928"/>
                </a:lnTo>
                <a:lnTo>
                  <a:pt x="188477" y="864280"/>
                </a:lnTo>
                <a:lnTo>
                  <a:pt x="184392" y="848858"/>
                </a:lnTo>
                <a:lnTo>
                  <a:pt x="180534" y="833437"/>
                </a:lnTo>
                <a:lnTo>
                  <a:pt x="177130" y="818469"/>
                </a:lnTo>
                <a:lnTo>
                  <a:pt x="174180" y="803048"/>
                </a:lnTo>
                <a:lnTo>
                  <a:pt x="171004" y="788080"/>
                </a:lnTo>
                <a:lnTo>
                  <a:pt x="168734" y="772885"/>
                </a:lnTo>
                <a:lnTo>
                  <a:pt x="166465" y="757690"/>
                </a:lnTo>
                <a:lnTo>
                  <a:pt x="164650" y="742723"/>
                </a:lnTo>
                <a:lnTo>
                  <a:pt x="163061" y="727755"/>
                </a:lnTo>
                <a:lnTo>
                  <a:pt x="161927" y="713014"/>
                </a:lnTo>
                <a:lnTo>
                  <a:pt x="161019" y="698499"/>
                </a:lnTo>
                <a:lnTo>
                  <a:pt x="160565" y="683532"/>
                </a:lnTo>
                <a:lnTo>
                  <a:pt x="160338" y="669244"/>
                </a:lnTo>
                <a:lnTo>
                  <a:pt x="160338" y="654730"/>
                </a:lnTo>
                <a:lnTo>
                  <a:pt x="160792" y="640669"/>
                </a:lnTo>
                <a:lnTo>
                  <a:pt x="161473" y="626155"/>
                </a:lnTo>
                <a:lnTo>
                  <a:pt x="162607" y="612321"/>
                </a:lnTo>
                <a:lnTo>
                  <a:pt x="164196" y="598260"/>
                </a:lnTo>
                <a:lnTo>
                  <a:pt x="166011" y="584880"/>
                </a:lnTo>
                <a:lnTo>
                  <a:pt x="168053" y="571273"/>
                </a:lnTo>
                <a:lnTo>
                  <a:pt x="170323" y="557665"/>
                </a:lnTo>
                <a:lnTo>
                  <a:pt x="173046" y="544285"/>
                </a:lnTo>
                <a:lnTo>
                  <a:pt x="175996" y="531358"/>
                </a:lnTo>
                <a:lnTo>
                  <a:pt x="179400" y="518432"/>
                </a:lnTo>
                <a:lnTo>
                  <a:pt x="183030" y="505732"/>
                </a:lnTo>
                <a:lnTo>
                  <a:pt x="187115" y="493258"/>
                </a:lnTo>
                <a:lnTo>
                  <a:pt x="191426" y="480785"/>
                </a:lnTo>
                <a:lnTo>
                  <a:pt x="196192" y="468765"/>
                </a:lnTo>
                <a:lnTo>
                  <a:pt x="200957" y="456746"/>
                </a:lnTo>
                <a:lnTo>
                  <a:pt x="206403" y="445407"/>
                </a:lnTo>
                <a:lnTo>
                  <a:pt x="212076" y="433840"/>
                </a:lnTo>
                <a:lnTo>
                  <a:pt x="217976" y="422501"/>
                </a:lnTo>
                <a:lnTo>
                  <a:pt x="224330" y="411842"/>
                </a:lnTo>
                <a:lnTo>
                  <a:pt x="230911" y="400957"/>
                </a:lnTo>
                <a:lnTo>
                  <a:pt x="237945" y="390524"/>
                </a:lnTo>
                <a:lnTo>
                  <a:pt x="244980" y="380319"/>
                </a:lnTo>
                <a:lnTo>
                  <a:pt x="252695" y="370340"/>
                </a:lnTo>
                <a:lnTo>
                  <a:pt x="260638" y="360589"/>
                </a:lnTo>
                <a:lnTo>
                  <a:pt x="268807" y="351290"/>
                </a:lnTo>
                <a:lnTo>
                  <a:pt x="277657" y="342219"/>
                </a:lnTo>
                <a:lnTo>
                  <a:pt x="286507" y="333374"/>
                </a:lnTo>
                <a:lnTo>
                  <a:pt x="295810" y="324983"/>
                </a:lnTo>
                <a:lnTo>
                  <a:pt x="305114" y="316819"/>
                </a:lnTo>
                <a:lnTo>
                  <a:pt x="315099" y="308882"/>
                </a:lnTo>
                <a:lnTo>
                  <a:pt x="325537" y="301171"/>
                </a:lnTo>
                <a:lnTo>
                  <a:pt x="334614" y="294821"/>
                </a:lnTo>
                <a:lnTo>
                  <a:pt x="343918" y="288924"/>
                </a:lnTo>
                <a:lnTo>
                  <a:pt x="353675" y="283255"/>
                </a:lnTo>
                <a:lnTo>
                  <a:pt x="362979" y="278039"/>
                </a:lnTo>
                <a:lnTo>
                  <a:pt x="372964" y="272823"/>
                </a:lnTo>
                <a:lnTo>
                  <a:pt x="382948" y="268060"/>
                </a:lnTo>
                <a:lnTo>
                  <a:pt x="392933" y="263524"/>
                </a:lnTo>
                <a:lnTo>
                  <a:pt x="403371" y="259442"/>
                </a:lnTo>
                <a:lnTo>
                  <a:pt x="413583" y="255587"/>
                </a:lnTo>
                <a:lnTo>
                  <a:pt x="424021" y="252185"/>
                </a:lnTo>
                <a:lnTo>
                  <a:pt x="434459" y="248783"/>
                </a:lnTo>
                <a:lnTo>
                  <a:pt x="445352" y="246062"/>
                </a:lnTo>
                <a:lnTo>
                  <a:pt x="456017" y="243340"/>
                </a:lnTo>
                <a:lnTo>
                  <a:pt x="466909" y="241073"/>
                </a:lnTo>
                <a:lnTo>
                  <a:pt x="478028" y="239032"/>
                </a:lnTo>
                <a:lnTo>
                  <a:pt x="488920" y="237444"/>
                </a:lnTo>
                <a:lnTo>
                  <a:pt x="500267" y="236083"/>
                </a:lnTo>
                <a:lnTo>
                  <a:pt x="511613" y="234949"/>
                </a:lnTo>
                <a:lnTo>
                  <a:pt x="522732" y="234269"/>
                </a:lnTo>
                <a:lnTo>
                  <a:pt x="534078" y="233589"/>
                </a:lnTo>
                <a:lnTo>
                  <a:pt x="545651" y="233362"/>
                </a:lnTo>
                <a:close/>
                <a:moveTo>
                  <a:pt x="1471613" y="153987"/>
                </a:moveTo>
                <a:lnTo>
                  <a:pt x="1475922" y="153987"/>
                </a:lnTo>
                <a:lnTo>
                  <a:pt x="1481819" y="154667"/>
                </a:lnTo>
                <a:lnTo>
                  <a:pt x="1488849" y="155799"/>
                </a:lnTo>
                <a:lnTo>
                  <a:pt x="1497240" y="157839"/>
                </a:lnTo>
                <a:lnTo>
                  <a:pt x="1506538" y="160557"/>
                </a:lnTo>
                <a:lnTo>
                  <a:pt x="1511301" y="162143"/>
                </a:lnTo>
                <a:lnTo>
                  <a:pt x="1516517" y="164182"/>
                </a:lnTo>
                <a:lnTo>
                  <a:pt x="1521733" y="166222"/>
                </a:lnTo>
                <a:lnTo>
                  <a:pt x="1527176" y="168714"/>
                </a:lnTo>
                <a:lnTo>
                  <a:pt x="1532846" y="171433"/>
                </a:lnTo>
                <a:lnTo>
                  <a:pt x="1538515" y="174605"/>
                </a:lnTo>
                <a:lnTo>
                  <a:pt x="1544185" y="177550"/>
                </a:lnTo>
                <a:lnTo>
                  <a:pt x="1549628" y="181175"/>
                </a:lnTo>
                <a:lnTo>
                  <a:pt x="1555524" y="185027"/>
                </a:lnTo>
                <a:lnTo>
                  <a:pt x="1561194" y="189105"/>
                </a:lnTo>
                <a:lnTo>
                  <a:pt x="1567090" y="193636"/>
                </a:lnTo>
                <a:lnTo>
                  <a:pt x="1572760" y="198394"/>
                </a:lnTo>
                <a:lnTo>
                  <a:pt x="1578430" y="203379"/>
                </a:lnTo>
                <a:lnTo>
                  <a:pt x="1583646" y="209043"/>
                </a:lnTo>
                <a:lnTo>
                  <a:pt x="1589315" y="214934"/>
                </a:lnTo>
                <a:lnTo>
                  <a:pt x="1594531" y="221051"/>
                </a:lnTo>
                <a:lnTo>
                  <a:pt x="1599521" y="227622"/>
                </a:lnTo>
                <a:lnTo>
                  <a:pt x="1604737" y="234645"/>
                </a:lnTo>
                <a:lnTo>
                  <a:pt x="1609273" y="241669"/>
                </a:lnTo>
                <a:lnTo>
                  <a:pt x="1613582" y="248919"/>
                </a:lnTo>
                <a:lnTo>
                  <a:pt x="1617437" y="256396"/>
                </a:lnTo>
                <a:lnTo>
                  <a:pt x="1621065" y="263420"/>
                </a:lnTo>
                <a:lnTo>
                  <a:pt x="1624240" y="270670"/>
                </a:lnTo>
                <a:lnTo>
                  <a:pt x="1626962" y="277467"/>
                </a:lnTo>
                <a:lnTo>
                  <a:pt x="1629230" y="284717"/>
                </a:lnTo>
                <a:lnTo>
                  <a:pt x="1631271" y="291514"/>
                </a:lnTo>
                <a:lnTo>
                  <a:pt x="1633085" y="298538"/>
                </a:lnTo>
                <a:lnTo>
                  <a:pt x="1634673" y="305108"/>
                </a:lnTo>
                <a:lnTo>
                  <a:pt x="1636033" y="311905"/>
                </a:lnTo>
                <a:lnTo>
                  <a:pt x="1636714" y="318249"/>
                </a:lnTo>
                <a:lnTo>
                  <a:pt x="1637394" y="324593"/>
                </a:lnTo>
                <a:lnTo>
                  <a:pt x="1638074" y="330711"/>
                </a:lnTo>
                <a:lnTo>
                  <a:pt x="1638301" y="336601"/>
                </a:lnTo>
                <a:lnTo>
                  <a:pt x="1638301" y="342492"/>
                </a:lnTo>
                <a:lnTo>
                  <a:pt x="1638301" y="347930"/>
                </a:lnTo>
                <a:lnTo>
                  <a:pt x="1638074" y="352914"/>
                </a:lnTo>
                <a:lnTo>
                  <a:pt x="1637167" y="362657"/>
                </a:lnTo>
                <a:lnTo>
                  <a:pt x="1636033" y="371040"/>
                </a:lnTo>
                <a:lnTo>
                  <a:pt x="1634673" y="378290"/>
                </a:lnTo>
                <a:lnTo>
                  <a:pt x="1632858" y="383954"/>
                </a:lnTo>
                <a:lnTo>
                  <a:pt x="1631271" y="387806"/>
                </a:lnTo>
                <a:lnTo>
                  <a:pt x="1630817" y="388939"/>
                </a:lnTo>
                <a:lnTo>
                  <a:pt x="1630137" y="390072"/>
                </a:lnTo>
                <a:lnTo>
                  <a:pt x="1629457" y="390525"/>
                </a:lnTo>
                <a:lnTo>
                  <a:pt x="1629003" y="390298"/>
                </a:lnTo>
                <a:lnTo>
                  <a:pt x="1628549" y="390072"/>
                </a:lnTo>
                <a:lnTo>
                  <a:pt x="1628323" y="389619"/>
                </a:lnTo>
                <a:lnTo>
                  <a:pt x="1628096" y="386900"/>
                </a:lnTo>
                <a:lnTo>
                  <a:pt x="1627869" y="377157"/>
                </a:lnTo>
                <a:lnTo>
                  <a:pt x="1627869" y="370360"/>
                </a:lnTo>
                <a:lnTo>
                  <a:pt x="1627415" y="362430"/>
                </a:lnTo>
                <a:lnTo>
                  <a:pt x="1626962" y="353141"/>
                </a:lnTo>
                <a:lnTo>
                  <a:pt x="1626055" y="343172"/>
                </a:lnTo>
                <a:lnTo>
                  <a:pt x="1624694" y="332297"/>
                </a:lnTo>
                <a:lnTo>
                  <a:pt x="1622653" y="320742"/>
                </a:lnTo>
                <a:lnTo>
                  <a:pt x="1621292" y="314851"/>
                </a:lnTo>
                <a:lnTo>
                  <a:pt x="1619932" y="308733"/>
                </a:lnTo>
                <a:lnTo>
                  <a:pt x="1618117" y="302616"/>
                </a:lnTo>
                <a:lnTo>
                  <a:pt x="1616076" y="296272"/>
                </a:lnTo>
                <a:lnTo>
                  <a:pt x="1614035" y="289928"/>
                </a:lnTo>
                <a:lnTo>
                  <a:pt x="1611314" y="283358"/>
                </a:lnTo>
                <a:lnTo>
                  <a:pt x="1608592" y="277014"/>
                </a:lnTo>
                <a:lnTo>
                  <a:pt x="1605417" y="270443"/>
                </a:lnTo>
                <a:lnTo>
                  <a:pt x="1602242" y="264099"/>
                </a:lnTo>
                <a:lnTo>
                  <a:pt x="1598614" y="257302"/>
                </a:lnTo>
                <a:lnTo>
                  <a:pt x="1594531" y="250958"/>
                </a:lnTo>
                <a:lnTo>
                  <a:pt x="1590223" y="244614"/>
                </a:lnTo>
                <a:lnTo>
                  <a:pt x="1585687" y="238271"/>
                </a:lnTo>
                <a:lnTo>
                  <a:pt x="1581151" y="232153"/>
                </a:lnTo>
                <a:lnTo>
                  <a:pt x="1576615" y="226262"/>
                </a:lnTo>
                <a:lnTo>
                  <a:pt x="1571626" y="220825"/>
                </a:lnTo>
                <a:lnTo>
                  <a:pt x="1566864" y="215614"/>
                </a:lnTo>
                <a:lnTo>
                  <a:pt x="1561647" y="210856"/>
                </a:lnTo>
                <a:lnTo>
                  <a:pt x="1556658" y="205871"/>
                </a:lnTo>
                <a:lnTo>
                  <a:pt x="1551442" y="201566"/>
                </a:lnTo>
                <a:lnTo>
                  <a:pt x="1546453" y="197488"/>
                </a:lnTo>
                <a:lnTo>
                  <a:pt x="1541237" y="193636"/>
                </a:lnTo>
                <a:lnTo>
                  <a:pt x="1536247" y="190011"/>
                </a:lnTo>
                <a:lnTo>
                  <a:pt x="1531031" y="186839"/>
                </a:lnTo>
                <a:lnTo>
                  <a:pt x="1521053" y="180722"/>
                </a:lnTo>
                <a:lnTo>
                  <a:pt x="1511301" y="175284"/>
                </a:lnTo>
                <a:lnTo>
                  <a:pt x="1502456" y="170980"/>
                </a:lnTo>
                <a:lnTo>
                  <a:pt x="1494292" y="167128"/>
                </a:lnTo>
                <a:lnTo>
                  <a:pt x="1486808" y="163729"/>
                </a:lnTo>
                <a:lnTo>
                  <a:pt x="1480458" y="161237"/>
                </a:lnTo>
                <a:lnTo>
                  <a:pt x="1475015" y="159198"/>
                </a:lnTo>
                <a:lnTo>
                  <a:pt x="1471386" y="157612"/>
                </a:lnTo>
                <a:lnTo>
                  <a:pt x="1469119" y="156253"/>
                </a:lnTo>
                <a:lnTo>
                  <a:pt x="1468665" y="155799"/>
                </a:lnTo>
                <a:lnTo>
                  <a:pt x="1468438" y="155346"/>
                </a:lnTo>
                <a:lnTo>
                  <a:pt x="1468665" y="154893"/>
                </a:lnTo>
                <a:lnTo>
                  <a:pt x="1469119" y="154667"/>
                </a:lnTo>
                <a:lnTo>
                  <a:pt x="1470253" y="154213"/>
                </a:lnTo>
                <a:lnTo>
                  <a:pt x="1471613" y="153987"/>
                </a:lnTo>
                <a:close/>
                <a:moveTo>
                  <a:pt x="1488832" y="74612"/>
                </a:moveTo>
                <a:lnTo>
                  <a:pt x="1491542" y="74612"/>
                </a:lnTo>
                <a:lnTo>
                  <a:pt x="1494705" y="74839"/>
                </a:lnTo>
                <a:lnTo>
                  <a:pt x="1498546" y="75066"/>
                </a:lnTo>
                <a:lnTo>
                  <a:pt x="1502838" y="75519"/>
                </a:lnTo>
                <a:lnTo>
                  <a:pt x="1507356" y="76426"/>
                </a:lnTo>
                <a:lnTo>
                  <a:pt x="1512552" y="77107"/>
                </a:lnTo>
                <a:lnTo>
                  <a:pt x="1518200" y="78467"/>
                </a:lnTo>
                <a:lnTo>
                  <a:pt x="1524074" y="80055"/>
                </a:lnTo>
                <a:lnTo>
                  <a:pt x="1530400" y="81642"/>
                </a:lnTo>
                <a:lnTo>
                  <a:pt x="1536951" y="83910"/>
                </a:lnTo>
                <a:lnTo>
                  <a:pt x="1543954" y="86178"/>
                </a:lnTo>
                <a:lnTo>
                  <a:pt x="1550732" y="88673"/>
                </a:lnTo>
                <a:lnTo>
                  <a:pt x="1558187" y="91848"/>
                </a:lnTo>
                <a:lnTo>
                  <a:pt x="1565642" y="95023"/>
                </a:lnTo>
                <a:lnTo>
                  <a:pt x="1573097" y="98878"/>
                </a:lnTo>
                <a:lnTo>
                  <a:pt x="1581004" y="102960"/>
                </a:lnTo>
                <a:lnTo>
                  <a:pt x="1588911" y="107496"/>
                </a:lnTo>
                <a:lnTo>
                  <a:pt x="1596818" y="112485"/>
                </a:lnTo>
                <a:lnTo>
                  <a:pt x="1604725" y="117928"/>
                </a:lnTo>
                <a:lnTo>
                  <a:pt x="1612632" y="123371"/>
                </a:lnTo>
                <a:lnTo>
                  <a:pt x="1620539" y="129721"/>
                </a:lnTo>
                <a:lnTo>
                  <a:pt x="1628446" y="136298"/>
                </a:lnTo>
                <a:lnTo>
                  <a:pt x="1636127" y="143328"/>
                </a:lnTo>
                <a:lnTo>
                  <a:pt x="1643808" y="151039"/>
                </a:lnTo>
                <a:lnTo>
                  <a:pt x="1651489" y="159203"/>
                </a:lnTo>
                <a:lnTo>
                  <a:pt x="1658493" y="168048"/>
                </a:lnTo>
                <a:lnTo>
                  <a:pt x="1665722" y="177119"/>
                </a:lnTo>
                <a:lnTo>
                  <a:pt x="1672499" y="186871"/>
                </a:lnTo>
                <a:lnTo>
                  <a:pt x="1679051" y="196623"/>
                </a:lnTo>
                <a:lnTo>
                  <a:pt x="1685150" y="206601"/>
                </a:lnTo>
                <a:lnTo>
                  <a:pt x="1690346" y="216580"/>
                </a:lnTo>
                <a:lnTo>
                  <a:pt x="1695316" y="226559"/>
                </a:lnTo>
                <a:lnTo>
                  <a:pt x="1699609" y="236537"/>
                </a:lnTo>
                <a:lnTo>
                  <a:pt x="1703449" y="246516"/>
                </a:lnTo>
                <a:lnTo>
                  <a:pt x="1706838" y="256268"/>
                </a:lnTo>
                <a:lnTo>
                  <a:pt x="1709549" y="266019"/>
                </a:lnTo>
                <a:lnTo>
                  <a:pt x="1712034" y="275544"/>
                </a:lnTo>
                <a:lnTo>
                  <a:pt x="1714067" y="284616"/>
                </a:lnTo>
                <a:lnTo>
                  <a:pt x="1715649" y="293914"/>
                </a:lnTo>
                <a:lnTo>
                  <a:pt x="1717004" y="302759"/>
                </a:lnTo>
                <a:lnTo>
                  <a:pt x="1717908" y="311830"/>
                </a:lnTo>
                <a:lnTo>
                  <a:pt x="1718811" y="320221"/>
                </a:lnTo>
                <a:lnTo>
                  <a:pt x="1719037" y="328385"/>
                </a:lnTo>
                <a:lnTo>
                  <a:pt x="1719263" y="336323"/>
                </a:lnTo>
                <a:lnTo>
                  <a:pt x="1719037" y="344034"/>
                </a:lnTo>
                <a:lnTo>
                  <a:pt x="1718811" y="351291"/>
                </a:lnTo>
                <a:lnTo>
                  <a:pt x="1718134" y="358094"/>
                </a:lnTo>
                <a:lnTo>
                  <a:pt x="1717682" y="364444"/>
                </a:lnTo>
                <a:lnTo>
                  <a:pt x="1717004" y="370794"/>
                </a:lnTo>
                <a:lnTo>
                  <a:pt x="1715875" y="376237"/>
                </a:lnTo>
                <a:lnTo>
                  <a:pt x="1714971" y="381453"/>
                </a:lnTo>
                <a:lnTo>
                  <a:pt x="1713841" y="385989"/>
                </a:lnTo>
                <a:lnTo>
                  <a:pt x="1712938" y="390298"/>
                </a:lnTo>
                <a:lnTo>
                  <a:pt x="1711808" y="393927"/>
                </a:lnTo>
                <a:lnTo>
                  <a:pt x="1710904" y="397102"/>
                </a:lnTo>
                <a:lnTo>
                  <a:pt x="1709775" y="399596"/>
                </a:lnTo>
                <a:lnTo>
                  <a:pt x="1708871" y="401411"/>
                </a:lnTo>
                <a:lnTo>
                  <a:pt x="1707742" y="402771"/>
                </a:lnTo>
                <a:lnTo>
                  <a:pt x="1707064" y="403225"/>
                </a:lnTo>
                <a:lnTo>
                  <a:pt x="1706838" y="403225"/>
                </a:lnTo>
                <a:lnTo>
                  <a:pt x="1706160" y="403225"/>
                </a:lnTo>
                <a:lnTo>
                  <a:pt x="1705708" y="402771"/>
                </a:lnTo>
                <a:lnTo>
                  <a:pt x="1705483" y="401864"/>
                </a:lnTo>
                <a:lnTo>
                  <a:pt x="1705257" y="400277"/>
                </a:lnTo>
                <a:lnTo>
                  <a:pt x="1705031" y="398236"/>
                </a:lnTo>
                <a:lnTo>
                  <a:pt x="1704805" y="392339"/>
                </a:lnTo>
                <a:lnTo>
                  <a:pt x="1704805" y="384855"/>
                </a:lnTo>
                <a:lnTo>
                  <a:pt x="1704353" y="375330"/>
                </a:lnTo>
                <a:lnTo>
                  <a:pt x="1704127" y="363991"/>
                </a:lnTo>
                <a:lnTo>
                  <a:pt x="1703449" y="351518"/>
                </a:lnTo>
                <a:lnTo>
                  <a:pt x="1702094" y="337457"/>
                </a:lnTo>
                <a:lnTo>
                  <a:pt x="1701416" y="329973"/>
                </a:lnTo>
                <a:lnTo>
                  <a:pt x="1700061" y="322262"/>
                </a:lnTo>
                <a:lnTo>
                  <a:pt x="1698931" y="314325"/>
                </a:lnTo>
                <a:lnTo>
                  <a:pt x="1697350" y="306387"/>
                </a:lnTo>
                <a:lnTo>
                  <a:pt x="1695542" y="297996"/>
                </a:lnTo>
                <a:lnTo>
                  <a:pt x="1693509" y="289605"/>
                </a:lnTo>
                <a:lnTo>
                  <a:pt x="1691250" y="280760"/>
                </a:lnTo>
                <a:lnTo>
                  <a:pt x="1688313" y="272143"/>
                </a:lnTo>
                <a:lnTo>
                  <a:pt x="1685376" y="263525"/>
                </a:lnTo>
                <a:lnTo>
                  <a:pt x="1681988" y="254453"/>
                </a:lnTo>
                <a:lnTo>
                  <a:pt x="1678147" y="245609"/>
                </a:lnTo>
                <a:lnTo>
                  <a:pt x="1673855" y="236310"/>
                </a:lnTo>
                <a:lnTo>
                  <a:pt x="1669336" y="227466"/>
                </a:lnTo>
                <a:lnTo>
                  <a:pt x="1664140" y="218394"/>
                </a:lnTo>
                <a:lnTo>
                  <a:pt x="1658944" y="209550"/>
                </a:lnTo>
                <a:lnTo>
                  <a:pt x="1652619" y="200478"/>
                </a:lnTo>
                <a:lnTo>
                  <a:pt x="1646519" y="191633"/>
                </a:lnTo>
                <a:lnTo>
                  <a:pt x="1640194" y="183016"/>
                </a:lnTo>
                <a:lnTo>
                  <a:pt x="1633868" y="175078"/>
                </a:lnTo>
                <a:lnTo>
                  <a:pt x="1627091" y="167594"/>
                </a:lnTo>
                <a:lnTo>
                  <a:pt x="1620313" y="160337"/>
                </a:lnTo>
                <a:lnTo>
                  <a:pt x="1613310" y="153307"/>
                </a:lnTo>
                <a:lnTo>
                  <a:pt x="1606307" y="146957"/>
                </a:lnTo>
                <a:lnTo>
                  <a:pt x="1599303" y="140833"/>
                </a:lnTo>
                <a:lnTo>
                  <a:pt x="1592074" y="135164"/>
                </a:lnTo>
                <a:lnTo>
                  <a:pt x="1584845" y="129948"/>
                </a:lnTo>
                <a:lnTo>
                  <a:pt x="1577841" y="124732"/>
                </a:lnTo>
                <a:lnTo>
                  <a:pt x="1570612" y="120196"/>
                </a:lnTo>
                <a:lnTo>
                  <a:pt x="1563835" y="115887"/>
                </a:lnTo>
                <a:lnTo>
                  <a:pt x="1556831" y="111805"/>
                </a:lnTo>
                <a:lnTo>
                  <a:pt x="1550280" y="107949"/>
                </a:lnTo>
                <a:lnTo>
                  <a:pt x="1543728" y="104321"/>
                </a:lnTo>
                <a:lnTo>
                  <a:pt x="1531077" y="98198"/>
                </a:lnTo>
                <a:lnTo>
                  <a:pt x="1519782" y="92755"/>
                </a:lnTo>
                <a:lnTo>
                  <a:pt x="1509390" y="88446"/>
                </a:lnTo>
                <a:lnTo>
                  <a:pt x="1500579" y="84817"/>
                </a:lnTo>
                <a:lnTo>
                  <a:pt x="1493350" y="81642"/>
                </a:lnTo>
                <a:lnTo>
                  <a:pt x="1488380" y="79374"/>
                </a:lnTo>
                <a:lnTo>
                  <a:pt x="1486346" y="78694"/>
                </a:lnTo>
                <a:lnTo>
                  <a:pt x="1484991" y="78014"/>
                </a:lnTo>
                <a:lnTo>
                  <a:pt x="1484539" y="77107"/>
                </a:lnTo>
                <a:lnTo>
                  <a:pt x="1484313" y="76653"/>
                </a:lnTo>
                <a:lnTo>
                  <a:pt x="1484313" y="76199"/>
                </a:lnTo>
                <a:lnTo>
                  <a:pt x="1484539" y="75973"/>
                </a:lnTo>
                <a:lnTo>
                  <a:pt x="1485217" y="75292"/>
                </a:lnTo>
                <a:lnTo>
                  <a:pt x="1486798" y="74839"/>
                </a:lnTo>
                <a:lnTo>
                  <a:pt x="1488832" y="74612"/>
                </a:lnTo>
                <a:close/>
                <a:moveTo>
                  <a:pt x="1523085" y="0"/>
                </a:moveTo>
                <a:lnTo>
                  <a:pt x="1526481" y="0"/>
                </a:lnTo>
                <a:lnTo>
                  <a:pt x="1530330" y="0"/>
                </a:lnTo>
                <a:lnTo>
                  <a:pt x="1534859" y="226"/>
                </a:lnTo>
                <a:lnTo>
                  <a:pt x="1540293" y="906"/>
                </a:lnTo>
                <a:lnTo>
                  <a:pt x="1545954" y="1811"/>
                </a:lnTo>
                <a:lnTo>
                  <a:pt x="1552294" y="2943"/>
                </a:lnTo>
                <a:lnTo>
                  <a:pt x="1559313" y="4528"/>
                </a:lnTo>
                <a:lnTo>
                  <a:pt x="1566332" y="6339"/>
                </a:lnTo>
                <a:lnTo>
                  <a:pt x="1574031" y="8377"/>
                </a:lnTo>
                <a:lnTo>
                  <a:pt x="1581956" y="10867"/>
                </a:lnTo>
                <a:lnTo>
                  <a:pt x="1590334" y="13810"/>
                </a:lnTo>
                <a:lnTo>
                  <a:pt x="1599165" y="16980"/>
                </a:lnTo>
                <a:lnTo>
                  <a:pt x="1607995" y="20602"/>
                </a:lnTo>
                <a:lnTo>
                  <a:pt x="1617279" y="24678"/>
                </a:lnTo>
                <a:lnTo>
                  <a:pt x="1626336" y="29432"/>
                </a:lnTo>
                <a:lnTo>
                  <a:pt x="1635846" y="34413"/>
                </a:lnTo>
                <a:lnTo>
                  <a:pt x="1645582" y="39846"/>
                </a:lnTo>
                <a:lnTo>
                  <a:pt x="1655319" y="45959"/>
                </a:lnTo>
                <a:lnTo>
                  <a:pt x="1665055" y="52298"/>
                </a:lnTo>
                <a:lnTo>
                  <a:pt x="1674565" y="59317"/>
                </a:lnTo>
                <a:lnTo>
                  <a:pt x="1684302" y="66788"/>
                </a:lnTo>
                <a:lnTo>
                  <a:pt x="1694038" y="75165"/>
                </a:lnTo>
                <a:lnTo>
                  <a:pt x="1703548" y="83768"/>
                </a:lnTo>
                <a:lnTo>
                  <a:pt x="1712832" y="93051"/>
                </a:lnTo>
                <a:lnTo>
                  <a:pt x="1721889" y="103012"/>
                </a:lnTo>
                <a:lnTo>
                  <a:pt x="1730946" y="113427"/>
                </a:lnTo>
                <a:lnTo>
                  <a:pt x="1735248" y="119087"/>
                </a:lnTo>
                <a:lnTo>
                  <a:pt x="1739550" y="124520"/>
                </a:lnTo>
                <a:lnTo>
                  <a:pt x="1743626" y="130407"/>
                </a:lnTo>
                <a:lnTo>
                  <a:pt x="1747928" y="136293"/>
                </a:lnTo>
                <a:lnTo>
                  <a:pt x="1752004" y="142406"/>
                </a:lnTo>
                <a:lnTo>
                  <a:pt x="1755853" y="148745"/>
                </a:lnTo>
                <a:lnTo>
                  <a:pt x="1759703" y="154405"/>
                </a:lnTo>
                <a:lnTo>
                  <a:pt x="1763099" y="160744"/>
                </a:lnTo>
                <a:lnTo>
                  <a:pt x="1769665" y="172970"/>
                </a:lnTo>
                <a:lnTo>
                  <a:pt x="1775553" y="184969"/>
                </a:lnTo>
                <a:lnTo>
                  <a:pt x="1780987" y="197195"/>
                </a:lnTo>
                <a:lnTo>
                  <a:pt x="1785515" y="209194"/>
                </a:lnTo>
                <a:lnTo>
                  <a:pt x="1789591" y="220967"/>
                </a:lnTo>
                <a:lnTo>
                  <a:pt x="1793214" y="232740"/>
                </a:lnTo>
                <a:lnTo>
                  <a:pt x="1795931" y="244513"/>
                </a:lnTo>
                <a:lnTo>
                  <a:pt x="1798648" y="255606"/>
                </a:lnTo>
                <a:lnTo>
                  <a:pt x="1800686" y="266926"/>
                </a:lnTo>
                <a:lnTo>
                  <a:pt x="1802045" y="277793"/>
                </a:lnTo>
                <a:lnTo>
                  <a:pt x="1803403" y="288661"/>
                </a:lnTo>
                <a:lnTo>
                  <a:pt x="1804083" y="298849"/>
                </a:lnTo>
                <a:lnTo>
                  <a:pt x="1804762" y="308810"/>
                </a:lnTo>
                <a:lnTo>
                  <a:pt x="1804988" y="318546"/>
                </a:lnTo>
                <a:lnTo>
                  <a:pt x="1804762" y="327828"/>
                </a:lnTo>
                <a:lnTo>
                  <a:pt x="1804535" y="336658"/>
                </a:lnTo>
                <a:lnTo>
                  <a:pt x="1803856" y="345034"/>
                </a:lnTo>
                <a:lnTo>
                  <a:pt x="1802950" y="352959"/>
                </a:lnTo>
                <a:lnTo>
                  <a:pt x="1802045" y="360430"/>
                </a:lnTo>
                <a:lnTo>
                  <a:pt x="1800913" y="367222"/>
                </a:lnTo>
                <a:lnTo>
                  <a:pt x="1799780" y="373561"/>
                </a:lnTo>
                <a:lnTo>
                  <a:pt x="1798648" y="378995"/>
                </a:lnTo>
                <a:lnTo>
                  <a:pt x="1797290" y="384202"/>
                </a:lnTo>
                <a:lnTo>
                  <a:pt x="1795705" y="388730"/>
                </a:lnTo>
                <a:lnTo>
                  <a:pt x="1794573" y="392352"/>
                </a:lnTo>
                <a:lnTo>
                  <a:pt x="1793214" y="395522"/>
                </a:lnTo>
                <a:lnTo>
                  <a:pt x="1792082" y="397786"/>
                </a:lnTo>
                <a:lnTo>
                  <a:pt x="1790950" y="399371"/>
                </a:lnTo>
                <a:lnTo>
                  <a:pt x="1790044" y="400050"/>
                </a:lnTo>
                <a:lnTo>
                  <a:pt x="1789591" y="400050"/>
                </a:lnTo>
                <a:lnTo>
                  <a:pt x="1789138" y="399823"/>
                </a:lnTo>
                <a:lnTo>
                  <a:pt x="1788912" y="399823"/>
                </a:lnTo>
                <a:lnTo>
                  <a:pt x="1788685" y="399597"/>
                </a:lnTo>
                <a:lnTo>
                  <a:pt x="1788006" y="398239"/>
                </a:lnTo>
                <a:lnTo>
                  <a:pt x="1787780" y="396427"/>
                </a:lnTo>
                <a:lnTo>
                  <a:pt x="1787553" y="393937"/>
                </a:lnTo>
                <a:lnTo>
                  <a:pt x="1787327" y="386919"/>
                </a:lnTo>
                <a:lnTo>
                  <a:pt x="1787100" y="377636"/>
                </a:lnTo>
                <a:lnTo>
                  <a:pt x="1787100" y="365863"/>
                </a:lnTo>
                <a:lnTo>
                  <a:pt x="1786648" y="352279"/>
                </a:lnTo>
                <a:lnTo>
                  <a:pt x="1785742" y="336884"/>
                </a:lnTo>
                <a:lnTo>
                  <a:pt x="1785063" y="328507"/>
                </a:lnTo>
                <a:lnTo>
                  <a:pt x="1784157" y="319904"/>
                </a:lnTo>
                <a:lnTo>
                  <a:pt x="1783025" y="310848"/>
                </a:lnTo>
                <a:lnTo>
                  <a:pt x="1781666" y="301339"/>
                </a:lnTo>
                <a:lnTo>
                  <a:pt x="1780081" y="292057"/>
                </a:lnTo>
                <a:lnTo>
                  <a:pt x="1778496" y="282095"/>
                </a:lnTo>
                <a:lnTo>
                  <a:pt x="1776005" y="272133"/>
                </a:lnTo>
                <a:lnTo>
                  <a:pt x="1773515" y="261493"/>
                </a:lnTo>
                <a:lnTo>
                  <a:pt x="1770798" y="251078"/>
                </a:lnTo>
                <a:lnTo>
                  <a:pt x="1767401" y="240437"/>
                </a:lnTo>
                <a:lnTo>
                  <a:pt x="1763552" y="229570"/>
                </a:lnTo>
                <a:lnTo>
                  <a:pt x="1759476" y="218929"/>
                </a:lnTo>
                <a:lnTo>
                  <a:pt x="1754948" y="207836"/>
                </a:lnTo>
                <a:lnTo>
                  <a:pt x="1749513" y="196968"/>
                </a:lnTo>
                <a:lnTo>
                  <a:pt x="1743852" y="185875"/>
                </a:lnTo>
                <a:lnTo>
                  <a:pt x="1737739" y="175008"/>
                </a:lnTo>
                <a:lnTo>
                  <a:pt x="1731172" y="163914"/>
                </a:lnTo>
                <a:lnTo>
                  <a:pt x="1723700" y="153047"/>
                </a:lnTo>
                <a:lnTo>
                  <a:pt x="1716228" y="142179"/>
                </a:lnTo>
                <a:lnTo>
                  <a:pt x="1708303" y="131765"/>
                </a:lnTo>
                <a:lnTo>
                  <a:pt x="1700378" y="122030"/>
                </a:lnTo>
                <a:lnTo>
                  <a:pt x="1692227" y="112974"/>
                </a:lnTo>
                <a:lnTo>
                  <a:pt x="1683849" y="104144"/>
                </a:lnTo>
                <a:lnTo>
                  <a:pt x="1675471" y="95767"/>
                </a:lnTo>
                <a:lnTo>
                  <a:pt x="1666867" y="87843"/>
                </a:lnTo>
                <a:lnTo>
                  <a:pt x="1658036" y="80372"/>
                </a:lnTo>
                <a:lnTo>
                  <a:pt x="1649432" y="73580"/>
                </a:lnTo>
                <a:lnTo>
                  <a:pt x="1640601" y="67241"/>
                </a:lnTo>
                <a:lnTo>
                  <a:pt x="1631997" y="60902"/>
                </a:lnTo>
                <a:lnTo>
                  <a:pt x="1623392" y="55015"/>
                </a:lnTo>
                <a:lnTo>
                  <a:pt x="1614788" y="49808"/>
                </a:lnTo>
                <a:lnTo>
                  <a:pt x="1606410" y="44827"/>
                </a:lnTo>
                <a:lnTo>
                  <a:pt x="1598259" y="40299"/>
                </a:lnTo>
                <a:lnTo>
                  <a:pt x="1590334" y="35998"/>
                </a:lnTo>
                <a:lnTo>
                  <a:pt x="1582409" y="31922"/>
                </a:lnTo>
                <a:lnTo>
                  <a:pt x="1574937" y="28300"/>
                </a:lnTo>
                <a:lnTo>
                  <a:pt x="1560898" y="21961"/>
                </a:lnTo>
                <a:lnTo>
                  <a:pt x="1548445" y="16527"/>
                </a:lnTo>
                <a:lnTo>
                  <a:pt x="1537802" y="12226"/>
                </a:lnTo>
                <a:lnTo>
                  <a:pt x="1528972" y="8603"/>
                </a:lnTo>
                <a:lnTo>
                  <a:pt x="1522405" y="5886"/>
                </a:lnTo>
                <a:lnTo>
                  <a:pt x="1520367" y="4754"/>
                </a:lnTo>
                <a:lnTo>
                  <a:pt x="1518556" y="3849"/>
                </a:lnTo>
                <a:lnTo>
                  <a:pt x="1517877" y="2717"/>
                </a:lnTo>
                <a:lnTo>
                  <a:pt x="1517650" y="2490"/>
                </a:lnTo>
                <a:lnTo>
                  <a:pt x="1517650" y="2038"/>
                </a:lnTo>
                <a:lnTo>
                  <a:pt x="1517650" y="1811"/>
                </a:lnTo>
                <a:lnTo>
                  <a:pt x="1517877" y="1132"/>
                </a:lnTo>
                <a:lnTo>
                  <a:pt x="1518782" y="679"/>
                </a:lnTo>
                <a:lnTo>
                  <a:pt x="1520594" y="226"/>
                </a:lnTo>
                <a:lnTo>
                  <a:pt x="1523085"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KSO_Shape"/>
          <p:cNvSpPr>
            <a:spLocks/>
          </p:cNvSpPr>
          <p:nvPr userDrawn="1"/>
        </p:nvSpPr>
        <p:spPr bwMode="auto">
          <a:xfrm>
            <a:off x="3347864" y="699542"/>
            <a:ext cx="432048" cy="299553"/>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bg1"/>
          </a:solidFill>
          <a:ln>
            <a:noFill/>
          </a:ln>
        </p:spPr>
        <p:txBody>
          <a:bodyPr anchor="ctr"/>
          <a:lstStyle/>
          <a:p>
            <a:endParaRPr lang="zh-CN" altLang="en-US"/>
          </a:p>
        </p:txBody>
      </p:sp>
      <p:sp>
        <p:nvSpPr>
          <p:cNvPr id="15" name="KSO_Shape"/>
          <p:cNvSpPr>
            <a:spLocks/>
          </p:cNvSpPr>
          <p:nvPr userDrawn="1"/>
        </p:nvSpPr>
        <p:spPr bwMode="auto">
          <a:xfrm>
            <a:off x="1547664" y="3291830"/>
            <a:ext cx="349620" cy="392832"/>
          </a:xfrm>
          <a:custGeom>
            <a:avLst/>
            <a:gdLst>
              <a:gd name="T0" fmla="*/ 2147483646 w 89"/>
              <a:gd name="T1" fmla="*/ 2147483646 h 100"/>
              <a:gd name="T2" fmla="*/ 2147483646 w 89"/>
              <a:gd name="T3" fmla="*/ 2147483646 h 100"/>
              <a:gd name="T4" fmla="*/ 2147483646 w 89"/>
              <a:gd name="T5" fmla="*/ 0 h 100"/>
              <a:gd name="T6" fmla="*/ 2147483646 w 89"/>
              <a:gd name="T7" fmla="*/ 2147483646 h 100"/>
              <a:gd name="T8" fmla="*/ 2147483646 w 89"/>
              <a:gd name="T9" fmla="*/ 2147483646 h 100"/>
              <a:gd name="T10" fmla="*/ 2147483646 w 89"/>
              <a:gd name="T11" fmla="*/ 2147483646 h 100"/>
              <a:gd name="T12" fmla="*/ 2147483646 w 89"/>
              <a:gd name="T13" fmla="*/ 2147483646 h 100"/>
              <a:gd name="T14" fmla="*/ 2147483646 w 89"/>
              <a:gd name="T15" fmla="*/ 2147483646 h 100"/>
              <a:gd name="T16" fmla="*/ 2147483646 w 89"/>
              <a:gd name="T17" fmla="*/ 2147483646 h 100"/>
              <a:gd name="T18" fmla="*/ 2147483646 w 89"/>
              <a:gd name="T19" fmla="*/ 2147483646 h 100"/>
              <a:gd name="T20" fmla="*/ 0 w 89"/>
              <a:gd name="T21" fmla="*/ 2147483646 h 100"/>
              <a:gd name="T22" fmla="*/ 2147483646 w 89"/>
              <a:gd name="T23" fmla="*/ 2147483646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9" h="100">
                <a:moveTo>
                  <a:pt x="23" y="53"/>
                </a:moveTo>
                <a:cubicBezTo>
                  <a:pt x="26" y="53"/>
                  <a:pt x="29" y="54"/>
                  <a:pt x="31" y="54"/>
                </a:cubicBezTo>
                <a:cubicBezTo>
                  <a:pt x="31" y="0"/>
                  <a:pt x="31" y="0"/>
                  <a:pt x="31" y="0"/>
                </a:cubicBezTo>
                <a:cubicBezTo>
                  <a:pt x="31" y="0"/>
                  <a:pt x="77" y="15"/>
                  <a:pt x="83" y="29"/>
                </a:cubicBezTo>
                <a:cubicBezTo>
                  <a:pt x="89" y="43"/>
                  <a:pt x="70" y="65"/>
                  <a:pt x="70" y="65"/>
                </a:cubicBezTo>
                <a:cubicBezTo>
                  <a:pt x="66" y="63"/>
                  <a:pt x="66" y="63"/>
                  <a:pt x="66" y="63"/>
                </a:cubicBezTo>
                <a:cubicBezTo>
                  <a:pt x="66" y="63"/>
                  <a:pt x="74" y="46"/>
                  <a:pt x="66" y="37"/>
                </a:cubicBezTo>
                <a:cubicBezTo>
                  <a:pt x="62" y="31"/>
                  <a:pt x="53" y="30"/>
                  <a:pt x="47" y="30"/>
                </a:cubicBezTo>
                <a:cubicBezTo>
                  <a:pt x="47" y="76"/>
                  <a:pt x="47" y="76"/>
                  <a:pt x="47" y="76"/>
                </a:cubicBezTo>
                <a:cubicBezTo>
                  <a:pt x="47" y="89"/>
                  <a:pt x="36" y="100"/>
                  <a:pt x="23" y="100"/>
                </a:cubicBezTo>
                <a:cubicBezTo>
                  <a:pt x="10" y="100"/>
                  <a:pt x="0" y="89"/>
                  <a:pt x="0" y="76"/>
                </a:cubicBezTo>
                <a:cubicBezTo>
                  <a:pt x="0" y="63"/>
                  <a:pt x="10" y="53"/>
                  <a:pt x="23" y="53"/>
                </a:cubicBezTo>
                <a:close/>
              </a:path>
            </a:pathLst>
          </a:custGeom>
          <a:solidFill>
            <a:schemeClr val="bg1"/>
          </a:solidFill>
          <a:ln>
            <a:noFill/>
          </a:ln>
        </p:spPr>
        <p:txBody>
          <a:bodyPr anchor="ctr"/>
          <a:lstStyle/>
          <a:p>
            <a:endParaRPr lang="zh-CN" altLang="en-US"/>
          </a:p>
        </p:txBody>
      </p:sp>
      <p:sp>
        <p:nvSpPr>
          <p:cNvPr id="16" name="KSO_Shape"/>
          <p:cNvSpPr>
            <a:spLocks/>
          </p:cNvSpPr>
          <p:nvPr userDrawn="1"/>
        </p:nvSpPr>
        <p:spPr bwMode="auto">
          <a:xfrm>
            <a:off x="5076056" y="411510"/>
            <a:ext cx="432048" cy="292352"/>
          </a:xfrm>
          <a:custGeom>
            <a:avLst/>
            <a:gdLst>
              <a:gd name="T0" fmla="*/ 1559345 w 1362075"/>
              <a:gd name="T1" fmla="*/ 1193908 h 922337"/>
              <a:gd name="T2" fmla="*/ 1341688 w 1362075"/>
              <a:gd name="T3" fmla="*/ 1258074 h 922337"/>
              <a:gd name="T4" fmla="*/ 1363267 w 1362075"/>
              <a:gd name="T5" fmla="*/ 1034598 h 922337"/>
              <a:gd name="T6" fmla="*/ 815579 w 1362075"/>
              <a:gd name="T7" fmla="*/ 1133059 h 922337"/>
              <a:gd name="T8" fmla="*/ 646148 w 1362075"/>
              <a:gd name="T9" fmla="*/ 1284994 h 922337"/>
              <a:gd name="T10" fmla="*/ 570722 w 1362075"/>
              <a:gd name="T11" fmla="*/ 1072581 h 922337"/>
              <a:gd name="T12" fmla="*/ 1468576 w 1362075"/>
              <a:gd name="T13" fmla="*/ 765862 h 922337"/>
              <a:gd name="T14" fmla="*/ 1503772 w 1362075"/>
              <a:gd name="T15" fmla="*/ 713746 h 922337"/>
              <a:gd name="T16" fmla="*/ 1377069 w 1362075"/>
              <a:gd name="T17" fmla="*/ 776581 h 922337"/>
              <a:gd name="T18" fmla="*/ 1193312 w 1362075"/>
              <a:gd name="T19" fmla="*/ 733705 h 922337"/>
              <a:gd name="T20" fmla="*/ 1255922 w 1362075"/>
              <a:gd name="T21" fmla="*/ 733705 h 922337"/>
              <a:gd name="T22" fmla="*/ 1072165 w 1362075"/>
              <a:gd name="T23" fmla="*/ 776581 h 922337"/>
              <a:gd name="T24" fmla="*/ 945832 w 1362075"/>
              <a:gd name="T25" fmla="*/ 713746 h 922337"/>
              <a:gd name="T26" fmla="*/ 980657 w 1362075"/>
              <a:gd name="T27" fmla="*/ 765862 h 922337"/>
              <a:gd name="T28" fmla="*/ 782450 w 1362075"/>
              <a:gd name="T29" fmla="*/ 750337 h 922337"/>
              <a:gd name="T30" fmla="*/ 838022 w 1362075"/>
              <a:gd name="T31" fmla="*/ 720768 h 922337"/>
              <a:gd name="T32" fmla="*/ 680199 w 1362075"/>
              <a:gd name="T33" fmla="*/ 781017 h 922337"/>
              <a:gd name="T34" fmla="*/ 1543414 w 1362075"/>
              <a:gd name="T35" fmla="*/ 584747 h 922337"/>
              <a:gd name="T36" fmla="*/ 1598614 w 1362075"/>
              <a:gd name="T37" fmla="*/ 614686 h 922337"/>
              <a:gd name="T38" fmla="*/ 1400779 w 1362075"/>
              <a:gd name="T39" fmla="*/ 630210 h 922337"/>
              <a:gd name="T40" fmla="*/ 1435604 w 1362075"/>
              <a:gd name="T41" fmla="*/ 578093 h 922337"/>
              <a:gd name="T42" fmla="*/ 1308530 w 1362075"/>
              <a:gd name="T43" fmla="*/ 640930 h 922337"/>
              <a:gd name="T44" fmla="*/ 1125143 w 1362075"/>
              <a:gd name="T45" fmla="*/ 598053 h 922337"/>
              <a:gd name="T46" fmla="*/ 1188124 w 1362075"/>
              <a:gd name="T47" fmla="*/ 598053 h 922337"/>
              <a:gd name="T48" fmla="*/ 1004368 w 1362075"/>
              <a:gd name="T49" fmla="*/ 640930 h 922337"/>
              <a:gd name="T50" fmla="*/ 877664 w 1362075"/>
              <a:gd name="T51" fmla="*/ 578093 h 922337"/>
              <a:gd name="T52" fmla="*/ 912488 w 1362075"/>
              <a:gd name="T53" fmla="*/ 630210 h 922337"/>
              <a:gd name="T54" fmla="*/ 714653 w 1362075"/>
              <a:gd name="T55" fmla="*/ 614686 h 922337"/>
              <a:gd name="T56" fmla="*/ 769855 w 1362075"/>
              <a:gd name="T57" fmla="*/ 584747 h 922337"/>
              <a:gd name="T58" fmla="*/ 612401 w 1362075"/>
              <a:gd name="T59" fmla="*/ 644995 h 922337"/>
              <a:gd name="T60" fmla="*/ 1611582 w 1362075"/>
              <a:gd name="T61" fmla="*/ 449094 h 922337"/>
              <a:gd name="T62" fmla="*/ 1666783 w 1362075"/>
              <a:gd name="T63" fmla="*/ 478664 h 922337"/>
              <a:gd name="T64" fmla="*/ 1468576 w 1362075"/>
              <a:gd name="T65" fmla="*/ 494557 h 922337"/>
              <a:gd name="T66" fmla="*/ 1503772 w 1362075"/>
              <a:gd name="T67" fmla="*/ 442071 h 922337"/>
              <a:gd name="T68" fmla="*/ 1377069 w 1362075"/>
              <a:gd name="T69" fmla="*/ 505277 h 922337"/>
              <a:gd name="T70" fmla="*/ 1193312 w 1362075"/>
              <a:gd name="T71" fmla="*/ 462031 h 922337"/>
              <a:gd name="T72" fmla="*/ 1255922 w 1362075"/>
              <a:gd name="T73" fmla="*/ 462031 h 922337"/>
              <a:gd name="T74" fmla="*/ 1072536 w 1362075"/>
              <a:gd name="T75" fmla="*/ 505277 h 922337"/>
              <a:gd name="T76" fmla="*/ 945832 w 1362075"/>
              <a:gd name="T77" fmla="*/ 442071 h 922337"/>
              <a:gd name="T78" fmla="*/ 980657 w 1362075"/>
              <a:gd name="T79" fmla="*/ 494557 h 922337"/>
              <a:gd name="T80" fmla="*/ 782450 w 1362075"/>
              <a:gd name="T81" fmla="*/ 478664 h 922337"/>
              <a:gd name="T82" fmla="*/ 838022 w 1362075"/>
              <a:gd name="T83" fmla="*/ 449094 h 922337"/>
              <a:gd name="T84" fmla="*/ 680199 w 1362075"/>
              <a:gd name="T85" fmla="*/ 509342 h 922337"/>
              <a:gd name="T86" fmla="*/ 522375 w 1362075"/>
              <a:gd name="T87" fmla="*/ 449094 h 922337"/>
              <a:gd name="T88" fmla="*/ 578317 w 1362075"/>
              <a:gd name="T89" fmla="*/ 478664 h 922337"/>
              <a:gd name="T90" fmla="*/ 1671228 w 1362075"/>
              <a:gd name="T91" fmla="*/ 355579 h 922337"/>
              <a:gd name="T92" fmla="*/ 1711241 w 1362075"/>
              <a:gd name="T93" fmla="*/ 306788 h 922337"/>
              <a:gd name="T94" fmla="*/ 1578238 w 1362075"/>
              <a:gd name="T95" fmla="*/ 370733 h 922337"/>
              <a:gd name="T96" fmla="*/ 1398927 w 1362075"/>
              <a:gd name="T97" fmla="*/ 323422 h 922337"/>
              <a:gd name="T98" fmla="*/ 1461168 w 1362075"/>
              <a:gd name="T99" fmla="*/ 329335 h 922337"/>
              <a:gd name="T100" fmla="*/ 1273705 w 1362075"/>
              <a:gd name="T101" fmla="*/ 367776 h 922337"/>
              <a:gd name="T102" fmla="*/ 1152929 w 1362075"/>
              <a:gd name="T103" fmla="*/ 305680 h 922337"/>
              <a:gd name="T104" fmla="*/ 1182938 w 1362075"/>
              <a:gd name="T105" fmla="*/ 361124 h 922337"/>
              <a:gd name="T106" fmla="*/ 986585 w 1362075"/>
              <a:gd name="T107" fmla="*/ 339685 h 922337"/>
              <a:gd name="T108" fmla="*/ 1044379 w 1362075"/>
              <a:gd name="T109" fmla="*/ 315660 h 922337"/>
              <a:gd name="T110" fmla="*/ 880999 w 1362075"/>
              <a:gd name="T111" fmla="*/ 373320 h 922337"/>
              <a:gd name="T112" fmla="*/ 729102 w 1362075"/>
              <a:gd name="T113" fmla="*/ 311593 h 922337"/>
              <a:gd name="T114" fmla="*/ 781709 w 1362075"/>
              <a:gd name="T115" fmla="*/ 346338 h 922337"/>
              <a:gd name="T116" fmla="*/ 582393 w 1362075"/>
              <a:gd name="T117" fmla="*/ 355579 h 922337"/>
              <a:gd name="T118" fmla="*/ 622404 w 1362075"/>
              <a:gd name="T119" fmla="*/ 306788 h 922337"/>
              <a:gd name="T120" fmla="*/ 489403 w 1362075"/>
              <a:gd name="T121" fmla="*/ 370733 h 922337"/>
              <a:gd name="T122" fmla="*/ 81506 w 1362075"/>
              <a:gd name="T123" fmla="*/ 201446 h 922337"/>
              <a:gd name="T124" fmla="*/ 17042 w 1362075"/>
              <a:gd name="T125" fmla="*/ 44724 h 9223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62075" h="922337">
                <a:moveTo>
                  <a:pt x="1016502" y="728662"/>
                </a:moveTo>
                <a:lnTo>
                  <a:pt x="1021557" y="728662"/>
                </a:lnTo>
                <a:lnTo>
                  <a:pt x="1026345" y="728662"/>
                </a:lnTo>
                <a:lnTo>
                  <a:pt x="1031400" y="729190"/>
                </a:lnTo>
                <a:lnTo>
                  <a:pt x="1036454" y="729718"/>
                </a:lnTo>
                <a:lnTo>
                  <a:pt x="1041243" y="730509"/>
                </a:lnTo>
                <a:lnTo>
                  <a:pt x="1045765" y="731565"/>
                </a:lnTo>
                <a:lnTo>
                  <a:pt x="1050288" y="732884"/>
                </a:lnTo>
                <a:lnTo>
                  <a:pt x="1055076" y="734467"/>
                </a:lnTo>
                <a:lnTo>
                  <a:pt x="1059598" y="736050"/>
                </a:lnTo>
                <a:lnTo>
                  <a:pt x="1063855" y="738161"/>
                </a:lnTo>
                <a:lnTo>
                  <a:pt x="1067845" y="740272"/>
                </a:lnTo>
                <a:lnTo>
                  <a:pt x="1072102" y="742383"/>
                </a:lnTo>
                <a:lnTo>
                  <a:pt x="1076092" y="745285"/>
                </a:lnTo>
                <a:lnTo>
                  <a:pt x="1079816" y="747924"/>
                </a:lnTo>
                <a:lnTo>
                  <a:pt x="1083541" y="750827"/>
                </a:lnTo>
                <a:lnTo>
                  <a:pt x="1086999" y="753729"/>
                </a:lnTo>
                <a:lnTo>
                  <a:pt x="1090723" y="756895"/>
                </a:lnTo>
                <a:lnTo>
                  <a:pt x="1093916" y="760062"/>
                </a:lnTo>
                <a:lnTo>
                  <a:pt x="1096842" y="764020"/>
                </a:lnTo>
                <a:lnTo>
                  <a:pt x="1099768" y="767450"/>
                </a:lnTo>
                <a:lnTo>
                  <a:pt x="1102429" y="771144"/>
                </a:lnTo>
                <a:lnTo>
                  <a:pt x="1104823" y="775102"/>
                </a:lnTo>
                <a:lnTo>
                  <a:pt x="1107483" y="779060"/>
                </a:lnTo>
                <a:lnTo>
                  <a:pt x="1109611" y="783546"/>
                </a:lnTo>
                <a:lnTo>
                  <a:pt x="1111473" y="787767"/>
                </a:lnTo>
                <a:lnTo>
                  <a:pt x="1113336" y="791989"/>
                </a:lnTo>
                <a:lnTo>
                  <a:pt x="1114932" y="796475"/>
                </a:lnTo>
                <a:lnTo>
                  <a:pt x="1115996" y="801488"/>
                </a:lnTo>
                <a:lnTo>
                  <a:pt x="1117326" y="805974"/>
                </a:lnTo>
                <a:lnTo>
                  <a:pt x="1118124" y="810723"/>
                </a:lnTo>
                <a:lnTo>
                  <a:pt x="1118656" y="815473"/>
                </a:lnTo>
                <a:lnTo>
                  <a:pt x="1118922" y="820486"/>
                </a:lnTo>
                <a:lnTo>
                  <a:pt x="1119188" y="825500"/>
                </a:lnTo>
                <a:lnTo>
                  <a:pt x="1118922" y="830513"/>
                </a:lnTo>
                <a:lnTo>
                  <a:pt x="1118656" y="835263"/>
                </a:lnTo>
                <a:lnTo>
                  <a:pt x="1118124" y="840276"/>
                </a:lnTo>
                <a:lnTo>
                  <a:pt x="1117326" y="845025"/>
                </a:lnTo>
                <a:lnTo>
                  <a:pt x="1115996" y="849775"/>
                </a:lnTo>
                <a:lnTo>
                  <a:pt x="1114932" y="854261"/>
                </a:lnTo>
                <a:lnTo>
                  <a:pt x="1113336" y="859010"/>
                </a:lnTo>
                <a:lnTo>
                  <a:pt x="1111473" y="863232"/>
                </a:lnTo>
                <a:lnTo>
                  <a:pt x="1109611" y="867454"/>
                </a:lnTo>
                <a:lnTo>
                  <a:pt x="1107483" y="871676"/>
                </a:lnTo>
                <a:lnTo>
                  <a:pt x="1104823" y="875897"/>
                </a:lnTo>
                <a:lnTo>
                  <a:pt x="1102429" y="879591"/>
                </a:lnTo>
                <a:lnTo>
                  <a:pt x="1099768" y="883549"/>
                </a:lnTo>
                <a:lnTo>
                  <a:pt x="1096842" y="886980"/>
                </a:lnTo>
                <a:lnTo>
                  <a:pt x="1093916" y="890674"/>
                </a:lnTo>
                <a:lnTo>
                  <a:pt x="1090723" y="894104"/>
                </a:lnTo>
                <a:lnTo>
                  <a:pt x="1086999" y="897270"/>
                </a:lnTo>
                <a:lnTo>
                  <a:pt x="1083541" y="900173"/>
                </a:lnTo>
                <a:lnTo>
                  <a:pt x="1079816" y="903075"/>
                </a:lnTo>
                <a:lnTo>
                  <a:pt x="1076092" y="905714"/>
                </a:lnTo>
                <a:lnTo>
                  <a:pt x="1072102" y="908352"/>
                </a:lnTo>
                <a:lnTo>
                  <a:pt x="1067845" y="910463"/>
                </a:lnTo>
                <a:lnTo>
                  <a:pt x="1063855" y="912838"/>
                </a:lnTo>
                <a:lnTo>
                  <a:pt x="1059598" y="914949"/>
                </a:lnTo>
                <a:lnTo>
                  <a:pt x="1055076" y="916532"/>
                </a:lnTo>
                <a:lnTo>
                  <a:pt x="1050288" y="918115"/>
                </a:lnTo>
                <a:lnTo>
                  <a:pt x="1045765" y="919435"/>
                </a:lnTo>
                <a:lnTo>
                  <a:pt x="1041243" y="920490"/>
                </a:lnTo>
                <a:lnTo>
                  <a:pt x="1036454" y="921282"/>
                </a:lnTo>
                <a:lnTo>
                  <a:pt x="1031400" y="921809"/>
                </a:lnTo>
                <a:lnTo>
                  <a:pt x="1026345" y="922337"/>
                </a:lnTo>
                <a:lnTo>
                  <a:pt x="1021557" y="922337"/>
                </a:lnTo>
                <a:lnTo>
                  <a:pt x="1016502" y="922337"/>
                </a:lnTo>
                <a:lnTo>
                  <a:pt x="1011448" y="921809"/>
                </a:lnTo>
                <a:lnTo>
                  <a:pt x="1006659" y="921282"/>
                </a:lnTo>
                <a:lnTo>
                  <a:pt x="1001871" y="920490"/>
                </a:lnTo>
                <a:lnTo>
                  <a:pt x="997082" y="919435"/>
                </a:lnTo>
                <a:lnTo>
                  <a:pt x="992294" y="918115"/>
                </a:lnTo>
                <a:lnTo>
                  <a:pt x="987771" y="916532"/>
                </a:lnTo>
                <a:lnTo>
                  <a:pt x="983515" y="914949"/>
                </a:lnTo>
                <a:lnTo>
                  <a:pt x="979259" y="912838"/>
                </a:lnTo>
                <a:lnTo>
                  <a:pt x="974736" y="910463"/>
                </a:lnTo>
                <a:lnTo>
                  <a:pt x="970746" y="908352"/>
                </a:lnTo>
                <a:lnTo>
                  <a:pt x="966755" y="905714"/>
                </a:lnTo>
                <a:lnTo>
                  <a:pt x="963031" y="903075"/>
                </a:lnTo>
                <a:lnTo>
                  <a:pt x="959307" y="900173"/>
                </a:lnTo>
                <a:lnTo>
                  <a:pt x="955582" y="897270"/>
                </a:lnTo>
                <a:lnTo>
                  <a:pt x="952390" y="894104"/>
                </a:lnTo>
                <a:lnTo>
                  <a:pt x="949198" y="890674"/>
                </a:lnTo>
                <a:lnTo>
                  <a:pt x="946005" y="886980"/>
                </a:lnTo>
                <a:lnTo>
                  <a:pt x="943079" y="883549"/>
                </a:lnTo>
                <a:lnTo>
                  <a:pt x="940419" y="879591"/>
                </a:lnTo>
                <a:lnTo>
                  <a:pt x="938025" y="875897"/>
                </a:lnTo>
                <a:lnTo>
                  <a:pt x="935364" y="871676"/>
                </a:lnTo>
                <a:lnTo>
                  <a:pt x="933236" y="867454"/>
                </a:lnTo>
                <a:lnTo>
                  <a:pt x="931374" y="863232"/>
                </a:lnTo>
                <a:lnTo>
                  <a:pt x="929512" y="859010"/>
                </a:lnTo>
                <a:lnTo>
                  <a:pt x="928182" y="854261"/>
                </a:lnTo>
                <a:lnTo>
                  <a:pt x="926852" y="849775"/>
                </a:lnTo>
                <a:lnTo>
                  <a:pt x="925787" y="845025"/>
                </a:lnTo>
                <a:lnTo>
                  <a:pt x="924989" y="840276"/>
                </a:lnTo>
                <a:lnTo>
                  <a:pt x="924191" y="835263"/>
                </a:lnTo>
                <a:lnTo>
                  <a:pt x="923925" y="830513"/>
                </a:lnTo>
                <a:lnTo>
                  <a:pt x="923925" y="825500"/>
                </a:lnTo>
                <a:lnTo>
                  <a:pt x="923925" y="820486"/>
                </a:lnTo>
                <a:lnTo>
                  <a:pt x="924191" y="815473"/>
                </a:lnTo>
                <a:lnTo>
                  <a:pt x="924989" y="810723"/>
                </a:lnTo>
                <a:lnTo>
                  <a:pt x="925787" y="805974"/>
                </a:lnTo>
                <a:lnTo>
                  <a:pt x="926852" y="801488"/>
                </a:lnTo>
                <a:lnTo>
                  <a:pt x="928182" y="796475"/>
                </a:lnTo>
                <a:lnTo>
                  <a:pt x="929512" y="791989"/>
                </a:lnTo>
                <a:lnTo>
                  <a:pt x="931374" y="787767"/>
                </a:lnTo>
                <a:lnTo>
                  <a:pt x="933236" y="783546"/>
                </a:lnTo>
                <a:lnTo>
                  <a:pt x="935364" y="779060"/>
                </a:lnTo>
                <a:lnTo>
                  <a:pt x="938025" y="775102"/>
                </a:lnTo>
                <a:lnTo>
                  <a:pt x="940419" y="771144"/>
                </a:lnTo>
                <a:lnTo>
                  <a:pt x="943079" y="767450"/>
                </a:lnTo>
                <a:lnTo>
                  <a:pt x="946005" y="764020"/>
                </a:lnTo>
                <a:lnTo>
                  <a:pt x="949198" y="760062"/>
                </a:lnTo>
                <a:lnTo>
                  <a:pt x="952390" y="756895"/>
                </a:lnTo>
                <a:lnTo>
                  <a:pt x="955582" y="753729"/>
                </a:lnTo>
                <a:lnTo>
                  <a:pt x="959307" y="750827"/>
                </a:lnTo>
                <a:lnTo>
                  <a:pt x="963031" y="747924"/>
                </a:lnTo>
                <a:lnTo>
                  <a:pt x="966755" y="745285"/>
                </a:lnTo>
                <a:lnTo>
                  <a:pt x="970746" y="742383"/>
                </a:lnTo>
                <a:lnTo>
                  <a:pt x="974736" y="740272"/>
                </a:lnTo>
                <a:lnTo>
                  <a:pt x="979259" y="738161"/>
                </a:lnTo>
                <a:lnTo>
                  <a:pt x="983515" y="736050"/>
                </a:lnTo>
                <a:lnTo>
                  <a:pt x="987771" y="734467"/>
                </a:lnTo>
                <a:lnTo>
                  <a:pt x="992294" y="732884"/>
                </a:lnTo>
                <a:lnTo>
                  <a:pt x="997082" y="731565"/>
                </a:lnTo>
                <a:lnTo>
                  <a:pt x="1001871" y="730509"/>
                </a:lnTo>
                <a:lnTo>
                  <a:pt x="1006659" y="729718"/>
                </a:lnTo>
                <a:lnTo>
                  <a:pt x="1011448" y="729190"/>
                </a:lnTo>
                <a:lnTo>
                  <a:pt x="1016502" y="728662"/>
                </a:lnTo>
                <a:close/>
                <a:moveTo>
                  <a:pt x="481389" y="728662"/>
                </a:moveTo>
                <a:lnTo>
                  <a:pt x="486437" y="728662"/>
                </a:lnTo>
                <a:lnTo>
                  <a:pt x="491485" y="728662"/>
                </a:lnTo>
                <a:lnTo>
                  <a:pt x="496532" y="729190"/>
                </a:lnTo>
                <a:lnTo>
                  <a:pt x="501314" y="729718"/>
                </a:lnTo>
                <a:lnTo>
                  <a:pt x="506362" y="730509"/>
                </a:lnTo>
                <a:lnTo>
                  <a:pt x="510878" y="731565"/>
                </a:lnTo>
                <a:lnTo>
                  <a:pt x="515394" y="732884"/>
                </a:lnTo>
                <a:lnTo>
                  <a:pt x="519911" y="734467"/>
                </a:lnTo>
                <a:lnTo>
                  <a:pt x="524427" y="736050"/>
                </a:lnTo>
                <a:lnTo>
                  <a:pt x="528943" y="738161"/>
                </a:lnTo>
                <a:lnTo>
                  <a:pt x="532928" y="740272"/>
                </a:lnTo>
                <a:lnTo>
                  <a:pt x="536913" y="742383"/>
                </a:lnTo>
                <a:lnTo>
                  <a:pt x="540898" y="745285"/>
                </a:lnTo>
                <a:lnTo>
                  <a:pt x="544883" y="747924"/>
                </a:lnTo>
                <a:lnTo>
                  <a:pt x="548602" y="750827"/>
                </a:lnTo>
                <a:lnTo>
                  <a:pt x="552056" y="753729"/>
                </a:lnTo>
                <a:lnTo>
                  <a:pt x="555510" y="756895"/>
                </a:lnTo>
                <a:lnTo>
                  <a:pt x="558698" y="760062"/>
                </a:lnTo>
                <a:lnTo>
                  <a:pt x="561620" y="764020"/>
                </a:lnTo>
                <a:lnTo>
                  <a:pt x="564808" y="767450"/>
                </a:lnTo>
                <a:lnTo>
                  <a:pt x="567464" y="771144"/>
                </a:lnTo>
                <a:lnTo>
                  <a:pt x="569855" y="775102"/>
                </a:lnTo>
                <a:lnTo>
                  <a:pt x="572246" y="779060"/>
                </a:lnTo>
                <a:lnTo>
                  <a:pt x="574372" y="783546"/>
                </a:lnTo>
                <a:lnTo>
                  <a:pt x="576231" y="787767"/>
                </a:lnTo>
                <a:lnTo>
                  <a:pt x="578091" y="791989"/>
                </a:lnTo>
                <a:lnTo>
                  <a:pt x="579685" y="796475"/>
                </a:lnTo>
                <a:lnTo>
                  <a:pt x="580748" y="801488"/>
                </a:lnTo>
                <a:lnTo>
                  <a:pt x="582342" y="805974"/>
                </a:lnTo>
                <a:lnTo>
                  <a:pt x="583139" y="810723"/>
                </a:lnTo>
                <a:lnTo>
                  <a:pt x="583670" y="815473"/>
                </a:lnTo>
                <a:lnTo>
                  <a:pt x="583936" y="820486"/>
                </a:lnTo>
                <a:lnTo>
                  <a:pt x="584201" y="825500"/>
                </a:lnTo>
                <a:lnTo>
                  <a:pt x="583936" y="830513"/>
                </a:lnTo>
                <a:lnTo>
                  <a:pt x="583670" y="835263"/>
                </a:lnTo>
                <a:lnTo>
                  <a:pt x="583139" y="840276"/>
                </a:lnTo>
                <a:lnTo>
                  <a:pt x="582342" y="845025"/>
                </a:lnTo>
                <a:lnTo>
                  <a:pt x="580748" y="849775"/>
                </a:lnTo>
                <a:lnTo>
                  <a:pt x="579685" y="854261"/>
                </a:lnTo>
                <a:lnTo>
                  <a:pt x="578091" y="859010"/>
                </a:lnTo>
                <a:lnTo>
                  <a:pt x="576231" y="863232"/>
                </a:lnTo>
                <a:lnTo>
                  <a:pt x="574372" y="867454"/>
                </a:lnTo>
                <a:lnTo>
                  <a:pt x="572246" y="871676"/>
                </a:lnTo>
                <a:lnTo>
                  <a:pt x="569855" y="875897"/>
                </a:lnTo>
                <a:lnTo>
                  <a:pt x="567464" y="879591"/>
                </a:lnTo>
                <a:lnTo>
                  <a:pt x="564808" y="883549"/>
                </a:lnTo>
                <a:lnTo>
                  <a:pt x="561620" y="886980"/>
                </a:lnTo>
                <a:lnTo>
                  <a:pt x="558698" y="890674"/>
                </a:lnTo>
                <a:lnTo>
                  <a:pt x="555510" y="894104"/>
                </a:lnTo>
                <a:lnTo>
                  <a:pt x="552056" y="897270"/>
                </a:lnTo>
                <a:lnTo>
                  <a:pt x="548602" y="900173"/>
                </a:lnTo>
                <a:lnTo>
                  <a:pt x="544883" y="903075"/>
                </a:lnTo>
                <a:lnTo>
                  <a:pt x="540898" y="905714"/>
                </a:lnTo>
                <a:lnTo>
                  <a:pt x="536913" y="908352"/>
                </a:lnTo>
                <a:lnTo>
                  <a:pt x="532928" y="910463"/>
                </a:lnTo>
                <a:lnTo>
                  <a:pt x="528943" y="912838"/>
                </a:lnTo>
                <a:lnTo>
                  <a:pt x="524427" y="914949"/>
                </a:lnTo>
                <a:lnTo>
                  <a:pt x="519911" y="916532"/>
                </a:lnTo>
                <a:lnTo>
                  <a:pt x="515394" y="918115"/>
                </a:lnTo>
                <a:lnTo>
                  <a:pt x="510878" y="919435"/>
                </a:lnTo>
                <a:lnTo>
                  <a:pt x="506362" y="920490"/>
                </a:lnTo>
                <a:lnTo>
                  <a:pt x="501314" y="921282"/>
                </a:lnTo>
                <a:lnTo>
                  <a:pt x="496532" y="921809"/>
                </a:lnTo>
                <a:lnTo>
                  <a:pt x="491485" y="922337"/>
                </a:lnTo>
                <a:lnTo>
                  <a:pt x="486437" y="922337"/>
                </a:lnTo>
                <a:lnTo>
                  <a:pt x="481389" y="922337"/>
                </a:lnTo>
                <a:lnTo>
                  <a:pt x="476607" y="921809"/>
                </a:lnTo>
                <a:lnTo>
                  <a:pt x="471825" y="921282"/>
                </a:lnTo>
                <a:lnTo>
                  <a:pt x="466778" y="920490"/>
                </a:lnTo>
                <a:lnTo>
                  <a:pt x="461996" y="919435"/>
                </a:lnTo>
                <a:lnTo>
                  <a:pt x="457480" y="918115"/>
                </a:lnTo>
                <a:lnTo>
                  <a:pt x="452963" y="916532"/>
                </a:lnTo>
                <a:lnTo>
                  <a:pt x="448447" y="914949"/>
                </a:lnTo>
                <a:lnTo>
                  <a:pt x="444196" y="912838"/>
                </a:lnTo>
                <a:lnTo>
                  <a:pt x="439946" y="910463"/>
                </a:lnTo>
                <a:lnTo>
                  <a:pt x="435961" y="908352"/>
                </a:lnTo>
                <a:lnTo>
                  <a:pt x="431976" y="905714"/>
                </a:lnTo>
                <a:lnTo>
                  <a:pt x="427991" y="903075"/>
                </a:lnTo>
                <a:lnTo>
                  <a:pt x="424272" y="900173"/>
                </a:lnTo>
                <a:lnTo>
                  <a:pt x="420818" y="897270"/>
                </a:lnTo>
                <a:lnTo>
                  <a:pt x="417630" y="894104"/>
                </a:lnTo>
                <a:lnTo>
                  <a:pt x="414442" y="890674"/>
                </a:lnTo>
                <a:lnTo>
                  <a:pt x="410988" y="886980"/>
                </a:lnTo>
                <a:lnTo>
                  <a:pt x="408066" y="883549"/>
                </a:lnTo>
                <a:lnTo>
                  <a:pt x="405409" y="879591"/>
                </a:lnTo>
                <a:lnTo>
                  <a:pt x="403018" y="875897"/>
                </a:lnTo>
                <a:lnTo>
                  <a:pt x="400627" y="871676"/>
                </a:lnTo>
                <a:lnTo>
                  <a:pt x="398502" y="867454"/>
                </a:lnTo>
                <a:lnTo>
                  <a:pt x="396643" y="863232"/>
                </a:lnTo>
                <a:lnTo>
                  <a:pt x="395049" y="859010"/>
                </a:lnTo>
                <a:lnTo>
                  <a:pt x="393455" y="854261"/>
                </a:lnTo>
                <a:lnTo>
                  <a:pt x="391861" y="849775"/>
                </a:lnTo>
                <a:lnTo>
                  <a:pt x="390798" y="845025"/>
                </a:lnTo>
                <a:lnTo>
                  <a:pt x="390001" y="840276"/>
                </a:lnTo>
                <a:lnTo>
                  <a:pt x="389204" y="835263"/>
                </a:lnTo>
                <a:lnTo>
                  <a:pt x="388938" y="830513"/>
                </a:lnTo>
                <a:lnTo>
                  <a:pt x="388938" y="825500"/>
                </a:lnTo>
                <a:lnTo>
                  <a:pt x="388938" y="820486"/>
                </a:lnTo>
                <a:lnTo>
                  <a:pt x="389204" y="815473"/>
                </a:lnTo>
                <a:lnTo>
                  <a:pt x="390001" y="810723"/>
                </a:lnTo>
                <a:lnTo>
                  <a:pt x="390798" y="805974"/>
                </a:lnTo>
                <a:lnTo>
                  <a:pt x="391861" y="801488"/>
                </a:lnTo>
                <a:lnTo>
                  <a:pt x="393455" y="796475"/>
                </a:lnTo>
                <a:lnTo>
                  <a:pt x="395049" y="791989"/>
                </a:lnTo>
                <a:lnTo>
                  <a:pt x="396643" y="787767"/>
                </a:lnTo>
                <a:lnTo>
                  <a:pt x="398502" y="783546"/>
                </a:lnTo>
                <a:lnTo>
                  <a:pt x="400627" y="779060"/>
                </a:lnTo>
                <a:lnTo>
                  <a:pt x="403018" y="775102"/>
                </a:lnTo>
                <a:lnTo>
                  <a:pt x="405409" y="771144"/>
                </a:lnTo>
                <a:lnTo>
                  <a:pt x="408066" y="767450"/>
                </a:lnTo>
                <a:lnTo>
                  <a:pt x="410988" y="764020"/>
                </a:lnTo>
                <a:lnTo>
                  <a:pt x="414442" y="760062"/>
                </a:lnTo>
                <a:lnTo>
                  <a:pt x="417630" y="756895"/>
                </a:lnTo>
                <a:lnTo>
                  <a:pt x="420818" y="753729"/>
                </a:lnTo>
                <a:lnTo>
                  <a:pt x="424272" y="750827"/>
                </a:lnTo>
                <a:lnTo>
                  <a:pt x="427991" y="747924"/>
                </a:lnTo>
                <a:lnTo>
                  <a:pt x="431976" y="745285"/>
                </a:lnTo>
                <a:lnTo>
                  <a:pt x="435961" y="742383"/>
                </a:lnTo>
                <a:lnTo>
                  <a:pt x="439946" y="740272"/>
                </a:lnTo>
                <a:lnTo>
                  <a:pt x="444196" y="738161"/>
                </a:lnTo>
                <a:lnTo>
                  <a:pt x="448447" y="736050"/>
                </a:lnTo>
                <a:lnTo>
                  <a:pt x="452963" y="734467"/>
                </a:lnTo>
                <a:lnTo>
                  <a:pt x="457480" y="732884"/>
                </a:lnTo>
                <a:lnTo>
                  <a:pt x="461996" y="731565"/>
                </a:lnTo>
                <a:lnTo>
                  <a:pt x="466778" y="730509"/>
                </a:lnTo>
                <a:lnTo>
                  <a:pt x="471825" y="729718"/>
                </a:lnTo>
                <a:lnTo>
                  <a:pt x="476607" y="729190"/>
                </a:lnTo>
                <a:lnTo>
                  <a:pt x="481389" y="728662"/>
                </a:lnTo>
                <a:close/>
                <a:moveTo>
                  <a:pt x="1067780" y="510168"/>
                </a:moveTo>
                <a:lnTo>
                  <a:pt x="1065396" y="510697"/>
                </a:lnTo>
                <a:lnTo>
                  <a:pt x="1063012" y="511226"/>
                </a:lnTo>
                <a:lnTo>
                  <a:pt x="1060893" y="512019"/>
                </a:lnTo>
                <a:lnTo>
                  <a:pt x="1058774" y="513077"/>
                </a:lnTo>
                <a:lnTo>
                  <a:pt x="1056655" y="514135"/>
                </a:lnTo>
                <a:lnTo>
                  <a:pt x="1055065" y="515722"/>
                </a:lnTo>
                <a:lnTo>
                  <a:pt x="1053211" y="517044"/>
                </a:lnTo>
                <a:lnTo>
                  <a:pt x="1051622" y="518895"/>
                </a:lnTo>
                <a:lnTo>
                  <a:pt x="1050032" y="521011"/>
                </a:lnTo>
                <a:lnTo>
                  <a:pt x="1048973" y="522862"/>
                </a:lnTo>
                <a:lnTo>
                  <a:pt x="1047913" y="524978"/>
                </a:lnTo>
                <a:lnTo>
                  <a:pt x="1047119" y="527358"/>
                </a:lnTo>
                <a:lnTo>
                  <a:pt x="1046589" y="529474"/>
                </a:lnTo>
                <a:lnTo>
                  <a:pt x="1046059" y="531854"/>
                </a:lnTo>
                <a:lnTo>
                  <a:pt x="1046059" y="534499"/>
                </a:lnTo>
                <a:lnTo>
                  <a:pt x="1046059" y="536879"/>
                </a:lnTo>
                <a:lnTo>
                  <a:pt x="1046589" y="539524"/>
                </a:lnTo>
                <a:lnTo>
                  <a:pt x="1047119" y="541640"/>
                </a:lnTo>
                <a:lnTo>
                  <a:pt x="1047913" y="544020"/>
                </a:lnTo>
                <a:lnTo>
                  <a:pt x="1048973" y="546136"/>
                </a:lnTo>
                <a:lnTo>
                  <a:pt x="1050032" y="547987"/>
                </a:lnTo>
                <a:lnTo>
                  <a:pt x="1051622" y="549839"/>
                </a:lnTo>
                <a:lnTo>
                  <a:pt x="1053211" y="551425"/>
                </a:lnTo>
                <a:lnTo>
                  <a:pt x="1055065" y="553012"/>
                </a:lnTo>
                <a:lnTo>
                  <a:pt x="1056655" y="554599"/>
                </a:lnTo>
                <a:lnTo>
                  <a:pt x="1058774" y="555657"/>
                </a:lnTo>
                <a:lnTo>
                  <a:pt x="1060893" y="556979"/>
                </a:lnTo>
                <a:lnTo>
                  <a:pt x="1063012" y="557773"/>
                </a:lnTo>
                <a:lnTo>
                  <a:pt x="1065396" y="558302"/>
                </a:lnTo>
                <a:lnTo>
                  <a:pt x="1067780" y="558831"/>
                </a:lnTo>
                <a:lnTo>
                  <a:pt x="1070429" y="558831"/>
                </a:lnTo>
                <a:lnTo>
                  <a:pt x="1072813" y="558831"/>
                </a:lnTo>
                <a:lnTo>
                  <a:pt x="1075197" y="558302"/>
                </a:lnTo>
                <a:lnTo>
                  <a:pt x="1077581" y="557773"/>
                </a:lnTo>
                <a:lnTo>
                  <a:pt x="1079700" y="556979"/>
                </a:lnTo>
                <a:lnTo>
                  <a:pt x="1081819" y="555657"/>
                </a:lnTo>
                <a:lnTo>
                  <a:pt x="1083939" y="554599"/>
                </a:lnTo>
                <a:lnTo>
                  <a:pt x="1085528" y="553012"/>
                </a:lnTo>
                <a:lnTo>
                  <a:pt x="1087382" y="551425"/>
                </a:lnTo>
                <a:lnTo>
                  <a:pt x="1089236" y="549839"/>
                </a:lnTo>
                <a:lnTo>
                  <a:pt x="1090561" y="547987"/>
                </a:lnTo>
                <a:lnTo>
                  <a:pt x="1091620" y="546136"/>
                </a:lnTo>
                <a:lnTo>
                  <a:pt x="1092680" y="544020"/>
                </a:lnTo>
                <a:lnTo>
                  <a:pt x="1093475" y="541640"/>
                </a:lnTo>
                <a:lnTo>
                  <a:pt x="1094269" y="539524"/>
                </a:lnTo>
                <a:lnTo>
                  <a:pt x="1094534" y="536879"/>
                </a:lnTo>
                <a:lnTo>
                  <a:pt x="1094534" y="534499"/>
                </a:lnTo>
                <a:lnTo>
                  <a:pt x="1094534" y="531854"/>
                </a:lnTo>
                <a:lnTo>
                  <a:pt x="1094269" y="529474"/>
                </a:lnTo>
                <a:lnTo>
                  <a:pt x="1093475" y="527358"/>
                </a:lnTo>
                <a:lnTo>
                  <a:pt x="1092680" y="524978"/>
                </a:lnTo>
                <a:lnTo>
                  <a:pt x="1091620" y="522862"/>
                </a:lnTo>
                <a:lnTo>
                  <a:pt x="1090561" y="521011"/>
                </a:lnTo>
                <a:lnTo>
                  <a:pt x="1089236" y="518895"/>
                </a:lnTo>
                <a:lnTo>
                  <a:pt x="1087382" y="517044"/>
                </a:lnTo>
                <a:lnTo>
                  <a:pt x="1085528" y="515722"/>
                </a:lnTo>
                <a:lnTo>
                  <a:pt x="1083939" y="514135"/>
                </a:lnTo>
                <a:lnTo>
                  <a:pt x="1081819" y="513077"/>
                </a:lnTo>
                <a:lnTo>
                  <a:pt x="1079700" y="512019"/>
                </a:lnTo>
                <a:lnTo>
                  <a:pt x="1077581" y="511226"/>
                </a:lnTo>
                <a:lnTo>
                  <a:pt x="1075197" y="510697"/>
                </a:lnTo>
                <a:lnTo>
                  <a:pt x="1072813" y="510168"/>
                </a:lnTo>
                <a:lnTo>
                  <a:pt x="1070429" y="510168"/>
                </a:lnTo>
                <a:lnTo>
                  <a:pt x="1067780" y="510168"/>
                </a:lnTo>
                <a:close/>
                <a:moveTo>
                  <a:pt x="970300" y="510168"/>
                </a:moveTo>
                <a:lnTo>
                  <a:pt x="967916" y="510697"/>
                </a:lnTo>
                <a:lnTo>
                  <a:pt x="965797" y="511226"/>
                </a:lnTo>
                <a:lnTo>
                  <a:pt x="963678" y="512019"/>
                </a:lnTo>
                <a:lnTo>
                  <a:pt x="961558" y="513077"/>
                </a:lnTo>
                <a:lnTo>
                  <a:pt x="959439" y="514135"/>
                </a:lnTo>
                <a:lnTo>
                  <a:pt x="957585" y="515722"/>
                </a:lnTo>
                <a:lnTo>
                  <a:pt x="955731" y="517044"/>
                </a:lnTo>
                <a:lnTo>
                  <a:pt x="954141" y="518895"/>
                </a:lnTo>
                <a:lnTo>
                  <a:pt x="952817" y="521011"/>
                </a:lnTo>
                <a:lnTo>
                  <a:pt x="951493" y="522862"/>
                </a:lnTo>
                <a:lnTo>
                  <a:pt x="950698" y="524978"/>
                </a:lnTo>
                <a:lnTo>
                  <a:pt x="949903" y="527358"/>
                </a:lnTo>
                <a:lnTo>
                  <a:pt x="949108" y="529474"/>
                </a:lnTo>
                <a:lnTo>
                  <a:pt x="948844" y="531854"/>
                </a:lnTo>
                <a:lnTo>
                  <a:pt x="948844" y="534499"/>
                </a:lnTo>
                <a:lnTo>
                  <a:pt x="948844" y="536879"/>
                </a:lnTo>
                <a:lnTo>
                  <a:pt x="949108" y="539524"/>
                </a:lnTo>
                <a:lnTo>
                  <a:pt x="949903" y="541640"/>
                </a:lnTo>
                <a:lnTo>
                  <a:pt x="950698" y="544020"/>
                </a:lnTo>
                <a:lnTo>
                  <a:pt x="951493" y="546136"/>
                </a:lnTo>
                <a:lnTo>
                  <a:pt x="952817" y="547987"/>
                </a:lnTo>
                <a:lnTo>
                  <a:pt x="954141" y="549839"/>
                </a:lnTo>
                <a:lnTo>
                  <a:pt x="955731" y="551425"/>
                </a:lnTo>
                <a:lnTo>
                  <a:pt x="957585" y="553012"/>
                </a:lnTo>
                <a:lnTo>
                  <a:pt x="959439" y="554599"/>
                </a:lnTo>
                <a:lnTo>
                  <a:pt x="961558" y="555657"/>
                </a:lnTo>
                <a:lnTo>
                  <a:pt x="963678" y="556979"/>
                </a:lnTo>
                <a:lnTo>
                  <a:pt x="965797" y="557773"/>
                </a:lnTo>
                <a:lnTo>
                  <a:pt x="967916" y="558302"/>
                </a:lnTo>
                <a:lnTo>
                  <a:pt x="970300" y="558831"/>
                </a:lnTo>
                <a:lnTo>
                  <a:pt x="972949" y="558831"/>
                </a:lnTo>
                <a:lnTo>
                  <a:pt x="975598" y="558831"/>
                </a:lnTo>
                <a:lnTo>
                  <a:pt x="977982" y="558302"/>
                </a:lnTo>
                <a:lnTo>
                  <a:pt x="980366" y="557773"/>
                </a:lnTo>
                <a:lnTo>
                  <a:pt x="982485" y="556979"/>
                </a:lnTo>
                <a:lnTo>
                  <a:pt x="984604" y="555657"/>
                </a:lnTo>
                <a:lnTo>
                  <a:pt x="986458" y="554599"/>
                </a:lnTo>
                <a:lnTo>
                  <a:pt x="988313" y="553012"/>
                </a:lnTo>
                <a:lnTo>
                  <a:pt x="990167" y="551425"/>
                </a:lnTo>
                <a:lnTo>
                  <a:pt x="991756" y="549839"/>
                </a:lnTo>
                <a:lnTo>
                  <a:pt x="993081" y="547987"/>
                </a:lnTo>
                <a:lnTo>
                  <a:pt x="994405" y="546136"/>
                </a:lnTo>
                <a:lnTo>
                  <a:pt x="995465" y="544020"/>
                </a:lnTo>
                <a:lnTo>
                  <a:pt x="996259" y="541640"/>
                </a:lnTo>
                <a:lnTo>
                  <a:pt x="996789" y="539524"/>
                </a:lnTo>
                <a:lnTo>
                  <a:pt x="997319" y="536879"/>
                </a:lnTo>
                <a:lnTo>
                  <a:pt x="997319" y="534499"/>
                </a:lnTo>
                <a:lnTo>
                  <a:pt x="997319" y="531854"/>
                </a:lnTo>
                <a:lnTo>
                  <a:pt x="996789" y="529474"/>
                </a:lnTo>
                <a:lnTo>
                  <a:pt x="996259" y="527358"/>
                </a:lnTo>
                <a:lnTo>
                  <a:pt x="995465" y="524978"/>
                </a:lnTo>
                <a:lnTo>
                  <a:pt x="994405" y="522862"/>
                </a:lnTo>
                <a:lnTo>
                  <a:pt x="993081" y="521011"/>
                </a:lnTo>
                <a:lnTo>
                  <a:pt x="991756" y="518895"/>
                </a:lnTo>
                <a:lnTo>
                  <a:pt x="990167" y="517044"/>
                </a:lnTo>
                <a:lnTo>
                  <a:pt x="988313" y="515722"/>
                </a:lnTo>
                <a:lnTo>
                  <a:pt x="986458" y="514135"/>
                </a:lnTo>
                <a:lnTo>
                  <a:pt x="984604" y="513077"/>
                </a:lnTo>
                <a:lnTo>
                  <a:pt x="982485" y="512019"/>
                </a:lnTo>
                <a:lnTo>
                  <a:pt x="980366" y="511226"/>
                </a:lnTo>
                <a:lnTo>
                  <a:pt x="977982" y="510697"/>
                </a:lnTo>
                <a:lnTo>
                  <a:pt x="975598" y="510168"/>
                </a:lnTo>
                <a:lnTo>
                  <a:pt x="972949" y="510168"/>
                </a:lnTo>
                <a:lnTo>
                  <a:pt x="970300" y="510168"/>
                </a:lnTo>
                <a:close/>
                <a:moveTo>
                  <a:pt x="873084" y="510168"/>
                </a:moveTo>
                <a:lnTo>
                  <a:pt x="870700" y="510697"/>
                </a:lnTo>
                <a:lnTo>
                  <a:pt x="868316" y="511226"/>
                </a:lnTo>
                <a:lnTo>
                  <a:pt x="866197" y="512019"/>
                </a:lnTo>
                <a:lnTo>
                  <a:pt x="864078" y="513077"/>
                </a:lnTo>
                <a:lnTo>
                  <a:pt x="861959" y="514135"/>
                </a:lnTo>
                <a:lnTo>
                  <a:pt x="860105" y="515722"/>
                </a:lnTo>
                <a:lnTo>
                  <a:pt x="858251" y="517044"/>
                </a:lnTo>
                <a:lnTo>
                  <a:pt x="856926" y="518895"/>
                </a:lnTo>
                <a:lnTo>
                  <a:pt x="855337" y="521011"/>
                </a:lnTo>
                <a:lnTo>
                  <a:pt x="854277" y="522862"/>
                </a:lnTo>
                <a:lnTo>
                  <a:pt x="853218" y="524978"/>
                </a:lnTo>
                <a:lnTo>
                  <a:pt x="852423" y="527358"/>
                </a:lnTo>
                <a:lnTo>
                  <a:pt x="851893" y="529474"/>
                </a:lnTo>
                <a:lnTo>
                  <a:pt x="851363" y="531854"/>
                </a:lnTo>
                <a:lnTo>
                  <a:pt x="851363" y="534499"/>
                </a:lnTo>
                <a:lnTo>
                  <a:pt x="851363" y="536879"/>
                </a:lnTo>
                <a:lnTo>
                  <a:pt x="851893" y="539524"/>
                </a:lnTo>
                <a:lnTo>
                  <a:pt x="852423" y="541640"/>
                </a:lnTo>
                <a:lnTo>
                  <a:pt x="853218" y="544020"/>
                </a:lnTo>
                <a:lnTo>
                  <a:pt x="854277" y="546136"/>
                </a:lnTo>
                <a:lnTo>
                  <a:pt x="855337" y="547987"/>
                </a:lnTo>
                <a:lnTo>
                  <a:pt x="856926" y="549839"/>
                </a:lnTo>
                <a:lnTo>
                  <a:pt x="858251" y="551425"/>
                </a:lnTo>
                <a:lnTo>
                  <a:pt x="860105" y="553012"/>
                </a:lnTo>
                <a:lnTo>
                  <a:pt x="861959" y="554599"/>
                </a:lnTo>
                <a:lnTo>
                  <a:pt x="864078" y="555657"/>
                </a:lnTo>
                <a:lnTo>
                  <a:pt x="866197" y="556979"/>
                </a:lnTo>
                <a:lnTo>
                  <a:pt x="868316" y="557773"/>
                </a:lnTo>
                <a:lnTo>
                  <a:pt x="870700" y="558302"/>
                </a:lnTo>
                <a:lnTo>
                  <a:pt x="873084" y="558831"/>
                </a:lnTo>
                <a:lnTo>
                  <a:pt x="875468" y="558831"/>
                </a:lnTo>
                <a:lnTo>
                  <a:pt x="877853" y="558831"/>
                </a:lnTo>
                <a:lnTo>
                  <a:pt x="880237" y="558302"/>
                </a:lnTo>
                <a:lnTo>
                  <a:pt x="882885" y="557773"/>
                </a:lnTo>
                <a:lnTo>
                  <a:pt x="885005" y="556979"/>
                </a:lnTo>
                <a:lnTo>
                  <a:pt x="887124" y="555657"/>
                </a:lnTo>
                <a:lnTo>
                  <a:pt x="889243" y="554599"/>
                </a:lnTo>
                <a:lnTo>
                  <a:pt x="891097" y="553012"/>
                </a:lnTo>
                <a:lnTo>
                  <a:pt x="892686" y="551425"/>
                </a:lnTo>
                <a:lnTo>
                  <a:pt x="894276" y="549839"/>
                </a:lnTo>
                <a:lnTo>
                  <a:pt x="895600" y="547987"/>
                </a:lnTo>
                <a:lnTo>
                  <a:pt x="896925" y="546136"/>
                </a:lnTo>
                <a:lnTo>
                  <a:pt x="897984" y="544020"/>
                </a:lnTo>
                <a:lnTo>
                  <a:pt x="898779" y="541640"/>
                </a:lnTo>
                <a:lnTo>
                  <a:pt x="899309" y="539524"/>
                </a:lnTo>
                <a:lnTo>
                  <a:pt x="899574" y="536879"/>
                </a:lnTo>
                <a:lnTo>
                  <a:pt x="899839" y="534499"/>
                </a:lnTo>
                <a:lnTo>
                  <a:pt x="899574" y="531854"/>
                </a:lnTo>
                <a:lnTo>
                  <a:pt x="899309" y="529474"/>
                </a:lnTo>
                <a:lnTo>
                  <a:pt x="898779" y="527358"/>
                </a:lnTo>
                <a:lnTo>
                  <a:pt x="897984" y="524978"/>
                </a:lnTo>
                <a:lnTo>
                  <a:pt x="896925" y="522862"/>
                </a:lnTo>
                <a:lnTo>
                  <a:pt x="895600" y="521011"/>
                </a:lnTo>
                <a:lnTo>
                  <a:pt x="894276" y="518895"/>
                </a:lnTo>
                <a:lnTo>
                  <a:pt x="892686" y="517044"/>
                </a:lnTo>
                <a:lnTo>
                  <a:pt x="891097" y="515722"/>
                </a:lnTo>
                <a:lnTo>
                  <a:pt x="889243" y="514135"/>
                </a:lnTo>
                <a:lnTo>
                  <a:pt x="887124" y="513077"/>
                </a:lnTo>
                <a:lnTo>
                  <a:pt x="885005" y="512019"/>
                </a:lnTo>
                <a:lnTo>
                  <a:pt x="882885" y="511226"/>
                </a:lnTo>
                <a:lnTo>
                  <a:pt x="880237" y="510697"/>
                </a:lnTo>
                <a:lnTo>
                  <a:pt x="877853" y="510168"/>
                </a:lnTo>
                <a:lnTo>
                  <a:pt x="875468" y="510168"/>
                </a:lnTo>
                <a:lnTo>
                  <a:pt x="873084" y="510168"/>
                </a:lnTo>
                <a:close/>
                <a:moveTo>
                  <a:pt x="775869" y="510168"/>
                </a:moveTo>
                <a:lnTo>
                  <a:pt x="773485" y="510697"/>
                </a:lnTo>
                <a:lnTo>
                  <a:pt x="771101" y="511226"/>
                </a:lnTo>
                <a:lnTo>
                  <a:pt x="768982" y="512019"/>
                </a:lnTo>
                <a:lnTo>
                  <a:pt x="766598" y="513077"/>
                </a:lnTo>
                <a:lnTo>
                  <a:pt x="764479" y="514135"/>
                </a:lnTo>
                <a:lnTo>
                  <a:pt x="762889" y="515722"/>
                </a:lnTo>
                <a:lnTo>
                  <a:pt x="761035" y="517044"/>
                </a:lnTo>
                <a:lnTo>
                  <a:pt x="759446" y="518895"/>
                </a:lnTo>
                <a:lnTo>
                  <a:pt x="758121" y="521011"/>
                </a:lnTo>
                <a:lnTo>
                  <a:pt x="757062" y="522862"/>
                </a:lnTo>
                <a:lnTo>
                  <a:pt x="756002" y="524978"/>
                </a:lnTo>
                <a:lnTo>
                  <a:pt x="755207" y="527358"/>
                </a:lnTo>
                <a:lnTo>
                  <a:pt x="754678" y="529474"/>
                </a:lnTo>
                <a:lnTo>
                  <a:pt x="754148" y="531854"/>
                </a:lnTo>
                <a:lnTo>
                  <a:pt x="754148" y="534499"/>
                </a:lnTo>
                <a:lnTo>
                  <a:pt x="754148" y="536879"/>
                </a:lnTo>
                <a:lnTo>
                  <a:pt x="754678" y="539524"/>
                </a:lnTo>
                <a:lnTo>
                  <a:pt x="755207" y="541640"/>
                </a:lnTo>
                <a:lnTo>
                  <a:pt x="756002" y="544020"/>
                </a:lnTo>
                <a:lnTo>
                  <a:pt x="757062" y="546136"/>
                </a:lnTo>
                <a:lnTo>
                  <a:pt x="758121" y="547987"/>
                </a:lnTo>
                <a:lnTo>
                  <a:pt x="759446" y="549839"/>
                </a:lnTo>
                <a:lnTo>
                  <a:pt x="761035" y="551425"/>
                </a:lnTo>
                <a:lnTo>
                  <a:pt x="762889" y="553012"/>
                </a:lnTo>
                <a:lnTo>
                  <a:pt x="764479" y="554599"/>
                </a:lnTo>
                <a:lnTo>
                  <a:pt x="766598" y="555657"/>
                </a:lnTo>
                <a:lnTo>
                  <a:pt x="768982" y="556979"/>
                </a:lnTo>
                <a:lnTo>
                  <a:pt x="771101" y="557773"/>
                </a:lnTo>
                <a:lnTo>
                  <a:pt x="773485" y="558302"/>
                </a:lnTo>
                <a:lnTo>
                  <a:pt x="775869" y="558831"/>
                </a:lnTo>
                <a:lnTo>
                  <a:pt x="778253" y="558831"/>
                </a:lnTo>
                <a:lnTo>
                  <a:pt x="780637" y="558831"/>
                </a:lnTo>
                <a:lnTo>
                  <a:pt x="783021" y="558302"/>
                </a:lnTo>
                <a:lnTo>
                  <a:pt x="785405" y="557773"/>
                </a:lnTo>
                <a:lnTo>
                  <a:pt x="787789" y="556979"/>
                </a:lnTo>
                <a:lnTo>
                  <a:pt x="789908" y="555657"/>
                </a:lnTo>
                <a:lnTo>
                  <a:pt x="792027" y="554599"/>
                </a:lnTo>
                <a:lnTo>
                  <a:pt x="793882" y="553012"/>
                </a:lnTo>
                <a:lnTo>
                  <a:pt x="795471" y="551425"/>
                </a:lnTo>
                <a:lnTo>
                  <a:pt x="797060" y="549839"/>
                </a:lnTo>
                <a:lnTo>
                  <a:pt x="798385" y="547987"/>
                </a:lnTo>
                <a:lnTo>
                  <a:pt x="799709" y="546136"/>
                </a:lnTo>
                <a:lnTo>
                  <a:pt x="800504" y="544020"/>
                </a:lnTo>
                <a:lnTo>
                  <a:pt x="801299" y="541640"/>
                </a:lnTo>
                <a:lnTo>
                  <a:pt x="802093" y="539524"/>
                </a:lnTo>
                <a:lnTo>
                  <a:pt x="802358" y="536879"/>
                </a:lnTo>
                <a:lnTo>
                  <a:pt x="802358" y="534499"/>
                </a:lnTo>
                <a:lnTo>
                  <a:pt x="802358" y="531854"/>
                </a:lnTo>
                <a:lnTo>
                  <a:pt x="802093" y="529474"/>
                </a:lnTo>
                <a:lnTo>
                  <a:pt x="801299" y="527358"/>
                </a:lnTo>
                <a:lnTo>
                  <a:pt x="800504" y="524978"/>
                </a:lnTo>
                <a:lnTo>
                  <a:pt x="799709" y="522862"/>
                </a:lnTo>
                <a:lnTo>
                  <a:pt x="798385" y="521011"/>
                </a:lnTo>
                <a:lnTo>
                  <a:pt x="797060" y="518895"/>
                </a:lnTo>
                <a:lnTo>
                  <a:pt x="795471" y="517044"/>
                </a:lnTo>
                <a:lnTo>
                  <a:pt x="793882" y="515722"/>
                </a:lnTo>
                <a:lnTo>
                  <a:pt x="792027" y="514135"/>
                </a:lnTo>
                <a:lnTo>
                  <a:pt x="789908" y="513077"/>
                </a:lnTo>
                <a:lnTo>
                  <a:pt x="787789" y="512019"/>
                </a:lnTo>
                <a:lnTo>
                  <a:pt x="785405" y="511226"/>
                </a:lnTo>
                <a:lnTo>
                  <a:pt x="783021" y="510697"/>
                </a:lnTo>
                <a:lnTo>
                  <a:pt x="780637" y="510168"/>
                </a:lnTo>
                <a:lnTo>
                  <a:pt x="778253" y="510168"/>
                </a:lnTo>
                <a:lnTo>
                  <a:pt x="775869" y="510168"/>
                </a:lnTo>
                <a:close/>
                <a:moveTo>
                  <a:pt x="678654" y="510168"/>
                </a:moveTo>
                <a:lnTo>
                  <a:pt x="676270" y="510697"/>
                </a:lnTo>
                <a:lnTo>
                  <a:pt x="673621" y="511226"/>
                </a:lnTo>
                <a:lnTo>
                  <a:pt x="671502" y="512019"/>
                </a:lnTo>
                <a:lnTo>
                  <a:pt x="669382" y="513077"/>
                </a:lnTo>
                <a:lnTo>
                  <a:pt x="667528" y="514135"/>
                </a:lnTo>
                <a:lnTo>
                  <a:pt x="665674" y="515722"/>
                </a:lnTo>
                <a:lnTo>
                  <a:pt x="663820" y="517044"/>
                </a:lnTo>
                <a:lnTo>
                  <a:pt x="662495" y="518895"/>
                </a:lnTo>
                <a:lnTo>
                  <a:pt x="660906" y="521011"/>
                </a:lnTo>
                <a:lnTo>
                  <a:pt x="659846" y="522862"/>
                </a:lnTo>
                <a:lnTo>
                  <a:pt x="658787" y="524978"/>
                </a:lnTo>
                <a:lnTo>
                  <a:pt x="657992" y="527358"/>
                </a:lnTo>
                <a:lnTo>
                  <a:pt x="657462" y="529474"/>
                </a:lnTo>
                <a:lnTo>
                  <a:pt x="656933" y="531854"/>
                </a:lnTo>
                <a:lnTo>
                  <a:pt x="656933" y="534499"/>
                </a:lnTo>
                <a:lnTo>
                  <a:pt x="656933" y="536879"/>
                </a:lnTo>
                <a:lnTo>
                  <a:pt x="657462" y="539524"/>
                </a:lnTo>
                <a:lnTo>
                  <a:pt x="657992" y="541640"/>
                </a:lnTo>
                <a:lnTo>
                  <a:pt x="658787" y="544020"/>
                </a:lnTo>
                <a:lnTo>
                  <a:pt x="659846" y="546136"/>
                </a:lnTo>
                <a:lnTo>
                  <a:pt x="660906" y="547987"/>
                </a:lnTo>
                <a:lnTo>
                  <a:pt x="662495" y="549839"/>
                </a:lnTo>
                <a:lnTo>
                  <a:pt x="663820" y="551425"/>
                </a:lnTo>
                <a:lnTo>
                  <a:pt x="665674" y="553012"/>
                </a:lnTo>
                <a:lnTo>
                  <a:pt x="667528" y="554599"/>
                </a:lnTo>
                <a:lnTo>
                  <a:pt x="669382" y="555657"/>
                </a:lnTo>
                <a:lnTo>
                  <a:pt x="671502" y="556979"/>
                </a:lnTo>
                <a:lnTo>
                  <a:pt x="673621" y="557773"/>
                </a:lnTo>
                <a:lnTo>
                  <a:pt x="676270" y="558302"/>
                </a:lnTo>
                <a:lnTo>
                  <a:pt x="678654" y="558831"/>
                </a:lnTo>
                <a:lnTo>
                  <a:pt x="681038" y="558831"/>
                </a:lnTo>
                <a:lnTo>
                  <a:pt x="683422" y="558831"/>
                </a:lnTo>
                <a:lnTo>
                  <a:pt x="685806" y="558302"/>
                </a:lnTo>
                <a:lnTo>
                  <a:pt x="688190" y="557773"/>
                </a:lnTo>
                <a:lnTo>
                  <a:pt x="690309" y="556979"/>
                </a:lnTo>
                <a:lnTo>
                  <a:pt x="692428" y="555657"/>
                </a:lnTo>
                <a:lnTo>
                  <a:pt x="694812" y="554599"/>
                </a:lnTo>
                <a:lnTo>
                  <a:pt x="696666" y="553012"/>
                </a:lnTo>
                <a:lnTo>
                  <a:pt x="698256" y="551425"/>
                </a:lnTo>
                <a:lnTo>
                  <a:pt x="699845" y="549839"/>
                </a:lnTo>
                <a:lnTo>
                  <a:pt x="701170" y="547987"/>
                </a:lnTo>
                <a:lnTo>
                  <a:pt x="702494" y="546136"/>
                </a:lnTo>
                <a:lnTo>
                  <a:pt x="703554" y="544020"/>
                </a:lnTo>
                <a:lnTo>
                  <a:pt x="704348" y="541640"/>
                </a:lnTo>
                <a:lnTo>
                  <a:pt x="704878" y="539524"/>
                </a:lnTo>
                <a:lnTo>
                  <a:pt x="705143" y="536879"/>
                </a:lnTo>
                <a:lnTo>
                  <a:pt x="705408" y="534499"/>
                </a:lnTo>
                <a:lnTo>
                  <a:pt x="705143" y="531854"/>
                </a:lnTo>
                <a:lnTo>
                  <a:pt x="704878" y="529474"/>
                </a:lnTo>
                <a:lnTo>
                  <a:pt x="704348" y="527358"/>
                </a:lnTo>
                <a:lnTo>
                  <a:pt x="703554" y="524978"/>
                </a:lnTo>
                <a:lnTo>
                  <a:pt x="702494" y="522862"/>
                </a:lnTo>
                <a:lnTo>
                  <a:pt x="701170" y="521011"/>
                </a:lnTo>
                <a:lnTo>
                  <a:pt x="699845" y="518895"/>
                </a:lnTo>
                <a:lnTo>
                  <a:pt x="698256" y="517044"/>
                </a:lnTo>
                <a:lnTo>
                  <a:pt x="696666" y="515722"/>
                </a:lnTo>
                <a:lnTo>
                  <a:pt x="694812" y="514135"/>
                </a:lnTo>
                <a:lnTo>
                  <a:pt x="692428" y="513077"/>
                </a:lnTo>
                <a:lnTo>
                  <a:pt x="690309" y="512019"/>
                </a:lnTo>
                <a:lnTo>
                  <a:pt x="688190" y="511226"/>
                </a:lnTo>
                <a:lnTo>
                  <a:pt x="685806" y="510697"/>
                </a:lnTo>
                <a:lnTo>
                  <a:pt x="683422" y="510168"/>
                </a:lnTo>
                <a:lnTo>
                  <a:pt x="681038" y="510168"/>
                </a:lnTo>
                <a:lnTo>
                  <a:pt x="678654" y="510168"/>
                </a:lnTo>
                <a:close/>
                <a:moveTo>
                  <a:pt x="581438" y="510168"/>
                </a:moveTo>
                <a:lnTo>
                  <a:pt x="578789" y="510697"/>
                </a:lnTo>
                <a:lnTo>
                  <a:pt x="576405" y="511226"/>
                </a:lnTo>
                <a:lnTo>
                  <a:pt x="574286" y="512019"/>
                </a:lnTo>
                <a:lnTo>
                  <a:pt x="572167" y="513077"/>
                </a:lnTo>
                <a:lnTo>
                  <a:pt x="570313" y="514135"/>
                </a:lnTo>
                <a:lnTo>
                  <a:pt x="568459" y="515722"/>
                </a:lnTo>
                <a:lnTo>
                  <a:pt x="566604" y="517044"/>
                </a:lnTo>
                <a:lnTo>
                  <a:pt x="565015" y="518895"/>
                </a:lnTo>
                <a:lnTo>
                  <a:pt x="563691" y="521011"/>
                </a:lnTo>
                <a:lnTo>
                  <a:pt x="562631" y="522862"/>
                </a:lnTo>
                <a:lnTo>
                  <a:pt x="561307" y="524978"/>
                </a:lnTo>
                <a:lnTo>
                  <a:pt x="560512" y="527358"/>
                </a:lnTo>
                <a:lnTo>
                  <a:pt x="559982" y="529474"/>
                </a:lnTo>
                <a:lnTo>
                  <a:pt x="559452" y="531854"/>
                </a:lnTo>
                <a:lnTo>
                  <a:pt x="559452" y="534499"/>
                </a:lnTo>
                <a:lnTo>
                  <a:pt x="559452" y="536879"/>
                </a:lnTo>
                <a:lnTo>
                  <a:pt x="559982" y="539524"/>
                </a:lnTo>
                <a:lnTo>
                  <a:pt x="560512" y="541640"/>
                </a:lnTo>
                <a:lnTo>
                  <a:pt x="561307" y="544020"/>
                </a:lnTo>
                <a:lnTo>
                  <a:pt x="562631" y="546136"/>
                </a:lnTo>
                <a:lnTo>
                  <a:pt x="563691" y="547987"/>
                </a:lnTo>
                <a:lnTo>
                  <a:pt x="565015" y="549839"/>
                </a:lnTo>
                <a:lnTo>
                  <a:pt x="566604" y="551425"/>
                </a:lnTo>
                <a:lnTo>
                  <a:pt x="568459" y="553012"/>
                </a:lnTo>
                <a:lnTo>
                  <a:pt x="570313" y="554599"/>
                </a:lnTo>
                <a:lnTo>
                  <a:pt x="572167" y="555657"/>
                </a:lnTo>
                <a:lnTo>
                  <a:pt x="574286" y="556979"/>
                </a:lnTo>
                <a:lnTo>
                  <a:pt x="576405" y="557773"/>
                </a:lnTo>
                <a:lnTo>
                  <a:pt x="578789" y="558302"/>
                </a:lnTo>
                <a:lnTo>
                  <a:pt x="581438" y="558831"/>
                </a:lnTo>
                <a:lnTo>
                  <a:pt x="583822" y="558831"/>
                </a:lnTo>
                <a:lnTo>
                  <a:pt x="586206" y="558831"/>
                </a:lnTo>
                <a:lnTo>
                  <a:pt x="588590" y="558302"/>
                </a:lnTo>
                <a:lnTo>
                  <a:pt x="590974" y="557773"/>
                </a:lnTo>
                <a:lnTo>
                  <a:pt x="593094" y="556979"/>
                </a:lnTo>
                <a:lnTo>
                  <a:pt x="595213" y="555657"/>
                </a:lnTo>
                <a:lnTo>
                  <a:pt x="597332" y="554599"/>
                </a:lnTo>
                <a:lnTo>
                  <a:pt x="599186" y="553012"/>
                </a:lnTo>
                <a:lnTo>
                  <a:pt x="601040" y="551425"/>
                </a:lnTo>
                <a:lnTo>
                  <a:pt x="602630" y="549839"/>
                </a:lnTo>
                <a:lnTo>
                  <a:pt x="603954" y="547987"/>
                </a:lnTo>
                <a:lnTo>
                  <a:pt x="605279" y="546136"/>
                </a:lnTo>
                <a:lnTo>
                  <a:pt x="606073" y="544020"/>
                </a:lnTo>
                <a:lnTo>
                  <a:pt x="606868" y="541640"/>
                </a:lnTo>
                <a:lnTo>
                  <a:pt x="607663" y="539524"/>
                </a:lnTo>
                <a:lnTo>
                  <a:pt x="607928" y="536879"/>
                </a:lnTo>
                <a:lnTo>
                  <a:pt x="607928" y="534499"/>
                </a:lnTo>
                <a:lnTo>
                  <a:pt x="607928" y="531854"/>
                </a:lnTo>
                <a:lnTo>
                  <a:pt x="607663" y="529474"/>
                </a:lnTo>
                <a:lnTo>
                  <a:pt x="606868" y="527358"/>
                </a:lnTo>
                <a:lnTo>
                  <a:pt x="606073" y="524978"/>
                </a:lnTo>
                <a:lnTo>
                  <a:pt x="605279" y="522862"/>
                </a:lnTo>
                <a:lnTo>
                  <a:pt x="603954" y="521011"/>
                </a:lnTo>
                <a:lnTo>
                  <a:pt x="602630" y="518895"/>
                </a:lnTo>
                <a:lnTo>
                  <a:pt x="601040" y="517044"/>
                </a:lnTo>
                <a:lnTo>
                  <a:pt x="599186" y="515722"/>
                </a:lnTo>
                <a:lnTo>
                  <a:pt x="597332" y="514135"/>
                </a:lnTo>
                <a:lnTo>
                  <a:pt x="595213" y="513077"/>
                </a:lnTo>
                <a:lnTo>
                  <a:pt x="593094" y="512019"/>
                </a:lnTo>
                <a:lnTo>
                  <a:pt x="590974" y="511226"/>
                </a:lnTo>
                <a:lnTo>
                  <a:pt x="588590" y="510697"/>
                </a:lnTo>
                <a:lnTo>
                  <a:pt x="586206" y="510168"/>
                </a:lnTo>
                <a:lnTo>
                  <a:pt x="583822" y="510168"/>
                </a:lnTo>
                <a:lnTo>
                  <a:pt x="581438" y="510168"/>
                </a:lnTo>
                <a:close/>
                <a:moveTo>
                  <a:pt x="483958" y="510168"/>
                </a:moveTo>
                <a:lnTo>
                  <a:pt x="481574" y="510697"/>
                </a:lnTo>
                <a:lnTo>
                  <a:pt x="479190" y="511226"/>
                </a:lnTo>
                <a:lnTo>
                  <a:pt x="477071" y="512019"/>
                </a:lnTo>
                <a:lnTo>
                  <a:pt x="474952" y="513077"/>
                </a:lnTo>
                <a:lnTo>
                  <a:pt x="472833" y="514135"/>
                </a:lnTo>
                <a:lnTo>
                  <a:pt x="470978" y="515722"/>
                </a:lnTo>
                <a:lnTo>
                  <a:pt x="469389" y="517044"/>
                </a:lnTo>
                <a:lnTo>
                  <a:pt x="467535" y="518895"/>
                </a:lnTo>
                <a:lnTo>
                  <a:pt x="466210" y="521011"/>
                </a:lnTo>
                <a:lnTo>
                  <a:pt x="465151" y="522862"/>
                </a:lnTo>
                <a:lnTo>
                  <a:pt x="464091" y="524978"/>
                </a:lnTo>
                <a:lnTo>
                  <a:pt x="463296" y="527358"/>
                </a:lnTo>
                <a:lnTo>
                  <a:pt x="462502" y="529474"/>
                </a:lnTo>
                <a:lnTo>
                  <a:pt x="462237" y="531854"/>
                </a:lnTo>
                <a:lnTo>
                  <a:pt x="462237" y="534499"/>
                </a:lnTo>
                <a:lnTo>
                  <a:pt x="462237" y="536879"/>
                </a:lnTo>
                <a:lnTo>
                  <a:pt x="462502" y="539524"/>
                </a:lnTo>
                <a:lnTo>
                  <a:pt x="463296" y="541640"/>
                </a:lnTo>
                <a:lnTo>
                  <a:pt x="464091" y="544020"/>
                </a:lnTo>
                <a:lnTo>
                  <a:pt x="465151" y="546136"/>
                </a:lnTo>
                <a:lnTo>
                  <a:pt x="466210" y="547987"/>
                </a:lnTo>
                <a:lnTo>
                  <a:pt x="467535" y="549839"/>
                </a:lnTo>
                <a:lnTo>
                  <a:pt x="469389" y="551425"/>
                </a:lnTo>
                <a:lnTo>
                  <a:pt x="470978" y="553012"/>
                </a:lnTo>
                <a:lnTo>
                  <a:pt x="472833" y="554599"/>
                </a:lnTo>
                <a:lnTo>
                  <a:pt x="474952" y="555657"/>
                </a:lnTo>
                <a:lnTo>
                  <a:pt x="477071" y="556979"/>
                </a:lnTo>
                <a:lnTo>
                  <a:pt x="479190" y="557773"/>
                </a:lnTo>
                <a:lnTo>
                  <a:pt x="481574" y="558302"/>
                </a:lnTo>
                <a:lnTo>
                  <a:pt x="483958" y="558831"/>
                </a:lnTo>
                <a:lnTo>
                  <a:pt x="486342" y="558831"/>
                </a:lnTo>
                <a:lnTo>
                  <a:pt x="488991" y="558831"/>
                </a:lnTo>
                <a:lnTo>
                  <a:pt x="491375" y="558302"/>
                </a:lnTo>
                <a:lnTo>
                  <a:pt x="493759" y="557773"/>
                </a:lnTo>
                <a:lnTo>
                  <a:pt x="495878" y="556979"/>
                </a:lnTo>
                <a:lnTo>
                  <a:pt x="497997" y="555657"/>
                </a:lnTo>
                <a:lnTo>
                  <a:pt x="499852" y="554599"/>
                </a:lnTo>
                <a:lnTo>
                  <a:pt x="501706" y="553012"/>
                </a:lnTo>
                <a:lnTo>
                  <a:pt x="503560" y="551425"/>
                </a:lnTo>
                <a:lnTo>
                  <a:pt x="505149" y="549839"/>
                </a:lnTo>
                <a:lnTo>
                  <a:pt x="506739" y="547987"/>
                </a:lnTo>
                <a:lnTo>
                  <a:pt x="507798" y="546136"/>
                </a:lnTo>
                <a:lnTo>
                  <a:pt x="508858" y="544020"/>
                </a:lnTo>
                <a:lnTo>
                  <a:pt x="509653" y="541640"/>
                </a:lnTo>
                <a:lnTo>
                  <a:pt x="510182" y="539524"/>
                </a:lnTo>
                <a:lnTo>
                  <a:pt x="510712" y="536879"/>
                </a:lnTo>
                <a:lnTo>
                  <a:pt x="510712" y="534499"/>
                </a:lnTo>
                <a:lnTo>
                  <a:pt x="510712" y="531854"/>
                </a:lnTo>
                <a:lnTo>
                  <a:pt x="510182" y="529474"/>
                </a:lnTo>
                <a:lnTo>
                  <a:pt x="509653" y="527358"/>
                </a:lnTo>
                <a:lnTo>
                  <a:pt x="508858" y="524978"/>
                </a:lnTo>
                <a:lnTo>
                  <a:pt x="507798" y="522862"/>
                </a:lnTo>
                <a:lnTo>
                  <a:pt x="506739" y="521011"/>
                </a:lnTo>
                <a:lnTo>
                  <a:pt x="505149" y="518895"/>
                </a:lnTo>
                <a:lnTo>
                  <a:pt x="503560" y="517044"/>
                </a:lnTo>
                <a:lnTo>
                  <a:pt x="501706" y="515722"/>
                </a:lnTo>
                <a:lnTo>
                  <a:pt x="499852" y="514135"/>
                </a:lnTo>
                <a:lnTo>
                  <a:pt x="497997" y="513077"/>
                </a:lnTo>
                <a:lnTo>
                  <a:pt x="495878" y="512019"/>
                </a:lnTo>
                <a:lnTo>
                  <a:pt x="493759" y="511226"/>
                </a:lnTo>
                <a:lnTo>
                  <a:pt x="491375" y="510697"/>
                </a:lnTo>
                <a:lnTo>
                  <a:pt x="488991" y="510168"/>
                </a:lnTo>
                <a:lnTo>
                  <a:pt x="486342" y="510168"/>
                </a:lnTo>
                <a:lnTo>
                  <a:pt x="483958" y="510168"/>
                </a:lnTo>
                <a:close/>
                <a:moveTo>
                  <a:pt x="1116520" y="413106"/>
                </a:moveTo>
                <a:lnTo>
                  <a:pt x="1114136" y="413635"/>
                </a:lnTo>
                <a:lnTo>
                  <a:pt x="1111752" y="414164"/>
                </a:lnTo>
                <a:lnTo>
                  <a:pt x="1109633" y="414958"/>
                </a:lnTo>
                <a:lnTo>
                  <a:pt x="1107514" y="416015"/>
                </a:lnTo>
                <a:lnTo>
                  <a:pt x="1105395" y="417073"/>
                </a:lnTo>
                <a:lnTo>
                  <a:pt x="1103541" y="418396"/>
                </a:lnTo>
                <a:lnTo>
                  <a:pt x="1101686" y="419983"/>
                </a:lnTo>
                <a:lnTo>
                  <a:pt x="1100097" y="421834"/>
                </a:lnTo>
                <a:lnTo>
                  <a:pt x="1098772" y="423685"/>
                </a:lnTo>
                <a:lnTo>
                  <a:pt x="1097713" y="425536"/>
                </a:lnTo>
                <a:lnTo>
                  <a:pt x="1096653" y="427917"/>
                </a:lnTo>
                <a:lnTo>
                  <a:pt x="1095859" y="430032"/>
                </a:lnTo>
                <a:lnTo>
                  <a:pt x="1095329" y="432413"/>
                </a:lnTo>
                <a:lnTo>
                  <a:pt x="1094799" y="434793"/>
                </a:lnTo>
                <a:lnTo>
                  <a:pt x="1094799" y="437173"/>
                </a:lnTo>
                <a:lnTo>
                  <a:pt x="1094799" y="439818"/>
                </a:lnTo>
                <a:lnTo>
                  <a:pt x="1095329" y="442198"/>
                </a:lnTo>
                <a:lnTo>
                  <a:pt x="1095859" y="444314"/>
                </a:lnTo>
                <a:lnTo>
                  <a:pt x="1096653" y="446959"/>
                </a:lnTo>
                <a:lnTo>
                  <a:pt x="1097713" y="448810"/>
                </a:lnTo>
                <a:lnTo>
                  <a:pt x="1098772" y="450926"/>
                </a:lnTo>
                <a:lnTo>
                  <a:pt x="1100097" y="452777"/>
                </a:lnTo>
                <a:lnTo>
                  <a:pt x="1101686" y="454364"/>
                </a:lnTo>
                <a:lnTo>
                  <a:pt x="1103541" y="455951"/>
                </a:lnTo>
                <a:lnTo>
                  <a:pt x="1105395" y="457273"/>
                </a:lnTo>
                <a:lnTo>
                  <a:pt x="1107514" y="458596"/>
                </a:lnTo>
                <a:lnTo>
                  <a:pt x="1109633" y="459653"/>
                </a:lnTo>
                <a:lnTo>
                  <a:pt x="1111752" y="460447"/>
                </a:lnTo>
                <a:lnTo>
                  <a:pt x="1114136" y="460976"/>
                </a:lnTo>
                <a:lnTo>
                  <a:pt x="1116520" y="461240"/>
                </a:lnTo>
                <a:lnTo>
                  <a:pt x="1118904" y="461505"/>
                </a:lnTo>
                <a:lnTo>
                  <a:pt x="1121288" y="461240"/>
                </a:lnTo>
                <a:lnTo>
                  <a:pt x="1123672" y="460976"/>
                </a:lnTo>
                <a:lnTo>
                  <a:pt x="1126321" y="460447"/>
                </a:lnTo>
                <a:lnTo>
                  <a:pt x="1128440" y="459653"/>
                </a:lnTo>
                <a:lnTo>
                  <a:pt x="1130560" y="458596"/>
                </a:lnTo>
                <a:lnTo>
                  <a:pt x="1132679" y="457273"/>
                </a:lnTo>
                <a:lnTo>
                  <a:pt x="1134533" y="455951"/>
                </a:lnTo>
                <a:lnTo>
                  <a:pt x="1136122" y="454364"/>
                </a:lnTo>
                <a:lnTo>
                  <a:pt x="1137712" y="452777"/>
                </a:lnTo>
                <a:lnTo>
                  <a:pt x="1139036" y="450926"/>
                </a:lnTo>
                <a:lnTo>
                  <a:pt x="1140361" y="448810"/>
                </a:lnTo>
                <a:lnTo>
                  <a:pt x="1141155" y="446959"/>
                </a:lnTo>
                <a:lnTo>
                  <a:pt x="1141950" y="444314"/>
                </a:lnTo>
                <a:lnTo>
                  <a:pt x="1142745" y="442198"/>
                </a:lnTo>
                <a:lnTo>
                  <a:pt x="1143009" y="439818"/>
                </a:lnTo>
                <a:lnTo>
                  <a:pt x="1143009" y="437173"/>
                </a:lnTo>
                <a:lnTo>
                  <a:pt x="1143009" y="434793"/>
                </a:lnTo>
                <a:lnTo>
                  <a:pt x="1142745" y="432413"/>
                </a:lnTo>
                <a:lnTo>
                  <a:pt x="1141950" y="430032"/>
                </a:lnTo>
                <a:lnTo>
                  <a:pt x="1141155" y="427917"/>
                </a:lnTo>
                <a:lnTo>
                  <a:pt x="1140361" y="425536"/>
                </a:lnTo>
                <a:lnTo>
                  <a:pt x="1139036" y="423685"/>
                </a:lnTo>
                <a:lnTo>
                  <a:pt x="1137712" y="421834"/>
                </a:lnTo>
                <a:lnTo>
                  <a:pt x="1136122" y="419983"/>
                </a:lnTo>
                <a:lnTo>
                  <a:pt x="1134533" y="418396"/>
                </a:lnTo>
                <a:lnTo>
                  <a:pt x="1132679" y="417073"/>
                </a:lnTo>
                <a:lnTo>
                  <a:pt x="1130560" y="416015"/>
                </a:lnTo>
                <a:lnTo>
                  <a:pt x="1128440" y="414958"/>
                </a:lnTo>
                <a:lnTo>
                  <a:pt x="1126321" y="414164"/>
                </a:lnTo>
                <a:lnTo>
                  <a:pt x="1123672" y="413635"/>
                </a:lnTo>
                <a:lnTo>
                  <a:pt x="1121288" y="413106"/>
                </a:lnTo>
                <a:lnTo>
                  <a:pt x="1118904" y="413106"/>
                </a:lnTo>
                <a:lnTo>
                  <a:pt x="1116520" y="413106"/>
                </a:lnTo>
                <a:close/>
                <a:moveTo>
                  <a:pt x="1019040" y="413106"/>
                </a:moveTo>
                <a:lnTo>
                  <a:pt x="1016656" y="413635"/>
                </a:lnTo>
                <a:lnTo>
                  <a:pt x="1014537" y="414164"/>
                </a:lnTo>
                <a:lnTo>
                  <a:pt x="1011888" y="414958"/>
                </a:lnTo>
                <a:lnTo>
                  <a:pt x="1009769" y="416015"/>
                </a:lnTo>
                <a:lnTo>
                  <a:pt x="1007915" y="417073"/>
                </a:lnTo>
                <a:lnTo>
                  <a:pt x="1006060" y="418396"/>
                </a:lnTo>
                <a:lnTo>
                  <a:pt x="1004471" y="419983"/>
                </a:lnTo>
                <a:lnTo>
                  <a:pt x="1002882" y="421834"/>
                </a:lnTo>
                <a:lnTo>
                  <a:pt x="1001557" y="423685"/>
                </a:lnTo>
                <a:lnTo>
                  <a:pt x="1000233" y="425536"/>
                </a:lnTo>
                <a:lnTo>
                  <a:pt x="999173" y="427917"/>
                </a:lnTo>
                <a:lnTo>
                  <a:pt x="998378" y="430032"/>
                </a:lnTo>
                <a:lnTo>
                  <a:pt x="997849" y="432413"/>
                </a:lnTo>
                <a:lnTo>
                  <a:pt x="997584" y="434793"/>
                </a:lnTo>
                <a:lnTo>
                  <a:pt x="997319" y="437173"/>
                </a:lnTo>
                <a:lnTo>
                  <a:pt x="997584" y="439818"/>
                </a:lnTo>
                <a:lnTo>
                  <a:pt x="997849" y="442198"/>
                </a:lnTo>
                <a:lnTo>
                  <a:pt x="998378" y="444314"/>
                </a:lnTo>
                <a:lnTo>
                  <a:pt x="999173" y="446959"/>
                </a:lnTo>
                <a:lnTo>
                  <a:pt x="1000233" y="448810"/>
                </a:lnTo>
                <a:lnTo>
                  <a:pt x="1001557" y="450926"/>
                </a:lnTo>
                <a:lnTo>
                  <a:pt x="1002882" y="452777"/>
                </a:lnTo>
                <a:lnTo>
                  <a:pt x="1004471" y="454364"/>
                </a:lnTo>
                <a:lnTo>
                  <a:pt x="1006060" y="455951"/>
                </a:lnTo>
                <a:lnTo>
                  <a:pt x="1007915" y="457273"/>
                </a:lnTo>
                <a:lnTo>
                  <a:pt x="1009769" y="458596"/>
                </a:lnTo>
                <a:lnTo>
                  <a:pt x="1011888" y="459653"/>
                </a:lnTo>
                <a:lnTo>
                  <a:pt x="1014537" y="460447"/>
                </a:lnTo>
                <a:lnTo>
                  <a:pt x="1016656" y="460976"/>
                </a:lnTo>
                <a:lnTo>
                  <a:pt x="1019040" y="461240"/>
                </a:lnTo>
                <a:lnTo>
                  <a:pt x="1021424" y="461505"/>
                </a:lnTo>
                <a:lnTo>
                  <a:pt x="1024073" y="461240"/>
                </a:lnTo>
                <a:lnTo>
                  <a:pt x="1026457" y="460976"/>
                </a:lnTo>
                <a:lnTo>
                  <a:pt x="1028576" y="460447"/>
                </a:lnTo>
                <a:lnTo>
                  <a:pt x="1030960" y="459653"/>
                </a:lnTo>
                <a:lnTo>
                  <a:pt x="1033344" y="458596"/>
                </a:lnTo>
                <a:lnTo>
                  <a:pt x="1035198" y="457273"/>
                </a:lnTo>
                <a:lnTo>
                  <a:pt x="1037053" y="455951"/>
                </a:lnTo>
                <a:lnTo>
                  <a:pt x="1038642" y="454364"/>
                </a:lnTo>
                <a:lnTo>
                  <a:pt x="1040231" y="452777"/>
                </a:lnTo>
                <a:lnTo>
                  <a:pt x="1041821" y="450926"/>
                </a:lnTo>
                <a:lnTo>
                  <a:pt x="1042880" y="448810"/>
                </a:lnTo>
                <a:lnTo>
                  <a:pt x="1043940" y="446959"/>
                </a:lnTo>
                <a:lnTo>
                  <a:pt x="1044735" y="444314"/>
                </a:lnTo>
                <a:lnTo>
                  <a:pt x="1045264" y="442198"/>
                </a:lnTo>
                <a:lnTo>
                  <a:pt x="1045529" y="439818"/>
                </a:lnTo>
                <a:lnTo>
                  <a:pt x="1045794" y="437173"/>
                </a:lnTo>
                <a:lnTo>
                  <a:pt x="1045529" y="434793"/>
                </a:lnTo>
                <a:lnTo>
                  <a:pt x="1045264" y="432413"/>
                </a:lnTo>
                <a:lnTo>
                  <a:pt x="1044735" y="430032"/>
                </a:lnTo>
                <a:lnTo>
                  <a:pt x="1043940" y="427917"/>
                </a:lnTo>
                <a:lnTo>
                  <a:pt x="1042880" y="425536"/>
                </a:lnTo>
                <a:lnTo>
                  <a:pt x="1041821" y="423685"/>
                </a:lnTo>
                <a:lnTo>
                  <a:pt x="1040231" y="421834"/>
                </a:lnTo>
                <a:lnTo>
                  <a:pt x="1038642" y="419983"/>
                </a:lnTo>
                <a:lnTo>
                  <a:pt x="1037053" y="418396"/>
                </a:lnTo>
                <a:lnTo>
                  <a:pt x="1035198" y="417073"/>
                </a:lnTo>
                <a:lnTo>
                  <a:pt x="1033344" y="416015"/>
                </a:lnTo>
                <a:lnTo>
                  <a:pt x="1030960" y="414958"/>
                </a:lnTo>
                <a:lnTo>
                  <a:pt x="1028576" y="414164"/>
                </a:lnTo>
                <a:lnTo>
                  <a:pt x="1026457" y="413635"/>
                </a:lnTo>
                <a:lnTo>
                  <a:pt x="1024073" y="413106"/>
                </a:lnTo>
                <a:lnTo>
                  <a:pt x="1021424" y="413106"/>
                </a:lnTo>
                <a:lnTo>
                  <a:pt x="1019040" y="413106"/>
                </a:lnTo>
                <a:close/>
                <a:moveTo>
                  <a:pt x="921825" y="413106"/>
                </a:moveTo>
                <a:lnTo>
                  <a:pt x="919441" y="413635"/>
                </a:lnTo>
                <a:lnTo>
                  <a:pt x="916792" y="414164"/>
                </a:lnTo>
                <a:lnTo>
                  <a:pt x="914673" y="414958"/>
                </a:lnTo>
                <a:lnTo>
                  <a:pt x="912553" y="416015"/>
                </a:lnTo>
                <a:lnTo>
                  <a:pt x="910699" y="417073"/>
                </a:lnTo>
                <a:lnTo>
                  <a:pt x="908845" y="418396"/>
                </a:lnTo>
                <a:lnTo>
                  <a:pt x="906991" y="419983"/>
                </a:lnTo>
                <a:lnTo>
                  <a:pt x="905666" y="421834"/>
                </a:lnTo>
                <a:lnTo>
                  <a:pt x="904077" y="423685"/>
                </a:lnTo>
                <a:lnTo>
                  <a:pt x="903017" y="425536"/>
                </a:lnTo>
                <a:lnTo>
                  <a:pt x="901958" y="427917"/>
                </a:lnTo>
                <a:lnTo>
                  <a:pt x="901163" y="430032"/>
                </a:lnTo>
                <a:lnTo>
                  <a:pt x="900633" y="432413"/>
                </a:lnTo>
                <a:lnTo>
                  <a:pt x="899839" y="434793"/>
                </a:lnTo>
                <a:lnTo>
                  <a:pt x="899839" y="437173"/>
                </a:lnTo>
                <a:lnTo>
                  <a:pt x="899839" y="439818"/>
                </a:lnTo>
                <a:lnTo>
                  <a:pt x="900633" y="442198"/>
                </a:lnTo>
                <a:lnTo>
                  <a:pt x="901163" y="444314"/>
                </a:lnTo>
                <a:lnTo>
                  <a:pt x="901958" y="446959"/>
                </a:lnTo>
                <a:lnTo>
                  <a:pt x="903017" y="448810"/>
                </a:lnTo>
                <a:lnTo>
                  <a:pt x="904077" y="450926"/>
                </a:lnTo>
                <a:lnTo>
                  <a:pt x="905666" y="452777"/>
                </a:lnTo>
                <a:lnTo>
                  <a:pt x="906991" y="454364"/>
                </a:lnTo>
                <a:lnTo>
                  <a:pt x="908845" y="455951"/>
                </a:lnTo>
                <a:lnTo>
                  <a:pt x="910699" y="457273"/>
                </a:lnTo>
                <a:lnTo>
                  <a:pt x="912553" y="458596"/>
                </a:lnTo>
                <a:lnTo>
                  <a:pt x="914673" y="459653"/>
                </a:lnTo>
                <a:lnTo>
                  <a:pt x="916792" y="460447"/>
                </a:lnTo>
                <a:lnTo>
                  <a:pt x="919441" y="460976"/>
                </a:lnTo>
                <a:lnTo>
                  <a:pt x="921825" y="461240"/>
                </a:lnTo>
                <a:lnTo>
                  <a:pt x="924209" y="461505"/>
                </a:lnTo>
                <a:lnTo>
                  <a:pt x="926593" y="461240"/>
                </a:lnTo>
                <a:lnTo>
                  <a:pt x="928977" y="460976"/>
                </a:lnTo>
                <a:lnTo>
                  <a:pt x="931361" y="460447"/>
                </a:lnTo>
                <a:lnTo>
                  <a:pt x="933745" y="459653"/>
                </a:lnTo>
                <a:lnTo>
                  <a:pt x="935599" y="458596"/>
                </a:lnTo>
                <a:lnTo>
                  <a:pt x="937718" y="457273"/>
                </a:lnTo>
                <a:lnTo>
                  <a:pt x="939837" y="455951"/>
                </a:lnTo>
                <a:lnTo>
                  <a:pt x="941427" y="454364"/>
                </a:lnTo>
                <a:lnTo>
                  <a:pt x="943016" y="452777"/>
                </a:lnTo>
                <a:lnTo>
                  <a:pt x="944340" y="450926"/>
                </a:lnTo>
                <a:lnTo>
                  <a:pt x="945665" y="448810"/>
                </a:lnTo>
                <a:lnTo>
                  <a:pt x="946724" y="446959"/>
                </a:lnTo>
                <a:lnTo>
                  <a:pt x="947519" y="444314"/>
                </a:lnTo>
                <a:lnTo>
                  <a:pt x="948049" y="442198"/>
                </a:lnTo>
                <a:lnTo>
                  <a:pt x="948314" y="439818"/>
                </a:lnTo>
                <a:lnTo>
                  <a:pt x="948579" y="437173"/>
                </a:lnTo>
                <a:lnTo>
                  <a:pt x="948314" y="434793"/>
                </a:lnTo>
                <a:lnTo>
                  <a:pt x="948049" y="432413"/>
                </a:lnTo>
                <a:lnTo>
                  <a:pt x="947519" y="430032"/>
                </a:lnTo>
                <a:lnTo>
                  <a:pt x="946724" y="427917"/>
                </a:lnTo>
                <a:lnTo>
                  <a:pt x="945665" y="425536"/>
                </a:lnTo>
                <a:lnTo>
                  <a:pt x="944340" y="423685"/>
                </a:lnTo>
                <a:lnTo>
                  <a:pt x="943016" y="421834"/>
                </a:lnTo>
                <a:lnTo>
                  <a:pt x="941427" y="419983"/>
                </a:lnTo>
                <a:lnTo>
                  <a:pt x="939837" y="418396"/>
                </a:lnTo>
                <a:lnTo>
                  <a:pt x="937718" y="417073"/>
                </a:lnTo>
                <a:lnTo>
                  <a:pt x="935599" y="416015"/>
                </a:lnTo>
                <a:lnTo>
                  <a:pt x="933745" y="414958"/>
                </a:lnTo>
                <a:lnTo>
                  <a:pt x="931361" y="414164"/>
                </a:lnTo>
                <a:lnTo>
                  <a:pt x="928977" y="413635"/>
                </a:lnTo>
                <a:lnTo>
                  <a:pt x="926593" y="413106"/>
                </a:lnTo>
                <a:lnTo>
                  <a:pt x="924209" y="413106"/>
                </a:lnTo>
                <a:lnTo>
                  <a:pt x="921825" y="413106"/>
                </a:lnTo>
                <a:close/>
                <a:moveTo>
                  <a:pt x="824344" y="413106"/>
                </a:moveTo>
                <a:lnTo>
                  <a:pt x="821960" y="413635"/>
                </a:lnTo>
                <a:lnTo>
                  <a:pt x="819841" y="414164"/>
                </a:lnTo>
                <a:lnTo>
                  <a:pt x="817457" y="414958"/>
                </a:lnTo>
                <a:lnTo>
                  <a:pt x="815338" y="416015"/>
                </a:lnTo>
                <a:lnTo>
                  <a:pt x="813484" y="417073"/>
                </a:lnTo>
                <a:lnTo>
                  <a:pt x="811630" y="418396"/>
                </a:lnTo>
                <a:lnTo>
                  <a:pt x="810040" y="419983"/>
                </a:lnTo>
                <a:lnTo>
                  <a:pt x="808451" y="421834"/>
                </a:lnTo>
                <a:lnTo>
                  <a:pt x="807126" y="423685"/>
                </a:lnTo>
                <a:lnTo>
                  <a:pt x="805537" y="425536"/>
                </a:lnTo>
                <a:lnTo>
                  <a:pt x="804477" y="427917"/>
                </a:lnTo>
                <a:lnTo>
                  <a:pt x="803683" y="430032"/>
                </a:lnTo>
                <a:lnTo>
                  <a:pt x="803153" y="432413"/>
                </a:lnTo>
                <a:lnTo>
                  <a:pt x="802888" y="434793"/>
                </a:lnTo>
                <a:lnTo>
                  <a:pt x="802623" y="437173"/>
                </a:lnTo>
                <a:lnTo>
                  <a:pt x="802888" y="439818"/>
                </a:lnTo>
                <a:lnTo>
                  <a:pt x="803153" y="442198"/>
                </a:lnTo>
                <a:lnTo>
                  <a:pt x="803683" y="444314"/>
                </a:lnTo>
                <a:lnTo>
                  <a:pt x="804477" y="446959"/>
                </a:lnTo>
                <a:lnTo>
                  <a:pt x="805537" y="448810"/>
                </a:lnTo>
                <a:lnTo>
                  <a:pt x="807126" y="450926"/>
                </a:lnTo>
                <a:lnTo>
                  <a:pt x="808451" y="452777"/>
                </a:lnTo>
                <a:lnTo>
                  <a:pt x="810040" y="454364"/>
                </a:lnTo>
                <a:lnTo>
                  <a:pt x="811630" y="455951"/>
                </a:lnTo>
                <a:lnTo>
                  <a:pt x="813484" y="457273"/>
                </a:lnTo>
                <a:lnTo>
                  <a:pt x="815338" y="458596"/>
                </a:lnTo>
                <a:lnTo>
                  <a:pt x="817457" y="459653"/>
                </a:lnTo>
                <a:lnTo>
                  <a:pt x="819841" y="460447"/>
                </a:lnTo>
                <a:lnTo>
                  <a:pt x="821960" y="460976"/>
                </a:lnTo>
                <a:lnTo>
                  <a:pt x="824344" y="461240"/>
                </a:lnTo>
                <a:lnTo>
                  <a:pt x="826993" y="461505"/>
                </a:lnTo>
                <a:lnTo>
                  <a:pt x="829642" y="461240"/>
                </a:lnTo>
                <a:lnTo>
                  <a:pt x="832026" y="460976"/>
                </a:lnTo>
                <a:lnTo>
                  <a:pt x="834145" y="460447"/>
                </a:lnTo>
                <a:lnTo>
                  <a:pt x="836529" y="459653"/>
                </a:lnTo>
                <a:lnTo>
                  <a:pt x="838648" y="458596"/>
                </a:lnTo>
                <a:lnTo>
                  <a:pt x="840503" y="457273"/>
                </a:lnTo>
                <a:lnTo>
                  <a:pt x="842357" y="455951"/>
                </a:lnTo>
                <a:lnTo>
                  <a:pt x="844211" y="454364"/>
                </a:lnTo>
                <a:lnTo>
                  <a:pt x="845801" y="452777"/>
                </a:lnTo>
                <a:lnTo>
                  <a:pt x="847125" y="450926"/>
                </a:lnTo>
                <a:lnTo>
                  <a:pt x="848450" y="448810"/>
                </a:lnTo>
                <a:lnTo>
                  <a:pt x="849509" y="446959"/>
                </a:lnTo>
                <a:lnTo>
                  <a:pt x="850304" y="444314"/>
                </a:lnTo>
                <a:lnTo>
                  <a:pt x="850834" y="442198"/>
                </a:lnTo>
                <a:lnTo>
                  <a:pt x="851098" y="439818"/>
                </a:lnTo>
                <a:lnTo>
                  <a:pt x="851363" y="437173"/>
                </a:lnTo>
                <a:lnTo>
                  <a:pt x="851098" y="434793"/>
                </a:lnTo>
                <a:lnTo>
                  <a:pt x="850834" y="432413"/>
                </a:lnTo>
                <a:lnTo>
                  <a:pt x="850304" y="430032"/>
                </a:lnTo>
                <a:lnTo>
                  <a:pt x="849509" y="427917"/>
                </a:lnTo>
                <a:lnTo>
                  <a:pt x="848450" y="425536"/>
                </a:lnTo>
                <a:lnTo>
                  <a:pt x="847125" y="423685"/>
                </a:lnTo>
                <a:lnTo>
                  <a:pt x="845801" y="421834"/>
                </a:lnTo>
                <a:lnTo>
                  <a:pt x="844211" y="419983"/>
                </a:lnTo>
                <a:lnTo>
                  <a:pt x="842357" y="418396"/>
                </a:lnTo>
                <a:lnTo>
                  <a:pt x="840503" y="417073"/>
                </a:lnTo>
                <a:lnTo>
                  <a:pt x="838648" y="416015"/>
                </a:lnTo>
                <a:lnTo>
                  <a:pt x="836529" y="414958"/>
                </a:lnTo>
                <a:lnTo>
                  <a:pt x="834145" y="414164"/>
                </a:lnTo>
                <a:lnTo>
                  <a:pt x="832026" y="413635"/>
                </a:lnTo>
                <a:lnTo>
                  <a:pt x="829642" y="413106"/>
                </a:lnTo>
                <a:lnTo>
                  <a:pt x="826993" y="413106"/>
                </a:lnTo>
                <a:lnTo>
                  <a:pt x="824344" y="413106"/>
                </a:lnTo>
                <a:close/>
                <a:moveTo>
                  <a:pt x="727129" y="413106"/>
                </a:moveTo>
                <a:lnTo>
                  <a:pt x="724745" y="413635"/>
                </a:lnTo>
                <a:lnTo>
                  <a:pt x="722361" y="414164"/>
                </a:lnTo>
                <a:lnTo>
                  <a:pt x="720242" y="414958"/>
                </a:lnTo>
                <a:lnTo>
                  <a:pt x="718123" y="416015"/>
                </a:lnTo>
                <a:lnTo>
                  <a:pt x="716268" y="417073"/>
                </a:lnTo>
                <a:lnTo>
                  <a:pt x="714414" y="418396"/>
                </a:lnTo>
                <a:lnTo>
                  <a:pt x="712560" y="419983"/>
                </a:lnTo>
                <a:lnTo>
                  <a:pt x="710971" y="421834"/>
                </a:lnTo>
                <a:lnTo>
                  <a:pt x="709381" y="423685"/>
                </a:lnTo>
                <a:lnTo>
                  <a:pt x="708322" y="425536"/>
                </a:lnTo>
                <a:lnTo>
                  <a:pt x="707262" y="427917"/>
                </a:lnTo>
                <a:lnTo>
                  <a:pt x="706467" y="430032"/>
                </a:lnTo>
                <a:lnTo>
                  <a:pt x="705938" y="432413"/>
                </a:lnTo>
                <a:lnTo>
                  <a:pt x="705673" y="434793"/>
                </a:lnTo>
                <a:lnTo>
                  <a:pt x="705408" y="437173"/>
                </a:lnTo>
                <a:lnTo>
                  <a:pt x="705673" y="439818"/>
                </a:lnTo>
                <a:lnTo>
                  <a:pt x="705938" y="442198"/>
                </a:lnTo>
                <a:lnTo>
                  <a:pt x="706467" y="444314"/>
                </a:lnTo>
                <a:lnTo>
                  <a:pt x="707262" y="446959"/>
                </a:lnTo>
                <a:lnTo>
                  <a:pt x="708322" y="448810"/>
                </a:lnTo>
                <a:lnTo>
                  <a:pt x="709381" y="450926"/>
                </a:lnTo>
                <a:lnTo>
                  <a:pt x="710971" y="452777"/>
                </a:lnTo>
                <a:lnTo>
                  <a:pt x="712560" y="454364"/>
                </a:lnTo>
                <a:lnTo>
                  <a:pt x="714414" y="455951"/>
                </a:lnTo>
                <a:lnTo>
                  <a:pt x="716268" y="457273"/>
                </a:lnTo>
                <a:lnTo>
                  <a:pt x="718123" y="458596"/>
                </a:lnTo>
                <a:lnTo>
                  <a:pt x="720242" y="459653"/>
                </a:lnTo>
                <a:lnTo>
                  <a:pt x="722361" y="460447"/>
                </a:lnTo>
                <a:lnTo>
                  <a:pt x="724745" y="460976"/>
                </a:lnTo>
                <a:lnTo>
                  <a:pt x="727129" y="461240"/>
                </a:lnTo>
                <a:lnTo>
                  <a:pt x="729513" y="461505"/>
                </a:lnTo>
                <a:lnTo>
                  <a:pt x="732162" y="461240"/>
                </a:lnTo>
                <a:lnTo>
                  <a:pt x="734546" y="460976"/>
                </a:lnTo>
                <a:lnTo>
                  <a:pt x="736930" y="460447"/>
                </a:lnTo>
                <a:lnTo>
                  <a:pt x="739049" y="459653"/>
                </a:lnTo>
                <a:lnTo>
                  <a:pt x="741168" y="458596"/>
                </a:lnTo>
                <a:lnTo>
                  <a:pt x="743287" y="457273"/>
                </a:lnTo>
                <a:lnTo>
                  <a:pt x="745142" y="455951"/>
                </a:lnTo>
                <a:lnTo>
                  <a:pt x="746731" y="454364"/>
                </a:lnTo>
                <a:lnTo>
                  <a:pt x="748320" y="452777"/>
                </a:lnTo>
                <a:lnTo>
                  <a:pt x="749645" y="450926"/>
                </a:lnTo>
                <a:lnTo>
                  <a:pt x="751234" y="448810"/>
                </a:lnTo>
                <a:lnTo>
                  <a:pt x="752294" y="446959"/>
                </a:lnTo>
                <a:lnTo>
                  <a:pt x="753088" y="444314"/>
                </a:lnTo>
                <a:lnTo>
                  <a:pt x="753618" y="442198"/>
                </a:lnTo>
                <a:lnTo>
                  <a:pt x="753883" y="439818"/>
                </a:lnTo>
                <a:lnTo>
                  <a:pt x="754148" y="437173"/>
                </a:lnTo>
                <a:lnTo>
                  <a:pt x="753883" y="434793"/>
                </a:lnTo>
                <a:lnTo>
                  <a:pt x="753618" y="432413"/>
                </a:lnTo>
                <a:lnTo>
                  <a:pt x="753088" y="430032"/>
                </a:lnTo>
                <a:lnTo>
                  <a:pt x="752294" y="427917"/>
                </a:lnTo>
                <a:lnTo>
                  <a:pt x="751234" y="425536"/>
                </a:lnTo>
                <a:lnTo>
                  <a:pt x="749645" y="423685"/>
                </a:lnTo>
                <a:lnTo>
                  <a:pt x="748320" y="421834"/>
                </a:lnTo>
                <a:lnTo>
                  <a:pt x="746731" y="419983"/>
                </a:lnTo>
                <a:lnTo>
                  <a:pt x="745142" y="418396"/>
                </a:lnTo>
                <a:lnTo>
                  <a:pt x="743287" y="417073"/>
                </a:lnTo>
                <a:lnTo>
                  <a:pt x="741168" y="416015"/>
                </a:lnTo>
                <a:lnTo>
                  <a:pt x="739049" y="414958"/>
                </a:lnTo>
                <a:lnTo>
                  <a:pt x="736930" y="414164"/>
                </a:lnTo>
                <a:lnTo>
                  <a:pt x="734546" y="413635"/>
                </a:lnTo>
                <a:lnTo>
                  <a:pt x="732162" y="413106"/>
                </a:lnTo>
                <a:lnTo>
                  <a:pt x="729513" y="413106"/>
                </a:lnTo>
                <a:lnTo>
                  <a:pt x="727129" y="413106"/>
                </a:lnTo>
                <a:close/>
                <a:moveTo>
                  <a:pt x="629914" y="413106"/>
                </a:moveTo>
                <a:lnTo>
                  <a:pt x="627530" y="413635"/>
                </a:lnTo>
                <a:lnTo>
                  <a:pt x="625145" y="414164"/>
                </a:lnTo>
                <a:lnTo>
                  <a:pt x="623026" y="414958"/>
                </a:lnTo>
                <a:lnTo>
                  <a:pt x="620907" y="416015"/>
                </a:lnTo>
                <a:lnTo>
                  <a:pt x="618788" y="417073"/>
                </a:lnTo>
                <a:lnTo>
                  <a:pt x="616669" y="418396"/>
                </a:lnTo>
                <a:lnTo>
                  <a:pt x="615080" y="419983"/>
                </a:lnTo>
                <a:lnTo>
                  <a:pt x="613490" y="421834"/>
                </a:lnTo>
                <a:lnTo>
                  <a:pt x="612166" y="423685"/>
                </a:lnTo>
                <a:lnTo>
                  <a:pt x="610841" y="425536"/>
                </a:lnTo>
                <a:lnTo>
                  <a:pt x="610047" y="427917"/>
                </a:lnTo>
                <a:lnTo>
                  <a:pt x="609252" y="430032"/>
                </a:lnTo>
                <a:lnTo>
                  <a:pt x="608457" y="432413"/>
                </a:lnTo>
                <a:lnTo>
                  <a:pt x="608192" y="434793"/>
                </a:lnTo>
                <a:lnTo>
                  <a:pt x="607928" y="437173"/>
                </a:lnTo>
                <a:lnTo>
                  <a:pt x="608192" y="439818"/>
                </a:lnTo>
                <a:lnTo>
                  <a:pt x="608457" y="442198"/>
                </a:lnTo>
                <a:lnTo>
                  <a:pt x="609252" y="444314"/>
                </a:lnTo>
                <a:lnTo>
                  <a:pt x="610047" y="446959"/>
                </a:lnTo>
                <a:lnTo>
                  <a:pt x="610841" y="448810"/>
                </a:lnTo>
                <a:lnTo>
                  <a:pt x="612166" y="450926"/>
                </a:lnTo>
                <a:lnTo>
                  <a:pt x="613490" y="452777"/>
                </a:lnTo>
                <a:lnTo>
                  <a:pt x="615080" y="454364"/>
                </a:lnTo>
                <a:lnTo>
                  <a:pt x="616669" y="455951"/>
                </a:lnTo>
                <a:lnTo>
                  <a:pt x="618788" y="457273"/>
                </a:lnTo>
                <a:lnTo>
                  <a:pt x="620907" y="458596"/>
                </a:lnTo>
                <a:lnTo>
                  <a:pt x="623026" y="459653"/>
                </a:lnTo>
                <a:lnTo>
                  <a:pt x="625145" y="460447"/>
                </a:lnTo>
                <a:lnTo>
                  <a:pt x="627530" y="460976"/>
                </a:lnTo>
                <a:lnTo>
                  <a:pt x="629914" y="461240"/>
                </a:lnTo>
                <a:lnTo>
                  <a:pt x="632298" y="461505"/>
                </a:lnTo>
                <a:lnTo>
                  <a:pt x="634682" y="461240"/>
                </a:lnTo>
                <a:lnTo>
                  <a:pt x="637066" y="460976"/>
                </a:lnTo>
                <a:lnTo>
                  <a:pt x="639715" y="460447"/>
                </a:lnTo>
                <a:lnTo>
                  <a:pt x="641834" y="459653"/>
                </a:lnTo>
                <a:lnTo>
                  <a:pt x="643953" y="458596"/>
                </a:lnTo>
                <a:lnTo>
                  <a:pt x="646072" y="457273"/>
                </a:lnTo>
                <a:lnTo>
                  <a:pt x="647926" y="455951"/>
                </a:lnTo>
                <a:lnTo>
                  <a:pt x="649516" y="454364"/>
                </a:lnTo>
                <a:lnTo>
                  <a:pt x="651105" y="452777"/>
                </a:lnTo>
                <a:lnTo>
                  <a:pt x="652429" y="450926"/>
                </a:lnTo>
                <a:lnTo>
                  <a:pt x="653754" y="448810"/>
                </a:lnTo>
                <a:lnTo>
                  <a:pt x="654549" y="446959"/>
                </a:lnTo>
                <a:lnTo>
                  <a:pt x="655343" y="444314"/>
                </a:lnTo>
                <a:lnTo>
                  <a:pt x="656403" y="442198"/>
                </a:lnTo>
                <a:lnTo>
                  <a:pt x="656668" y="439818"/>
                </a:lnTo>
                <a:lnTo>
                  <a:pt x="656933" y="437173"/>
                </a:lnTo>
                <a:lnTo>
                  <a:pt x="656668" y="434793"/>
                </a:lnTo>
                <a:lnTo>
                  <a:pt x="656403" y="432413"/>
                </a:lnTo>
                <a:lnTo>
                  <a:pt x="655343" y="430032"/>
                </a:lnTo>
                <a:lnTo>
                  <a:pt x="654549" y="427917"/>
                </a:lnTo>
                <a:lnTo>
                  <a:pt x="653754" y="425536"/>
                </a:lnTo>
                <a:lnTo>
                  <a:pt x="652429" y="423685"/>
                </a:lnTo>
                <a:lnTo>
                  <a:pt x="651105" y="421834"/>
                </a:lnTo>
                <a:lnTo>
                  <a:pt x="649516" y="419983"/>
                </a:lnTo>
                <a:lnTo>
                  <a:pt x="647926" y="418396"/>
                </a:lnTo>
                <a:lnTo>
                  <a:pt x="646072" y="417073"/>
                </a:lnTo>
                <a:lnTo>
                  <a:pt x="643953" y="416015"/>
                </a:lnTo>
                <a:lnTo>
                  <a:pt x="641834" y="414958"/>
                </a:lnTo>
                <a:lnTo>
                  <a:pt x="639715" y="414164"/>
                </a:lnTo>
                <a:lnTo>
                  <a:pt x="637066" y="413635"/>
                </a:lnTo>
                <a:lnTo>
                  <a:pt x="634682" y="413106"/>
                </a:lnTo>
                <a:lnTo>
                  <a:pt x="632298" y="413106"/>
                </a:lnTo>
                <a:lnTo>
                  <a:pt x="629914" y="413106"/>
                </a:lnTo>
                <a:close/>
                <a:moveTo>
                  <a:pt x="532698" y="413106"/>
                </a:moveTo>
                <a:lnTo>
                  <a:pt x="530314" y="413635"/>
                </a:lnTo>
                <a:lnTo>
                  <a:pt x="527930" y="414164"/>
                </a:lnTo>
                <a:lnTo>
                  <a:pt x="525811" y="414958"/>
                </a:lnTo>
                <a:lnTo>
                  <a:pt x="523427" y="416015"/>
                </a:lnTo>
                <a:lnTo>
                  <a:pt x="521308" y="417073"/>
                </a:lnTo>
                <a:lnTo>
                  <a:pt x="519454" y="418396"/>
                </a:lnTo>
                <a:lnTo>
                  <a:pt x="517864" y="419983"/>
                </a:lnTo>
                <a:lnTo>
                  <a:pt x="516275" y="421834"/>
                </a:lnTo>
                <a:lnTo>
                  <a:pt x="514950" y="423685"/>
                </a:lnTo>
                <a:lnTo>
                  <a:pt x="513626" y="425536"/>
                </a:lnTo>
                <a:lnTo>
                  <a:pt x="512566" y="427917"/>
                </a:lnTo>
                <a:lnTo>
                  <a:pt x="511772" y="430032"/>
                </a:lnTo>
                <a:lnTo>
                  <a:pt x="511242" y="432413"/>
                </a:lnTo>
                <a:lnTo>
                  <a:pt x="510977" y="434793"/>
                </a:lnTo>
                <a:lnTo>
                  <a:pt x="510712" y="437173"/>
                </a:lnTo>
                <a:lnTo>
                  <a:pt x="510977" y="439818"/>
                </a:lnTo>
                <a:lnTo>
                  <a:pt x="511242" y="442198"/>
                </a:lnTo>
                <a:lnTo>
                  <a:pt x="511772" y="444314"/>
                </a:lnTo>
                <a:lnTo>
                  <a:pt x="512566" y="446959"/>
                </a:lnTo>
                <a:lnTo>
                  <a:pt x="513626" y="448810"/>
                </a:lnTo>
                <a:lnTo>
                  <a:pt x="514950" y="450926"/>
                </a:lnTo>
                <a:lnTo>
                  <a:pt x="516275" y="452777"/>
                </a:lnTo>
                <a:lnTo>
                  <a:pt x="517864" y="454364"/>
                </a:lnTo>
                <a:lnTo>
                  <a:pt x="519454" y="455951"/>
                </a:lnTo>
                <a:lnTo>
                  <a:pt x="521308" y="457273"/>
                </a:lnTo>
                <a:lnTo>
                  <a:pt x="523427" y="458596"/>
                </a:lnTo>
                <a:lnTo>
                  <a:pt x="525811" y="459653"/>
                </a:lnTo>
                <a:lnTo>
                  <a:pt x="527930" y="460447"/>
                </a:lnTo>
                <a:lnTo>
                  <a:pt x="530314" y="460976"/>
                </a:lnTo>
                <a:lnTo>
                  <a:pt x="532698" y="461240"/>
                </a:lnTo>
                <a:lnTo>
                  <a:pt x="535082" y="461505"/>
                </a:lnTo>
                <a:lnTo>
                  <a:pt x="537466" y="461240"/>
                </a:lnTo>
                <a:lnTo>
                  <a:pt x="539850" y="460976"/>
                </a:lnTo>
                <a:lnTo>
                  <a:pt x="542234" y="460447"/>
                </a:lnTo>
                <a:lnTo>
                  <a:pt x="544618" y="459653"/>
                </a:lnTo>
                <a:lnTo>
                  <a:pt x="546737" y="458596"/>
                </a:lnTo>
                <a:lnTo>
                  <a:pt x="548857" y="457273"/>
                </a:lnTo>
                <a:lnTo>
                  <a:pt x="550446" y="455951"/>
                </a:lnTo>
                <a:lnTo>
                  <a:pt x="552300" y="454364"/>
                </a:lnTo>
                <a:lnTo>
                  <a:pt x="553890" y="452777"/>
                </a:lnTo>
                <a:lnTo>
                  <a:pt x="555214" y="450926"/>
                </a:lnTo>
                <a:lnTo>
                  <a:pt x="556274" y="448810"/>
                </a:lnTo>
                <a:lnTo>
                  <a:pt x="557333" y="446959"/>
                </a:lnTo>
                <a:lnTo>
                  <a:pt x="558128" y="444314"/>
                </a:lnTo>
                <a:lnTo>
                  <a:pt x="558922" y="442198"/>
                </a:lnTo>
                <a:lnTo>
                  <a:pt x="559187" y="439818"/>
                </a:lnTo>
                <a:lnTo>
                  <a:pt x="559187" y="437173"/>
                </a:lnTo>
                <a:lnTo>
                  <a:pt x="559187" y="434793"/>
                </a:lnTo>
                <a:lnTo>
                  <a:pt x="558922" y="432413"/>
                </a:lnTo>
                <a:lnTo>
                  <a:pt x="558128" y="430032"/>
                </a:lnTo>
                <a:lnTo>
                  <a:pt x="557333" y="427917"/>
                </a:lnTo>
                <a:lnTo>
                  <a:pt x="556274" y="425536"/>
                </a:lnTo>
                <a:lnTo>
                  <a:pt x="555214" y="423685"/>
                </a:lnTo>
                <a:lnTo>
                  <a:pt x="553890" y="421834"/>
                </a:lnTo>
                <a:lnTo>
                  <a:pt x="552300" y="419983"/>
                </a:lnTo>
                <a:lnTo>
                  <a:pt x="550446" y="418396"/>
                </a:lnTo>
                <a:lnTo>
                  <a:pt x="548857" y="417073"/>
                </a:lnTo>
                <a:lnTo>
                  <a:pt x="546737" y="416015"/>
                </a:lnTo>
                <a:lnTo>
                  <a:pt x="544618" y="414958"/>
                </a:lnTo>
                <a:lnTo>
                  <a:pt x="542234" y="414164"/>
                </a:lnTo>
                <a:lnTo>
                  <a:pt x="539850" y="413635"/>
                </a:lnTo>
                <a:lnTo>
                  <a:pt x="537466" y="413106"/>
                </a:lnTo>
                <a:lnTo>
                  <a:pt x="535082" y="413106"/>
                </a:lnTo>
                <a:lnTo>
                  <a:pt x="532698" y="413106"/>
                </a:lnTo>
                <a:close/>
                <a:moveTo>
                  <a:pt x="435218" y="413106"/>
                </a:moveTo>
                <a:lnTo>
                  <a:pt x="432834" y="413635"/>
                </a:lnTo>
                <a:lnTo>
                  <a:pt x="430715" y="414164"/>
                </a:lnTo>
                <a:lnTo>
                  <a:pt x="428066" y="414958"/>
                </a:lnTo>
                <a:lnTo>
                  <a:pt x="426212" y="416015"/>
                </a:lnTo>
                <a:lnTo>
                  <a:pt x="424092" y="417073"/>
                </a:lnTo>
                <a:lnTo>
                  <a:pt x="422238" y="418396"/>
                </a:lnTo>
                <a:lnTo>
                  <a:pt x="420649" y="419983"/>
                </a:lnTo>
                <a:lnTo>
                  <a:pt x="419059" y="421834"/>
                </a:lnTo>
                <a:lnTo>
                  <a:pt x="417735" y="423685"/>
                </a:lnTo>
                <a:lnTo>
                  <a:pt x="416411" y="425536"/>
                </a:lnTo>
                <a:lnTo>
                  <a:pt x="415351" y="427917"/>
                </a:lnTo>
                <a:lnTo>
                  <a:pt x="414556" y="430032"/>
                </a:lnTo>
                <a:lnTo>
                  <a:pt x="414027" y="432413"/>
                </a:lnTo>
                <a:lnTo>
                  <a:pt x="413762" y="434793"/>
                </a:lnTo>
                <a:lnTo>
                  <a:pt x="413497" y="437173"/>
                </a:lnTo>
                <a:lnTo>
                  <a:pt x="413762" y="439818"/>
                </a:lnTo>
                <a:lnTo>
                  <a:pt x="414027" y="442198"/>
                </a:lnTo>
                <a:lnTo>
                  <a:pt x="414556" y="444314"/>
                </a:lnTo>
                <a:lnTo>
                  <a:pt x="415351" y="446959"/>
                </a:lnTo>
                <a:lnTo>
                  <a:pt x="416411" y="448810"/>
                </a:lnTo>
                <a:lnTo>
                  <a:pt x="417735" y="450926"/>
                </a:lnTo>
                <a:lnTo>
                  <a:pt x="419059" y="452777"/>
                </a:lnTo>
                <a:lnTo>
                  <a:pt x="420649" y="454364"/>
                </a:lnTo>
                <a:lnTo>
                  <a:pt x="422238" y="455951"/>
                </a:lnTo>
                <a:lnTo>
                  <a:pt x="424092" y="457273"/>
                </a:lnTo>
                <a:lnTo>
                  <a:pt x="426212" y="458596"/>
                </a:lnTo>
                <a:lnTo>
                  <a:pt x="428066" y="459653"/>
                </a:lnTo>
                <a:lnTo>
                  <a:pt x="430715" y="460447"/>
                </a:lnTo>
                <a:lnTo>
                  <a:pt x="432834" y="460976"/>
                </a:lnTo>
                <a:lnTo>
                  <a:pt x="435218" y="461240"/>
                </a:lnTo>
                <a:lnTo>
                  <a:pt x="437867" y="461505"/>
                </a:lnTo>
                <a:lnTo>
                  <a:pt x="440251" y="461240"/>
                </a:lnTo>
                <a:lnTo>
                  <a:pt x="442635" y="460976"/>
                </a:lnTo>
                <a:lnTo>
                  <a:pt x="445019" y="460447"/>
                </a:lnTo>
                <a:lnTo>
                  <a:pt x="447138" y="459653"/>
                </a:lnTo>
                <a:lnTo>
                  <a:pt x="449522" y="458596"/>
                </a:lnTo>
                <a:lnTo>
                  <a:pt x="451376" y="457273"/>
                </a:lnTo>
                <a:lnTo>
                  <a:pt x="453231" y="455951"/>
                </a:lnTo>
                <a:lnTo>
                  <a:pt x="455085" y="454364"/>
                </a:lnTo>
                <a:lnTo>
                  <a:pt x="456674" y="452777"/>
                </a:lnTo>
                <a:lnTo>
                  <a:pt x="457999" y="450926"/>
                </a:lnTo>
                <a:lnTo>
                  <a:pt x="459058" y="448810"/>
                </a:lnTo>
                <a:lnTo>
                  <a:pt x="460118" y="446959"/>
                </a:lnTo>
                <a:lnTo>
                  <a:pt x="460912" y="444314"/>
                </a:lnTo>
                <a:lnTo>
                  <a:pt x="461442" y="442198"/>
                </a:lnTo>
                <a:lnTo>
                  <a:pt x="461972" y="439818"/>
                </a:lnTo>
                <a:lnTo>
                  <a:pt x="461972" y="437173"/>
                </a:lnTo>
                <a:lnTo>
                  <a:pt x="461972" y="434793"/>
                </a:lnTo>
                <a:lnTo>
                  <a:pt x="461442" y="432413"/>
                </a:lnTo>
                <a:lnTo>
                  <a:pt x="460912" y="430032"/>
                </a:lnTo>
                <a:lnTo>
                  <a:pt x="460118" y="427917"/>
                </a:lnTo>
                <a:lnTo>
                  <a:pt x="459058" y="425536"/>
                </a:lnTo>
                <a:lnTo>
                  <a:pt x="457999" y="423685"/>
                </a:lnTo>
                <a:lnTo>
                  <a:pt x="456674" y="421834"/>
                </a:lnTo>
                <a:lnTo>
                  <a:pt x="455085" y="419983"/>
                </a:lnTo>
                <a:lnTo>
                  <a:pt x="453231" y="418396"/>
                </a:lnTo>
                <a:lnTo>
                  <a:pt x="451376" y="417073"/>
                </a:lnTo>
                <a:lnTo>
                  <a:pt x="449522" y="416015"/>
                </a:lnTo>
                <a:lnTo>
                  <a:pt x="447138" y="414958"/>
                </a:lnTo>
                <a:lnTo>
                  <a:pt x="445019" y="414164"/>
                </a:lnTo>
                <a:lnTo>
                  <a:pt x="442635" y="413635"/>
                </a:lnTo>
                <a:lnTo>
                  <a:pt x="440251" y="413106"/>
                </a:lnTo>
                <a:lnTo>
                  <a:pt x="437867" y="413106"/>
                </a:lnTo>
                <a:lnTo>
                  <a:pt x="435218" y="413106"/>
                </a:lnTo>
                <a:close/>
                <a:moveTo>
                  <a:pt x="1165260" y="316045"/>
                </a:moveTo>
                <a:lnTo>
                  <a:pt x="1162611" y="316309"/>
                </a:lnTo>
                <a:lnTo>
                  <a:pt x="1160227" y="317103"/>
                </a:lnTo>
                <a:lnTo>
                  <a:pt x="1158108" y="317896"/>
                </a:lnTo>
                <a:lnTo>
                  <a:pt x="1155989" y="318690"/>
                </a:lnTo>
                <a:lnTo>
                  <a:pt x="1154135" y="320012"/>
                </a:lnTo>
                <a:lnTo>
                  <a:pt x="1152281" y="321334"/>
                </a:lnTo>
                <a:lnTo>
                  <a:pt x="1150426" y="322921"/>
                </a:lnTo>
                <a:lnTo>
                  <a:pt x="1148837" y="324508"/>
                </a:lnTo>
                <a:lnTo>
                  <a:pt x="1147513" y="326359"/>
                </a:lnTo>
                <a:lnTo>
                  <a:pt x="1146453" y="328475"/>
                </a:lnTo>
                <a:lnTo>
                  <a:pt x="1145393" y="330591"/>
                </a:lnTo>
                <a:lnTo>
                  <a:pt x="1144334" y="332971"/>
                </a:lnTo>
                <a:lnTo>
                  <a:pt x="1143804" y="335351"/>
                </a:lnTo>
                <a:lnTo>
                  <a:pt x="1143274" y="337732"/>
                </a:lnTo>
                <a:lnTo>
                  <a:pt x="1143274" y="340112"/>
                </a:lnTo>
                <a:lnTo>
                  <a:pt x="1143274" y="342492"/>
                </a:lnTo>
                <a:lnTo>
                  <a:pt x="1143804" y="344872"/>
                </a:lnTo>
                <a:lnTo>
                  <a:pt x="1144334" y="347253"/>
                </a:lnTo>
                <a:lnTo>
                  <a:pt x="1145393" y="349368"/>
                </a:lnTo>
                <a:lnTo>
                  <a:pt x="1146453" y="351749"/>
                </a:lnTo>
                <a:lnTo>
                  <a:pt x="1147513" y="353864"/>
                </a:lnTo>
                <a:lnTo>
                  <a:pt x="1148837" y="355716"/>
                </a:lnTo>
                <a:lnTo>
                  <a:pt x="1150426" y="357303"/>
                </a:lnTo>
                <a:lnTo>
                  <a:pt x="1152281" y="358889"/>
                </a:lnTo>
                <a:lnTo>
                  <a:pt x="1154135" y="360212"/>
                </a:lnTo>
                <a:lnTo>
                  <a:pt x="1155989" y="361534"/>
                </a:lnTo>
                <a:lnTo>
                  <a:pt x="1158108" y="362592"/>
                </a:lnTo>
                <a:lnTo>
                  <a:pt x="1160227" y="363385"/>
                </a:lnTo>
                <a:lnTo>
                  <a:pt x="1162611" y="363914"/>
                </a:lnTo>
                <a:lnTo>
                  <a:pt x="1165260" y="364179"/>
                </a:lnTo>
                <a:lnTo>
                  <a:pt x="1167644" y="364443"/>
                </a:lnTo>
                <a:lnTo>
                  <a:pt x="1170028" y="364179"/>
                </a:lnTo>
                <a:lnTo>
                  <a:pt x="1172412" y="363914"/>
                </a:lnTo>
                <a:lnTo>
                  <a:pt x="1174796" y="363385"/>
                </a:lnTo>
                <a:lnTo>
                  <a:pt x="1176916" y="362592"/>
                </a:lnTo>
                <a:lnTo>
                  <a:pt x="1179035" y="361534"/>
                </a:lnTo>
                <a:lnTo>
                  <a:pt x="1181154" y="360212"/>
                </a:lnTo>
                <a:lnTo>
                  <a:pt x="1183273" y="358889"/>
                </a:lnTo>
                <a:lnTo>
                  <a:pt x="1184862" y="357303"/>
                </a:lnTo>
                <a:lnTo>
                  <a:pt x="1186452" y="355716"/>
                </a:lnTo>
                <a:lnTo>
                  <a:pt x="1187776" y="353864"/>
                </a:lnTo>
                <a:lnTo>
                  <a:pt x="1189101" y="351749"/>
                </a:lnTo>
                <a:lnTo>
                  <a:pt x="1189895" y="349368"/>
                </a:lnTo>
                <a:lnTo>
                  <a:pt x="1190955" y="347253"/>
                </a:lnTo>
                <a:lnTo>
                  <a:pt x="1191485" y="344872"/>
                </a:lnTo>
                <a:lnTo>
                  <a:pt x="1191750" y="342492"/>
                </a:lnTo>
                <a:lnTo>
                  <a:pt x="1192014" y="340112"/>
                </a:lnTo>
                <a:lnTo>
                  <a:pt x="1191750" y="337732"/>
                </a:lnTo>
                <a:lnTo>
                  <a:pt x="1191485" y="335351"/>
                </a:lnTo>
                <a:lnTo>
                  <a:pt x="1190955" y="332971"/>
                </a:lnTo>
                <a:lnTo>
                  <a:pt x="1189895" y="330591"/>
                </a:lnTo>
                <a:lnTo>
                  <a:pt x="1189101" y="328475"/>
                </a:lnTo>
                <a:lnTo>
                  <a:pt x="1187776" y="326359"/>
                </a:lnTo>
                <a:lnTo>
                  <a:pt x="1186452" y="324508"/>
                </a:lnTo>
                <a:lnTo>
                  <a:pt x="1184862" y="322921"/>
                </a:lnTo>
                <a:lnTo>
                  <a:pt x="1183273" y="321334"/>
                </a:lnTo>
                <a:lnTo>
                  <a:pt x="1181154" y="320012"/>
                </a:lnTo>
                <a:lnTo>
                  <a:pt x="1179035" y="318690"/>
                </a:lnTo>
                <a:lnTo>
                  <a:pt x="1176916" y="317896"/>
                </a:lnTo>
                <a:lnTo>
                  <a:pt x="1174796" y="317103"/>
                </a:lnTo>
                <a:lnTo>
                  <a:pt x="1172412" y="316309"/>
                </a:lnTo>
                <a:lnTo>
                  <a:pt x="1170028" y="316045"/>
                </a:lnTo>
                <a:lnTo>
                  <a:pt x="1167644" y="316045"/>
                </a:lnTo>
                <a:lnTo>
                  <a:pt x="1165260" y="316045"/>
                </a:lnTo>
                <a:close/>
                <a:moveTo>
                  <a:pt x="1067780" y="316045"/>
                </a:moveTo>
                <a:lnTo>
                  <a:pt x="1065396" y="316309"/>
                </a:lnTo>
                <a:lnTo>
                  <a:pt x="1063012" y="317103"/>
                </a:lnTo>
                <a:lnTo>
                  <a:pt x="1060893" y="317896"/>
                </a:lnTo>
                <a:lnTo>
                  <a:pt x="1058774" y="318690"/>
                </a:lnTo>
                <a:lnTo>
                  <a:pt x="1056655" y="320012"/>
                </a:lnTo>
                <a:lnTo>
                  <a:pt x="1055065" y="321334"/>
                </a:lnTo>
                <a:lnTo>
                  <a:pt x="1053211" y="322921"/>
                </a:lnTo>
                <a:lnTo>
                  <a:pt x="1051622" y="324508"/>
                </a:lnTo>
                <a:lnTo>
                  <a:pt x="1050032" y="326359"/>
                </a:lnTo>
                <a:lnTo>
                  <a:pt x="1048973" y="328475"/>
                </a:lnTo>
                <a:lnTo>
                  <a:pt x="1047913" y="330591"/>
                </a:lnTo>
                <a:lnTo>
                  <a:pt x="1047119" y="332971"/>
                </a:lnTo>
                <a:lnTo>
                  <a:pt x="1046589" y="335351"/>
                </a:lnTo>
                <a:lnTo>
                  <a:pt x="1046059" y="337732"/>
                </a:lnTo>
                <a:lnTo>
                  <a:pt x="1046059" y="340112"/>
                </a:lnTo>
                <a:lnTo>
                  <a:pt x="1046059" y="342492"/>
                </a:lnTo>
                <a:lnTo>
                  <a:pt x="1046589" y="344872"/>
                </a:lnTo>
                <a:lnTo>
                  <a:pt x="1047119" y="347253"/>
                </a:lnTo>
                <a:lnTo>
                  <a:pt x="1047913" y="349368"/>
                </a:lnTo>
                <a:lnTo>
                  <a:pt x="1048973" y="351749"/>
                </a:lnTo>
                <a:lnTo>
                  <a:pt x="1050032" y="353864"/>
                </a:lnTo>
                <a:lnTo>
                  <a:pt x="1051622" y="355716"/>
                </a:lnTo>
                <a:lnTo>
                  <a:pt x="1053211" y="357303"/>
                </a:lnTo>
                <a:lnTo>
                  <a:pt x="1055065" y="358889"/>
                </a:lnTo>
                <a:lnTo>
                  <a:pt x="1056655" y="360212"/>
                </a:lnTo>
                <a:lnTo>
                  <a:pt x="1058774" y="361534"/>
                </a:lnTo>
                <a:lnTo>
                  <a:pt x="1060893" y="362592"/>
                </a:lnTo>
                <a:lnTo>
                  <a:pt x="1063012" y="363385"/>
                </a:lnTo>
                <a:lnTo>
                  <a:pt x="1065396" y="363914"/>
                </a:lnTo>
                <a:lnTo>
                  <a:pt x="1067780" y="364179"/>
                </a:lnTo>
                <a:lnTo>
                  <a:pt x="1070429" y="364443"/>
                </a:lnTo>
                <a:lnTo>
                  <a:pt x="1072813" y="364179"/>
                </a:lnTo>
                <a:lnTo>
                  <a:pt x="1075197" y="363914"/>
                </a:lnTo>
                <a:lnTo>
                  <a:pt x="1077581" y="363385"/>
                </a:lnTo>
                <a:lnTo>
                  <a:pt x="1079700" y="362592"/>
                </a:lnTo>
                <a:lnTo>
                  <a:pt x="1081819" y="361534"/>
                </a:lnTo>
                <a:lnTo>
                  <a:pt x="1083939" y="360212"/>
                </a:lnTo>
                <a:lnTo>
                  <a:pt x="1085528" y="358889"/>
                </a:lnTo>
                <a:lnTo>
                  <a:pt x="1087382" y="357303"/>
                </a:lnTo>
                <a:lnTo>
                  <a:pt x="1089236" y="355716"/>
                </a:lnTo>
                <a:lnTo>
                  <a:pt x="1090561" y="353864"/>
                </a:lnTo>
                <a:lnTo>
                  <a:pt x="1091620" y="351749"/>
                </a:lnTo>
                <a:lnTo>
                  <a:pt x="1092680" y="349368"/>
                </a:lnTo>
                <a:lnTo>
                  <a:pt x="1093475" y="347253"/>
                </a:lnTo>
                <a:lnTo>
                  <a:pt x="1094269" y="344872"/>
                </a:lnTo>
                <a:lnTo>
                  <a:pt x="1094534" y="342492"/>
                </a:lnTo>
                <a:lnTo>
                  <a:pt x="1094534" y="340112"/>
                </a:lnTo>
                <a:lnTo>
                  <a:pt x="1094534" y="337732"/>
                </a:lnTo>
                <a:lnTo>
                  <a:pt x="1094269" y="335351"/>
                </a:lnTo>
                <a:lnTo>
                  <a:pt x="1093475" y="332971"/>
                </a:lnTo>
                <a:lnTo>
                  <a:pt x="1092680" y="330591"/>
                </a:lnTo>
                <a:lnTo>
                  <a:pt x="1091620" y="328475"/>
                </a:lnTo>
                <a:lnTo>
                  <a:pt x="1090561" y="326359"/>
                </a:lnTo>
                <a:lnTo>
                  <a:pt x="1089236" y="324508"/>
                </a:lnTo>
                <a:lnTo>
                  <a:pt x="1087382" y="322921"/>
                </a:lnTo>
                <a:lnTo>
                  <a:pt x="1085528" y="321334"/>
                </a:lnTo>
                <a:lnTo>
                  <a:pt x="1083939" y="320012"/>
                </a:lnTo>
                <a:lnTo>
                  <a:pt x="1081819" y="318690"/>
                </a:lnTo>
                <a:lnTo>
                  <a:pt x="1079700" y="317896"/>
                </a:lnTo>
                <a:lnTo>
                  <a:pt x="1077581" y="317103"/>
                </a:lnTo>
                <a:lnTo>
                  <a:pt x="1075197" y="316309"/>
                </a:lnTo>
                <a:lnTo>
                  <a:pt x="1072813" y="316045"/>
                </a:lnTo>
                <a:lnTo>
                  <a:pt x="1070429" y="316045"/>
                </a:lnTo>
                <a:lnTo>
                  <a:pt x="1067780" y="316045"/>
                </a:lnTo>
                <a:close/>
                <a:moveTo>
                  <a:pt x="970300" y="316045"/>
                </a:moveTo>
                <a:lnTo>
                  <a:pt x="967916" y="316309"/>
                </a:lnTo>
                <a:lnTo>
                  <a:pt x="965797" y="317103"/>
                </a:lnTo>
                <a:lnTo>
                  <a:pt x="963413" y="317896"/>
                </a:lnTo>
                <a:lnTo>
                  <a:pt x="961558" y="318690"/>
                </a:lnTo>
                <a:lnTo>
                  <a:pt x="959439" y="320012"/>
                </a:lnTo>
                <a:lnTo>
                  <a:pt x="957585" y="321334"/>
                </a:lnTo>
                <a:lnTo>
                  <a:pt x="955731" y="322921"/>
                </a:lnTo>
                <a:lnTo>
                  <a:pt x="954141" y="324508"/>
                </a:lnTo>
                <a:lnTo>
                  <a:pt x="952817" y="326359"/>
                </a:lnTo>
                <a:lnTo>
                  <a:pt x="951493" y="328475"/>
                </a:lnTo>
                <a:lnTo>
                  <a:pt x="950433" y="330591"/>
                </a:lnTo>
                <a:lnTo>
                  <a:pt x="949638" y="332971"/>
                </a:lnTo>
                <a:lnTo>
                  <a:pt x="949108" y="335351"/>
                </a:lnTo>
                <a:lnTo>
                  <a:pt x="948844" y="337732"/>
                </a:lnTo>
                <a:lnTo>
                  <a:pt x="948579" y="340112"/>
                </a:lnTo>
                <a:lnTo>
                  <a:pt x="948844" y="342492"/>
                </a:lnTo>
                <a:lnTo>
                  <a:pt x="949108" y="344872"/>
                </a:lnTo>
                <a:lnTo>
                  <a:pt x="949638" y="347253"/>
                </a:lnTo>
                <a:lnTo>
                  <a:pt x="950433" y="349368"/>
                </a:lnTo>
                <a:lnTo>
                  <a:pt x="951493" y="351749"/>
                </a:lnTo>
                <a:lnTo>
                  <a:pt x="952817" y="353864"/>
                </a:lnTo>
                <a:lnTo>
                  <a:pt x="954141" y="355716"/>
                </a:lnTo>
                <a:lnTo>
                  <a:pt x="955731" y="357303"/>
                </a:lnTo>
                <a:lnTo>
                  <a:pt x="957585" y="358889"/>
                </a:lnTo>
                <a:lnTo>
                  <a:pt x="959439" y="360212"/>
                </a:lnTo>
                <a:lnTo>
                  <a:pt x="961558" y="361534"/>
                </a:lnTo>
                <a:lnTo>
                  <a:pt x="963413" y="362592"/>
                </a:lnTo>
                <a:lnTo>
                  <a:pt x="965797" y="363385"/>
                </a:lnTo>
                <a:lnTo>
                  <a:pt x="967916" y="363914"/>
                </a:lnTo>
                <a:lnTo>
                  <a:pt x="970300" y="364179"/>
                </a:lnTo>
                <a:lnTo>
                  <a:pt x="972949" y="364443"/>
                </a:lnTo>
                <a:lnTo>
                  <a:pt x="975598" y="364179"/>
                </a:lnTo>
                <a:lnTo>
                  <a:pt x="977982" y="363914"/>
                </a:lnTo>
                <a:lnTo>
                  <a:pt x="980366" y="363385"/>
                </a:lnTo>
                <a:lnTo>
                  <a:pt x="982485" y="362592"/>
                </a:lnTo>
                <a:lnTo>
                  <a:pt x="984604" y="361534"/>
                </a:lnTo>
                <a:lnTo>
                  <a:pt x="986458" y="360212"/>
                </a:lnTo>
                <a:lnTo>
                  <a:pt x="988313" y="358889"/>
                </a:lnTo>
                <a:lnTo>
                  <a:pt x="990167" y="357303"/>
                </a:lnTo>
                <a:lnTo>
                  <a:pt x="991756" y="355716"/>
                </a:lnTo>
                <a:lnTo>
                  <a:pt x="993081" y="353864"/>
                </a:lnTo>
                <a:lnTo>
                  <a:pt x="994405" y="351749"/>
                </a:lnTo>
                <a:lnTo>
                  <a:pt x="995465" y="349368"/>
                </a:lnTo>
                <a:lnTo>
                  <a:pt x="996259" y="347253"/>
                </a:lnTo>
                <a:lnTo>
                  <a:pt x="996789" y="344872"/>
                </a:lnTo>
                <a:lnTo>
                  <a:pt x="997319" y="342492"/>
                </a:lnTo>
                <a:lnTo>
                  <a:pt x="997319" y="340112"/>
                </a:lnTo>
                <a:lnTo>
                  <a:pt x="997319" y="337732"/>
                </a:lnTo>
                <a:lnTo>
                  <a:pt x="996789" y="335351"/>
                </a:lnTo>
                <a:lnTo>
                  <a:pt x="996259" y="332971"/>
                </a:lnTo>
                <a:lnTo>
                  <a:pt x="995465" y="330591"/>
                </a:lnTo>
                <a:lnTo>
                  <a:pt x="994405" y="328475"/>
                </a:lnTo>
                <a:lnTo>
                  <a:pt x="993081" y="326359"/>
                </a:lnTo>
                <a:lnTo>
                  <a:pt x="991756" y="324508"/>
                </a:lnTo>
                <a:lnTo>
                  <a:pt x="990167" y="322921"/>
                </a:lnTo>
                <a:lnTo>
                  <a:pt x="988313" y="321334"/>
                </a:lnTo>
                <a:lnTo>
                  <a:pt x="986458" y="320012"/>
                </a:lnTo>
                <a:lnTo>
                  <a:pt x="984604" y="318690"/>
                </a:lnTo>
                <a:lnTo>
                  <a:pt x="982485" y="317896"/>
                </a:lnTo>
                <a:lnTo>
                  <a:pt x="980366" y="317103"/>
                </a:lnTo>
                <a:lnTo>
                  <a:pt x="977982" y="316309"/>
                </a:lnTo>
                <a:lnTo>
                  <a:pt x="975598" y="316045"/>
                </a:lnTo>
                <a:lnTo>
                  <a:pt x="972949" y="316045"/>
                </a:lnTo>
                <a:lnTo>
                  <a:pt x="970300" y="316045"/>
                </a:lnTo>
                <a:close/>
                <a:moveTo>
                  <a:pt x="873084" y="316045"/>
                </a:moveTo>
                <a:lnTo>
                  <a:pt x="870700" y="316309"/>
                </a:lnTo>
                <a:lnTo>
                  <a:pt x="868581" y="317103"/>
                </a:lnTo>
                <a:lnTo>
                  <a:pt x="866197" y="317896"/>
                </a:lnTo>
                <a:lnTo>
                  <a:pt x="864078" y="318690"/>
                </a:lnTo>
                <a:lnTo>
                  <a:pt x="861959" y="320012"/>
                </a:lnTo>
                <a:lnTo>
                  <a:pt x="860105" y="321334"/>
                </a:lnTo>
                <a:lnTo>
                  <a:pt x="858251" y="322921"/>
                </a:lnTo>
                <a:lnTo>
                  <a:pt x="856926" y="324508"/>
                </a:lnTo>
                <a:lnTo>
                  <a:pt x="855337" y="326359"/>
                </a:lnTo>
                <a:lnTo>
                  <a:pt x="854277" y="328475"/>
                </a:lnTo>
                <a:lnTo>
                  <a:pt x="853218" y="330591"/>
                </a:lnTo>
                <a:lnTo>
                  <a:pt x="852423" y="332971"/>
                </a:lnTo>
                <a:lnTo>
                  <a:pt x="851893" y="335351"/>
                </a:lnTo>
                <a:lnTo>
                  <a:pt x="851363" y="337732"/>
                </a:lnTo>
                <a:lnTo>
                  <a:pt x="851363" y="340112"/>
                </a:lnTo>
                <a:lnTo>
                  <a:pt x="851363" y="342492"/>
                </a:lnTo>
                <a:lnTo>
                  <a:pt x="851893" y="344872"/>
                </a:lnTo>
                <a:lnTo>
                  <a:pt x="852423" y="347253"/>
                </a:lnTo>
                <a:lnTo>
                  <a:pt x="853218" y="349368"/>
                </a:lnTo>
                <a:lnTo>
                  <a:pt x="854277" y="351749"/>
                </a:lnTo>
                <a:lnTo>
                  <a:pt x="855337" y="353864"/>
                </a:lnTo>
                <a:lnTo>
                  <a:pt x="856926" y="355716"/>
                </a:lnTo>
                <a:lnTo>
                  <a:pt x="858251" y="357303"/>
                </a:lnTo>
                <a:lnTo>
                  <a:pt x="860105" y="358889"/>
                </a:lnTo>
                <a:lnTo>
                  <a:pt x="861959" y="360212"/>
                </a:lnTo>
                <a:lnTo>
                  <a:pt x="864078" y="361534"/>
                </a:lnTo>
                <a:lnTo>
                  <a:pt x="866197" y="362592"/>
                </a:lnTo>
                <a:lnTo>
                  <a:pt x="868581" y="363385"/>
                </a:lnTo>
                <a:lnTo>
                  <a:pt x="870700" y="363914"/>
                </a:lnTo>
                <a:lnTo>
                  <a:pt x="873084" y="364179"/>
                </a:lnTo>
                <a:lnTo>
                  <a:pt x="875468" y="364443"/>
                </a:lnTo>
                <a:lnTo>
                  <a:pt x="878117" y="364179"/>
                </a:lnTo>
                <a:lnTo>
                  <a:pt x="880501" y="363914"/>
                </a:lnTo>
                <a:lnTo>
                  <a:pt x="882885" y="363385"/>
                </a:lnTo>
                <a:lnTo>
                  <a:pt x="885270" y="362592"/>
                </a:lnTo>
                <a:lnTo>
                  <a:pt x="887389" y="361534"/>
                </a:lnTo>
                <a:lnTo>
                  <a:pt x="889243" y="360212"/>
                </a:lnTo>
                <a:lnTo>
                  <a:pt x="891097" y="358889"/>
                </a:lnTo>
                <a:lnTo>
                  <a:pt x="892951" y="357303"/>
                </a:lnTo>
                <a:lnTo>
                  <a:pt x="894276" y="355716"/>
                </a:lnTo>
                <a:lnTo>
                  <a:pt x="895865" y="353864"/>
                </a:lnTo>
                <a:lnTo>
                  <a:pt x="896925" y="351749"/>
                </a:lnTo>
                <a:lnTo>
                  <a:pt x="897984" y="349368"/>
                </a:lnTo>
                <a:lnTo>
                  <a:pt x="898779" y="347253"/>
                </a:lnTo>
                <a:lnTo>
                  <a:pt x="899309" y="344872"/>
                </a:lnTo>
                <a:lnTo>
                  <a:pt x="899839" y="342492"/>
                </a:lnTo>
                <a:lnTo>
                  <a:pt x="899839" y="340112"/>
                </a:lnTo>
                <a:lnTo>
                  <a:pt x="899839" y="337732"/>
                </a:lnTo>
                <a:lnTo>
                  <a:pt x="899309" y="335351"/>
                </a:lnTo>
                <a:lnTo>
                  <a:pt x="898779" y="332971"/>
                </a:lnTo>
                <a:lnTo>
                  <a:pt x="897984" y="330591"/>
                </a:lnTo>
                <a:lnTo>
                  <a:pt x="896925" y="328475"/>
                </a:lnTo>
                <a:lnTo>
                  <a:pt x="895865" y="326359"/>
                </a:lnTo>
                <a:lnTo>
                  <a:pt x="894276" y="324508"/>
                </a:lnTo>
                <a:lnTo>
                  <a:pt x="892951" y="322921"/>
                </a:lnTo>
                <a:lnTo>
                  <a:pt x="891097" y="321334"/>
                </a:lnTo>
                <a:lnTo>
                  <a:pt x="889243" y="320012"/>
                </a:lnTo>
                <a:lnTo>
                  <a:pt x="887389" y="318690"/>
                </a:lnTo>
                <a:lnTo>
                  <a:pt x="885270" y="317896"/>
                </a:lnTo>
                <a:lnTo>
                  <a:pt x="882885" y="317103"/>
                </a:lnTo>
                <a:lnTo>
                  <a:pt x="880501" y="316309"/>
                </a:lnTo>
                <a:lnTo>
                  <a:pt x="878117" y="316045"/>
                </a:lnTo>
                <a:lnTo>
                  <a:pt x="875468" y="316045"/>
                </a:lnTo>
                <a:lnTo>
                  <a:pt x="873084" y="316045"/>
                </a:lnTo>
                <a:close/>
                <a:moveTo>
                  <a:pt x="776134" y="316045"/>
                </a:moveTo>
                <a:lnTo>
                  <a:pt x="773750" y="316309"/>
                </a:lnTo>
                <a:lnTo>
                  <a:pt x="771366" y="317103"/>
                </a:lnTo>
                <a:lnTo>
                  <a:pt x="769247" y="317896"/>
                </a:lnTo>
                <a:lnTo>
                  <a:pt x="766863" y="318690"/>
                </a:lnTo>
                <a:lnTo>
                  <a:pt x="764744" y="320012"/>
                </a:lnTo>
                <a:lnTo>
                  <a:pt x="762889" y="321334"/>
                </a:lnTo>
                <a:lnTo>
                  <a:pt x="761300" y="322921"/>
                </a:lnTo>
                <a:lnTo>
                  <a:pt x="759711" y="324508"/>
                </a:lnTo>
                <a:lnTo>
                  <a:pt x="758386" y="326359"/>
                </a:lnTo>
                <a:lnTo>
                  <a:pt x="757062" y="328475"/>
                </a:lnTo>
                <a:lnTo>
                  <a:pt x="756002" y="330591"/>
                </a:lnTo>
                <a:lnTo>
                  <a:pt x="755207" y="332971"/>
                </a:lnTo>
                <a:lnTo>
                  <a:pt x="754678" y="335351"/>
                </a:lnTo>
                <a:lnTo>
                  <a:pt x="754413" y="337732"/>
                </a:lnTo>
                <a:lnTo>
                  <a:pt x="754148" y="340112"/>
                </a:lnTo>
                <a:lnTo>
                  <a:pt x="754413" y="342492"/>
                </a:lnTo>
                <a:lnTo>
                  <a:pt x="754678" y="344872"/>
                </a:lnTo>
                <a:lnTo>
                  <a:pt x="755207" y="347253"/>
                </a:lnTo>
                <a:lnTo>
                  <a:pt x="756002" y="349368"/>
                </a:lnTo>
                <a:lnTo>
                  <a:pt x="757062" y="351749"/>
                </a:lnTo>
                <a:lnTo>
                  <a:pt x="758386" y="353864"/>
                </a:lnTo>
                <a:lnTo>
                  <a:pt x="759711" y="355716"/>
                </a:lnTo>
                <a:lnTo>
                  <a:pt x="761300" y="357303"/>
                </a:lnTo>
                <a:lnTo>
                  <a:pt x="762889" y="358889"/>
                </a:lnTo>
                <a:lnTo>
                  <a:pt x="764744" y="360212"/>
                </a:lnTo>
                <a:lnTo>
                  <a:pt x="766863" y="361534"/>
                </a:lnTo>
                <a:lnTo>
                  <a:pt x="769247" y="362592"/>
                </a:lnTo>
                <a:lnTo>
                  <a:pt x="771366" y="363385"/>
                </a:lnTo>
                <a:lnTo>
                  <a:pt x="773750" y="363914"/>
                </a:lnTo>
                <a:lnTo>
                  <a:pt x="776134" y="364179"/>
                </a:lnTo>
                <a:lnTo>
                  <a:pt x="778518" y="364443"/>
                </a:lnTo>
                <a:lnTo>
                  <a:pt x="780902" y="364179"/>
                </a:lnTo>
                <a:lnTo>
                  <a:pt x="783286" y="363914"/>
                </a:lnTo>
                <a:lnTo>
                  <a:pt x="785670" y="363385"/>
                </a:lnTo>
                <a:lnTo>
                  <a:pt x="788054" y="362592"/>
                </a:lnTo>
                <a:lnTo>
                  <a:pt x="790173" y="361534"/>
                </a:lnTo>
                <a:lnTo>
                  <a:pt x="792027" y="360212"/>
                </a:lnTo>
                <a:lnTo>
                  <a:pt x="793882" y="358889"/>
                </a:lnTo>
                <a:lnTo>
                  <a:pt x="795736" y="357303"/>
                </a:lnTo>
                <a:lnTo>
                  <a:pt x="797325" y="355716"/>
                </a:lnTo>
                <a:lnTo>
                  <a:pt x="798650" y="353864"/>
                </a:lnTo>
                <a:lnTo>
                  <a:pt x="799709" y="351749"/>
                </a:lnTo>
                <a:lnTo>
                  <a:pt x="800769" y="349368"/>
                </a:lnTo>
                <a:lnTo>
                  <a:pt x="801564" y="347253"/>
                </a:lnTo>
                <a:lnTo>
                  <a:pt x="802093" y="344872"/>
                </a:lnTo>
                <a:lnTo>
                  <a:pt x="802623" y="342492"/>
                </a:lnTo>
                <a:lnTo>
                  <a:pt x="802623" y="340112"/>
                </a:lnTo>
                <a:lnTo>
                  <a:pt x="802623" y="337732"/>
                </a:lnTo>
                <a:lnTo>
                  <a:pt x="802093" y="335351"/>
                </a:lnTo>
                <a:lnTo>
                  <a:pt x="801564" y="332971"/>
                </a:lnTo>
                <a:lnTo>
                  <a:pt x="800769" y="330591"/>
                </a:lnTo>
                <a:lnTo>
                  <a:pt x="799709" y="328475"/>
                </a:lnTo>
                <a:lnTo>
                  <a:pt x="798650" y="326359"/>
                </a:lnTo>
                <a:lnTo>
                  <a:pt x="797325" y="324508"/>
                </a:lnTo>
                <a:lnTo>
                  <a:pt x="795736" y="322921"/>
                </a:lnTo>
                <a:lnTo>
                  <a:pt x="793882" y="321334"/>
                </a:lnTo>
                <a:lnTo>
                  <a:pt x="792027" y="320012"/>
                </a:lnTo>
                <a:lnTo>
                  <a:pt x="790173" y="318690"/>
                </a:lnTo>
                <a:lnTo>
                  <a:pt x="788054" y="317896"/>
                </a:lnTo>
                <a:lnTo>
                  <a:pt x="785670" y="317103"/>
                </a:lnTo>
                <a:lnTo>
                  <a:pt x="783286" y="316309"/>
                </a:lnTo>
                <a:lnTo>
                  <a:pt x="780902" y="316045"/>
                </a:lnTo>
                <a:lnTo>
                  <a:pt x="778518" y="316045"/>
                </a:lnTo>
                <a:lnTo>
                  <a:pt x="776134" y="316045"/>
                </a:lnTo>
                <a:close/>
                <a:moveTo>
                  <a:pt x="678654" y="316045"/>
                </a:moveTo>
                <a:lnTo>
                  <a:pt x="676270" y="316309"/>
                </a:lnTo>
                <a:lnTo>
                  <a:pt x="673621" y="317103"/>
                </a:lnTo>
                <a:lnTo>
                  <a:pt x="671502" y="317896"/>
                </a:lnTo>
                <a:lnTo>
                  <a:pt x="669382" y="318690"/>
                </a:lnTo>
                <a:lnTo>
                  <a:pt x="667528" y="320012"/>
                </a:lnTo>
                <a:lnTo>
                  <a:pt x="665674" y="321334"/>
                </a:lnTo>
                <a:lnTo>
                  <a:pt x="663820" y="322921"/>
                </a:lnTo>
                <a:lnTo>
                  <a:pt x="662230" y="324508"/>
                </a:lnTo>
                <a:lnTo>
                  <a:pt x="660906" y="326359"/>
                </a:lnTo>
                <a:lnTo>
                  <a:pt x="659846" y="328475"/>
                </a:lnTo>
                <a:lnTo>
                  <a:pt x="658787" y="330591"/>
                </a:lnTo>
                <a:lnTo>
                  <a:pt x="657992" y="332971"/>
                </a:lnTo>
                <a:lnTo>
                  <a:pt x="657197" y="335351"/>
                </a:lnTo>
                <a:lnTo>
                  <a:pt x="656933" y="337732"/>
                </a:lnTo>
                <a:lnTo>
                  <a:pt x="656933" y="340112"/>
                </a:lnTo>
                <a:lnTo>
                  <a:pt x="656933" y="342492"/>
                </a:lnTo>
                <a:lnTo>
                  <a:pt x="657197" y="344872"/>
                </a:lnTo>
                <a:lnTo>
                  <a:pt x="657992" y="347253"/>
                </a:lnTo>
                <a:lnTo>
                  <a:pt x="658787" y="349368"/>
                </a:lnTo>
                <a:lnTo>
                  <a:pt x="659846" y="351749"/>
                </a:lnTo>
                <a:lnTo>
                  <a:pt x="660906" y="353864"/>
                </a:lnTo>
                <a:lnTo>
                  <a:pt x="662230" y="355716"/>
                </a:lnTo>
                <a:lnTo>
                  <a:pt x="663820" y="357303"/>
                </a:lnTo>
                <a:lnTo>
                  <a:pt x="665674" y="358889"/>
                </a:lnTo>
                <a:lnTo>
                  <a:pt x="667528" y="360212"/>
                </a:lnTo>
                <a:lnTo>
                  <a:pt x="669382" y="361534"/>
                </a:lnTo>
                <a:lnTo>
                  <a:pt x="671502" y="362592"/>
                </a:lnTo>
                <a:lnTo>
                  <a:pt x="673621" y="363385"/>
                </a:lnTo>
                <a:lnTo>
                  <a:pt x="676270" y="363914"/>
                </a:lnTo>
                <a:lnTo>
                  <a:pt x="678654" y="364179"/>
                </a:lnTo>
                <a:lnTo>
                  <a:pt x="681038" y="364443"/>
                </a:lnTo>
                <a:lnTo>
                  <a:pt x="683422" y="364179"/>
                </a:lnTo>
                <a:lnTo>
                  <a:pt x="685806" y="363914"/>
                </a:lnTo>
                <a:lnTo>
                  <a:pt x="688190" y="363385"/>
                </a:lnTo>
                <a:lnTo>
                  <a:pt x="690309" y="362592"/>
                </a:lnTo>
                <a:lnTo>
                  <a:pt x="692428" y="361534"/>
                </a:lnTo>
                <a:lnTo>
                  <a:pt x="694812" y="360212"/>
                </a:lnTo>
                <a:lnTo>
                  <a:pt x="696666" y="358889"/>
                </a:lnTo>
                <a:lnTo>
                  <a:pt x="698256" y="357303"/>
                </a:lnTo>
                <a:lnTo>
                  <a:pt x="699845" y="355716"/>
                </a:lnTo>
                <a:lnTo>
                  <a:pt x="701170" y="353864"/>
                </a:lnTo>
                <a:lnTo>
                  <a:pt x="702494" y="351749"/>
                </a:lnTo>
                <a:lnTo>
                  <a:pt x="703554" y="349368"/>
                </a:lnTo>
                <a:lnTo>
                  <a:pt x="704348" y="347253"/>
                </a:lnTo>
                <a:lnTo>
                  <a:pt x="704878" y="344872"/>
                </a:lnTo>
                <a:lnTo>
                  <a:pt x="705143" y="342492"/>
                </a:lnTo>
                <a:lnTo>
                  <a:pt x="705408" y="340112"/>
                </a:lnTo>
                <a:lnTo>
                  <a:pt x="705143" y="337732"/>
                </a:lnTo>
                <a:lnTo>
                  <a:pt x="704878" y="335351"/>
                </a:lnTo>
                <a:lnTo>
                  <a:pt x="704348" y="332971"/>
                </a:lnTo>
                <a:lnTo>
                  <a:pt x="703554" y="330591"/>
                </a:lnTo>
                <a:lnTo>
                  <a:pt x="702494" y="328475"/>
                </a:lnTo>
                <a:lnTo>
                  <a:pt x="701170" y="326359"/>
                </a:lnTo>
                <a:lnTo>
                  <a:pt x="699845" y="324508"/>
                </a:lnTo>
                <a:lnTo>
                  <a:pt x="698256" y="322921"/>
                </a:lnTo>
                <a:lnTo>
                  <a:pt x="696666" y="321334"/>
                </a:lnTo>
                <a:lnTo>
                  <a:pt x="694812" y="320012"/>
                </a:lnTo>
                <a:lnTo>
                  <a:pt x="692428" y="318690"/>
                </a:lnTo>
                <a:lnTo>
                  <a:pt x="690309" y="317896"/>
                </a:lnTo>
                <a:lnTo>
                  <a:pt x="688190" y="317103"/>
                </a:lnTo>
                <a:lnTo>
                  <a:pt x="685806" y="316309"/>
                </a:lnTo>
                <a:lnTo>
                  <a:pt x="683422" y="316045"/>
                </a:lnTo>
                <a:lnTo>
                  <a:pt x="681038" y="316045"/>
                </a:lnTo>
                <a:lnTo>
                  <a:pt x="678654" y="316045"/>
                </a:lnTo>
                <a:close/>
                <a:moveTo>
                  <a:pt x="581438" y="316045"/>
                </a:moveTo>
                <a:lnTo>
                  <a:pt x="578789" y="316309"/>
                </a:lnTo>
                <a:lnTo>
                  <a:pt x="576405" y="317103"/>
                </a:lnTo>
                <a:lnTo>
                  <a:pt x="574286" y="317896"/>
                </a:lnTo>
                <a:lnTo>
                  <a:pt x="572167" y="318690"/>
                </a:lnTo>
                <a:lnTo>
                  <a:pt x="570048" y="320012"/>
                </a:lnTo>
                <a:lnTo>
                  <a:pt x="568194" y="321334"/>
                </a:lnTo>
                <a:lnTo>
                  <a:pt x="566604" y="322921"/>
                </a:lnTo>
                <a:lnTo>
                  <a:pt x="565015" y="324508"/>
                </a:lnTo>
                <a:lnTo>
                  <a:pt x="563691" y="326359"/>
                </a:lnTo>
                <a:lnTo>
                  <a:pt x="562366" y="328475"/>
                </a:lnTo>
                <a:lnTo>
                  <a:pt x="561042" y="330591"/>
                </a:lnTo>
                <a:lnTo>
                  <a:pt x="560247" y="332971"/>
                </a:lnTo>
                <a:lnTo>
                  <a:pt x="559717" y="335351"/>
                </a:lnTo>
                <a:lnTo>
                  <a:pt x="559452" y="337732"/>
                </a:lnTo>
                <a:lnTo>
                  <a:pt x="559187" y="340112"/>
                </a:lnTo>
                <a:lnTo>
                  <a:pt x="559452" y="342492"/>
                </a:lnTo>
                <a:lnTo>
                  <a:pt x="559717" y="344872"/>
                </a:lnTo>
                <a:lnTo>
                  <a:pt x="560247" y="347253"/>
                </a:lnTo>
                <a:lnTo>
                  <a:pt x="561042" y="349368"/>
                </a:lnTo>
                <a:lnTo>
                  <a:pt x="562366" y="351749"/>
                </a:lnTo>
                <a:lnTo>
                  <a:pt x="563691" y="353864"/>
                </a:lnTo>
                <a:lnTo>
                  <a:pt x="565015" y="355716"/>
                </a:lnTo>
                <a:lnTo>
                  <a:pt x="566604" y="357303"/>
                </a:lnTo>
                <a:lnTo>
                  <a:pt x="568194" y="358889"/>
                </a:lnTo>
                <a:lnTo>
                  <a:pt x="570048" y="360212"/>
                </a:lnTo>
                <a:lnTo>
                  <a:pt x="572167" y="361534"/>
                </a:lnTo>
                <a:lnTo>
                  <a:pt x="574286" y="362592"/>
                </a:lnTo>
                <a:lnTo>
                  <a:pt x="576405" y="363385"/>
                </a:lnTo>
                <a:lnTo>
                  <a:pt x="578789" y="363914"/>
                </a:lnTo>
                <a:lnTo>
                  <a:pt x="581438" y="364179"/>
                </a:lnTo>
                <a:lnTo>
                  <a:pt x="583822" y="364443"/>
                </a:lnTo>
                <a:lnTo>
                  <a:pt x="586206" y="364179"/>
                </a:lnTo>
                <a:lnTo>
                  <a:pt x="588590" y="363914"/>
                </a:lnTo>
                <a:lnTo>
                  <a:pt x="590974" y="363385"/>
                </a:lnTo>
                <a:lnTo>
                  <a:pt x="593094" y="362592"/>
                </a:lnTo>
                <a:lnTo>
                  <a:pt x="595213" y="361534"/>
                </a:lnTo>
                <a:lnTo>
                  <a:pt x="597332" y="360212"/>
                </a:lnTo>
                <a:lnTo>
                  <a:pt x="599186" y="358889"/>
                </a:lnTo>
                <a:lnTo>
                  <a:pt x="601040" y="357303"/>
                </a:lnTo>
                <a:lnTo>
                  <a:pt x="602630" y="355716"/>
                </a:lnTo>
                <a:lnTo>
                  <a:pt x="603954" y="353864"/>
                </a:lnTo>
                <a:lnTo>
                  <a:pt x="605279" y="351749"/>
                </a:lnTo>
                <a:lnTo>
                  <a:pt x="606073" y="349368"/>
                </a:lnTo>
                <a:lnTo>
                  <a:pt x="606868" y="347253"/>
                </a:lnTo>
                <a:lnTo>
                  <a:pt x="607663" y="344872"/>
                </a:lnTo>
                <a:lnTo>
                  <a:pt x="607928" y="342492"/>
                </a:lnTo>
                <a:lnTo>
                  <a:pt x="607928" y="340112"/>
                </a:lnTo>
                <a:lnTo>
                  <a:pt x="607928" y="337732"/>
                </a:lnTo>
                <a:lnTo>
                  <a:pt x="607663" y="335351"/>
                </a:lnTo>
                <a:lnTo>
                  <a:pt x="606868" y="332971"/>
                </a:lnTo>
                <a:lnTo>
                  <a:pt x="606073" y="330591"/>
                </a:lnTo>
                <a:lnTo>
                  <a:pt x="605279" y="328475"/>
                </a:lnTo>
                <a:lnTo>
                  <a:pt x="603954" y="326359"/>
                </a:lnTo>
                <a:lnTo>
                  <a:pt x="602630" y="324508"/>
                </a:lnTo>
                <a:lnTo>
                  <a:pt x="601040" y="322921"/>
                </a:lnTo>
                <a:lnTo>
                  <a:pt x="599186" y="321334"/>
                </a:lnTo>
                <a:lnTo>
                  <a:pt x="597332" y="320012"/>
                </a:lnTo>
                <a:lnTo>
                  <a:pt x="595213" y="318690"/>
                </a:lnTo>
                <a:lnTo>
                  <a:pt x="593094" y="317896"/>
                </a:lnTo>
                <a:lnTo>
                  <a:pt x="590974" y="317103"/>
                </a:lnTo>
                <a:lnTo>
                  <a:pt x="588590" y="316309"/>
                </a:lnTo>
                <a:lnTo>
                  <a:pt x="586206" y="316045"/>
                </a:lnTo>
                <a:lnTo>
                  <a:pt x="583822" y="316045"/>
                </a:lnTo>
                <a:lnTo>
                  <a:pt x="581438" y="316045"/>
                </a:lnTo>
                <a:close/>
                <a:moveTo>
                  <a:pt x="483958" y="316045"/>
                </a:moveTo>
                <a:lnTo>
                  <a:pt x="481574" y="316309"/>
                </a:lnTo>
                <a:lnTo>
                  <a:pt x="479190" y="317103"/>
                </a:lnTo>
                <a:lnTo>
                  <a:pt x="477071" y="317896"/>
                </a:lnTo>
                <a:lnTo>
                  <a:pt x="474952" y="318690"/>
                </a:lnTo>
                <a:lnTo>
                  <a:pt x="472833" y="320012"/>
                </a:lnTo>
                <a:lnTo>
                  <a:pt x="470978" y="321334"/>
                </a:lnTo>
                <a:lnTo>
                  <a:pt x="469389" y="322921"/>
                </a:lnTo>
                <a:lnTo>
                  <a:pt x="467535" y="324508"/>
                </a:lnTo>
                <a:lnTo>
                  <a:pt x="466210" y="326359"/>
                </a:lnTo>
                <a:lnTo>
                  <a:pt x="464886" y="328475"/>
                </a:lnTo>
                <a:lnTo>
                  <a:pt x="463826" y="330591"/>
                </a:lnTo>
                <a:lnTo>
                  <a:pt x="463032" y="332971"/>
                </a:lnTo>
                <a:lnTo>
                  <a:pt x="462502" y="335351"/>
                </a:lnTo>
                <a:lnTo>
                  <a:pt x="462237" y="337732"/>
                </a:lnTo>
                <a:lnTo>
                  <a:pt x="461972" y="340112"/>
                </a:lnTo>
                <a:lnTo>
                  <a:pt x="462237" y="342492"/>
                </a:lnTo>
                <a:lnTo>
                  <a:pt x="462502" y="344872"/>
                </a:lnTo>
                <a:lnTo>
                  <a:pt x="463032" y="347253"/>
                </a:lnTo>
                <a:lnTo>
                  <a:pt x="463826" y="349368"/>
                </a:lnTo>
                <a:lnTo>
                  <a:pt x="464886" y="351749"/>
                </a:lnTo>
                <a:lnTo>
                  <a:pt x="466210" y="353864"/>
                </a:lnTo>
                <a:lnTo>
                  <a:pt x="467535" y="355716"/>
                </a:lnTo>
                <a:lnTo>
                  <a:pt x="469389" y="357303"/>
                </a:lnTo>
                <a:lnTo>
                  <a:pt x="470978" y="358889"/>
                </a:lnTo>
                <a:lnTo>
                  <a:pt x="472833" y="360212"/>
                </a:lnTo>
                <a:lnTo>
                  <a:pt x="474952" y="361534"/>
                </a:lnTo>
                <a:lnTo>
                  <a:pt x="477071" y="362592"/>
                </a:lnTo>
                <a:lnTo>
                  <a:pt x="479190" y="363385"/>
                </a:lnTo>
                <a:lnTo>
                  <a:pt x="481574" y="363914"/>
                </a:lnTo>
                <a:lnTo>
                  <a:pt x="483958" y="364179"/>
                </a:lnTo>
                <a:lnTo>
                  <a:pt x="486342" y="364443"/>
                </a:lnTo>
                <a:lnTo>
                  <a:pt x="488991" y="364179"/>
                </a:lnTo>
                <a:lnTo>
                  <a:pt x="491375" y="363914"/>
                </a:lnTo>
                <a:lnTo>
                  <a:pt x="493759" y="363385"/>
                </a:lnTo>
                <a:lnTo>
                  <a:pt x="495878" y="362592"/>
                </a:lnTo>
                <a:lnTo>
                  <a:pt x="497997" y="361534"/>
                </a:lnTo>
                <a:lnTo>
                  <a:pt x="499852" y="360212"/>
                </a:lnTo>
                <a:lnTo>
                  <a:pt x="501706" y="358889"/>
                </a:lnTo>
                <a:lnTo>
                  <a:pt x="503560" y="357303"/>
                </a:lnTo>
                <a:lnTo>
                  <a:pt x="505149" y="355716"/>
                </a:lnTo>
                <a:lnTo>
                  <a:pt x="506739" y="353864"/>
                </a:lnTo>
                <a:lnTo>
                  <a:pt x="507798" y="351749"/>
                </a:lnTo>
                <a:lnTo>
                  <a:pt x="508858" y="349368"/>
                </a:lnTo>
                <a:lnTo>
                  <a:pt x="509653" y="347253"/>
                </a:lnTo>
                <a:lnTo>
                  <a:pt x="510182" y="344872"/>
                </a:lnTo>
                <a:lnTo>
                  <a:pt x="510712" y="342492"/>
                </a:lnTo>
                <a:lnTo>
                  <a:pt x="510712" y="340112"/>
                </a:lnTo>
                <a:lnTo>
                  <a:pt x="510712" y="337732"/>
                </a:lnTo>
                <a:lnTo>
                  <a:pt x="510182" y="335351"/>
                </a:lnTo>
                <a:lnTo>
                  <a:pt x="509653" y="332971"/>
                </a:lnTo>
                <a:lnTo>
                  <a:pt x="508858" y="330591"/>
                </a:lnTo>
                <a:lnTo>
                  <a:pt x="507798" y="328475"/>
                </a:lnTo>
                <a:lnTo>
                  <a:pt x="506739" y="326359"/>
                </a:lnTo>
                <a:lnTo>
                  <a:pt x="505149" y="324508"/>
                </a:lnTo>
                <a:lnTo>
                  <a:pt x="503560" y="322921"/>
                </a:lnTo>
                <a:lnTo>
                  <a:pt x="501706" y="321334"/>
                </a:lnTo>
                <a:lnTo>
                  <a:pt x="499852" y="320012"/>
                </a:lnTo>
                <a:lnTo>
                  <a:pt x="497997" y="318690"/>
                </a:lnTo>
                <a:lnTo>
                  <a:pt x="495878" y="317896"/>
                </a:lnTo>
                <a:lnTo>
                  <a:pt x="493759" y="317103"/>
                </a:lnTo>
                <a:lnTo>
                  <a:pt x="491375" y="316309"/>
                </a:lnTo>
                <a:lnTo>
                  <a:pt x="488991" y="316045"/>
                </a:lnTo>
                <a:lnTo>
                  <a:pt x="486342" y="316045"/>
                </a:lnTo>
                <a:lnTo>
                  <a:pt x="483958" y="316045"/>
                </a:lnTo>
                <a:close/>
                <a:moveTo>
                  <a:pt x="386478" y="316045"/>
                </a:moveTo>
                <a:lnTo>
                  <a:pt x="384094" y="316309"/>
                </a:lnTo>
                <a:lnTo>
                  <a:pt x="381975" y="317103"/>
                </a:lnTo>
                <a:lnTo>
                  <a:pt x="379591" y="317896"/>
                </a:lnTo>
                <a:lnTo>
                  <a:pt x="377471" y="318690"/>
                </a:lnTo>
                <a:lnTo>
                  <a:pt x="375617" y="320012"/>
                </a:lnTo>
                <a:lnTo>
                  <a:pt x="373498" y="321334"/>
                </a:lnTo>
                <a:lnTo>
                  <a:pt x="371909" y="322921"/>
                </a:lnTo>
                <a:lnTo>
                  <a:pt x="370319" y="324508"/>
                </a:lnTo>
                <a:lnTo>
                  <a:pt x="368730" y="326359"/>
                </a:lnTo>
                <a:lnTo>
                  <a:pt x="367670" y="328475"/>
                </a:lnTo>
                <a:lnTo>
                  <a:pt x="366611" y="330591"/>
                </a:lnTo>
                <a:lnTo>
                  <a:pt x="365816" y="332971"/>
                </a:lnTo>
                <a:lnTo>
                  <a:pt x="365286" y="335351"/>
                </a:lnTo>
                <a:lnTo>
                  <a:pt x="364757" y="337732"/>
                </a:lnTo>
                <a:lnTo>
                  <a:pt x="364757" y="340112"/>
                </a:lnTo>
                <a:lnTo>
                  <a:pt x="364757" y="342492"/>
                </a:lnTo>
                <a:lnTo>
                  <a:pt x="365286" y="344872"/>
                </a:lnTo>
                <a:lnTo>
                  <a:pt x="365816" y="347253"/>
                </a:lnTo>
                <a:lnTo>
                  <a:pt x="366611" y="349368"/>
                </a:lnTo>
                <a:lnTo>
                  <a:pt x="367670" y="351749"/>
                </a:lnTo>
                <a:lnTo>
                  <a:pt x="368730" y="353864"/>
                </a:lnTo>
                <a:lnTo>
                  <a:pt x="370319" y="355716"/>
                </a:lnTo>
                <a:lnTo>
                  <a:pt x="371909" y="357303"/>
                </a:lnTo>
                <a:lnTo>
                  <a:pt x="373498" y="358889"/>
                </a:lnTo>
                <a:lnTo>
                  <a:pt x="375617" y="360212"/>
                </a:lnTo>
                <a:lnTo>
                  <a:pt x="377471" y="361534"/>
                </a:lnTo>
                <a:lnTo>
                  <a:pt x="379591" y="362592"/>
                </a:lnTo>
                <a:lnTo>
                  <a:pt x="381975" y="363385"/>
                </a:lnTo>
                <a:lnTo>
                  <a:pt x="384094" y="363914"/>
                </a:lnTo>
                <a:lnTo>
                  <a:pt x="386478" y="364179"/>
                </a:lnTo>
                <a:lnTo>
                  <a:pt x="389127" y="364443"/>
                </a:lnTo>
                <a:lnTo>
                  <a:pt x="391511" y="364179"/>
                </a:lnTo>
                <a:lnTo>
                  <a:pt x="394160" y="363914"/>
                </a:lnTo>
                <a:lnTo>
                  <a:pt x="396544" y="363385"/>
                </a:lnTo>
                <a:lnTo>
                  <a:pt x="398663" y="362592"/>
                </a:lnTo>
                <a:lnTo>
                  <a:pt x="400782" y="361534"/>
                </a:lnTo>
                <a:lnTo>
                  <a:pt x="402636" y="360212"/>
                </a:lnTo>
                <a:lnTo>
                  <a:pt x="404490" y="358889"/>
                </a:lnTo>
                <a:lnTo>
                  <a:pt x="406345" y="357303"/>
                </a:lnTo>
                <a:lnTo>
                  <a:pt x="407669" y="355716"/>
                </a:lnTo>
                <a:lnTo>
                  <a:pt x="409258" y="353864"/>
                </a:lnTo>
                <a:lnTo>
                  <a:pt x="410318" y="351749"/>
                </a:lnTo>
                <a:lnTo>
                  <a:pt x="411378" y="349368"/>
                </a:lnTo>
                <a:lnTo>
                  <a:pt x="412437" y="347253"/>
                </a:lnTo>
                <a:lnTo>
                  <a:pt x="412967" y="344872"/>
                </a:lnTo>
                <a:lnTo>
                  <a:pt x="413497" y="342492"/>
                </a:lnTo>
                <a:lnTo>
                  <a:pt x="413497" y="340112"/>
                </a:lnTo>
                <a:lnTo>
                  <a:pt x="413497" y="337732"/>
                </a:lnTo>
                <a:lnTo>
                  <a:pt x="412967" y="335351"/>
                </a:lnTo>
                <a:lnTo>
                  <a:pt x="412437" y="332971"/>
                </a:lnTo>
                <a:lnTo>
                  <a:pt x="411378" y="330591"/>
                </a:lnTo>
                <a:lnTo>
                  <a:pt x="410318" y="328475"/>
                </a:lnTo>
                <a:lnTo>
                  <a:pt x="409258" y="326359"/>
                </a:lnTo>
                <a:lnTo>
                  <a:pt x="407669" y="324508"/>
                </a:lnTo>
                <a:lnTo>
                  <a:pt x="406345" y="322921"/>
                </a:lnTo>
                <a:lnTo>
                  <a:pt x="404490" y="321334"/>
                </a:lnTo>
                <a:lnTo>
                  <a:pt x="402636" y="320012"/>
                </a:lnTo>
                <a:lnTo>
                  <a:pt x="400782" y="318690"/>
                </a:lnTo>
                <a:lnTo>
                  <a:pt x="398663" y="317896"/>
                </a:lnTo>
                <a:lnTo>
                  <a:pt x="396544" y="317103"/>
                </a:lnTo>
                <a:lnTo>
                  <a:pt x="394160" y="316309"/>
                </a:lnTo>
                <a:lnTo>
                  <a:pt x="391511" y="316045"/>
                </a:lnTo>
                <a:lnTo>
                  <a:pt x="389127" y="316045"/>
                </a:lnTo>
                <a:lnTo>
                  <a:pt x="386478" y="316045"/>
                </a:lnTo>
                <a:close/>
                <a:moveTo>
                  <a:pt x="1216120" y="218454"/>
                </a:moveTo>
                <a:lnTo>
                  <a:pt x="1213736" y="218719"/>
                </a:lnTo>
                <a:lnTo>
                  <a:pt x="1211352" y="218983"/>
                </a:lnTo>
                <a:lnTo>
                  <a:pt x="1208968" y="219512"/>
                </a:lnTo>
                <a:lnTo>
                  <a:pt x="1206848" y="220570"/>
                </a:lnTo>
                <a:lnTo>
                  <a:pt x="1204729" y="221628"/>
                </a:lnTo>
                <a:lnTo>
                  <a:pt x="1202875" y="222950"/>
                </a:lnTo>
                <a:lnTo>
                  <a:pt x="1200756" y="224273"/>
                </a:lnTo>
                <a:lnTo>
                  <a:pt x="1198902" y="225860"/>
                </a:lnTo>
                <a:lnTo>
                  <a:pt x="1197312" y="227446"/>
                </a:lnTo>
                <a:lnTo>
                  <a:pt x="1195988" y="229298"/>
                </a:lnTo>
                <a:lnTo>
                  <a:pt x="1194928" y="231414"/>
                </a:lnTo>
                <a:lnTo>
                  <a:pt x="1193869" y="233529"/>
                </a:lnTo>
                <a:lnTo>
                  <a:pt x="1193074" y="235645"/>
                </a:lnTo>
                <a:lnTo>
                  <a:pt x="1192279" y="238025"/>
                </a:lnTo>
                <a:lnTo>
                  <a:pt x="1192014" y="240670"/>
                </a:lnTo>
                <a:lnTo>
                  <a:pt x="1192014" y="243050"/>
                </a:lnTo>
                <a:lnTo>
                  <a:pt x="1192014" y="245431"/>
                </a:lnTo>
                <a:lnTo>
                  <a:pt x="1192279" y="247811"/>
                </a:lnTo>
                <a:lnTo>
                  <a:pt x="1193074" y="250191"/>
                </a:lnTo>
                <a:lnTo>
                  <a:pt x="1193869" y="252307"/>
                </a:lnTo>
                <a:lnTo>
                  <a:pt x="1194928" y="254423"/>
                </a:lnTo>
                <a:lnTo>
                  <a:pt x="1195988" y="256274"/>
                </a:lnTo>
                <a:lnTo>
                  <a:pt x="1197312" y="258390"/>
                </a:lnTo>
                <a:lnTo>
                  <a:pt x="1198902" y="260241"/>
                </a:lnTo>
                <a:lnTo>
                  <a:pt x="1200756" y="261828"/>
                </a:lnTo>
                <a:lnTo>
                  <a:pt x="1202875" y="263150"/>
                </a:lnTo>
                <a:lnTo>
                  <a:pt x="1204729" y="264208"/>
                </a:lnTo>
                <a:lnTo>
                  <a:pt x="1206848" y="265266"/>
                </a:lnTo>
                <a:lnTo>
                  <a:pt x="1208968" y="266059"/>
                </a:lnTo>
                <a:lnTo>
                  <a:pt x="1211352" y="266588"/>
                </a:lnTo>
                <a:lnTo>
                  <a:pt x="1213736" y="267117"/>
                </a:lnTo>
                <a:lnTo>
                  <a:pt x="1216120" y="267117"/>
                </a:lnTo>
                <a:lnTo>
                  <a:pt x="1218504" y="267117"/>
                </a:lnTo>
                <a:lnTo>
                  <a:pt x="1221153" y="266588"/>
                </a:lnTo>
                <a:lnTo>
                  <a:pt x="1223537" y="266059"/>
                </a:lnTo>
                <a:lnTo>
                  <a:pt x="1225656" y="265266"/>
                </a:lnTo>
                <a:lnTo>
                  <a:pt x="1227775" y="264208"/>
                </a:lnTo>
                <a:lnTo>
                  <a:pt x="1229894" y="263150"/>
                </a:lnTo>
                <a:lnTo>
                  <a:pt x="1231748" y="261828"/>
                </a:lnTo>
                <a:lnTo>
                  <a:pt x="1233338" y="260241"/>
                </a:lnTo>
                <a:lnTo>
                  <a:pt x="1234927" y="258390"/>
                </a:lnTo>
                <a:lnTo>
                  <a:pt x="1236251" y="256274"/>
                </a:lnTo>
                <a:lnTo>
                  <a:pt x="1237576" y="254423"/>
                </a:lnTo>
                <a:lnTo>
                  <a:pt x="1238900" y="252307"/>
                </a:lnTo>
                <a:lnTo>
                  <a:pt x="1239695" y="250191"/>
                </a:lnTo>
                <a:lnTo>
                  <a:pt x="1240225" y="247811"/>
                </a:lnTo>
                <a:lnTo>
                  <a:pt x="1240490" y="245431"/>
                </a:lnTo>
                <a:lnTo>
                  <a:pt x="1240755" y="243050"/>
                </a:lnTo>
                <a:lnTo>
                  <a:pt x="1240490" y="240670"/>
                </a:lnTo>
                <a:lnTo>
                  <a:pt x="1240225" y="238025"/>
                </a:lnTo>
                <a:lnTo>
                  <a:pt x="1239695" y="235645"/>
                </a:lnTo>
                <a:lnTo>
                  <a:pt x="1238900" y="233529"/>
                </a:lnTo>
                <a:lnTo>
                  <a:pt x="1237576" y="231414"/>
                </a:lnTo>
                <a:lnTo>
                  <a:pt x="1236251" y="229298"/>
                </a:lnTo>
                <a:lnTo>
                  <a:pt x="1234927" y="227446"/>
                </a:lnTo>
                <a:lnTo>
                  <a:pt x="1233338" y="225860"/>
                </a:lnTo>
                <a:lnTo>
                  <a:pt x="1231748" y="224273"/>
                </a:lnTo>
                <a:lnTo>
                  <a:pt x="1229894" y="222950"/>
                </a:lnTo>
                <a:lnTo>
                  <a:pt x="1227775" y="221628"/>
                </a:lnTo>
                <a:lnTo>
                  <a:pt x="1225656" y="220570"/>
                </a:lnTo>
                <a:lnTo>
                  <a:pt x="1223537" y="219512"/>
                </a:lnTo>
                <a:lnTo>
                  <a:pt x="1221153" y="218983"/>
                </a:lnTo>
                <a:lnTo>
                  <a:pt x="1218504" y="218719"/>
                </a:lnTo>
                <a:lnTo>
                  <a:pt x="1216120" y="218454"/>
                </a:lnTo>
                <a:close/>
                <a:moveTo>
                  <a:pt x="1118904" y="218454"/>
                </a:moveTo>
                <a:lnTo>
                  <a:pt x="1116520" y="218719"/>
                </a:lnTo>
                <a:lnTo>
                  <a:pt x="1114136" y="218983"/>
                </a:lnTo>
                <a:lnTo>
                  <a:pt x="1111752" y="219512"/>
                </a:lnTo>
                <a:lnTo>
                  <a:pt x="1109633" y="220570"/>
                </a:lnTo>
                <a:lnTo>
                  <a:pt x="1107514" y="221628"/>
                </a:lnTo>
                <a:lnTo>
                  <a:pt x="1105395" y="222950"/>
                </a:lnTo>
                <a:lnTo>
                  <a:pt x="1103541" y="224273"/>
                </a:lnTo>
                <a:lnTo>
                  <a:pt x="1101686" y="225860"/>
                </a:lnTo>
                <a:lnTo>
                  <a:pt x="1100097" y="227446"/>
                </a:lnTo>
                <a:lnTo>
                  <a:pt x="1098772" y="229298"/>
                </a:lnTo>
                <a:lnTo>
                  <a:pt x="1097713" y="231414"/>
                </a:lnTo>
                <a:lnTo>
                  <a:pt x="1096653" y="233529"/>
                </a:lnTo>
                <a:lnTo>
                  <a:pt x="1095859" y="235645"/>
                </a:lnTo>
                <a:lnTo>
                  <a:pt x="1095329" y="238025"/>
                </a:lnTo>
                <a:lnTo>
                  <a:pt x="1094799" y="240670"/>
                </a:lnTo>
                <a:lnTo>
                  <a:pt x="1094799" y="243050"/>
                </a:lnTo>
                <a:lnTo>
                  <a:pt x="1094799" y="245431"/>
                </a:lnTo>
                <a:lnTo>
                  <a:pt x="1095329" y="247811"/>
                </a:lnTo>
                <a:lnTo>
                  <a:pt x="1095859" y="250191"/>
                </a:lnTo>
                <a:lnTo>
                  <a:pt x="1096653" y="252307"/>
                </a:lnTo>
                <a:lnTo>
                  <a:pt x="1097713" y="254423"/>
                </a:lnTo>
                <a:lnTo>
                  <a:pt x="1098772" y="256274"/>
                </a:lnTo>
                <a:lnTo>
                  <a:pt x="1100097" y="258390"/>
                </a:lnTo>
                <a:lnTo>
                  <a:pt x="1101686" y="260241"/>
                </a:lnTo>
                <a:lnTo>
                  <a:pt x="1103541" y="261828"/>
                </a:lnTo>
                <a:lnTo>
                  <a:pt x="1105395" y="263150"/>
                </a:lnTo>
                <a:lnTo>
                  <a:pt x="1107514" y="264208"/>
                </a:lnTo>
                <a:lnTo>
                  <a:pt x="1109633" y="265266"/>
                </a:lnTo>
                <a:lnTo>
                  <a:pt x="1111752" y="266059"/>
                </a:lnTo>
                <a:lnTo>
                  <a:pt x="1114136" y="266588"/>
                </a:lnTo>
                <a:lnTo>
                  <a:pt x="1116520" y="267117"/>
                </a:lnTo>
                <a:lnTo>
                  <a:pt x="1118904" y="267117"/>
                </a:lnTo>
                <a:lnTo>
                  <a:pt x="1121288" y="267117"/>
                </a:lnTo>
                <a:lnTo>
                  <a:pt x="1123672" y="266588"/>
                </a:lnTo>
                <a:lnTo>
                  <a:pt x="1126321" y="266059"/>
                </a:lnTo>
                <a:lnTo>
                  <a:pt x="1128440" y="265266"/>
                </a:lnTo>
                <a:lnTo>
                  <a:pt x="1130560" y="264208"/>
                </a:lnTo>
                <a:lnTo>
                  <a:pt x="1132679" y="263150"/>
                </a:lnTo>
                <a:lnTo>
                  <a:pt x="1134533" y="261828"/>
                </a:lnTo>
                <a:lnTo>
                  <a:pt x="1136122" y="260241"/>
                </a:lnTo>
                <a:lnTo>
                  <a:pt x="1137712" y="258390"/>
                </a:lnTo>
                <a:lnTo>
                  <a:pt x="1139036" y="256274"/>
                </a:lnTo>
                <a:lnTo>
                  <a:pt x="1140361" y="254423"/>
                </a:lnTo>
                <a:lnTo>
                  <a:pt x="1141155" y="252307"/>
                </a:lnTo>
                <a:lnTo>
                  <a:pt x="1141950" y="250191"/>
                </a:lnTo>
                <a:lnTo>
                  <a:pt x="1142745" y="247811"/>
                </a:lnTo>
                <a:lnTo>
                  <a:pt x="1143009" y="245431"/>
                </a:lnTo>
                <a:lnTo>
                  <a:pt x="1143009" y="243050"/>
                </a:lnTo>
                <a:lnTo>
                  <a:pt x="1143009" y="240670"/>
                </a:lnTo>
                <a:lnTo>
                  <a:pt x="1142745" y="238025"/>
                </a:lnTo>
                <a:lnTo>
                  <a:pt x="1141950" y="235645"/>
                </a:lnTo>
                <a:lnTo>
                  <a:pt x="1141155" y="233529"/>
                </a:lnTo>
                <a:lnTo>
                  <a:pt x="1140361" y="231414"/>
                </a:lnTo>
                <a:lnTo>
                  <a:pt x="1139036" y="229298"/>
                </a:lnTo>
                <a:lnTo>
                  <a:pt x="1137712" y="227446"/>
                </a:lnTo>
                <a:lnTo>
                  <a:pt x="1136122" y="225860"/>
                </a:lnTo>
                <a:lnTo>
                  <a:pt x="1134533" y="224273"/>
                </a:lnTo>
                <a:lnTo>
                  <a:pt x="1132679" y="222950"/>
                </a:lnTo>
                <a:lnTo>
                  <a:pt x="1130560" y="221628"/>
                </a:lnTo>
                <a:lnTo>
                  <a:pt x="1128440" y="220570"/>
                </a:lnTo>
                <a:lnTo>
                  <a:pt x="1126321" y="219512"/>
                </a:lnTo>
                <a:lnTo>
                  <a:pt x="1123672" y="218983"/>
                </a:lnTo>
                <a:lnTo>
                  <a:pt x="1121288" y="218719"/>
                </a:lnTo>
                <a:lnTo>
                  <a:pt x="1118904" y="218454"/>
                </a:lnTo>
                <a:close/>
                <a:moveTo>
                  <a:pt x="1021689" y="218454"/>
                </a:moveTo>
                <a:lnTo>
                  <a:pt x="1019040" y="218719"/>
                </a:lnTo>
                <a:lnTo>
                  <a:pt x="1016921" y="218983"/>
                </a:lnTo>
                <a:lnTo>
                  <a:pt x="1014537" y="219512"/>
                </a:lnTo>
                <a:lnTo>
                  <a:pt x="1012153" y="220570"/>
                </a:lnTo>
                <a:lnTo>
                  <a:pt x="1010034" y="221628"/>
                </a:lnTo>
                <a:lnTo>
                  <a:pt x="1007915" y="222950"/>
                </a:lnTo>
                <a:lnTo>
                  <a:pt x="1006060" y="224273"/>
                </a:lnTo>
                <a:lnTo>
                  <a:pt x="1004471" y="225860"/>
                </a:lnTo>
                <a:lnTo>
                  <a:pt x="1002882" y="227446"/>
                </a:lnTo>
                <a:lnTo>
                  <a:pt x="1001557" y="229298"/>
                </a:lnTo>
                <a:lnTo>
                  <a:pt x="1000233" y="231414"/>
                </a:lnTo>
                <a:lnTo>
                  <a:pt x="999173" y="233529"/>
                </a:lnTo>
                <a:lnTo>
                  <a:pt x="998378" y="235645"/>
                </a:lnTo>
                <a:lnTo>
                  <a:pt x="997849" y="238025"/>
                </a:lnTo>
                <a:lnTo>
                  <a:pt x="997584" y="240670"/>
                </a:lnTo>
                <a:lnTo>
                  <a:pt x="997319" y="243050"/>
                </a:lnTo>
                <a:lnTo>
                  <a:pt x="997584" y="245431"/>
                </a:lnTo>
                <a:lnTo>
                  <a:pt x="997849" y="247811"/>
                </a:lnTo>
                <a:lnTo>
                  <a:pt x="998378" y="250191"/>
                </a:lnTo>
                <a:lnTo>
                  <a:pt x="999173" y="252307"/>
                </a:lnTo>
                <a:lnTo>
                  <a:pt x="1000233" y="254423"/>
                </a:lnTo>
                <a:lnTo>
                  <a:pt x="1001557" y="256274"/>
                </a:lnTo>
                <a:lnTo>
                  <a:pt x="1002882" y="258390"/>
                </a:lnTo>
                <a:lnTo>
                  <a:pt x="1004471" y="260241"/>
                </a:lnTo>
                <a:lnTo>
                  <a:pt x="1006060" y="261828"/>
                </a:lnTo>
                <a:lnTo>
                  <a:pt x="1007915" y="263150"/>
                </a:lnTo>
                <a:lnTo>
                  <a:pt x="1010034" y="264208"/>
                </a:lnTo>
                <a:lnTo>
                  <a:pt x="1012153" y="265266"/>
                </a:lnTo>
                <a:lnTo>
                  <a:pt x="1014537" y="266059"/>
                </a:lnTo>
                <a:lnTo>
                  <a:pt x="1016921" y="266588"/>
                </a:lnTo>
                <a:lnTo>
                  <a:pt x="1019040" y="267117"/>
                </a:lnTo>
                <a:lnTo>
                  <a:pt x="1021689" y="267117"/>
                </a:lnTo>
                <a:lnTo>
                  <a:pt x="1024073" y="267117"/>
                </a:lnTo>
                <a:lnTo>
                  <a:pt x="1026457" y="266588"/>
                </a:lnTo>
                <a:lnTo>
                  <a:pt x="1028841" y="266059"/>
                </a:lnTo>
                <a:lnTo>
                  <a:pt x="1030960" y="265266"/>
                </a:lnTo>
                <a:lnTo>
                  <a:pt x="1033344" y="264208"/>
                </a:lnTo>
                <a:lnTo>
                  <a:pt x="1035198" y="263150"/>
                </a:lnTo>
                <a:lnTo>
                  <a:pt x="1037053" y="261828"/>
                </a:lnTo>
                <a:lnTo>
                  <a:pt x="1038907" y="260241"/>
                </a:lnTo>
                <a:lnTo>
                  <a:pt x="1040496" y="258390"/>
                </a:lnTo>
                <a:lnTo>
                  <a:pt x="1041821" y="256274"/>
                </a:lnTo>
                <a:lnTo>
                  <a:pt x="1042880" y="254423"/>
                </a:lnTo>
                <a:lnTo>
                  <a:pt x="1043940" y="252307"/>
                </a:lnTo>
                <a:lnTo>
                  <a:pt x="1044735" y="250191"/>
                </a:lnTo>
                <a:lnTo>
                  <a:pt x="1045264" y="247811"/>
                </a:lnTo>
                <a:lnTo>
                  <a:pt x="1045794" y="245431"/>
                </a:lnTo>
                <a:lnTo>
                  <a:pt x="1045794" y="243050"/>
                </a:lnTo>
                <a:lnTo>
                  <a:pt x="1045794" y="240670"/>
                </a:lnTo>
                <a:lnTo>
                  <a:pt x="1045264" y="238025"/>
                </a:lnTo>
                <a:lnTo>
                  <a:pt x="1044735" y="235645"/>
                </a:lnTo>
                <a:lnTo>
                  <a:pt x="1043940" y="233529"/>
                </a:lnTo>
                <a:lnTo>
                  <a:pt x="1042880" y="231414"/>
                </a:lnTo>
                <a:lnTo>
                  <a:pt x="1041821" y="229298"/>
                </a:lnTo>
                <a:lnTo>
                  <a:pt x="1040496" y="227446"/>
                </a:lnTo>
                <a:lnTo>
                  <a:pt x="1038907" y="225860"/>
                </a:lnTo>
                <a:lnTo>
                  <a:pt x="1037053" y="224273"/>
                </a:lnTo>
                <a:lnTo>
                  <a:pt x="1035198" y="222950"/>
                </a:lnTo>
                <a:lnTo>
                  <a:pt x="1033344" y="221628"/>
                </a:lnTo>
                <a:lnTo>
                  <a:pt x="1030960" y="220570"/>
                </a:lnTo>
                <a:lnTo>
                  <a:pt x="1028841" y="219512"/>
                </a:lnTo>
                <a:lnTo>
                  <a:pt x="1026457" y="218983"/>
                </a:lnTo>
                <a:lnTo>
                  <a:pt x="1024073" y="218719"/>
                </a:lnTo>
                <a:lnTo>
                  <a:pt x="1021689" y="218454"/>
                </a:lnTo>
                <a:close/>
                <a:moveTo>
                  <a:pt x="924474" y="218454"/>
                </a:moveTo>
                <a:lnTo>
                  <a:pt x="921825" y="218719"/>
                </a:lnTo>
                <a:lnTo>
                  <a:pt x="919441" y="218983"/>
                </a:lnTo>
                <a:lnTo>
                  <a:pt x="917057" y="219512"/>
                </a:lnTo>
                <a:lnTo>
                  <a:pt x="914673" y="220570"/>
                </a:lnTo>
                <a:lnTo>
                  <a:pt x="912553" y="221628"/>
                </a:lnTo>
                <a:lnTo>
                  <a:pt x="910699" y="222950"/>
                </a:lnTo>
                <a:lnTo>
                  <a:pt x="908845" y="224273"/>
                </a:lnTo>
                <a:lnTo>
                  <a:pt x="907256" y="225860"/>
                </a:lnTo>
                <a:lnTo>
                  <a:pt x="905666" y="227446"/>
                </a:lnTo>
                <a:lnTo>
                  <a:pt x="904342" y="229298"/>
                </a:lnTo>
                <a:lnTo>
                  <a:pt x="903017" y="231414"/>
                </a:lnTo>
                <a:lnTo>
                  <a:pt x="901958" y="233529"/>
                </a:lnTo>
                <a:lnTo>
                  <a:pt x="901163" y="235645"/>
                </a:lnTo>
                <a:lnTo>
                  <a:pt x="900633" y="238025"/>
                </a:lnTo>
                <a:lnTo>
                  <a:pt x="899839" y="240670"/>
                </a:lnTo>
                <a:lnTo>
                  <a:pt x="899839" y="243050"/>
                </a:lnTo>
                <a:lnTo>
                  <a:pt x="899839" y="245431"/>
                </a:lnTo>
                <a:lnTo>
                  <a:pt x="900633" y="247811"/>
                </a:lnTo>
                <a:lnTo>
                  <a:pt x="901163" y="250191"/>
                </a:lnTo>
                <a:lnTo>
                  <a:pt x="901958" y="252307"/>
                </a:lnTo>
                <a:lnTo>
                  <a:pt x="903017" y="254423"/>
                </a:lnTo>
                <a:lnTo>
                  <a:pt x="904342" y="256274"/>
                </a:lnTo>
                <a:lnTo>
                  <a:pt x="905666" y="258390"/>
                </a:lnTo>
                <a:lnTo>
                  <a:pt x="907256" y="260241"/>
                </a:lnTo>
                <a:lnTo>
                  <a:pt x="908845" y="261828"/>
                </a:lnTo>
                <a:lnTo>
                  <a:pt x="910699" y="263150"/>
                </a:lnTo>
                <a:lnTo>
                  <a:pt x="912553" y="264208"/>
                </a:lnTo>
                <a:lnTo>
                  <a:pt x="914673" y="265266"/>
                </a:lnTo>
                <a:lnTo>
                  <a:pt x="917057" y="266059"/>
                </a:lnTo>
                <a:lnTo>
                  <a:pt x="919441" y="266588"/>
                </a:lnTo>
                <a:lnTo>
                  <a:pt x="921825" y="267117"/>
                </a:lnTo>
                <a:lnTo>
                  <a:pt x="924474" y="267117"/>
                </a:lnTo>
                <a:lnTo>
                  <a:pt x="926858" y="267117"/>
                </a:lnTo>
                <a:lnTo>
                  <a:pt x="929242" y="266588"/>
                </a:lnTo>
                <a:lnTo>
                  <a:pt x="931626" y="266059"/>
                </a:lnTo>
                <a:lnTo>
                  <a:pt x="933745" y="265266"/>
                </a:lnTo>
                <a:lnTo>
                  <a:pt x="935864" y="264208"/>
                </a:lnTo>
                <a:lnTo>
                  <a:pt x="937718" y="263150"/>
                </a:lnTo>
                <a:lnTo>
                  <a:pt x="939837" y="261828"/>
                </a:lnTo>
                <a:lnTo>
                  <a:pt x="941692" y="260241"/>
                </a:lnTo>
                <a:lnTo>
                  <a:pt x="943016" y="258390"/>
                </a:lnTo>
                <a:lnTo>
                  <a:pt x="944605" y="256274"/>
                </a:lnTo>
                <a:lnTo>
                  <a:pt x="945665" y="254423"/>
                </a:lnTo>
                <a:lnTo>
                  <a:pt x="946724" y="252307"/>
                </a:lnTo>
                <a:lnTo>
                  <a:pt x="947519" y="250191"/>
                </a:lnTo>
                <a:lnTo>
                  <a:pt x="948049" y="247811"/>
                </a:lnTo>
                <a:lnTo>
                  <a:pt x="948579" y="245431"/>
                </a:lnTo>
                <a:lnTo>
                  <a:pt x="948579" y="243050"/>
                </a:lnTo>
                <a:lnTo>
                  <a:pt x="948579" y="240670"/>
                </a:lnTo>
                <a:lnTo>
                  <a:pt x="948049" y="238025"/>
                </a:lnTo>
                <a:lnTo>
                  <a:pt x="947519" y="235645"/>
                </a:lnTo>
                <a:lnTo>
                  <a:pt x="946724" y="233529"/>
                </a:lnTo>
                <a:lnTo>
                  <a:pt x="945665" y="231414"/>
                </a:lnTo>
                <a:lnTo>
                  <a:pt x="944605" y="229298"/>
                </a:lnTo>
                <a:lnTo>
                  <a:pt x="943016" y="227446"/>
                </a:lnTo>
                <a:lnTo>
                  <a:pt x="941692" y="225860"/>
                </a:lnTo>
                <a:lnTo>
                  <a:pt x="939837" y="224273"/>
                </a:lnTo>
                <a:lnTo>
                  <a:pt x="937718" y="222950"/>
                </a:lnTo>
                <a:lnTo>
                  <a:pt x="935864" y="221628"/>
                </a:lnTo>
                <a:lnTo>
                  <a:pt x="933745" y="220570"/>
                </a:lnTo>
                <a:lnTo>
                  <a:pt x="931626" y="219512"/>
                </a:lnTo>
                <a:lnTo>
                  <a:pt x="929242" y="218983"/>
                </a:lnTo>
                <a:lnTo>
                  <a:pt x="926858" y="218719"/>
                </a:lnTo>
                <a:lnTo>
                  <a:pt x="924474" y="218454"/>
                </a:lnTo>
                <a:close/>
                <a:moveTo>
                  <a:pt x="826993" y="218454"/>
                </a:moveTo>
                <a:lnTo>
                  <a:pt x="824344" y="218719"/>
                </a:lnTo>
                <a:lnTo>
                  <a:pt x="821960" y="218983"/>
                </a:lnTo>
                <a:lnTo>
                  <a:pt x="819841" y="219512"/>
                </a:lnTo>
                <a:lnTo>
                  <a:pt x="817457" y="220570"/>
                </a:lnTo>
                <a:lnTo>
                  <a:pt x="815338" y="221628"/>
                </a:lnTo>
                <a:lnTo>
                  <a:pt x="813484" y="222950"/>
                </a:lnTo>
                <a:lnTo>
                  <a:pt x="811630" y="224273"/>
                </a:lnTo>
                <a:lnTo>
                  <a:pt x="810040" y="225860"/>
                </a:lnTo>
                <a:lnTo>
                  <a:pt x="808451" y="227446"/>
                </a:lnTo>
                <a:lnTo>
                  <a:pt x="807126" y="229298"/>
                </a:lnTo>
                <a:lnTo>
                  <a:pt x="805537" y="231414"/>
                </a:lnTo>
                <a:lnTo>
                  <a:pt x="804477" y="233529"/>
                </a:lnTo>
                <a:lnTo>
                  <a:pt x="803683" y="235645"/>
                </a:lnTo>
                <a:lnTo>
                  <a:pt x="803153" y="238025"/>
                </a:lnTo>
                <a:lnTo>
                  <a:pt x="802888" y="240670"/>
                </a:lnTo>
                <a:lnTo>
                  <a:pt x="802623" y="243050"/>
                </a:lnTo>
                <a:lnTo>
                  <a:pt x="802888" y="245431"/>
                </a:lnTo>
                <a:lnTo>
                  <a:pt x="803153" y="247811"/>
                </a:lnTo>
                <a:lnTo>
                  <a:pt x="803683" y="250191"/>
                </a:lnTo>
                <a:lnTo>
                  <a:pt x="804477" y="252307"/>
                </a:lnTo>
                <a:lnTo>
                  <a:pt x="805537" y="254423"/>
                </a:lnTo>
                <a:lnTo>
                  <a:pt x="807126" y="256274"/>
                </a:lnTo>
                <a:lnTo>
                  <a:pt x="808451" y="258390"/>
                </a:lnTo>
                <a:lnTo>
                  <a:pt x="810040" y="260241"/>
                </a:lnTo>
                <a:lnTo>
                  <a:pt x="811630" y="261828"/>
                </a:lnTo>
                <a:lnTo>
                  <a:pt x="813484" y="263150"/>
                </a:lnTo>
                <a:lnTo>
                  <a:pt x="815338" y="264208"/>
                </a:lnTo>
                <a:lnTo>
                  <a:pt x="817457" y="265266"/>
                </a:lnTo>
                <a:lnTo>
                  <a:pt x="819841" y="266059"/>
                </a:lnTo>
                <a:lnTo>
                  <a:pt x="821960" y="266588"/>
                </a:lnTo>
                <a:lnTo>
                  <a:pt x="824344" y="267117"/>
                </a:lnTo>
                <a:lnTo>
                  <a:pt x="826993" y="267117"/>
                </a:lnTo>
                <a:lnTo>
                  <a:pt x="829642" y="267117"/>
                </a:lnTo>
                <a:lnTo>
                  <a:pt x="832026" y="266588"/>
                </a:lnTo>
                <a:lnTo>
                  <a:pt x="834145" y="266059"/>
                </a:lnTo>
                <a:lnTo>
                  <a:pt x="836529" y="265266"/>
                </a:lnTo>
                <a:lnTo>
                  <a:pt x="838648" y="264208"/>
                </a:lnTo>
                <a:lnTo>
                  <a:pt x="840503" y="263150"/>
                </a:lnTo>
                <a:lnTo>
                  <a:pt x="842357" y="261828"/>
                </a:lnTo>
                <a:lnTo>
                  <a:pt x="844211" y="260241"/>
                </a:lnTo>
                <a:lnTo>
                  <a:pt x="845801" y="258390"/>
                </a:lnTo>
                <a:lnTo>
                  <a:pt x="847125" y="256274"/>
                </a:lnTo>
                <a:lnTo>
                  <a:pt x="848450" y="254423"/>
                </a:lnTo>
                <a:lnTo>
                  <a:pt x="849509" y="252307"/>
                </a:lnTo>
                <a:lnTo>
                  <a:pt x="850304" y="250191"/>
                </a:lnTo>
                <a:lnTo>
                  <a:pt x="850834" y="247811"/>
                </a:lnTo>
                <a:lnTo>
                  <a:pt x="851098" y="245431"/>
                </a:lnTo>
                <a:lnTo>
                  <a:pt x="851363" y="243050"/>
                </a:lnTo>
                <a:lnTo>
                  <a:pt x="851098" y="240670"/>
                </a:lnTo>
                <a:lnTo>
                  <a:pt x="850834" y="238025"/>
                </a:lnTo>
                <a:lnTo>
                  <a:pt x="850304" y="235645"/>
                </a:lnTo>
                <a:lnTo>
                  <a:pt x="849509" y="233529"/>
                </a:lnTo>
                <a:lnTo>
                  <a:pt x="848450" y="231414"/>
                </a:lnTo>
                <a:lnTo>
                  <a:pt x="847125" y="229298"/>
                </a:lnTo>
                <a:lnTo>
                  <a:pt x="845801" y="227446"/>
                </a:lnTo>
                <a:lnTo>
                  <a:pt x="844211" y="225860"/>
                </a:lnTo>
                <a:lnTo>
                  <a:pt x="842357" y="224273"/>
                </a:lnTo>
                <a:lnTo>
                  <a:pt x="840503" y="222950"/>
                </a:lnTo>
                <a:lnTo>
                  <a:pt x="838648" y="221628"/>
                </a:lnTo>
                <a:lnTo>
                  <a:pt x="836529" y="220570"/>
                </a:lnTo>
                <a:lnTo>
                  <a:pt x="834145" y="219512"/>
                </a:lnTo>
                <a:lnTo>
                  <a:pt x="832026" y="218983"/>
                </a:lnTo>
                <a:lnTo>
                  <a:pt x="829642" y="218719"/>
                </a:lnTo>
                <a:lnTo>
                  <a:pt x="826993" y="218454"/>
                </a:lnTo>
                <a:close/>
                <a:moveTo>
                  <a:pt x="729513" y="218454"/>
                </a:moveTo>
                <a:lnTo>
                  <a:pt x="727129" y="218719"/>
                </a:lnTo>
                <a:lnTo>
                  <a:pt x="724745" y="218983"/>
                </a:lnTo>
                <a:lnTo>
                  <a:pt x="722361" y="219512"/>
                </a:lnTo>
                <a:lnTo>
                  <a:pt x="720242" y="220570"/>
                </a:lnTo>
                <a:lnTo>
                  <a:pt x="718123" y="221628"/>
                </a:lnTo>
                <a:lnTo>
                  <a:pt x="716268" y="222950"/>
                </a:lnTo>
                <a:lnTo>
                  <a:pt x="714414" y="224273"/>
                </a:lnTo>
                <a:lnTo>
                  <a:pt x="712560" y="225860"/>
                </a:lnTo>
                <a:lnTo>
                  <a:pt x="710706" y="227446"/>
                </a:lnTo>
                <a:lnTo>
                  <a:pt x="709381" y="229298"/>
                </a:lnTo>
                <a:lnTo>
                  <a:pt x="708322" y="231414"/>
                </a:lnTo>
                <a:lnTo>
                  <a:pt x="707262" y="233529"/>
                </a:lnTo>
                <a:lnTo>
                  <a:pt x="706467" y="235645"/>
                </a:lnTo>
                <a:lnTo>
                  <a:pt x="705673" y="238025"/>
                </a:lnTo>
                <a:lnTo>
                  <a:pt x="705408" y="240670"/>
                </a:lnTo>
                <a:lnTo>
                  <a:pt x="705408" y="243050"/>
                </a:lnTo>
                <a:lnTo>
                  <a:pt x="705408" y="245431"/>
                </a:lnTo>
                <a:lnTo>
                  <a:pt x="705673" y="247811"/>
                </a:lnTo>
                <a:lnTo>
                  <a:pt x="706467" y="250191"/>
                </a:lnTo>
                <a:lnTo>
                  <a:pt x="707262" y="252307"/>
                </a:lnTo>
                <a:lnTo>
                  <a:pt x="708322" y="254423"/>
                </a:lnTo>
                <a:lnTo>
                  <a:pt x="709381" y="256274"/>
                </a:lnTo>
                <a:lnTo>
                  <a:pt x="710706" y="258390"/>
                </a:lnTo>
                <a:lnTo>
                  <a:pt x="712560" y="260241"/>
                </a:lnTo>
                <a:lnTo>
                  <a:pt x="714414" y="261828"/>
                </a:lnTo>
                <a:lnTo>
                  <a:pt x="716268" y="263150"/>
                </a:lnTo>
                <a:lnTo>
                  <a:pt x="718123" y="264208"/>
                </a:lnTo>
                <a:lnTo>
                  <a:pt x="720242" y="265266"/>
                </a:lnTo>
                <a:lnTo>
                  <a:pt x="722361" y="266059"/>
                </a:lnTo>
                <a:lnTo>
                  <a:pt x="724745" y="266588"/>
                </a:lnTo>
                <a:lnTo>
                  <a:pt x="727129" y="267117"/>
                </a:lnTo>
                <a:lnTo>
                  <a:pt x="729513" y="267117"/>
                </a:lnTo>
                <a:lnTo>
                  <a:pt x="732162" y="267117"/>
                </a:lnTo>
                <a:lnTo>
                  <a:pt x="734546" y="266588"/>
                </a:lnTo>
                <a:lnTo>
                  <a:pt x="736930" y="266059"/>
                </a:lnTo>
                <a:lnTo>
                  <a:pt x="739049" y="265266"/>
                </a:lnTo>
                <a:lnTo>
                  <a:pt x="741168" y="264208"/>
                </a:lnTo>
                <a:lnTo>
                  <a:pt x="743287" y="263150"/>
                </a:lnTo>
                <a:lnTo>
                  <a:pt x="745142" y="261828"/>
                </a:lnTo>
                <a:lnTo>
                  <a:pt x="746731" y="260241"/>
                </a:lnTo>
                <a:lnTo>
                  <a:pt x="748320" y="258390"/>
                </a:lnTo>
                <a:lnTo>
                  <a:pt x="749645" y="256274"/>
                </a:lnTo>
                <a:lnTo>
                  <a:pt x="751234" y="254423"/>
                </a:lnTo>
                <a:lnTo>
                  <a:pt x="752294" y="252307"/>
                </a:lnTo>
                <a:lnTo>
                  <a:pt x="753088" y="250191"/>
                </a:lnTo>
                <a:lnTo>
                  <a:pt x="753618" y="247811"/>
                </a:lnTo>
                <a:lnTo>
                  <a:pt x="753883" y="245431"/>
                </a:lnTo>
                <a:lnTo>
                  <a:pt x="754148" y="243050"/>
                </a:lnTo>
                <a:lnTo>
                  <a:pt x="753883" y="240670"/>
                </a:lnTo>
                <a:lnTo>
                  <a:pt x="753618" y="238025"/>
                </a:lnTo>
                <a:lnTo>
                  <a:pt x="753088" y="235645"/>
                </a:lnTo>
                <a:lnTo>
                  <a:pt x="752294" y="233529"/>
                </a:lnTo>
                <a:lnTo>
                  <a:pt x="751234" y="231414"/>
                </a:lnTo>
                <a:lnTo>
                  <a:pt x="749645" y="229298"/>
                </a:lnTo>
                <a:lnTo>
                  <a:pt x="748320" y="227446"/>
                </a:lnTo>
                <a:lnTo>
                  <a:pt x="746731" y="225860"/>
                </a:lnTo>
                <a:lnTo>
                  <a:pt x="745142" y="224273"/>
                </a:lnTo>
                <a:lnTo>
                  <a:pt x="743287" y="222950"/>
                </a:lnTo>
                <a:lnTo>
                  <a:pt x="741168" y="221628"/>
                </a:lnTo>
                <a:lnTo>
                  <a:pt x="739049" y="220570"/>
                </a:lnTo>
                <a:lnTo>
                  <a:pt x="736930" y="219512"/>
                </a:lnTo>
                <a:lnTo>
                  <a:pt x="734546" y="218983"/>
                </a:lnTo>
                <a:lnTo>
                  <a:pt x="732162" y="218719"/>
                </a:lnTo>
                <a:lnTo>
                  <a:pt x="729513" y="218454"/>
                </a:lnTo>
                <a:close/>
                <a:moveTo>
                  <a:pt x="632298" y="218454"/>
                </a:moveTo>
                <a:lnTo>
                  <a:pt x="629914" y="218719"/>
                </a:lnTo>
                <a:lnTo>
                  <a:pt x="627530" y="218983"/>
                </a:lnTo>
                <a:lnTo>
                  <a:pt x="625145" y="219512"/>
                </a:lnTo>
                <a:lnTo>
                  <a:pt x="623026" y="220570"/>
                </a:lnTo>
                <a:lnTo>
                  <a:pt x="620907" y="221628"/>
                </a:lnTo>
                <a:lnTo>
                  <a:pt x="618788" y="222950"/>
                </a:lnTo>
                <a:lnTo>
                  <a:pt x="616669" y="224273"/>
                </a:lnTo>
                <a:lnTo>
                  <a:pt x="615080" y="225860"/>
                </a:lnTo>
                <a:lnTo>
                  <a:pt x="613490" y="227446"/>
                </a:lnTo>
                <a:lnTo>
                  <a:pt x="612166" y="229298"/>
                </a:lnTo>
                <a:lnTo>
                  <a:pt x="610841" y="231414"/>
                </a:lnTo>
                <a:lnTo>
                  <a:pt x="610047" y="233529"/>
                </a:lnTo>
                <a:lnTo>
                  <a:pt x="609252" y="235645"/>
                </a:lnTo>
                <a:lnTo>
                  <a:pt x="608457" y="238025"/>
                </a:lnTo>
                <a:lnTo>
                  <a:pt x="608192" y="240670"/>
                </a:lnTo>
                <a:lnTo>
                  <a:pt x="607928" y="243050"/>
                </a:lnTo>
                <a:lnTo>
                  <a:pt x="608192" y="245431"/>
                </a:lnTo>
                <a:lnTo>
                  <a:pt x="608457" y="247811"/>
                </a:lnTo>
                <a:lnTo>
                  <a:pt x="609252" y="250191"/>
                </a:lnTo>
                <a:lnTo>
                  <a:pt x="610047" y="252307"/>
                </a:lnTo>
                <a:lnTo>
                  <a:pt x="610841" y="254423"/>
                </a:lnTo>
                <a:lnTo>
                  <a:pt x="612166" y="256274"/>
                </a:lnTo>
                <a:lnTo>
                  <a:pt x="613490" y="258390"/>
                </a:lnTo>
                <a:lnTo>
                  <a:pt x="615080" y="260241"/>
                </a:lnTo>
                <a:lnTo>
                  <a:pt x="616669" y="261828"/>
                </a:lnTo>
                <a:lnTo>
                  <a:pt x="618788" y="263150"/>
                </a:lnTo>
                <a:lnTo>
                  <a:pt x="620907" y="264208"/>
                </a:lnTo>
                <a:lnTo>
                  <a:pt x="623026" y="265266"/>
                </a:lnTo>
                <a:lnTo>
                  <a:pt x="625145" y="266059"/>
                </a:lnTo>
                <a:lnTo>
                  <a:pt x="627530" y="266588"/>
                </a:lnTo>
                <a:lnTo>
                  <a:pt x="629914" y="267117"/>
                </a:lnTo>
                <a:lnTo>
                  <a:pt x="632298" y="267117"/>
                </a:lnTo>
                <a:lnTo>
                  <a:pt x="634682" y="267117"/>
                </a:lnTo>
                <a:lnTo>
                  <a:pt x="637066" y="266588"/>
                </a:lnTo>
                <a:lnTo>
                  <a:pt x="639715" y="266059"/>
                </a:lnTo>
                <a:lnTo>
                  <a:pt x="641834" y="265266"/>
                </a:lnTo>
                <a:lnTo>
                  <a:pt x="643953" y="264208"/>
                </a:lnTo>
                <a:lnTo>
                  <a:pt x="646072" y="263150"/>
                </a:lnTo>
                <a:lnTo>
                  <a:pt x="647926" y="261828"/>
                </a:lnTo>
                <a:lnTo>
                  <a:pt x="649516" y="260241"/>
                </a:lnTo>
                <a:lnTo>
                  <a:pt x="651105" y="258390"/>
                </a:lnTo>
                <a:lnTo>
                  <a:pt x="652429" y="256274"/>
                </a:lnTo>
                <a:lnTo>
                  <a:pt x="653754" y="254423"/>
                </a:lnTo>
                <a:lnTo>
                  <a:pt x="654549" y="252307"/>
                </a:lnTo>
                <a:lnTo>
                  <a:pt x="655343" y="250191"/>
                </a:lnTo>
                <a:lnTo>
                  <a:pt x="656403" y="247811"/>
                </a:lnTo>
                <a:lnTo>
                  <a:pt x="656668" y="245431"/>
                </a:lnTo>
                <a:lnTo>
                  <a:pt x="656933" y="243050"/>
                </a:lnTo>
                <a:lnTo>
                  <a:pt x="656668" y="240670"/>
                </a:lnTo>
                <a:lnTo>
                  <a:pt x="656403" y="238025"/>
                </a:lnTo>
                <a:lnTo>
                  <a:pt x="655343" y="235645"/>
                </a:lnTo>
                <a:lnTo>
                  <a:pt x="654549" y="233529"/>
                </a:lnTo>
                <a:lnTo>
                  <a:pt x="653754" y="231414"/>
                </a:lnTo>
                <a:lnTo>
                  <a:pt x="652429" y="229298"/>
                </a:lnTo>
                <a:lnTo>
                  <a:pt x="651105" y="227446"/>
                </a:lnTo>
                <a:lnTo>
                  <a:pt x="649516" y="225860"/>
                </a:lnTo>
                <a:lnTo>
                  <a:pt x="647926" y="224273"/>
                </a:lnTo>
                <a:lnTo>
                  <a:pt x="646072" y="222950"/>
                </a:lnTo>
                <a:lnTo>
                  <a:pt x="643953" y="221628"/>
                </a:lnTo>
                <a:lnTo>
                  <a:pt x="641834" y="220570"/>
                </a:lnTo>
                <a:lnTo>
                  <a:pt x="639715" y="219512"/>
                </a:lnTo>
                <a:lnTo>
                  <a:pt x="637066" y="218983"/>
                </a:lnTo>
                <a:lnTo>
                  <a:pt x="634682" y="218719"/>
                </a:lnTo>
                <a:lnTo>
                  <a:pt x="632298" y="218454"/>
                </a:lnTo>
                <a:close/>
                <a:moveTo>
                  <a:pt x="535082" y="218454"/>
                </a:moveTo>
                <a:lnTo>
                  <a:pt x="532698" y="218719"/>
                </a:lnTo>
                <a:lnTo>
                  <a:pt x="530314" y="218983"/>
                </a:lnTo>
                <a:lnTo>
                  <a:pt x="527930" y="219512"/>
                </a:lnTo>
                <a:lnTo>
                  <a:pt x="525811" y="220570"/>
                </a:lnTo>
                <a:lnTo>
                  <a:pt x="523427" y="221628"/>
                </a:lnTo>
                <a:lnTo>
                  <a:pt x="521308" y="222950"/>
                </a:lnTo>
                <a:lnTo>
                  <a:pt x="519454" y="224273"/>
                </a:lnTo>
                <a:lnTo>
                  <a:pt x="517864" y="225860"/>
                </a:lnTo>
                <a:lnTo>
                  <a:pt x="516275" y="227446"/>
                </a:lnTo>
                <a:lnTo>
                  <a:pt x="514950" y="229298"/>
                </a:lnTo>
                <a:lnTo>
                  <a:pt x="513626" y="231414"/>
                </a:lnTo>
                <a:lnTo>
                  <a:pt x="512566" y="233529"/>
                </a:lnTo>
                <a:lnTo>
                  <a:pt x="511772" y="235645"/>
                </a:lnTo>
                <a:lnTo>
                  <a:pt x="511242" y="238025"/>
                </a:lnTo>
                <a:lnTo>
                  <a:pt x="510977" y="240670"/>
                </a:lnTo>
                <a:lnTo>
                  <a:pt x="510712" y="243050"/>
                </a:lnTo>
                <a:lnTo>
                  <a:pt x="510977" y="245431"/>
                </a:lnTo>
                <a:lnTo>
                  <a:pt x="511242" y="247811"/>
                </a:lnTo>
                <a:lnTo>
                  <a:pt x="511772" y="250191"/>
                </a:lnTo>
                <a:lnTo>
                  <a:pt x="512566" y="252307"/>
                </a:lnTo>
                <a:lnTo>
                  <a:pt x="513626" y="254423"/>
                </a:lnTo>
                <a:lnTo>
                  <a:pt x="514950" y="256274"/>
                </a:lnTo>
                <a:lnTo>
                  <a:pt x="516275" y="258390"/>
                </a:lnTo>
                <a:lnTo>
                  <a:pt x="517864" y="260241"/>
                </a:lnTo>
                <a:lnTo>
                  <a:pt x="519454" y="261828"/>
                </a:lnTo>
                <a:lnTo>
                  <a:pt x="521308" y="263150"/>
                </a:lnTo>
                <a:lnTo>
                  <a:pt x="523427" y="264208"/>
                </a:lnTo>
                <a:lnTo>
                  <a:pt x="525811" y="265266"/>
                </a:lnTo>
                <a:lnTo>
                  <a:pt x="527930" y="266059"/>
                </a:lnTo>
                <a:lnTo>
                  <a:pt x="530314" y="266588"/>
                </a:lnTo>
                <a:lnTo>
                  <a:pt x="532698" y="267117"/>
                </a:lnTo>
                <a:lnTo>
                  <a:pt x="535082" y="267117"/>
                </a:lnTo>
                <a:lnTo>
                  <a:pt x="537466" y="267117"/>
                </a:lnTo>
                <a:lnTo>
                  <a:pt x="539850" y="266588"/>
                </a:lnTo>
                <a:lnTo>
                  <a:pt x="542234" y="266059"/>
                </a:lnTo>
                <a:lnTo>
                  <a:pt x="544618" y="265266"/>
                </a:lnTo>
                <a:lnTo>
                  <a:pt x="546737" y="264208"/>
                </a:lnTo>
                <a:lnTo>
                  <a:pt x="548857" y="263150"/>
                </a:lnTo>
                <a:lnTo>
                  <a:pt x="550446" y="261828"/>
                </a:lnTo>
                <a:lnTo>
                  <a:pt x="552300" y="260241"/>
                </a:lnTo>
                <a:lnTo>
                  <a:pt x="553890" y="258390"/>
                </a:lnTo>
                <a:lnTo>
                  <a:pt x="555214" y="256274"/>
                </a:lnTo>
                <a:lnTo>
                  <a:pt x="556274" y="254423"/>
                </a:lnTo>
                <a:lnTo>
                  <a:pt x="557333" y="252307"/>
                </a:lnTo>
                <a:lnTo>
                  <a:pt x="558128" y="250191"/>
                </a:lnTo>
                <a:lnTo>
                  <a:pt x="558922" y="247811"/>
                </a:lnTo>
                <a:lnTo>
                  <a:pt x="559187" y="245431"/>
                </a:lnTo>
                <a:lnTo>
                  <a:pt x="559187" y="243050"/>
                </a:lnTo>
                <a:lnTo>
                  <a:pt x="559187" y="240670"/>
                </a:lnTo>
                <a:lnTo>
                  <a:pt x="558922" y="238025"/>
                </a:lnTo>
                <a:lnTo>
                  <a:pt x="558128" y="235645"/>
                </a:lnTo>
                <a:lnTo>
                  <a:pt x="557333" y="233529"/>
                </a:lnTo>
                <a:lnTo>
                  <a:pt x="556274" y="231414"/>
                </a:lnTo>
                <a:lnTo>
                  <a:pt x="555214" y="229298"/>
                </a:lnTo>
                <a:lnTo>
                  <a:pt x="553890" y="227446"/>
                </a:lnTo>
                <a:lnTo>
                  <a:pt x="552300" y="225860"/>
                </a:lnTo>
                <a:lnTo>
                  <a:pt x="550446" y="224273"/>
                </a:lnTo>
                <a:lnTo>
                  <a:pt x="548857" y="222950"/>
                </a:lnTo>
                <a:lnTo>
                  <a:pt x="546737" y="221628"/>
                </a:lnTo>
                <a:lnTo>
                  <a:pt x="544618" y="220570"/>
                </a:lnTo>
                <a:lnTo>
                  <a:pt x="542234" y="219512"/>
                </a:lnTo>
                <a:lnTo>
                  <a:pt x="539850" y="218983"/>
                </a:lnTo>
                <a:lnTo>
                  <a:pt x="537466" y="218719"/>
                </a:lnTo>
                <a:lnTo>
                  <a:pt x="535082" y="218454"/>
                </a:lnTo>
                <a:close/>
                <a:moveTo>
                  <a:pt x="437867" y="218454"/>
                </a:moveTo>
                <a:lnTo>
                  <a:pt x="435218" y="218719"/>
                </a:lnTo>
                <a:lnTo>
                  <a:pt x="432834" y="218983"/>
                </a:lnTo>
                <a:lnTo>
                  <a:pt x="430715" y="219512"/>
                </a:lnTo>
                <a:lnTo>
                  <a:pt x="428066" y="220570"/>
                </a:lnTo>
                <a:lnTo>
                  <a:pt x="426212" y="221628"/>
                </a:lnTo>
                <a:lnTo>
                  <a:pt x="424092" y="222950"/>
                </a:lnTo>
                <a:lnTo>
                  <a:pt x="422238" y="224273"/>
                </a:lnTo>
                <a:lnTo>
                  <a:pt x="420649" y="225860"/>
                </a:lnTo>
                <a:lnTo>
                  <a:pt x="419059" y="227446"/>
                </a:lnTo>
                <a:lnTo>
                  <a:pt x="417735" y="229298"/>
                </a:lnTo>
                <a:lnTo>
                  <a:pt x="416411" y="231414"/>
                </a:lnTo>
                <a:lnTo>
                  <a:pt x="415351" y="233529"/>
                </a:lnTo>
                <a:lnTo>
                  <a:pt x="414556" y="235645"/>
                </a:lnTo>
                <a:lnTo>
                  <a:pt x="414027" y="238025"/>
                </a:lnTo>
                <a:lnTo>
                  <a:pt x="413762" y="240670"/>
                </a:lnTo>
                <a:lnTo>
                  <a:pt x="413497" y="243050"/>
                </a:lnTo>
                <a:lnTo>
                  <a:pt x="413762" y="245431"/>
                </a:lnTo>
                <a:lnTo>
                  <a:pt x="414027" y="247811"/>
                </a:lnTo>
                <a:lnTo>
                  <a:pt x="414556" y="250191"/>
                </a:lnTo>
                <a:lnTo>
                  <a:pt x="415351" y="252307"/>
                </a:lnTo>
                <a:lnTo>
                  <a:pt x="416411" y="254423"/>
                </a:lnTo>
                <a:lnTo>
                  <a:pt x="417735" y="256274"/>
                </a:lnTo>
                <a:lnTo>
                  <a:pt x="419059" y="258390"/>
                </a:lnTo>
                <a:lnTo>
                  <a:pt x="420649" y="260241"/>
                </a:lnTo>
                <a:lnTo>
                  <a:pt x="422238" y="261828"/>
                </a:lnTo>
                <a:lnTo>
                  <a:pt x="424092" y="263150"/>
                </a:lnTo>
                <a:lnTo>
                  <a:pt x="426212" y="264208"/>
                </a:lnTo>
                <a:lnTo>
                  <a:pt x="428066" y="265266"/>
                </a:lnTo>
                <a:lnTo>
                  <a:pt x="430715" y="266059"/>
                </a:lnTo>
                <a:lnTo>
                  <a:pt x="432834" y="266588"/>
                </a:lnTo>
                <a:lnTo>
                  <a:pt x="435218" y="267117"/>
                </a:lnTo>
                <a:lnTo>
                  <a:pt x="437867" y="267117"/>
                </a:lnTo>
                <a:lnTo>
                  <a:pt x="440251" y="267117"/>
                </a:lnTo>
                <a:lnTo>
                  <a:pt x="442635" y="266588"/>
                </a:lnTo>
                <a:lnTo>
                  <a:pt x="445019" y="266059"/>
                </a:lnTo>
                <a:lnTo>
                  <a:pt x="447138" y="265266"/>
                </a:lnTo>
                <a:lnTo>
                  <a:pt x="449522" y="264208"/>
                </a:lnTo>
                <a:lnTo>
                  <a:pt x="451376" y="263150"/>
                </a:lnTo>
                <a:lnTo>
                  <a:pt x="453231" y="261828"/>
                </a:lnTo>
                <a:lnTo>
                  <a:pt x="455085" y="260241"/>
                </a:lnTo>
                <a:lnTo>
                  <a:pt x="456674" y="258390"/>
                </a:lnTo>
                <a:lnTo>
                  <a:pt x="457999" y="256274"/>
                </a:lnTo>
                <a:lnTo>
                  <a:pt x="459058" y="254423"/>
                </a:lnTo>
                <a:lnTo>
                  <a:pt x="460118" y="252307"/>
                </a:lnTo>
                <a:lnTo>
                  <a:pt x="460912" y="250191"/>
                </a:lnTo>
                <a:lnTo>
                  <a:pt x="461442" y="247811"/>
                </a:lnTo>
                <a:lnTo>
                  <a:pt x="461972" y="245431"/>
                </a:lnTo>
                <a:lnTo>
                  <a:pt x="461972" y="243050"/>
                </a:lnTo>
                <a:lnTo>
                  <a:pt x="461972" y="240670"/>
                </a:lnTo>
                <a:lnTo>
                  <a:pt x="461442" y="238025"/>
                </a:lnTo>
                <a:lnTo>
                  <a:pt x="460912" y="235645"/>
                </a:lnTo>
                <a:lnTo>
                  <a:pt x="460118" y="233529"/>
                </a:lnTo>
                <a:lnTo>
                  <a:pt x="459058" y="231414"/>
                </a:lnTo>
                <a:lnTo>
                  <a:pt x="457999" y="229298"/>
                </a:lnTo>
                <a:lnTo>
                  <a:pt x="456674" y="227446"/>
                </a:lnTo>
                <a:lnTo>
                  <a:pt x="455085" y="225860"/>
                </a:lnTo>
                <a:lnTo>
                  <a:pt x="453231" y="224273"/>
                </a:lnTo>
                <a:lnTo>
                  <a:pt x="451376" y="222950"/>
                </a:lnTo>
                <a:lnTo>
                  <a:pt x="449522" y="221628"/>
                </a:lnTo>
                <a:lnTo>
                  <a:pt x="447138" y="220570"/>
                </a:lnTo>
                <a:lnTo>
                  <a:pt x="445019" y="219512"/>
                </a:lnTo>
                <a:lnTo>
                  <a:pt x="442635" y="218983"/>
                </a:lnTo>
                <a:lnTo>
                  <a:pt x="440251" y="218719"/>
                </a:lnTo>
                <a:lnTo>
                  <a:pt x="437867" y="218454"/>
                </a:lnTo>
                <a:close/>
                <a:moveTo>
                  <a:pt x="340387" y="218454"/>
                </a:moveTo>
                <a:lnTo>
                  <a:pt x="338003" y="218719"/>
                </a:lnTo>
                <a:lnTo>
                  <a:pt x="335354" y="218983"/>
                </a:lnTo>
                <a:lnTo>
                  <a:pt x="333234" y="219512"/>
                </a:lnTo>
                <a:lnTo>
                  <a:pt x="330850" y="220570"/>
                </a:lnTo>
                <a:lnTo>
                  <a:pt x="328731" y="221628"/>
                </a:lnTo>
                <a:lnTo>
                  <a:pt x="326877" y="222950"/>
                </a:lnTo>
                <a:lnTo>
                  <a:pt x="325023" y="224273"/>
                </a:lnTo>
                <a:lnTo>
                  <a:pt x="323169" y="225860"/>
                </a:lnTo>
                <a:lnTo>
                  <a:pt x="321844" y="227446"/>
                </a:lnTo>
                <a:lnTo>
                  <a:pt x="320255" y="229298"/>
                </a:lnTo>
                <a:lnTo>
                  <a:pt x="319195" y="231414"/>
                </a:lnTo>
                <a:lnTo>
                  <a:pt x="318136" y="233529"/>
                </a:lnTo>
                <a:lnTo>
                  <a:pt x="317076" y="235645"/>
                </a:lnTo>
                <a:lnTo>
                  <a:pt x="316546" y="238025"/>
                </a:lnTo>
                <a:lnTo>
                  <a:pt x="316016" y="240670"/>
                </a:lnTo>
                <a:lnTo>
                  <a:pt x="316016" y="243050"/>
                </a:lnTo>
                <a:lnTo>
                  <a:pt x="316016" y="245431"/>
                </a:lnTo>
                <a:lnTo>
                  <a:pt x="316546" y="247811"/>
                </a:lnTo>
                <a:lnTo>
                  <a:pt x="317076" y="250191"/>
                </a:lnTo>
                <a:lnTo>
                  <a:pt x="318136" y="252307"/>
                </a:lnTo>
                <a:lnTo>
                  <a:pt x="319195" y="254423"/>
                </a:lnTo>
                <a:lnTo>
                  <a:pt x="320255" y="256274"/>
                </a:lnTo>
                <a:lnTo>
                  <a:pt x="321844" y="258390"/>
                </a:lnTo>
                <a:lnTo>
                  <a:pt x="323169" y="260241"/>
                </a:lnTo>
                <a:lnTo>
                  <a:pt x="325023" y="261828"/>
                </a:lnTo>
                <a:lnTo>
                  <a:pt x="326877" y="263150"/>
                </a:lnTo>
                <a:lnTo>
                  <a:pt x="328731" y="264208"/>
                </a:lnTo>
                <a:lnTo>
                  <a:pt x="330850" y="265266"/>
                </a:lnTo>
                <a:lnTo>
                  <a:pt x="333234" y="266059"/>
                </a:lnTo>
                <a:lnTo>
                  <a:pt x="335354" y="266588"/>
                </a:lnTo>
                <a:lnTo>
                  <a:pt x="338003" y="267117"/>
                </a:lnTo>
                <a:lnTo>
                  <a:pt x="340387" y="267117"/>
                </a:lnTo>
                <a:lnTo>
                  <a:pt x="343035" y="267117"/>
                </a:lnTo>
                <a:lnTo>
                  <a:pt x="345419" y="266588"/>
                </a:lnTo>
                <a:lnTo>
                  <a:pt x="347539" y="266059"/>
                </a:lnTo>
                <a:lnTo>
                  <a:pt x="349923" y="265266"/>
                </a:lnTo>
                <a:lnTo>
                  <a:pt x="352042" y="264208"/>
                </a:lnTo>
                <a:lnTo>
                  <a:pt x="353896" y="263150"/>
                </a:lnTo>
                <a:lnTo>
                  <a:pt x="356015" y="261828"/>
                </a:lnTo>
                <a:lnTo>
                  <a:pt x="357869" y="260241"/>
                </a:lnTo>
                <a:lnTo>
                  <a:pt x="359194" y="258390"/>
                </a:lnTo>
                <a:lnTo>
                  <a:pt x="360783" y="256274"/>
                </a:lnTo>
                <a:lnTo>
                  <a:pt x="361843" y="254423"/>
                </a:lnTo>
                <a:lnTo>
                  <a:pt x="362902" y="252307"/>
                </a:lnTo>
                <a:lnTo>
                  <a:pt x="363697" y="250191"/>
                </a:lnTo>
                <a:lnTo>
                  <a:pt x="364227" y="247811"/>
                </a:lnTo>
                <a:lnTo>
                  <a:pt x="364492" y="245431"/>
                </a:lnTo>
                <a:lnTo>
                  <a:pt x="364757" y="243050"/>
                </a:lnTo>
                <a:lnTo>
                  <a:pt x="364492" y="240670"/>
                </a:lnTo>
                <a:lnTo>
                  <a:pt x="364227" y="238025"/>
                </a:lnTo>
                <a:lnTo>
                  <a:pt x="363697" y="235645"/>
                </a:lnTo>
                <a:lnTo>
                  <a:pt x="362902" y="233529"/>
                </a:lnTo>
                <a:lnTo>
                  <a:pt x="361843" y="231414"/>
                </a:lnTo>
                <a:lnTo>
                  <a:pt x="360783" y="229298"/>
                </a:lnTo>
                <a:lnTo>
                  <a:pt x="359194" y="227446"/>
                </a:lnTo>
                <a:lnTo>
                  <a:pt x="357869" y="225860"/>
                </a:lnTo>
                <a:lnTo>
                  <a:pt x="356015" y="224273"/>
                </a:lnTo>
                <a:lnTo>
                  <a:pt x="353896" y="222950"/>
                </a:lnTo>
                <a:lnTo>
                  <a:pt x="352042" y="221628"/>
                </a:lnTo>
                <a:lnTo>
                  <a:pt x="349923" y="220570"/>
                </a:lnTo>
                <a:lnTo>
                  <a:pt x="347539" y="219512"/>
                </a:lnTo>
                <a:lnTo>
                  <a:pt x="345419" y="218983"/>
                </a:lnTo>
                <a:lnTo>
                  <a:pt x="343035" y="218719"/>
                </a:lnTo>
                <a:lnTo>
                  <a:pt x="340387" y="218454"/>
                </a:lnTo>
                <a:close/>
                <a:moveTo>
                  <a:pt x="72581" y="0"/>
                </a:moveTo>
                <a:lnTo>
                  <a:pt x="170326" y="0"/>
                </a:lnTo>
                <a:lnTo>
                  <a:pt x="268336" y="145989"/>
                </a:lnTo>
                <a:lnTo>
                  <a:pt x="1362075" y="145989"/>
                </a:lnTo>
                <a:lnTo>
                  <a:pt x="1198372" y="631825"/>
                </a:lnTo>
                <a:lnTo>
                  <a:pt x="364757" y="631825"/>
                </a:lnTo>
                <a:lnTo>
                  <a:pt x="116023" y="145989"/>
                </a:lnTo>
                <a:lnTo>
                  <a:pt x="72581" y="145989"/>
                </a:lnTo>
                <a:lnTo>
                  <a:pt x="68872" y="145460"/>
                </a:lnTo>
                <a:lnTo>
                  <a:pt x="65429" y="145196"/>
                </a:lnTo>
                <a:lnTo>
                  <a:pt x="61720" y="144931"/>
                </a:lnTo>
                <a:lnTo>
                  <a:pt x="58277" y="144138"/>
                </a:lnTo>
                <a:lnTo>
                  <a:pt x="54833" y="143344"/>
                </a:lnTo>
                <a:lnTo>
                  <a:pt x="51124" y="142551"/>
                </a:lnTo>
                <a:lnTo>
                  <a:pt x="47681" y="141228"/>
                </a:lnTo>
                <a:lnTo>
                  <a:pt x="44502" y="139906"/>
                </a:lnTo>
                <a:lnTo>
                  <a:pt x="41323" y="138584"/>
                </a:lnTo>
                <a:lnTo>
                  <a:pt x="38145" y="136997"/>
                </a:lnTo>
                <a:lnTo>
                  <a:pt x="34966" y="135146"/>
                </a:lnTo>
                <a:lnTo>
                  <a:pt x="32052" y="133294"/>
                </a:lnTo>
                <a:lnTo>
                  <a:pt x="29138" y="131443"/>
                </a:lnTo>
                <a:lnTo>
                  <a:pt x="26489" y="129327"/>
                </a:lnTo>
                <a:lnTo>
                  <a:pt x="23841" y="126682"/>
                </a:lnTo>
                <a:lnTo>
                  <a:pt x="21192" y="124302"/>
                </a:lnTo>
                <a:lnTo>
                  <a:pt x="18808" y="121922"/>
                </a:lnTo>
                <a:lnTo>
                  <a:pt x="16424" y="119277"/>
                </a:lnTo>
                <a:lnTo>
                  <a:pt x="14304" y="116632"/>
                </a:lnTo>
                <a:lnTo>
                  <a:pt x="12185" y="113723"/>
                </a:lnTo>
                <a:lnTo>
                  <a:pt x="10331" y="110814"/>
                </a:lnTo>
                <a:lnTo>
                  <a:pt x="8742" y="107640"/>
                </a:lnTo>
                <a:lnTo>
                  <a:pt x="7152" y="104467"/>
                </a:lnTo>
                <a:lnTo>
                  <a:pt x="5563" y="101293"/>
                </a:lnTo>
                <a:lnTo>
                  <a:pt x="4239" y="98119"/>
                </a:lnTo>
                <a:lnTo>
                  <a:pt x="3179" y="94681"/>
                </a:lnTo>
                <a:lnTo>
                  <a:pt x="2119" y="91243"/>
                </a:lnTo>
                <a:lnTo>
                  <a:pt x="1325" y="87540"/>
                </a:lnTo>
                <a:lnTo>
                  <a:pt x="795" y="84102"/>
                </a:lnTo>
                <a:lnTo>
                  <a:pt x="265" y="80400"/>
                </a:lnTo>
                <a:lnTo>
                  <a:pt x="0" y="76697"/>
                </a:lnTo>
                <a:lnTo>
                  <a:pt x="0" y="72994"/>
                </a:lnTo>
                <a:lnTo>
                  <a:pt x="0" y="69027"/>
                </a:lnTo>
                <a:lnTo>
                  <a:pt x="265" y="65325"/>
                </a:lnTo>
                <a:lnTo>
                  <a:pt x="795" y="61887"/>
                </a:lnTo>
                <a:lnTo>
                  <a:pt x="1325" y="58184"/>
                </a:lnTo>
                <a:lnTo>
                  <a:pt x="2119" y="54746"/>
                </a:lnTo>
                <a:lnTo>
                  <a:pt x="3179" y="51043"/>
                </a:lnTo>
                <a:lnTo>
                  <a:pt x="4239" y="47870"/>
                </a:lnTo>
                <a:lnTo>
                  <a:pt x="5563" y="44431"/>
                </a:lnTo>
                <a:lnTo>
                  <a:pt x="7152" y="41258"/>
                </a:lnTo>
                <a:lnTo>
                  <a:pt x="8742" y="38349"/>
                </a:lnTo>
                <a:lnTo>
                  <a:pt x="10331" y="35175"/>
                </a:lnTo>
                <a:lnTo>
                  <a:pt x="12185" y="32001"/>
                </a:lnTo>
                <a:lnTo>
                  <a:pt x="14304" y="29357"/>
                </a:lnTo>
                <a:lnTo>
                  <a:pt x="16424" y="26447"/>
                </a:lnTo>
                <a:lnTo>
                  <a:pt x="18808" y="24067"/>
                </a:lnTo>
                <a:lnTo>
                  <a:pt x="21192" y="21422"/>
                </a:lnTo>
                <a:lnTo>
                  <a:pt x="23841" y="19042"/>
                </a:lnTo>
                <a:lnTo>
                  <a:pt x="26489" y="16926"/>
                </a:lnTo>
                <a:lnTo>
                  <a:pt x="29138" y="14282"/>
                </a:lnTo>
                <a:lnTo>
                  <a:pt x="32052" y="12430"/>
                </a:lnTo>
                <a:lnTo>
                  <a:pt x="34966" y="10579"/>
                </a:lnTo>
                <a:lnTo>
                  <a:pt x="38145" y="8728"/>
                </a:lnTo>
                <a:lnTo>
                  <a:pt x="41323" y="7141"/>
                </a:lnTo>
                <a:lnTo>
                  <a:pt x="44502" y="5818"/>
                </a:lnTo>
                <a:lnTo>
                  <a:pt x="47681" y="4496"/>
                </a:lnTo>
                <a:lnTo>
                  <a:pt x="51124" y="3438"/>
                </a:lnTo>
                <a:lnTo>
                  <a:pt x="54833" y="2380"/>
                </a:lnTo>
                <a:lnTo>
                  <a:pt x="58277" y="1587"/>
                </a:lnTo>
                <a:lnTo>
                  <a:pt x="61720" y="1058"/>
                </a:lnTo>
                <a:lnTo>
                  <a:pt x="65429" y="529"/>
                </a:lnTo>
                <a:lnTo>
                  <a:pt x="68872" y="265"/>
                </a:lnTo>
                <a:lnTo>
                  <a:pt x="72581"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7" name="KSO_Shape"/>
          <p:cNvSpPr>
            <a:spLocks/>
          </p:cNvSpPr>
          <p:nvPr userDrawn="1"/>
        </p:nvSpPr>
        <p:spPr bwMode="auto">
          <a:xfrm>
            <a:off x="2267744" y="4227934"/>
            <a:ext cx="357160" cy="432048"/>
          </a:xfrm>
          <a:custGeom>
            <a:avLst/>
            <a:gdLst>
              <a:gd name="T0" fmla="*/ 982332 w 968375"/>
              <a:gd name="T1" fmla="*/ 11040171 h 1170887"/>
              <a:gd name="T2" fmla="*/ 4740830 w 968375"/>
              <a:gd name="T3" fmla="*/ 12706916 h 1170887"/>
              <a:gd name="T4" fmla="*/ 8456611 w 968375"/>
              <a:gd name="T5" fmla="*/ 11125649 h 1170887"/>
              <a:gd name="T6" fmla="*/ 9011845 w 968375"/>
              <a:gd name="T7" fmla="*/ 11382065 h 1170887"/>
              <a:gd name="T8" fmla="*/ 4740830 w 968375"/>
              <a:gd name="T9" fmla="*/ 13347962 h 1170887"/>
              <a:gd name="T10" fmla="*/ 384385 w 968375"/>
              <a:gd name="T11" fmla="*/ 11296598 h 1170887"/>
              <a:gd name="T12" fmla="*/ 982332 w 968375"/>
              <a:gd name="T13" fmla="*/ 11040171 h 1170887"/>
              <a:gd name="T14" fmla="*/ 9908755 w 968375"/>
              <a:gd name="T15" fmla="*/ 7065657 h 1170887"/>
              <a:gd name="T16" fmla="*/ 11019216 w 968375"/>
              <a:gd name="T17" fmla="*/ 8433229 h 1170887"/>
              <a:gd name="T18" fmla="*/ 9609780 w 968375"/>
              <a:gd name="T19" fmla="*/ 9843538 h 1170887"/>
              <a:gd name="T20" fmla="*/ 9097266 w 968375"/>
              <a:gd name="T21" fmla="*/ 9758077 h 1170887"/>
              <a:gd name="T22" fmla="*/ 9438945 w 968375"/>
              <a:gd name="T23" fmla="*/ 9202492 h 1170887"/>
              <a:gd name="T24" fmla="*/ 9609780 w 968375"/>
              <a:gd name="T25" fmla="*/ 9245229 h 1170887"/>
              <a:gd name="T26" fmla="*/ 10378561 w 968375"/>
              <a:gd name="T27" fmla="*/ 8433229 h 1170887"/>
              <a:gd name="T28" fmla="*/ 9866050 w 968375"/>
              <a:gd name="T29" fmla="*/ 7706703 h 1170887"/>
              <a:gd name="T30" fmla="*/ 9908755 w 968375"/>
              <a:gd name="T31" fmla="*/ 7065657 h 1170887"/>
              <a:gd name="T32" fmla="*/ 9353527 w 968375"/>
              <a:gd name="T33" fmla="*/ 6125439 h 1170887"/>
              <a:gd name="T34" fmla="*/ 9438945 w 968375"/>
              <a:gd name="T35" fmla="*/ 6980179 h 1170887"/>
              <a:gd name="T36" fmla="*/ 4740830 w 968375"/>
              <a:gd name="T37" fmla="*/ 11681230 h 1170887"/>
              <a:gd name="T38" fmla="*/ 0 w 968375"/>
              <a:gd name="T39" fmla="*/ 6980179 h 1170887"/>
              <a:gd name="T40" fmla="*/ 85426 w 968375"/>
              <a:gd name="T41" fmla="*/ 6210914 h 1170887"/>
              <a:gd name="T42" fmla="*/ 4740830 w 968375"/>
              <a:gd name="T43" fmla="*/ 8646914 h 1170887"/>
              <a:gd name="T44" fmla="*/ 9353527 w 968375"/>
              <a:gd name="T45" fmla="*/ 6210914 h 1170887"/>
              <a:gd name="T46" fmla="*/ 9353527 w 968375"/>
              <a:gd name="T47" fmla="*/ 6125439 h 1170887"/>
              <a:gd name="T48" fmla="*/ 4740830 w 968375"/>
              <a:gd name="T49" fmla="*/ 4245016 h 1170887"/>
              <a:gd name="T50" fmla="*/ 8840997 w 968375"/>
              <a:gd name="T51" fmla="*/ 6210914 h 1170887"/>
              <a:gd name="T52" fmla="*/ 8798292 w 968375"/>
              <a:gd name="T53" fmla="*/ 6510072 h 1170887"/>
              <a:gd name="T54" fmla="*/ 4740830 w 968375"/>
              <a:gd name="T55" fmla="*/ 5142500 h 1170887"/>
              <a:gd name="T56" fmla="*/ 640655 w 968375"/>
              <a:gd name="T57" fmla="*/ 6510072 h 1170887"/>
              <a:gd name="T58" fmla="*/ 597935 w 968375"/>
              <a:gd name="T59" fmla="*/ 6210914 h 1170887"/>
              <a:gd name="T60" fmla="*/ 4740830 w 968375"/>
              <a:gd name="T61" fmla="*/ 4245016 h 1170887"/>
              <a:gd name="T62" fmla="*/ 6189106 w 968375"/>
              <a:gd name="T63" fmla="*/ 707884 h 1170887"/>
              <a:gd name="T64" fmla="*/ 6306716 w 968375"/>
              <a:gd name="T65" fmla="*/ 4247322 h 1170887"/>
              <a:gd name="T66" fmla="*/ 6189106 w 968375"/>
              <a:gd name="T67" fmla="*/ 707884 h 1170887"/>
              <a:gd name="T68" fmla="*/ 3131011 w 968375"/>
              <a:gd name="T69" fmla="*/ 471928 h 1170887"/>
              <a:gd name="T70" fmla="*/ 3248628 w 968375"/>
              <a:gd name="T71" fmla="*/ 4011367 h 1170887"/>
              <a:gd name="T72" fmla="*/ 3131011 w 968375"/>
              <a:gd name="T73" fmla="*/ 471928 h 1170887"/>
              <a:gd name="T74" fmla="*/ 4660050 w 968375"/>
              <a:gd name="T75" fmla="*/ 0 h 1170887"/>
              <a:gd name="T76" fmla="*/ 4777674 w 968375"/>
              <a:gd name="T77" fmla="*/ 3539433 h 1170887"/>
              <a:gd name="T78" fmla="*/ 4660050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a:noFill/>
          </a:ln>
        </p:spPr>
        <p:txBody>
          <a:bodyPr anchor="ctr"/>
          <a:lstStyle/>
          <a:p>
            <a:endParaRPr lang="zh-CN" altLang="en-US"/>
          </a:p>
        </p:txBody>
      </p:sp>
      <p:sp>
        <p:nvSpPr>
          <p:cNvPr id="18" name="虚尾箭头 17"/>
          <p:cNvSpPr/>
          <p:nvPr userDrawn="1"/>
        </p:nvSpPr>
        <p:spPr>
          <a:xfrm rot="13025981">
            <a:off x="2718109" y="1801045"/>
            <a:ext cx="276390" cy="2161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虚尾箭头 18"/>
          <p:cNvSpPr/>
          <p:nvPr userDrawn="1"/>
        </p:nvSpPr>
        <p:spPr>
          <a:xfrm rot="11590992">
            <a:off x="2209565" y="2461505"/>
            <a:ext cx="276390" cy="2161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虚尾箭头 19"/>
          <p:cNvSpPr/>
          <p:nvPr userDrawn="1"/>
        </p:nvSpPr>
        <p:spPr>
          <a:xfrm rot="10550811">
            <a:off x="2123464" y="3365306"/>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虚尾箭头 20"/>
          <p:cNvSpPr/>
          <p:nvPr userDrawn="1"/>
        </p:nvSpPr>
        <p:spPr>
          <a:xfrm rot="8166149">
            <a:off x="2656715" y="4139458"/>
            <a:ext cx="324474" cy="149899"/>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虚尾箭头 21"/>
          <p:cNvSpPr/>
          <p:nvPr userDrawn="1"/>
        </p:nvSpPr>
        <p:spPr>
          <a:xfrm rot="5183037">
            <a:off x="3924843" y="4133492"/>
            <a:ext cx="267913" cy="179557"/>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虚尾箭头 22"/>
          <p:cNvSpPr/>
          <p:nvPr userDrawn="1"/>
        </p:nvSpPr>
        <p:spPr>
          <a:xfrm rot="3526553">
            <a:off x="5406433" y="3924792"/>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虚尾箭头 23"/>
          <p:cNvSpPr/>
          <p:nvPr userDrawn="1"/>
        </p:nvSpPr>
        <p:spPr>
          <a:xfrm rot="1781521">
            <a:off x="6526993" y="3708903"/>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虚尾箭头 24"/>
          <p:cNvSpPr/>
          <p:nvPr userDrawn="1"/>
        </p:nvSpPr>
        <p:spPr>
          <a:xfrm>
            <a:off x="6969212" y="2973849"/>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虚尾箭头 25"/>
          <p:cNvSpPr/>
          <p:nvPr userDrawn="1"/>
        </p:nvSpPr>
        <p:spPr>
          <a:xfrm>
            <a:off x="6959906" y="1987352"/>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虚尾箭头 26"/>
          <p:cNvSpPr/>
          <p:nvPr userDrawn="1"/>
        </p:nvSpPr>
        <p:spPr>
          <a:xfrm rot="12609446">
            <a:off x="3732898" y="1189243"/>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虚尾箭头 27"/>
          <p:cNvSpPr/>
          <p:nvPr userDrawn="1"/>
        </p:nvSpPr>
        <p:spPr>
          <a:xfrm rot="16576361">
            <a:off x="5150162" y="820852"/>
            <a:ext cx="268945" cy="189427"/>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userDrawn="1"/>
        </p:nvSpPr>
        <p:spPr>
          <a:xfrm rot="19825350">
            <a:off x="6284601" y="1263580"/>
            <a:ext cx="292599" cy="187740"/>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0" y="0"/>
            <a:ext cx="9144000" cy="514350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873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52000">
              <a:srgbClr val="005693">
                <a:alpha val="70000"/>
              </a:srgbClr>
            </a:gs>
            <a:gs pos="100000">
              <a:srgbClr val="005693"/>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5669" y="1203598"/>
            <a:ext cx="2536798" cy="2376264"/>
          </a:xfrm>
          <a:prstGeom prst="rect">
            <a:avLst/>
          </a:prstGeom>
        </p:spPr>
      </p:pic>
      <p:grpSp>
        <p:nvGrpSpPr>
          <p:cNvPr id="49" name="组合 48"/>
          <p:cNvGrpSpPr/>
          <p:nvPr/>
        </p:nvGrpSpPr>
        <p:grpSpPr>
          <a:xfrm>
            <a:off x="2691533" y="2355726"/>
            <a:ext cx="2356625" cy="1296144"/>
            <a:chOff x="2691533" y="2355726"/>
            <a:chExt cx="2356625" cy="1296144"/>
          </a:xfrm>
        </p:grpSpPr>
        <p:sp>
          <p:nvSpPr>
            <p:cNvPr id="6" name="KSO_Shape"/>
            <p:cNvSpPr>
              <a:spLocks/>
            </p:cNvSpPr>
            <p:nvPr/>
          </p:nvSpPr>
          <p:spPr bwMode="auto">
            <a:xfrm>
              <a:off x="2691533" y="2355726"/>
              <a:ext cx="2356625" cy="1296144"/>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gradFill flip="none" rotWithShape="1">
              <a:gsLst>
                <a:gs pos="0">
                  <a:schemeClr val="bg1"/>
                </a:gs>
                <a:gs pos="100000">
                  <a:schemeClr val="bg1">
                    <a:lumMod val="75000"/>
                  </a:schemeClr>
                </a:gs>
              </a:gsLst>
              <a:path path="circle">
                <a:fillToRect l="50000" t="50000" r="50000" b="50000"/>
              </a:path>
              <a:tileRect/>
            </a:gra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文本框 8"/>
            <p:cNvSpPr txBox="1"/>
            <p:nvPr/>
          </p:nvSpPr>
          <p:spPr>
            <a:xfrm>
              <a:off x="3059832" y="3035736"/>
              <a:ext cx="1483098" cy="400110"/>
            </a:xfrm>
            <a:prstGeom prst="rect">
              <a:avLst/>
            </a:prstGeom>
            <a:noFill/>
          </p:spPr>
          <p:txBody>
            <a:bodyPr wrap="none" rtlCol="0">
              <a:spAutoFit/>
            </a:bodyPr>
            <a:lstStyle/>
            <a:p>
              <a:r>
                <a:rPr lang="en-US" altLang="zh-CN" sz="2000" spc="600" smtClean="0">
                  <a:solidFill>
                    <a:srgbClr val="005693"/>
                  </a:solidFill>
                  <a:latin typeface="张海山锐谐体" panose="02000000000000000000" pitchFamily="2" charset="-122"/>
                  <a:ea typeface="张海山锐谐体" panose="02000000000000000000" pitchFamily="2" charset="-122"/>
                </a:rPr>
                <a:t>+</a:t>
              </a:r>
              <a:r>
                <a:rPr lang="zh-CN" altLang="en-US" sz="2000" spc="600" smtClean="0">
                  <a:solidFill>
                    <a:srgbClr val="005693"/>
                  </a:solidFill>
                  <a:latin typeface="张海山锐谐体" panose="02000000000000000000" pitchFamily="2" charset="-122"/>
                  <a:ea typeface="张海山锐谐体" panose="02000000000000000000" pitchFamily="2" charset="-122"/>
                </a:rPr>
                <a:t>互联网</a:t>
              </a:r>
              <a:endParaRPr lang="zh-CN" altLang="en-US" sz="2000" spc="600">
                <a:solidFill>
                  <a:srgbClr val="005693"/>
                </a:solidFill>
                <a:latin typeface="张海山锐谐体" panose="02000000000000000000" pitchFamily="2" charset="-122"/>
                <a:ea typeface="张海山锐谐体" panose="02000000000000000000" pitchFamily="2" charset="-122"/>
              </a:endParaRPr>
            </a:p>
          </p:txBody>
        </p:sp>
      </p:grpSp>
      <p:grpSp>
        <p:nvGrpSpPr>
          <p:cNvPr id="37" name="组合 36"/>
          <p:cNvGrpSpPr/>
          <p:nvPr/>
        </p:nvGrpSpPr>
        <p:grpSpPr>
          <a:xfrm>
            <a:off x="2123728" y="1275606"/>
            <a:ext cx="817663" cy="709675"/>
            <a:chOff x="2123728" y="1275606"/>
            <a:chExt cx="817663" cy="709675"/>
          </a:xfrm>
        </p:grpSpPr>
        <p:sp>
          <p:nvSpPr>
            <p:cNvPr id="11" name="KSO_Shape"/>
            <p:cNvSpPr>
              <a:spLocks/>
            </p:cNvSpPr>
            <p:nvPr/>
          </p:nvSpPr>
          <p:spPr bwMode="auto">
            <a:xfrm>
              <a:off x="2123728" y="1275606"/>
              <a:ext cx="435012" cy="35743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虚尾箭头 22"/>
            <p:cNvSpPr/>
            <p:nvPr/>
          </p:nvSpPr>
          <p:spPr>
            <a:xfrm rot="13025981">
              <a:off x="2665001" y="1769139"/>
              <a:ext cx="276390" cy="2161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1475656" y="2211710"/>
            <a:ext cx="1010299" cy="465937"/>
            <a:chOff x="1475656" y="2211710"/>
            <a:chExt cx="1010299" cy="465937"/>
          </a:xfrm>
        </p:grpSpPr>
        <p:sp>
          <p:nvSpPr>
            <p:cNvPr id="12" name="KSO_Shape"/>
            <p:cNvSpPr>
              <a:spLocks/>
            </p:cNvSpPr>
            <p:nvPr/>
          </p:nvSpPr>
          <p:spPr bwMode="auto">
            <a:xfrm>
              <a:off x="1475656" y="2211710"/>
              <a:ext cx="430329" cy="288032"/>
            </a:xfrm>
            <a:custGeom>
              <a:avLst/>
              <a:gdLst>
                <a:gd name="T0" fmla="*/ 55794940 w 6786"/>
                <a:gd name="T1" fmla="*/ 405983972 h 6192"/>
                <a:gd name="T2" fmla="*/ 60050451 w 6786"/>
                <a:gd name="T3" fmla="*/ 422485485 h 6192"/>
                <a:gd name="T4" fmla="*/ 68640356 w 6786"/>
                <a:gd name="T5" fmla="*/ 436618520 h 6192"/>
                <a:gd name="T6" fmla="*/ 80855544 w 6786"/>
                <a:gd name="T7" fmla="*/ 447672168 h 6192"/>
                <a:gd name="T8" fmla="*/ 95828855 w 6786"/>
                <a:gd name="T9" fmla="*/ 454856842 h 6192"/>
                <a:gd name="T10" fmla="*/ 112850897 w 6786"/>
                <a:gd name="T11" fmla="*/ 457462477 h 6192"/>
                <a:gd name="T12" fmla="*/ 286461638 w 6786"/>
                <a:gd name="T13" fmla="*/ 456278097 h 6192"/>
                <a:gd name="T14" fmla="*/ 302222944 w 6786"/>
                <a:gd name="T15" fmla="*/ 450593356 h 6192"/>
                <a:gd name="T16" fmla="*/ 315462498 w 6786"/>
                <a:gd name="T17" fmla="*/ 440645130 h 6192"/>
                <a:gd name="T18" fmla="*/ 325313420 w 6786"/>
                <a:gd name="T19" fmla="*/ 427459599 h 6192"/>
                <a:gd name="T20" fmla="*/ 331066317 w 6786"/>
                <a:gd name="T21" fmla="*/ 411668714 h 6192"/>
                <a:gd name="T22" fmla="*/ 504125433 w 6786"/>
                <a:gd name="T23" fmla="*/ 355690129 h 6192"/>
                <a:gd name="T24" fmla="*/ 23563216 w 6786"/>
                <a:gd name="T25" fmla="*/ 355690129 h 6192"/>
                <a:gd name="T26" fmla="*/ 107413254 w 6786"/>
                <a:gd name="T27" fmla="*/ 473752 h 6192"/>
                <a:gd name="T28" fmla="*/ 100163249 w 6786"/>
                <a:gd name="T29" fmla="*/ 3158065 h 6192"/>
                <a:gd name="T30" fmla="*/ 94016214 w 6786"/>
                <a:gd name="T31" fmla="*/ 7816624 h 6192"/>
                <a:gd name="T32" fmla="*/ 89445449 w 6786"/>
                <a:gd name="T33" fmla="*/ 13895878 h 6192"/>
                <a:gd name="T34" fmla="*/ 86765928 w 6786"/>
                <a:gd name="T35" fmla="*/ 21317709 h 6192"/>
                <a:gd name="T36" fmla="*/ 86135420 w 6786"/>
                <a:gd name="T37" fmla="*/ 400141595 h 6192"/>
                <a:gd name="T38" fmla="*/ 87396437 w 6786"/>
                <a:gd name="T39" fmla="*/ 408115856 h 6192"/>
                <a:gd name="T40" fmla="*/ 90706466 w 6786"/>
                <a:gd name="T41" fmla="*/ 414984976 h 6192"/>
                <a:gd name="T42" fmla="*/ 95907458 w 6786"/>
                <a:gd name="T43" fmla="*/ 420669718 h 6192"/>
                <a:gd name="T44" fmla="*/ 102448632 w 6786"/>
                <a:gd name="T45" fmla="*/ 424775286 h 6192"/>
                <a:gd name="T46" fmla="*/ 110092774 w 6786"/>
                <a:gd name="T47" fmla="*/ 426670293 h 6192"/>
                <a:gd name="T48" fmla="*/ 277714246 w 6786"/>
                <a:gd name="T49" fmla="*/ 426670293 h 6192"/>
                <a:gd name="T50" fmla="*/ 285358389 w 6786"/>
                <a:gd name="T51" fmla="*/ 424775286 h 6192"/>
                <a:gd name="T52" fmla="*/ 291978165 w 6786"/>
                <a:gd name="T53" fmla="*/ 420669718 h 6192"/>
                <a:gd name="T54" fmla="*/ 297100555 w 6786"/>
                <a:gd name="T55" fmla="*/ 414984976 h 6192"/>
                <a:gd name="T56" fmla="*/ 300410584 w 6786"/>
                <a:gd name="T57" fmla="*/ 408115856 h 6192"/>
                <a:gd name="T58" fmla="*/ 301671320 w 6786"/>
                <a:gd name="T59" fmla="*/ 400141595 h 6192"/>
                <a:gd name="T60" fmla="*/ 301041092 w 6786"/>
                <a:gd name="T61" fmla="*/ 21317709 h 6192"/>
                <a:gd name="T62" fmla="*/ 298361572 w 6786"/>
                <a:gd name="T63" fmla="*/ 13895878 h 6192"/>
                <a:gd name="T64" fmla="*/ 293790807 w 6786"/>
                <a:gd name="T65" fmla="*/ 7816624 h 6192"/>
                <a:gd name="T66" fmla="*/ 287643771 w 6786"/>
                <a:gd name="T67" fmla="*/ 3158065 h 6192"/>
                <a:gd name="T68" fmla="*/ 280393767 w 6786"/>
                <a:gd name="T69" fmla="*/ 473752 h 6192"/>
                <a:gd name="T70" fmla="*/ 112850897 w 6786"/>
                <a:gd name="T71" fmla="*/ 0 h 6192"/>
                <a:gd name="T72" fmla="*/ 122701819 w 6786"/>
                <a:gd name="T73" fmla="*/ 34740116 h 6192"/>
                <a:gd name="T74" fmla="*/ 122622935 w 6786"/>
                <a:gd name="T75" fmla="*/ 261418289 h 6192"/>
                <a:gd name="T76" fmla="*/ 217978769 w 6786"/>
                <a:gd name="T77" fmla="*/ 261418289 h 6192"/>
                <a:gd name="T78" fmla="*/ 199301852 w 6786"/>
                <a:gd name="T79" fmla="*/ 260707661 h 6192"/>
                <a:gd name="T80" fmla="*/ 204266474 w 6786"/>
                <a:gd name="T81" fmla="*/ 264655593 h 6192"/>
                <a:gd name="T82" fmla="*/ 206236603 w 6786"/>
                <a:gd name="T83" fmla="*/ 270656169 h 6192"/>
                <a:gd name="T84" fmla="*/ 204896983 w 6786"/>
                <a:gd name="T85" fmla="*/ 275867158 h 6192"/>
                <a:gd name="T86" fmla="*/ 200326218 w 6786"/>
                <a:gd name="T87" fmla="*/ 280288561 h 6192"/>
                <a:gd name="T88" fmla="*/ 194888574 w 6786"/>
                <a:gd name="T89" fmla="*/ 281551899 h 6192"/>
                <a:gd name="T90" fmla="*/ 188662935 w 6786"/>
                <a:gd name="T91" fmla="*/ 279735851 h 6192"/>
                <a:gd name="T92" fmla="*/ 184564912 w 6786"/>
                <a:gd name="T93" fmla="*/ 274998613 h 6192"/>
                <a:gd name="T94" fmla="*/ 183698033 w 6786"/>
                <a:gd name="T95" fmla="*/ 269550748 h 6192"/>
                <a:gd name="T96" fmla="*/ 186219786 w 6786"/>
                <a:gd name="T97" fmla="*/ 263787048 h 6192"/>
                <a:gd name="T98" fmla="*/ 191657429 w 6786"/>
                <a:gd name="T99" fmla="*/ 260313149 h 6192"/>
                <a:gd name="T100" fmla="*/ 161474717 w 6786"/>
                <a:gd name="T101" fmla="*/ 296474239 h 6192"/>
                <a:gd name="T102" fmla="*/ 214747905 w 6786"/>
                <a:gd name="T103" fmla="*/ 296474239 h 6192"/>
                <a:gd name="T104" fmla="*/ 267233097 w 6786"/>
                <a:gd name="T105" fmla="*/ 296474239 h 6192"/>
                <a:gd name="T106" fmla="*/ 161474717 w 6786"/>
                <a:gd name="T107" fmla="*/ 327503299 h 6192"/>
                <a:gd name="T108" fmla="*/ 214747905 w 6786"/>
                <a:gd name="T109" fmla="*/ 327503299 h 6192"/>
                <a:gd name="T110" fmla="*/ 267233097 w 6786"/>
                <a:gd name="T111" fmla="*/ 327503299 h 6192"/>
                <a:gd name="T112" fmla="*/ 122622935 w 6786"/>
                <a:gd name="T113" fmla="*/ 377165755 h 6192"/>
                <a:gd name="T114" fmla="*/ 175896123 w 6786"/>
                <a:gd name="T115" fmla="*/ 377165755 h 6192"/>
                <a:gd name="T116" fmla="*/ 228381315 w 6786"/>
                <a:gd name="T117" fmla="*/ 377165755 h 6192"/>
                <a:gd name="T118" fmla="*/ 387412882 w 6786"/>
                <a:gd name="T119" fmla="*/ 421301387 h 61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786" h="6192">
                  <a:moveTo>
                    <a:pt x="299" y="4505"/>
                  </a:moveTo>
                  <a:lnTo>
                    <a:pt x="705" y="4505"/>
                  </a:lnTo>
                  <a:lnTo>
                    <a:pt x="705" y="5068"/>
                  </a:lnTo>
                  <a:lnTo>
                    <a:pt x="706" y="5105"/>
                  </a:lnTo>
                  <a:lnTo>
                    <a:pt x="708" y="5142"/>
                  </a:lnTo>
                  <a:lnTo>
                    <a:pt x="714" y="5178"/>
                  </a:lnTo>
                  <a:lnTo>
                    <a:pt x="720" y="5214"/>
                  </a:lnTo>
                  <a:lnTo>
                    <a:pt x="728" y="5249"/>
                  </a:lnTo>
                  <a:lnTo>
                    <a:pt x="737" y="5283"/>
                  </a:lnTo>
                  <a:lnTo>
                    <a:pt x="749" y="5318"/>
                  </a:lnTo>
                  <a:lnTo>
                    <a:pt x="762" y="5351"/>
                  </a:lnTo>
                  <a:lnTo>
                    <a:pt x="777" y="5383"/>
                  </a:lnTo>
                  <a:lnTo>
                    <a:pt x="793" y="5414"/>
                  </a:lnTo>
                  <a:lnTo>
                    <a:pt x="810" y="5444"/>
                  </a:lnTo>
                  <a:lnTo>
                    <a:pt x="829" y="5474"/>
                  </a:lnTo>
                  <a:lnTo>
                    <a:pt x="850" y="5502"/>
                  </a:lnTo>
                  <a:lnTo>
                    <a:pt x="871" y="5530"/>
                  </a:lnTo>
                  <a:lnTo>
                    <a:pt x="894" y="5556"/>
                  </a:lnTo>
                  <a:lnTo>
                    <a:pt x="918" y="5581"/>
                  </a:lnTo>
                  <a:lnTo>
                    <a:pt x="943" y="5606"/>
                  </a:lnTo>
                  <a:lnTo>
                    <a:pt x="970" y="5628"/>
                  </a:lnTo>
                  <a:lnTo>
                    <a:pt x="998" y="5650"/>
                  </a:lnTo>
                  <a:lnTo>
                    <a:pt x="1026" y="5670"/>
                  </a:lnTo>
                  <a:lnTo>
                    <a:pt x="1056" y="5689"/>
                  </a:lnTo>
                  <a:lnTo>
                    <a:pt x="1086" y="5707"/>
                  </a:lnTo>
                  <a:lnTo>
                    <a:pt x="1117" y="5723"/>
                  </a:lnTo>
                  <a:lnTo>
                    <a:pt x="1149" y="5738"/>
                  </a:lnTo>
                  <a:lnTo>
                    <a:pt x="1182" y="5750"/>
                  </a:lnTo>
                  <a:lnTo>
                    <a:pt x="1216" y="5761"/>
                  </a:lnTo>
                  <a:lnTo>
                    <a:pt x="1251" y="5772"/>
                  </a:lnTo>
                  <a:lnTo>
                    <a:pt x="1285" y="5779"/>
                  </a:lnTo>
                  <a:lnTo>
                    <a:pt x="1321" y="5786"/>
                  </a:lnTo>
                  <a:lnTo>
                    <a:pt x="1358" y="5791"/>
                  </a:lnTo>
                  <a:lnTo>
                    <a:pt x="1394" y="5793"/>
                  </a:lnTo>
                  <a:lnTo>
                    <a:pt x="1432" y="5794"/>
                  </a:lnTo>
                  <a:lnTo>
                    <a:pt x="3489" y="5794"/>
                  </a:lnTo>
                  <a:lnTo>
                    <a:pt x="3527" y="5793"/>
                  </a:lnTo>
                  <a:lnTo>
                    <a:pt x="3563" y="5791"/>
                  </a:lnTo>
                  <a:lnTo>
                    <a:pt x="3600" y="5786"/>
                  </a:lnTo>
                  <a:lnTo>
                    <a:pt x="3635" y="5779"/>
                  </a:lnTo>
                  <a:lnTo>
                    <a:pt x="3670" y="5772"/>
                  </a:lnTo>
                  <a:lnTo>
                    <a:pt x="3705" y="5761"/>
                  </a:lnTo>
                  <a:lnTo>
                    <a:pt x="3739" y="5750"/>
                  </a:lnTo>
                  <a:lnTo>
                    <a:pt x="3772" y="5738"/>
                  </a:lnTo>
                  <a:lnTo>
                    <a:pt x="3804" y="5723"/>
                  </a:lnTo>
                  <a:lnTo>
                    <a:pt x="3835" y="5707"/>
                  </a:lnTo>
                  <a:lnTo>
                    <a:pt x="3866" y="5689"/>
                  </a:lnTo>
                  <a:lnTo>
                    <a:pt x="3896" y="5670"/>
                  </a:lnTo>
                  <a:lnTo>
                    <a:pt x="3923" y="5650"/>
                  </a:lnTo>
                  <a:lnTo>
                    <a:pt x="3951" y="5628"/>
                  </a:lnTo>
                  <a:lnTo>
                    <a:pt x="3978" y="5606"/>
                  </a:lnTo>
                  <a:lnTo>
                    <a:pt x="4003" y="5581"/>
                  </a:lnTo>
                  <a:lnTo>
                    <a:pt x="4027" y="5556"/>
                  </a:lnTo>
                  <a:lnTo>
                    <a:pt x="4050" y="5530"/>
                  </a:lnTo>
                  <a:lnTo>
                    <a:pt x="4071" y="5502"/>
                  </a:lnTo>
                  <a:lnTo>
                    <a:pt x="4092" y="5474"/>
                  </a:lnTo>
                  <a:lnTo>
                    <a:pt x="4111" y="5444"/>
                  </a:lnTo>
                  <a:lnTo>
                    <a:pt x="4128" y="5414"/>
                  </a:lnTo>
                  <a:lnTo>
                    <a:pt x="4144" y="5383"/>
                  </a:lnTo>
                  <a:lnTo>
                    <a:pt x="4159" y="5351"/>
                  </a:lnTo>
                  <a:lnTo>
                    <a:pt x="4172" y="5318"/>
                  </a:lnTo>
                  <a:lnTo>
                    <a:pt x="4184" y="5283"/>
                  </a:lnTo>
                  <a:lnTo>
                    <a:pt x="4193" y="5249"/>
                  </a:lnTo>
                  <a:lnTo>
                    <a:pt x="4201" y="5214"/>
                  </a:lnTo>
                  <a:lnTo>
                    <a:pt x="4207" y="5178"/>
                  </a:lnTo>
                  <a:lnTo>
                    <a:pt x="4213" y="5142"/>
                  </a:lnTo>
                  <a:lnTo>
                    <a:pt x="4215" y="5105"/>
                  </a:lnTo>
                  <a:lnTo>
                    <a:pt x="4216" y="5068"/>
                  </a:lnTo>
                  <a:lnTo>
                    <a:pt x="4216" y="4505"/>
                  </a:lnTo>
                  <a:lnTo>
                    <a:pt x="6397" y="4505"/>
                  </a:lnTo>
                  <a:lnTo>
                    <a:pt x="6786" y="5455"/>
                  </a:lnTo>
                  <a:lnTo>
                    <a:pt x="6786" y="6192"/>
                  </a:lnTo>
                  <a:lnTo>
                    <a:pt x="0" y="6192"/>
                  </a:lnTo>
                  <a:lnTo>
                    <a:pt x="0" y="5442"/>
                  </a:lnTo>
                  <a:lnTo>
                    <a:pt x="299" y="4505"/>
                  </a:lnTo>
                  <a:close/>
                  <a:moveTo>
                    <a:pt x="1432" y="0"/>
                  </a:moveTo>
                  <a:lnTo>
                    <a:pt x="1432" y="0"/>
                  </a:lnTo>
                  <a:lnTo>
                    <a:pt x="1415" y="0"/>
                  </a:lnTo>
                  <a:lnTo>
                    <a:pt x="1397" y="2"/>
                  </a:lnTo>
                  <a:lnTo>
                    <a:pt x="1380" y="4"/>
                  </a:lnTo>
                  <a:lnTo>
                    <a:pt x="1363" y="6"/>
                  </a:lnTo>
                  <a:lnTo>
                    <a:pt x="1347" y="10"/>
                  </a:lnTo>
                  <a:lnTo>
                    <a:pt x="1331" y="15"/>
                  </a:lnTo>
                  <a:lnTo>
                    <a:pt x="1316" y="20"/>
                  </a:lnTo>
                  <a:lnTo>
                    <a:pt x="1300" y="26"/>
                  </a:lnTo>
                  <a:lnTo>
                    <a:pt x="1285" y="33"/>
                  </a:lnTo>
                  <a:lnTo>
                    <a:pt x="1271" y="40"/>
                  </a:lnTo>
                  <a:lnTo>
                    <a:pt x="1257" y="49"/>
                  </a:lnTo>
                  <a:lnTo>
                    <a:pt x="1243" y="57"/>
                  </a:lnTo>
                  <a:lnTo>
                    <a:pt x="1229" y="67"/>
                  </a:lnTo>
                  <a:lnTo>
                    <a:pt x="1216" y="77"/>
                  </a:lnTo>
                  <a:lnTo>
                    <a:pt x="1205" y="87"/>
                  </a:lnTo>
                  <a:lnTo>
                    <a:pt x="1193" y="99"/>
                  </a:lnTo>
                  <a:lnTo>
                    <a:pt x="1182" y="111"/>
                  </a:lnTo>
                  <a:lnTo>
                    <a:pt x="1171" y="123"/>
                  </a:lnTo>
                  <a:lnTo>
                    <a:pt x="1161" y="136"/>
                  </a:lnTo>
                  <a:lnTo>
                    <a:pt x="1151" y="149"/>
                  </a:lnTo>
                  <a:lnTo>
                    <a:pt x="1142" y="162"/>
                  </a:lnTo>
                  <a:lnTo>
                    <a:pt x="1135" y="176"/>
                  </a:lnTo>
                  <a:lnTo>
                    <a:pt x="1127" y="191"/>
                  </a:lnTo>
                  <a:lnTo>
                    <a:pt x="1120" y="206"/>
                  </a:lnTo>
                  <a:lnTo>
                    <a:pt x="1115" y="221"/>
                  </a:lnTo>
                  <a:lnTo>
                    <a:pt x="1109" y="237"/>
                  </a:lnTo>
                  <a:lnTo>
                    <a:pt x="1104" y="254"/>
                  </a:lnTo>
                  <a:lnTo>
                    <a:pt x="1101" y="270"/>
                  </a:lnTo>
                  <a:lnTo>
                    <a:pt x="1097" y="287"/>
                  </a:lnTo>
                  <a:lnTo>
                    <a:pt x="1095" y="303"/>
                  </a:lnTo>
                  <a:lnTo>
                    <a:pt x="1094" y="320"/>
                  </a:lnTo>
                  <a:lnTo>
                    <a:pt x="1093" y="337"/>
                  </a:lnTo>
                  <a:lnTo>
                    <a:pt x="1093" y="5068"/>
                  </a:lnTo>
                  <a:lnTo>
                    <a:pt x="1094" y="5085"/>
                  </a:lnTo>
                  <a:lnTo>
                    <a:pt x="1095" y="5102"/>
                  </a:lnTo>
                  <a:lnTo>
                    <a:pt x="1097" y="5119"/>
                  </a:lnTo>
                  <a:lnTo>
                    <a:pt x="1101" y="5135"/>
                  </a:lnTo>
                  <a:lnTo>
                    <a:pt x="1104" y="5152"/>
                  </a:lnTo>
                  <a:lnTo>
                    <a:pt x="1109" y="5169"/>
                  </a:lnTo>
                  <a:lnTo>
                    <a:pt x="1115" y="5184"/>
                  </a:lnTo>
                  <a:lnTo>
                    <a:pt x="1120" y="5199"/>
                  </a:lnTo>
                  <a:lnTo>
                    <a:pt x="1127" y="5214"/>
                  </a:lnTo>
                  <a:lnTo>
                    <a:pt x="1135" y="5229"/>
                  </a:lnTo>
                  <a:lnTo>
                    <a:pt x="1142" y="5242"/>
                  </a:lnTo>
                  <a:lnTo>
                    <a:pt x="1151" y="5256"/>
                  </a:lnTo>
                  <a:lnTo>
                    <a:pt x="1161" y="5269"/>
                  </a:lnTo>
                  <a:lnTo>
                    <a:pt x="1171" y="5282"/>
                  </a:lnTo>
                  <a:lnTo>
                    <a:pt x="1182" y="5295"/>
                  </a:lnTo>
                  <a:lnTo>
                    <a:pt x="1193" y="5307"/>
                  </a:lnTo>
                  <a:lnTo>
                    <a:pt x="1205" y="5318"/>
                  </a:lnTo>
                  <a:lnTo>
                    <a:pt x="1217" y="5328"/>
                  </a:lnTo>
                  <a:lnTo>
                    <a:pt x="1229" y="5339"/>
                  </a:lnTo>
                  <a:lnTo>
                    <a:pt x="1243" y="5348"/>
                  </a:lnTo>
                  <a:lnTo>
                    <a:pt x="1257" y="5357"/>
                  </a:lnTo>
                  <a:lnTo>
                    <a:pt x="1271" y="5365"/>
                  </a:lnTo>
                  <a:lnTo>
                    <a:pt x="1285" y="5372"/>
                  </a:lnTo>
                  <a:lnTo>
                    <a:pt x="1300" y="5380"/>
                  </a:lnTo>
                  <a:lnTo>
                    <a:pt x="1316" y="5385"/>
                  </a:lnTo>
                  <a:lnTo>
                    <a:pt x="1331" y="5390"/>
                  </a:lnTo>
                  <a:lnTo>
                    <a:pt x="1347" y="5396"/>
                  </a:lnTo>
                  <a:lnTo>
                    <a:pt x="1364" y="5399"/>
                  </a:lnTo>
                  <a:lnTo>
                    <a:pt x="1380" y="5402"/>
                  </a:lnTo>
                  <a:lnTo>
                    <a:pt x="1397" y="5404"/>
                  </a:lnTo>
                  <a:lnTo>
                    <a:pt x="1415" y="5405"/>
                  </a:lnTo>
                  <a:lnTo>
                    <a:pt x="1432" y="5406"/>
                  </a:lnTo>
                  <a:lnTo>
                    <a:pt x="3489" y="5406"/>
                  </a:lnTo>
                  <a:lnTo>
                    <a:pt x="3506" y="5405"/>
                  </a:lnTo>
                  <a:lnTo>
                    <a:pt x="3524" y="5404"/>
                  </a:lnTo>
                  <a:lnTo>
                    <a:pt x="3541" y="5402"/>
                  </a:lnTo>
                  <a:lnTo>
                    <a:pt x="3557" y="5399"/>
                  </a:lnTo>
                  <a:lnTo>
                    <a:pt x="3574" y="5396"/>
                  </a:lnTo>
                  <a:lnTo>
                    <a:pt x="3590" y="5390"/>
                  </a:lnTo>
                  <a:lnTo>
                    <a:pt x="3605" y="5385"/>
                  </a:lnTo>
                  <a:lnTo>
                    <a:pt x="3621" y="5380"/>
                  </a:lnTo>
                  <a:lnTo>
                    <a:pt x="3636" y="5372"/>
                  </a:lnTo>
                  <a:lnTo>
                    <a:pt x="3650" y="5365"/>
                  </a:lnTo>
                  <a:lnTo>
                    <a:pt x="3664" y="5357"/>
                  </a:lnTo>
                  <a:lnTo>
                    <a:pt x="3678" y="5348"/>
                  </a:lnTo>
                  <a:lnTo>
                    <a:pt x="3692" y="5339"/>
                  </a:lnTo>
                  <a:lnTo>
                    <a:pt x="3705" y="5328"/>
                  </a:lnTo>
                  <a:lnTo>
                    <a:pt x="3717" y="5318"/>
                  </a:lnTo>
                  <a:lnTo>
                    <a:pt x="3728" y="5307"/>
                  </a:lnTo>
                  <a:lnTo>
                    <a:pt x="3739" y="5295"/>
                  </a:lnTo>
                  <a:lnTo>
                    <a:pt x="3750" y="5282"/>
                  </a:lnTo>
                  <a:lnTo>
                    <a:pt x="3760" y="5269"/>
                  </a:lnTo>
                  <a:lnTo>
                    <a:pt x="3770" y="5256"/>
                  </a:lnTo>
                  <a:lnTo>
                    <a:pt x="3779" y="5242"/>
                  </a:lnTo>
                  <a:lnTo>
                    <a:pt x="3786" y="5229"/>
                  </a:lnTo>
                  <a:lnTo>
                    <a:pt x="3794" y="5214"/>
                  </a:lnTo>
                  <a:lnTo>
                    <a:pt x="3801" y="5199"/>
                  </a:lnTo>
                  <a:lnTo>
                    <a:pt x="3807" y="5184"/>
                  </a:lnTo>
                  <a:lnTo>
                    <a:pt x="3812" y="5169"/>
                  </a:lnTo>
                  <a:lnTo>
                    <a:pt x="3817" y="5152"/>
                  </a:lnTo>
                  <a:lnTo>
                    <a:pt x="3820" y="5135"/>
                  </a:lnTo>
                  <a:lnTo>
                    <a:pt x="3824" y="5119"/>
                  </a:lnTo>
                  <a:lnTo>
                    <a:pt x="3826" y="5102"/>
                  </a:lnTo>
                  <a:lnTo>
                    <a:pt x="3827" y="5085"/>
                  </a:lnTo>
                  <a:lnTo>
                    <a:pt x="3828" y="5068"/>
                  </a:lnTo>
                  <a:lnTo>
                    <a:pt x="3828" y="337"/>
                  </a:lnTo>
                  <a:lnTo>
                    <a:pt x="3827" y="320"/>
                  </a:lnTo>
                  <a:lnTo>
                    <a:pt x="3826" y="303"/>
                  </a:lnTo>
                  <a:lnTo>
                    <a:pt x="3824" y="287"/>
                  </a:lnTo>
                  <a:lnTo>
                    <a:pt x="3820" y="270"/>
                  </a:lnTo>
                  <a:lnTo>
                    <a:pt x="3817" y="254"/>
                  </a:lnTo>
                  <a:lnTo>
                    <a:pt x="3812" y="237"/>
                  </a:lnTo>
                  <a:lnTo>
                    <a:pt x="3807" y="221"/>
                  </a:lnTo>
                  <a:lnTo>
                    <a:pt x="3801" y="206"/>
                  </a:lnTo>
                  <a:lnTo>
                    <a:pt x="3794" y="191"/>
                  </a:lnTo>
                  <a:lnTo>
                    <a:pt x="3786" y="176"/>
                  </a:lnTo>
                  <a:lnTo>
                    <a:pt x="3779" y="162"/>
                  </a:lnTo>
                  <a:lnTo>
                    <a:pt x="3770" y="149"/>
                  </a:lnTo>
                  <a:lnTo>
                    <a:pt x="3760" y="136"/>
                  </a:lnTo>
                  <a:lnTo>
                    <a:pt x="3750" y="123"/>
                  </a:lnTo>
                  <a:lnTo>
                    <a:pt x="3739" y="111"/>
                  </a:lnTo>
                  <a:lnTo>
                    <a:pt x="3728" y="99"/>
                  </a:lnTo>
                  <a:lnTo>
                    <a:pt x="3717" y="87"/>
                  </a:lnTo>
                  <a:lnTo>
                    <a:pt x="3705" y="77"/>
                  </a:lnTo>
                  <a:lnTo>
                    <a:pt x="3692" y="67"/>
                  </a:lnTo>
                  <a:lnTo>
                    <a:pt x="3678" y="57"/>
                  </a:lnTo>
                  <a:lnTo>
                    <a:pt x="3664" y="49"/>
                  </a:lnTo>
                  <a:lnTo>
                    <a:pt x="3650" y="40"/>
                  </a:lnTo>
                  <a:lnTo>
                    <a:pt x="3636" y="33"/>
                  </a:lnTo>
                  <a:lnTo>
                    <a:pt x="3621" y="26"/>
                  </a:lnTo>
                  <a:lnTo>
                    <a:pt x="3605" y="20"/>
                  </a:lnTo>
                  <a:lnTo>
                    <a:pt x="3590" y="15"/>
                  </a:lnTo>
                  <a:lnTo>
                    <a:pt x="3574" y="10"/>
                  </a:lnTo>
                  <a:lnTo>
                    <a:pt x="3558" y="6"/>
                  </a:lnTo>
                  <a:lnTo>
                    <a:pt x="3541" y="4"/>
                  </a:lnTo>
                  <a:lnTo>
                    <a:pt x="3524" y="2"/>
                  </a:lnTo>
                  <a:lnTo>
                    <a:pt x="3506" y="0"/>
                  </a:lnTo>
                  <a:lnTo>
                    <a:pt x="3489" y="0"/>
                  </a:lnTo>
                  <a:lnTo>
                    <a:pt x="1432" y="0"/>
                  </a:lnTo>
                  <a:close/>
                  <a:moveTo>
                    <a:pt x="1557" y="440"/>
                  </a:moveTo>
                  <a:lnTo>
                    <a:pt x="3380" y="440"/>
                  </a:lnTo>
                  <a:lnTo>
                    <a:pt x="3380" y="2954"/>
                  </a:lnTo>
                  <a:lnTo>
                    <a:pt x="1557" y="2954"/>
                  </a:lnTo>
                  <a:lnTo>
                    <a:pt x="1557" y="440"/>
                  </a:lnTo>
                  <a:close/>
                  <a:moveTo>
                    <a:pt x="1556" y="3311"/>
                  </a:moveTo>
                  <a:lnTo>
                    <a:pt x="2181" y="3311"/>
                  </a:lnTo>
                  <a:lnTo>
                    <a:pt x="2181" y="3539"/>
                  </a:lnTo>
                  <a:lnTo>
                    <a:pt x="1556" y="3539"/>
                  </a:lnTo>
                  <a:lnTo>
                    <a:pt x="1556" y="3311"/>
                  </a:lnTo>
                  <a:close/>
                  <a:moveTo>
                    <a:pt x="2766" y="3311"/>
                  </a:moveTo>
                  <a:lnTo>
                    <a:pt x="3391" y="3311"/>
                  </a:lnTo>
                  <a:lnTo>
                    <a:pt x="3391" y="3539"/>
                  </a:lnTo>
                  <a:lnTo>
                    <a:pt x="2766" y="3539"/>
                  </a:lnTo>
                  <a:lnTo>
                    <a:pt x="2766" y="3311"/>
                  </a:lnTo>
                  <a:close/>
                  <a:moveTo>
                    <a:pt x="2473" y="3291"/>
                  </a:moveTo>
                  <a:lnTo>
                    <a:pt x="2473" y="3291"/>
                  </a:lnTo>
                  <a:lnTo>
                    <a:pt x="2488" y="3292"/>
                  </a:lnTo>
                  <a:lnTo>
                    <a:pt x="2502" y="3294"/>
                  </a:lnTo>
                  <a:lnTo>
                    <a:pt x="2516" y="3297"/>
                  </a:lnTo>
                  <a:lnTo>
                    <a:pt x="2529" y="3302"/>
                  </a:lnTo>
                  <a:lnTo>
                    <a:pt x="2542" y="3308"/>
                  </a:lnTo>
                  <a:lnTo>
                    <a:pt x="2554" y="3314"/>
                  </a:lnTo>
                  <a:lnTo>
                    <a:pt x="2564" y="3322"/>
                  </a:lnTo>
                  <a:lnTo>
                    <a:pt x="2575" y="3332"/>
                  </a:lnTo>
                  <a:lnTo>
                    <a:pt x="2584" y="3341"/>
                  </a:lnTo>
                  <a:lnTo>
                    <a:pt x="2592" y="3352"/>
                  </a:lnTo>
                  <a:lnTo>
                    <a:pt x="2600" y="3363"/>
                  </a:lnTo>
                  <a:lnTo>
                    <a:pt x="2605" y="3376"/>
                  </a:lnTo>
                  <a:lnTo>
                    <a:pt x="2611" y="3387"/>
                  </a:lnTo>
                  <a:lnTo>
                    <a:pt x="2614" y="3401"/>
                  </a:lnTo>
                  <a:lnTo>
                    <a:pt x="2616" y="3414"/>
                  </a:lnTo>
                  <a:lnTo>
                    <a:pt x="2617" y="3428"/>
                  </a:lnTo>
                  <a:lnTo>
                    <a:pt x="2616" y="3443"/>
                  </a:lnTo>
                  <a:lnTo>
                    <a:pt x="2614" y="3456"/>
                  </a:lnTo>
                  <a:lnTo>
                    <a:pt x="2611" y="3470"/>
                  </a:lnTo>
                  <a:lnTo>
                    <a:pt x="2605" y="3483"/>
                  </a:lnTo>
                  <a:lnTo>
                    <a:pt x="2600" y="3494"/>
                  </a:lnTo>
                  <a:lnTo>
                    <a:pt x="2592" y="3505"/>
                  </a:lnTo>
                  <a:lnTo>
                    <a:pt x="2584" y="3516"/>
                  </a:lnTo>
                  <a:lnTo>
                    <a:pt x="2575" y="3527"/>
                  </a:lnTo>
                  <a:lnTo>
                    <a:pt x="2564" y="3535"/>
                  </a:lnTo>
                  <a:lnTo>
                    <a:pt x="2554" y="3543"/>
                  </a:lnTo>
                  <a:lnTo>
                    <a:pt x="2542" y="3550"/>
                  </a:lnTo>
                  <a:lnTo>
                    <a:pt x="2529" y="3556"/>
                  </a:lnTo>
                  <a:lnTo>
                    <a:pt x="2516" y="3560"/>
                  </a:lnTo>
                  <a:lnTo>
                    <a:pt x="2502" y="3564"/>
                  </a:lnTo>
                  <a:lnTo>
                    <a:pt x="2488" y="3565"/>
                  </a:lnTo>
                  <a:lnTo>
                    <a:pt x="2473" y="3566"/>
                  </a:lnTo>
                  <a:lnTo>
                    <a:pt x="2459" y="3565"/>
                  </a:lnTo>
                  <a:lnTo>
                    <a:pt x="2444" y="3564"/>
                  </a:lnTo>
                  <a:lnTo>
                    <a:pt x="2432" y="3560"/>
                  </a:lnTo>
                  <a:lnTo>
                    <a:pt x="2418" y="3556"/>
                  </a:lnTo>
                  <a:lnTo>
                    <a:pt x="2406" y="3550"/>
                  </a:lnTo>
                  <a:lnTo>
                    <a:pt x="2394" y="3543"/>
                  </a:lnTo>
                  <a:lnTo>
                    <a:pt x="2382" y="3535"/>
                  </a:lnTo>
                  <a:lnTo>
                    <a:pt x="2373" y="3527"/>
                  </a:lnTo>
                  <a:lnTo>
                    <a:pt x="2363" y="3516"/>
                  </a:lnTo>
                  <a:lnTo>
                    <a:pt x="2356" y="3505"/>
                  </a:lnTo>
                  <a:lnTo>
                    <a:pt x="2348" y="3494"/>
                  </a:lnTo>
                  <a:lnTo>
                    <a:pt x="2342" y="3483"/>
                  </a:lnTo>
                  <a:lnTo>
                    <a:pt x="2337" y="3470"/>
                  </a:lnTo>
                  <a:lnTo>
                    <a:pt x="2334" y="3456"/>
                  </a:lnTo>
                  <a:lnTo>
                    <a:pt x="2331" y="3443"/>
                  </a:lnTo>
                  <a:lnTo>
                    <a:pt x="2331" y="3428"/>
                  </a:lnTo>
                  <a:lnTo>
                    <a:pt x="2331" y="3414"/>
                  </a:lnTo>
                  <a:lnTo>
                    <a:pt x="2334" y="3401"/>
                  </a:lnTo>
                  <a:lnTo>
                    <a:pt x="2337" y="3387"/>
                  </a:lnTo>
                  <a:lnTo>
                    <a:pt x="2342" y="3376"/>
                  </a:lnTo>
                  <a:lnTo>
                    <a:pt x="2348" y="3363"/>
                  </a:lnTo>
                  <a:lnTo>
                    <a:pt x="2356" y="3352"/>
                  </a:lnTo>
                  <a:lnTo>
                    <a:pt x="2363" y="3341"/>
                  </a:lnTo>
                  <a:lnTo>
                    <a:pt x="2373" y="3332"/>
                  </a:lnTo>
                  <a:lnTo>
                    <a:pt x="2382" y="3322"/>
                  </a:lnTo>
                  <a:lnTo>
                    <a:pt x="2394" y="3314"/>
                  </a:lnTo>
                  <a:lnTo>
                    <a:pt x="2406" y="3308"/>
                  </a:lnTo>
                  <a:lnTo>
                    <a:pt x="2418" y="3302"/>
                  </a:lnTo>
                  <a:lnTo>
                    <a:pt x="2432" y="3297"/>
                  </a:lnTo>
                  <a:lnTo>
                    <a:pt x="2444" y="3294"/>
                  </a:lnTo>
                  <a:lnTo>
                    <a:pt x="2459" y="3292"/>
                  </a:lnTo>
                  <a:lnTo>
                    <a:pt x="2473" y="3291"/>
                  </a:lnTo>
                  <a:close/>
                  <a:moveTo>
                    <a:pt x="1556" y="3755"/>
                  </a:moveTo>
                  <a:lnTo>
                    <a:pt x="2049" y="3755"/>
                  </a:lnTo>
                  <a:lnTo>
                    <a:pt x="2049" y="3983"/>
                  </a:lnTo>
                  <a:lnTo>
                    <a:pt x="1556" y="3983"/>
                  </a:lnTo>
                  <a:lnTo>
                    <a:pt x="1556" y="3755"/>
                  </a:lnTo>
                  <a:close/>
                  <a:moveTo>
                    <a:pt x="2232" y="3755"/>
                  </a:moveTo>
                  <a:lnTo>
                    <a:pt x="2725" y="3755"/>
                  </a:lnTo>
                  <a:lnTo>
                    <a:pt x="2725" y="3983"/>
                  </a:lnTo>
                  <a:lnTo>
                    <a:pt x="2232" y="3983"/>
                  </a:lnTo>
                  <a:lnTo>
                    <a:pt x="2232" y="3755"/>
                  </a:lnTo>
                  <a:close/>
                  <a:moveTo>
                    <a:pt x="2898" y="3755"/>
                  </a:moveTo>
                  <a:lnTo>
                    <a:pt x="3391" y="3755"/>
                  </a:lnTo>
                  <a:lnTo>
                    <a:pt x="3391" y="3983"/>
                  </a:lnTo>
                  <a:lnTo>
                    <a:pt x="2898" y="3983"/>
                  </a:lnTo>
                  <a:lnTo>
                    <a:pt x="2898" y="3755"/>
                  </a:lnTo>
                  <a:close/>
                  <a:moveTo>
                    <a:pt x="1556" y="4148"/>
                  </a:moveTo>
                  <a:lnTo>
                    <a:pt x="2049" y="4148"/>
                  </a:lnTo>
                  <a:lnTo>
                    <a:pt x="2049" y="4377"/>
                  </a:lnTo>
                  <a:lnTo>
                    <a:pt x="1556" y="4377"/>
                  </a:lnTo>
                  <a:lnTo>
                    <a:pt x="1556" y="4148"/>
                  </a:lnTo>
                  <a:close/>
                  <a:moveTo>
                    <a:pt x="2232" y="4148"/>
                  </a:moveTo>
                  <a:lnTo>
                    <a:pt x="2725" y="4148"/>
                  </a:lnTo>
                  <a:lnTo>
                    <a:pt x="2725" y="4377"/>
                  </a:lnTo>
                  <a:lnTo>
                    <a:pt x="2232" y="4377"/>
                  </a:lnTo>
                  <a:lnTo>
                    <a:pt x="2232" y="4148"/>
                  </a:lnTo>
                  <a:close/>
                  <a:moveTo>
                    <a:pt x="2898" y="4148"/>
                  </a:moveTo>
                  <a:lnTo>
                    <a:pt x="3391" y="4148"/>
                  </a:lnTo>
                  <a:lnTo>
                    <a:pt x="3391" y="4377"/>
                  </a:lnTo>
                  <a:lnTo>
                    <a:pt x="2898" y="4377"/>
                  </a:lnTo>
                  <a:lnTo>
                    <a:pt x="2898" y="4148"/>
                  </a:lnTo>
                  <a:close/>
                  <a:moveTo>
                    <a:pt x="1556" y="4549"/>
                  </a:moveTo>
                  <a:lnTo>
                    <a:pt x="1556" y="4777"/>
                  </a:lnTo>
                  <a:lnTo>
                    <a:pt x="2049" y="4777"/>
                  </a:lnTo>
                  <a:lnTo>
                    <a:pt x="2049" y="4549"/>
                  </a:lnTo>
                  <a:lnTo>
                    <a:pt x="1556" y="4549"/>
                  </a:lnTo>
                  <a:close/>
                  <a:moveTo>
                    <a:pt x="2232" y="4549"/>
                  </a:moveTo>
                  <a:lnTo>
                    <a:pt x="2232" y="4777"/>
                  </a:lnTo>
                  <a:lnTo>
                    <a:pt x="2725" y="4777"/>
                  </a:lnTo>
                  <a:lnTo>
                    <a:pt x="2725" y="4549"/>
                  </a:lnTo>
                  <a:lnTo>
                    <a:pt x="2232" y="4549"/>
                  </a:lnTo>
                  <a:close/>
                  <a:moveTo>
                    <a:pt x="2898" y="4549"/>
                  </a:moveTo>
                  <a:lnTo>
                    <a:pt x="2898" y="4777"/>
                  </a:lnTo>
                  <a:lnTo>
                    <a:pt x="3391" y="4777"/>
                  </a:lnTo>
                  <a:lnTo>
                    <a:pt x="3391" y="4549"/>
                  </a:lnTo>
                  <a:lnTo>
                    <a:pt x="2898" y="4549"/>
                  </a:lnTo>
                  <a:close/>
                  <a:moveTo>
                    <a:pt x="4916" y="4986"/>
                  </a:moveTo>
                  <a:lnTo>
                    <a:pt x="4916" y="5336"/>
                  </a:lnTo>
                  <a:lnTo>
                    <a:pt x="5666" y="5336"/>
                  </a:lnTo>
                  <a:lnTo>
                    <a:pt x="5666" y="4986"/>
                  </a:lnTo>
                  <a:lnTo>
                    <a:pt x="4916" y="4986"/>
                  </a:lnTo>
                  <a:close/>
                </a:path>
              </a:pathLst>
            </a:custGeom>
            <a:solidFill>
              <a:schemeClr val="bg1"/>
            </a:solidFill>
            <a:ln>
              <a:noFill/>
            </a:ln>
          </p:spPr>
          <p:txBody>
            <a:bodyPr anchor="ctr"/>
            <a:lstStyle/>
            <a:p>
              <a:endParaRPr lang="zh-CN" altLang="en-US"/>
            </a:p>
          </p:txBody>
        </p:sp>
        <p:sp>
          <p:nvSpPr>
            <p:cNvPr id="24" name="虚尾箭头 23"/>
            <p:cNvSpPr/>
            <p:nvPr/>
          </p:nvSpPr>
          <p:spPr>
            <a:xfrm rot="11590992">
              <a:off x="2209565" y="2461505"/>
              <a:ext cx="276390" cy="2161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1547664" y="3291830"/>
            <a:ext cx="852190" cy="392832"/>
            <a:chOff x="1547664" y="3291830"/>
            <a:chExt cx="852190" cy="392832"/>
          </a:xfrm>
        </p:grpSpPr>
        <p:sp>
          <p:nvSpPr>
            <p:cNvPr id="20" name="KSO_Shape"/>
            <p:cNvSpPr>
              <a:spLocks/>
            </p:cNvSpPr>
            <p:nvPr/>
          </p:nvSpPr>
          <p:spPr bwMode="auto">
            <a:xfrm>
              <a:off x="1547664" y="3291830"/>
              <a:ext cx="349620" cy="392832"/>
            </a:xfrm>
            <a:custGeom>
              <a:avLst/>
              <a:gdLst>
                <a:gd name="T0" fmla="*/ 2147483646 w 89"/>
                <a:gd name="T1" fmla="*/ 2147483646 h 100"/>
                <a:gd name="T2" fmla="*/ 2147483646 w 89"/>
                <a:gd name="T3" fmla="*/ 2147483646 h 100"/>
                <a:gd name="T4" fmla="*/ 2147483646 w 89"/>
                <a:gd name="T5" fmla="*/ 0 h 100"/>
                <a:gd name="T6" fmla="*/ 2147483646 w 89"/>
                <a:gd name="T7" fmla="*/ 2147483646 h 100"/>
                <a:gd name="T8" fmla="*/ 2147483646 w 89"/>
                <a:gd name="T9" fmla="*/ 2147483646 h 100"/>
                <a:gd name="T10" fmla="*/ 2147483646 w 89"/>
                <a:gd name="T11" fmla="*/ 2147483646 h 100"/>
                <a:gd name="T12" fmla="*/ 2147483646 w 89"/>
                <a:gd name="T13" fmla="*/ 2147483646 h 100"/>
                <a:gd name="T14" fmla="*/ 2147483646 w 89"/>
                <a:gd name="T15" fmla="*/ 2147483646 h 100"/>
                <a:gd name="T16" fmla="*/ 2147483646 w 89"/>
                <a:gd name="T17" fmla="*/ 2147483646 h 100"/>
                <a:gd name="T18" fmla="*/ 2147483646 w 89"/>
                <a:gd name="T19" fmla="*/ 2147483646 h 100"/>
                <a:gd name="T20" fmla="*/ 0 w 89"/>
                <a:gd name="T21" fmla="*/ 2147483646 h 100"/>
                <a:gd name="T22" fmla="*/ 2147483646 w 89"/>
                <a:gd name="T23" fmla="*/ 2147483646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9" h="100">
                  <a:moveTo>
                    <a:pt x="23" y="53"/>
                  </a:moveTo>
                  <a:cubicBezTo>
                    <a:pt x="26" y="53"/>
                    <a:pt x="29" y="54"/>
                    <a:pt x="31" y="54"/>
                  </a:cubicBezTo>
                  <a:cubicBezTo>
                    <a:pt x="31" y="0"/>
                    <a:pt x="31" y="0"/>
                    <a:pt x="31" y="0"/>
                  </a:cubicBezTo>
                  <a:cubicBezTo>
                    <a:pt x="31" y="0"/>
                    <a:pt x="77" y="15"/>
                    <a:pt x="83" y="29"/>
                  </a:cubicBezTo>
                  <a:cubicBezTo>
                    <a:pt x="89" y="43"/>
                    <a:pt x="70" y="65"/>
                    <a:pt x="70" y="65"/>
                  </a:cubicBezTo>
                  <a:cubicBezTo>
                    <a:pt x="66" y="63"/>
                    <a:pt x="66" y="63"/>
                    <a:pt x="66" y="63"/>
                  </a:cubicBezTo>
                  <a:cubicBezTo>
                    <a:pt x="66" y="63"/>
                    <a:pt x="74" y="46"/>
                    <a:pt x="66" y="37"/>
                  </a:cubicBezTo>
                  <a:cubicBezTo>
                    <a:pt x="62" y="31"/>
                    <a:pt x="53" y="30"/>
                    <a:pt x="47" y="30"/>
                  </a:cubicBezTo>
                  <a:cubicBezTo>
                    <a:pt x="47" y="76"/>
                    <a:pt x="47" y="76"/>
                    <a:pt x="47" y="76"/>
                  </a:cubicBezTo>
                  <a:cubicBezTo>
                    <a:pt x="47" y="89"/>
                    <a:pt x="36" y="100"/>
                    <a:pt x="23" y="100"/>
                  </a:cubicBezTo>
                  <a:cubicBezTo>
                    <a:pt x="10" y="100"/>
                    <a:pt x="0" y="89"/>
                    <a:pt x="0" y="76"/>
                  </a:cubicBezTo>
                  <a:cubicBezTo>
                    <a:pt x="0" y="63"/>
                    <a:pt x="10" y="53"/>
                    <a:pt x="23" y="53"/>
                  </a:cubicBezTo>
                  <a:close/>
                </a:path>
              </a:pathLst>
            </a:custGeom>
            <a:solidFill>
              <a:schemeClr val="bg1"/>
            </a:solidFill>
            <a:ln>
              <a:noFill/>
            </a:ln>
          </p:spPr>
          <p:txBody>
            <a:bodyPr anchor="ctr"/>
            <a:lstStyle/>
            <a:p>
              <a:endParaRPr lang="zh-CN" altLang="en-US"/>
            </a:p>
          </p:txBody>
        </p:sp>
        <p:sp>
          <p:nvSpPr>
            <p:cNvPr id="25" name="虚尾箭头 24"/>
            <p:cNvSpPr/>
            <p:nvPr/>
          </p:nvSpPr>
          <p:spPr>
            <a:xfrm rot="10550811">
              <a:off x="2123464" y="3365306"/>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267744" y="4139458"/>
            <a:ext cx="713445" cy="520524"/>
            <a:chOff x="2267744" y="4139458"/>
            <a:chExt cx="713445" cy="520524"/>
          </a:xfrm>
        </p:grpSpPr>
        <p:sp>
          <p:nvSpPr>
            <p:cNvPr id="22" name="KSO_Shape"/>
            <p:cNvSpPr>
              <a:spLocks/>
            </p:cNvSpPr>
            <p:nvPr/>
          </p:nvSpPr>
          <p:spPr bwMode="auto">
            <a:xfrm>
              <a:off x="2267744" y="4227934"/>
              <a:ext cx="357160" cy="432048"/>
            </a:xfrm>
            <a:custGeom>
              <a:avLst/>
              <a:gdLst>
                <a:gd name="T0" fmla="*/ 982332 w 968375"/>
                <a:gd name="T1" fmla="*/ 11040171 h 1170887"/>
                <a:gd name="T2" fmla="*/ 4740830 w 968375"/>
                <a:gd name="T3" fmla="*/ 12706916 h 1170887"/>
                <a:gd name="T4" fmla="*/ 8456611 w 968375"/>
                <a:gd name="T5" fmla="*/ 11125649 h 1170887"/>
                <a:gd name="T6" fmla="*/ 9011845 w 968375"/>
                <a:gd name="T7" fmla="*/ 11382065 h 1170887"/>
                <a:gd name="T8" fmla="*/ 4740830 w 968375"/>
                <a:gd name="T9" fmla="*/ 13347962 h 1170887"/>
                <a:gd name="T10" fmla="*/ 384385 w 968375"/>
                <a:gd name="T11" fmla="*/ 11296598 h 1170887"/>
                <a:gd name="T12" fmla="*/ 982332 w 968375"/>
                <a:gd name="T13" fmla="*/ 11040171 h 1170887"/>
                <a:gd name="T14" fmla="*/ 9908755 w 968375"/>
                <a:gd name="T15" fmla="*/ 7065657 h 1170887"/>
                <a:gd name="T16" fmla="*/ 11019216 w 968375"/>
                <a:gd name="T17" fmla="*/ 8433229 h 1170887"/>
                <a:gd name="T18" fmla="*/ 9609780 w 968375"/>
                <a:gd name="T19" fmla="*/ 9843538 h 1170887"/>
                <a:gd name="T20" fmla="*/ 9097266 w 968375"/>
                <a:gd name="T21" fmla="*/ 9758077 h 1170887"/>
                <a:gd name="T22" fmla="*/ 9438945 w 968375"/>
                <a:gd name="T23" fmla="*/ 9202492 h 1170887"/>
                <a:gd name="T24" fmla="*/ 9609780 w 968375"/>
                <a:gd name="T25" fmla="*/ 9245229 h 1170887"/>
                <a:gd name="T26" fmla="*/ 10378561 w 968375"/>
                <a:gd name="T27" fmla="*/ 8433229 h 1170887"/>
                <a:gd name="T28" fmla="*/ 9866050 w 968375"/>
                <a:gd name="T29" fmla="*/ 7706703 h 1170887"/>
                <a:gd name="T30" fmla="*/ 9908755 w 968375"/>
                <a:gd name="T31" fmla="*/ 7065657 h 1170887"/>
                <a:gd name="T32" fmla="*/ 9353527 w 968375"/>
                <a:gd name="T33" fmla="*/ 6125439 h 1170887"/>
                <a:gd name="T34" fmla="*/ 9438945 w 968375"/>
                <a:gd name="T35" fmla="*/ 6980179 h 1170887"/>
                <a:gd name="T36" fmla="*/ 4740830 w 968375"/>
                <a:gd name="T37" fmla="*/ 11681230 h 1170887"/>
                <a:gd name="T38" fmla="*/ 0 w 968375"/>
                <a:gd name="T39" fmla="*/ 6980179 h 1170887"/>
                <a:gd name="T40" fmla="*/ 85426 w 968375"/>
                <a:gd name="T41" fmla="*/ 6210914 h 1170887"/>
                <a:gd name="T42" fmla="*/ 4740830 w 968375"/>
                <a:gd name="T43" fmla="*/ 8646914 h 1170887"/>
                <a:gd name="T44" fmla="*/ 9353527 w 968375"/>
                <a:gd name="T45" fmla="*/ 6210914 h 1170887"/>
                <a:gd name="T46" fmla="*/ 9353527 w 968375"/>
                <a:gd name="T47" fmla="*/ 6125439 h 1170887"/>
                <a:gd name="T48" fmla="*/ 4740830 w 968375"/>
                <a:gd name="T49" fmla="*/ 4245016 h 1170887"/>
                <a:gd name="T50" fmla="*/ 8840997 w 968375"/>
                <a:gd name="T51" fmla="*/ 6210914 h 1170887"/>
                <a:gd name="T52" fmla="*/ 8798292 w 968375"/>
                <a:gd name="T53" fmla="*/ 6510072 h 1170887"/>
                <a:gd name="T54" fmla="*/ 4740830 w 968375"/>
                <a:gd name="T55" fmla="*/ 5142500 h 1170887"/>
                <a:gd name="T56" fmla="*/ 640655 w 968375"/>
                <a:gd name="T57" fmla="*/ 6510072 h 1170887"/>
                <a:gd name="T58" fmla="*/ 597935 w 968375"/>
                <a:gd name="T59" fmla="*/ 6210914 h 1170887"/>
                <a:gd name="T60" fmla="*/ 4740830 w 968375"/>
                <a:gd name="T61" fmla="*/ 4245016 h 1170887"/>
                <a:gd name="T62" fmla="*/ 6189106 w 968375"/>
                <a:gd name="T63" fmla="*/ 707884 h 1170887"/>
                <a:gd name="T64" fmla="*/ 6306716 w 968375"/>
                <a:gd name="T65" fmla="*/ 4247322 h 1170887"/>
                <a:gd name="T66" fmla="*/ 6189106 w 968375"/>
                <a:gd name="T67" fmla="*/ 707884 h 1170887"/>
                <a:gd name="T68" fmla="*/ 3131011 w 968375"/>
                <a:gd name="T69" fmla="*/ 471928 h 1170887"/>
                <a:gd name="T70" fmla="*/ 3248628 w 968375"/>
                <a:gd name="T71" fmla="*/ 4011367 h 1170887"/>
                <a:gd name="T72" fmla="*/ 3131011 w 968375"/>
                <a:gd name="T73" fmla="*/ 471928 h 1170887"/>
                <a:gd name="T74" fmla="*/ 4660050 w 968375"/>
                <a:gd name="T75" fmla="*/ 0 h 1170887"/>
                <a:gd name="T76" fmla="*/ 4777674 w 968375"/>
                <a:gd name="T77" fmla="*/ 3539433 h 1170887"/>
                <a:gd name="T78" fmla="*/ 4660050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a:noFill/>
            </a:ln>
          </p:spPr>
          <p:txBody>
            <a:bodyPr anchor="ctr"/>
            <a:lstStyle/>
            <a:p>
              <a:endParaRPr lang="zh-CN" altLang="en-US"/>
            </a:p>
          </p:txBody>
        </p:sp>
        <p:sp>
          <p:nvSpPr>
            <p:cNvPr id="26" name="虚尾箭头 25"/>
            <p:cNvSpPr/>
            <p:nvPr/>
          </p:nvSpPr>
          <p:spPr>
            <a:xfrm rot="8166149">
              <a:off x="2656715" y="4139458"/>
              <a:ext cx="324474" cy="149899"/>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3923928" y="4089314"/>
            <a:ext cx="333903" cy="786692"/>
            <a:chOff x="3923928" y="4089314"/>
            <a:chExt cx="333903" cy="786692"/>
          </a:xfrm>
        </p:grpSpPr>
        <p:sp>
          <p:nvSpPr>
            <p:cNvPr id="13" name="KSO_Shape"/>
            <p:cNvSpPr>
              <a:spLocks/>
            </p:cNvSpPr>
            <p:nvPr/>
          </p:nvSpPr>
          <p:spPr bwMode="auto">
            <a:xfrm>
              <a:off x="3923928" y="4443958"/>
              <a:ext cx="333903" cy="432048"/>
            </a:xfrm>
            <a:custGeom>
              <a:avLst/>
              <a:gdLst>
                <a:gd name="T0" fmla="*/ 2147483646 w 99"/>
                <a:gd name="T1" fmla="*/ 2147483646 h 97"/>
                <a:gd name="T2" fmla="*/ 2147483646 w 99"/>
                <a:gd name="T3" fmla="*/ 2147483646 h 97"/>
                <a:gd name="T4" fmla="*/ 2147483646 w 99"/>
                <a:gd name="T5" fmla="*/ 2147483646 h 97"/>
                <a:gd name="T6" fmla="*/ 2147483646 w 99"/>
                <a:gd name="T7" fmla="*/ 2147483646 h 97"/>
                <a:gd name="T8" fmla="*/ 2147483646 w 99"/>
                <a:gd name="T9" fmla="*/ 2147483646 h 97"/>
                <a:gd name="T10" fmla="*/ 2147483646 w 99"/>
                <a:gd name="T11" fmla="*/ 2147483646 h 97"/>
                <a:gd name="T12" fmla="*/ 2147483646 w 99"/>
                <a:gd name="T13" fmla="*/ 2147483646 h 97"/>
                <a:gd name="T14" fmla="*/ 2147483646 w 99"/>
                <a:gd name="T15" fmla="*/ 2147483646 h 97"/>
                <a:gd name="T16" fmla="*/ 2147483646 w 99"/>
                <a:gd name="T17" fmla="*/ 2147483646 h 97"/>
                <a:gd name="T18" fmla="*/ 2147483646 w 99"/>
                <a:gd name="T19" fmla="*/ 2147483646 h 97"/>
                <a:gd name="T20" fmla="*/ 2147483646 w 99"/>
                <a:gd name="T21" fmla="*/ 2147483646 h 97"/>
                <a:gd name="T22" fmla="*/ 2147483646 w 99"/>
                <a:gd name="T23" fmla="*/ 2147483646 h 97"/>
                <a:gd name="T24" fmla="*/ 2147483646 w 99"/>
                <a:gd name="T25" fmla="*/ 2147483646 h 97"/>
                <a:gd name="T26" fmla="*/ 2147483646 w 99"/>
                <a:gd name="T27" fmla="*/ 2147483646 h 97"/>
                <a:gd name="T28" fmla="*/ 2147483646 w 99"/>
                <a:gd name="T29" fmla="*/ 2147483646 h 97"/>
                <a:gd name="T30" fmla="*/ 0 w 99"/>
                <a:gd name="T31" fmla="*/ 2147483646 h 97"/>
                <a:gd name="T32" fmla="*/ 2147483646 w 99"/>
                <a:gd name="T33" fmla="*/ 2147483646 h 97"/>
                <a:gd name="T34" fmla="*/ 2147483646 w 99"/>
                <a:gd name="T35" fmla="*/ 2147483646 h 97"/>
                <a:gd name="T36" fmla="*/ 2147483646 w 99"/>
                <a:gd name="T37" fmla="*/ 0 h 97"/>
                <a:gd name="T38" fmla="*/ 2147483646 w 99"/>
                <a:gd name="T39" fmla="*/ 2147483646 h 97"/>
                <a:gd name="T40" fmla="*/ 2147483646 w 99"/>
                <a:gd name="T41" fmla="*/ 2147483646 h 97"/>
                <a:gd name="T42" fmla="*/ 2147483646 w 99"/>
                <a:gd name="T43" fmla="*/ 2147483646 h 97"/>
                <a:gd name="T44" fmla="*/ 2147483646 w 99"/>
                <a:gd name="T45" fmla="*/ 2147483646 h 97"/>
                <a:gd name="T46" fmla="*/ 2147483646 w 99"/>
                <a:gd name="T47" fmla="*/ 2147483646 h 97"/>
                <a:gd name="T48" fmla="*/ 2147483646 w 99"/>
                <a:gd name="T49" fmla="*/ 2147483646 h 97"/>
                <a:gd name="T50" fmla="*/ 2147483646 w 99"/>
                <a:gd name="T51" fmla="*/ 2147483646 h 97"/>
                <a:gd name="T52" fmla="*/ 2147483646 w 99"/>
                <a:gd name="T53" fmla="*/ 2147483646 h 97"/>
                <a:gd name="T54" fmla="*/ 2147483646 w 99"/>
                <a:gd name="T55" fmla="*/ 2147483646 h 97"/>
                <a:gd name="T56" fmla="*/ 2147483646 w 99"/>
                <a:gd name="T57" fmla="*/ 2147483646 h 97"/>
                <a:gd name="T58" fmla="*/ 2147483646 w 99"/>
                <a:gd name="T59" fmla="*/ 2147483646 h 97"/>
                <a:gd name="T60" fmla="*/ 2147483646 w 99"/>
                <a:gd name="T61" fmla="*/ 2147483646 h 97"/>
                <a:gd name="T62" fmla="*/ 2147483646 w 99"/>
                <a:gd name="T63" fmla="*/ 2147483646 h 97"/>
                <a:gd name="T64" fmla="*/ 2147483646 w 99"/>
                <a:gd name="T65" fmla="*/ 2147483646 h 97"/>
                <a:gd name="T66" fmla="*/ 2147483646 w 99"/>
                <a:gd name="T67" fmla="*/ 2147483646 h 97"/>
                <a:gd name="T68" fmla="*/ 2147483646 w 99"/>
                <a:gd name="T69" fmla="*/ 2147483646 h 97"/>
                <a:gd name="T70" fmla="*/ 2147483646 w 99"/>
                <a:gd name="T71" fmla="*/ 2147483646 h 97"/>
                <a:gd name="T72" fmla="*/ 2147483646 w 99"/>
                <a:gd name="T73" fmla="*/ 2147483646 h 97"/>
                <a:gd name="T74" fmla="*/ 2147483646 w 99"/>
                <a:gd name="T75" fmla="*/ 2147483646 h 97"/>
                <a:gd name="T76" fmla="*/ 2147483646 w 99"/>
                <a:gd name="T77" fmla="*/ 2147483646 h 9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9" h="97">
                  <a:moveTo>
                    <a:pt x="31" y="1"/>
                  </a:moveTo>
                  <a:cubicBezTo>
                    <a:pt x="50" y="21"/>
                    <a:pt x="50" y="21"/>
                    <a:pt x="50" y="21"/>
                  </a:cubicBezTo>
                  <a:cubicBezTo>
                    <a:pt x="50" y="21"/>
                    <a:pt x="50" y="22"/>
                    <a:pt x="50" y="23"/>
                  </a:cubicBezTo>
                  <a:cubicBezTo>
                    <a:pt x="50" y="28"/>
                    <a:pt x="48" y="33"/>
                    <a:pt x="44" y="37"/>
                  </a:cubicBezTo>
                  <a:cubicBezTo>
                    <a:pt x="37" y="30"/>
                    <a:pt x="37" y="30"/>
                    <a:pt x="37" y="30"/>
                  </a:cubicBezTo>
                  <a:cubicBezTo>
                    <a:pt x="38" y="27"/>
                    <a:pt x="36" y="23"/>
                    <a:pt x="34" y="20"/>
                  </a:cubicBezTo>
                  <a:cubicBezTo>
                    <a:pt x="31" y="17"/>
                    <a:pt x="27" y="16"/>
                    <a:pt x="24" y="16"/>
                  </a:cubicBezTo>
                  <a:cubicBezTo>
                    <a:pt x="17" y="9"/>
                    <a:pt x="17" y="9"/>
                    <a:pt x="17" y="9"/>
                  </a:cubicBezTo>
                  <a:cubicBezTo>
                    <a:pt x="21" y="6"/>
                    <a:pt x="25" y="3"/>
                    <a:pt x="31" y="1"/>
                  </a:cubicBezTo>
                  <a:close/>
                  <a:moveTo>
                    <a:pt x="23" y="21"/>
                  </a:moveTo>
                  <a:cubicBezTo>
                    <a:pt x="21" y="23"/>
                    <a:pt x="21" y="27"/>
                    <a:pt x="24" y="30"/>
                  </a:cubicBezTo>
                  <a:cubicBezTo>
                    <a:pt x="27" y="32"/>
                    <a:pt x="31" y="33"/>
                    <a:pt x="33" y="31"/>
                  </a:cubicBezTo>
                  <a:cubicBezTo>
                    <a:pt x="35" y="29"/>
                    <a:pt x="34" y="25"/>
                    <a:pt x="32" y="22"/>
                  </a:cubicBezTo>
                  <a:cubicBezTo>
                    <a:pt x="29" y="19"/>
                    <a:pt x="25" y="18"/>
                    <a:pt x="23" y="21"/>
                  </a:cubicBezTo>
                  <a:close/>
                  <a:moveTo>
                    <a:pt x="2" y="35"/>
                  </a:moveTo>
                  <a:cubicBezTo>
                    <a:pt x="1" y="36"/>
                    <a:pt x="1" y="38"/>
                    <a:pt x="0" y="40"/>
                  </a:cubicBezTo>
                  <a:cubicBezTo>
                    <a:pt x="48" y="88"/>
                    <a:pt x="48" y="88"/>
                    <a:pt x="48" y="88"/>
                  </a:cubicBezTo>
                  <a:cubicBezTo>
                    <a:pt x="70" y="97"/>
                    <a:pt x="99" y="72"/>
                    <a:pt x="89" y="47"/>
                  </a:cubicBezTo>
                  <a:cubicBezTo>
                    <a:pt x="42" y="0"/>
                    <a:pt x="42" y="0"/>
                    <a:pt x="42" y="0"/>
                  </a:cubicBezTo>
                  <a:cubicBezTo>
                    <a:pt x="40" y="0"/>
                    <a:pt x="38" y="0"/>
                    <a:pt x="37" y="1"/>
                  </a:cubicBezTo>
                  <a:cubicBezTo>
                    <a:pt x="53" y="18"/>
                    <a:pt x="53" y="18"/>
                    <a:pt x="53" y="18"/>
                  </a:cubicBezTo>
                  <a:cubicBezTo>
                    <a:pt x="54" y="19"/>
                    <a:pt x="54" y="19"/>
                    <a:pt x="54" y="19"/>
                  </a:cubicBezTo>
                  <a:cubicBezTo>
                    <a:pt x="54" y="20"/>
                    <a:pt x="54" y="20"/>
                    <a:pt x="54" y="20"/>
                  </a:cubicBezTo>
                  <a:cubicBezTo>
                    <a:pt x="54" y="21"/>
                    <a:pt x="54" y="22"/>
                    <a:pt x="54" y="24"/>
                  </a:cubicBezTo>
                  <a:cubicBezTo>
                    <a:pt x="54" y="31"/>
                    <a:pt x="50" y="38"/>
                    <a:pt x="44" y="44"/>
                  </a:cubicBezTo>
                  <a:cubicBezTo>
                    <a:pt x="39" y="49"/>
                    <a:pt x="32" y="52"/>
                    <a:pt x="25" y="53"/>
                  </a:cubicBezTo>
                  <a:cubicBezTo>
                    <a:pt x="24" y="53"/>
                    <a:pt x="22" y="53"/>
                    <a:pt x="21" y="53"/>
                  </a:cubicBezTo>
                  <a:cubicBezTo>
                    <a:pt x="20" y="53"/>
                    <a:pt x="20" y="53"/>
                    <a:pt x="20" y="53"/>
                  </a:cubicBezTo>
                  <a:cubicBezTo>
                    <a:pt x="19" y="52"/>
                    <a:pt x="19" y="52"/>
                    <a:pt x="19" y="52"/>
                  </a:cubicBezTo>
                  <a:cubicBezTo>
                    <a:pt x="2" y="35"/>
                    <a:pt x="2" y="35"/>
                    <a:pt x="2" y="35"/>
                  </a:cubicBezTo>
                  <a:close/>
                  <a:moveTo>
                    <a:pt x="12" y="14"/>
                  </a:moveTo>
                  <a:cubicBezTo>
                    <a:pt x="8" y="18"/>
                    <a:pt x="5" y="23"/>
                    <a:pt x="3" y="28"/>
                  </a:cubicBezTo>
                  <a:cubicBezTo>
                    <a:pt x="23" y="48"/>
                    <a:pt x="23" y="48"/>
                    <a:pt x="23" y="48"/>
                  </a:cubicBezTo>
                  <a:cubicBezTo>
                    <a:pt x="23" y="48"/>
                    <a:pt x="24" y="48"/>
                    <a:pt x="24" y="48"/>
                  </a:cubicBezTo>
                  <a:cubicBezTo>
                    <a:pt x="29" y="48"/>
                    <a:pt x="35" y="46"/>
                    <a:pt x="39" y="42"/>
                  </a:cubicBezTo>
                  <a:cubicBezTo>
                    <a:pt x="32" y="35"/>
                    <a:pt x="32" y="35"/>
                    <a:pt x="32" y="35"/>
                  </a:cubicBezTo>
                  <a:cubicBezTo>
                    <a:pt x="29" y="36"/>
                    <a:pt x="25" y="34"/>
                    <a:pt x="22" y="31"/>
                  </a:cubicBezTo>
                  <a:cubicBezTo>
                    <a:pt x="19" y="28"/>
                    <a:pt x="18" y="24"/>
                    <a:pt x="18" y="21"/>
                  </a:cubicBezTo>
                  <a:lnTo>
                    <a:pt x="12" y="14"/>
                  </a:lnTo>
                  <a:close/>
                </a:path>
              </a:pathLst>
            </a:custGeom>
            <a:solidFill>
              <a:schemeClr val="bg1"/>
            </a:solidFill>
            <a:ln>
              <a:noFill/>
            </a:ln>
          </p:spPr>
          <p:txBody>
            <a:bodyPr anchor="ctr"/>
            <a:lstStyle/>
            <a:p>
              <a:endParaRPr lang="zh-CN" altLang="en-US"/>
            </a:p>
          </p:txBody>
        </p:sp>
        <p:sp>
          <p:nvSpPr>
            <p:cNvPr id="27" name="虚尾箭头 26"/>
            <p:cNvSpPr/>
            <p:nvPr/>
          </p:nvSpPr>
          <p:spPr>
            <a:xfrm rot="5183037">
              <a:off x="3924843" y="4133492"/>
              <a:ext cx="267913" cy="179557"/>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5457645" y="3873580"/>
            <a:ext cx="554515" cy="714394"/>
            <a:chOff x="5457645" y="3873580"/>
            <a:chExt cx="554515" cy="714394"/>
          </a:xfrm>
        </p:grpSpPr>
        <p:sp>
          <p:nvSpPr>
            <p:cNvPr id="18" name="KSO_Shape"/>
            <p:cNvSpPr>
              <a:spLocks/>
            </p:cNvSpPr>
            <p:nvPr/>
          </p:nvSpPr>
          <p:spPr bwMode="auto">
            <a:xfrm>
              <a:off x="5580112" y="4227934"/>
              <a:ext cx="432048" cy="360040"/>
            </a:xfrm>
            <a:custGeom>
              <a:avLst/>
              <a:gdLst/>
              <a:ahLst/>
              <a:cxnLst/>
              <a:rect l="0" t="0" r="r" b="b"/>
              <a:pathLst>
                <a:path w="1804988" h="1503362">
                  <a:moveTo>
                    <a:pt x="754063" y="989012"/>
                  </a:moveTo>
                  <a:lnTo>
                    <a:pt x="760413" y="990167"/>
                  </a:lnTo>
                  <a:lnTo>
                    <a:pt x="757348" y="992187"/>
                  </a:lnTo>
                  <a:lnTo>
                    <a:pt x="754063" y="989012"/>
                  </a:lnTo>
                  <a:close/>
                  <a:moveTo>
                    <a:pt x="112032" y="983614"/>
                  </a:moveTo>
                  <a:lnTo>
                    <a:pt x="108857" y="984976"/>
                  </a:lnTo>
                  <a:lnTo>
                    <a:pt x="105909" y="986111"/>
                  </a:lnTo>
                  <a:lnTo>
                    <a:pt x="99786" y="989516"/>
                  </a:lnTo>
                  <a:lnTo>
                    <a:pt x="93436" y="993601"/>
                  </a:lnTo>
                  <a:lnTo>
                    <a:pt x="87313" y="997914"/>
                  </a:lnTo>
                  <a:lnTo>
                    <a:pt x="81416" y="1003361"/>
                  </a:lnTo>
                  <a:lnTo>
                    <a:pt x="75293" y="1009262"/>
                  </a:lnTo>
                  <a:lnTo>
                    <a:pt x="69623" y="1015617"/>
                  </a:lnTo>
                  <a:lnTo>
                    <a:pt x="63954" y="1022653"/>
                  </a:lnTo>
                  <a:lnTo>
                    <a:pt x="58511" y="1029917"/>
                  </a:lnTo>
                  <a:lnTo>
                    <a:pt x="53522" y="1038088"/>
                  </a:lnTo>
                  <a:lnTo>
                    <a:pt x="48532" y="1046712"/>
                  </a:lnTo>
                  <a:lnTo>
                    <a:pt x="44223" y="1055564"/>
                  </a:lnTo>
                  <a:lnTo>
                    <a:pt x="40141" y="1065324"/>
                  </a:lnTo>
                  <a:lnTo>
                    <a:pt x="36513" y="1075311"/>
                  </a:lnTo>
                  <a:lnTo>
                    <a:pt x="33111" y="1085525"/>
                  </a:lnTo>
                  <a:lnTo>
                    <a:pt x="30616" y="1096419"/>
                  </a:lnTo>
                  <a:lnTo>
                    <a:pt x="29482" y="1101867"/>
                  </a:lnTo>
                  <a:lnTo>
                    <a:pt x="28575" y="1107541"/>
                  </a:lnTo>
                  <a:lnTo>
                    <a:pt x="27668" y="1113442"/>
                  </a:lnTo>
                  <a:lnTo>
                    <a:pt x="26761" y="1119343"/>
                  </a:lnTo>
                  <a:lnTo>
                    <a:pt x="26307" y="1125245"/>
                  </a:lnTo>
                  <a:lnTo>
                    <a:pt x="26080" y="1131146"/>
                  </a:lnTo>
                  <a:lnTo>
                    <a:pt x="25854" y="1137274"/>
                  </a:lnTo>
                  <a:lnTo>
                    <a:pt x="25854" y="1143402"/>
                  </a:lnTo>
                  <a:lnTo>
                    <a:pt x="25854" y="1149758"/>
                  </a:lnTo>
                  <a:lnTo>
                    <a:pt x="26080" y="1156113"/>
                  </a:lnTo>
                  <a:lnTo>
                    <a:pt x="26534" y="1162695"/>
                  </a:lnTo>
                  <a:lnTo>
                    <a:pt x="26988" y="1169050"/>
                  </a:lnTo>
                  <a:lnTo>
                    <a:pt x="28122" y="1175632"/>
                  </a:lnTo>
                  <a:lnTo>
                    <a:pt x="29029" y="1182215"/>
                  </a:lnTo>
                  <a:lnTo>
                    <a:pt x="30163" y="1189024"/>
                  </a:lnTo>
                  <a:lnTo>
                    <a:pt x="31750" y="1195606"/>
                  </a:lnTo>
                  <a:lnTo>
                    <a:pt x="33111" y="1202642"/>
                  </a:lnTo>
                  <a:lnTo>
                    <a:pt x="35379" y="1209224"/>
                  </a:lnTo>
                  <a:lnTo>
                    <a:pt x="37420" y="1216260"/>
                  </a:lnTo>
                  <a:lnTo>
                    <a:pt x="39688" y="1223296"/>
                  </a:lnTo>
                  <a:lnTo>
                    <a:pt x="41955" y="1230333"/>
                  </a:lnTo>
                  <a:lnTo>
                    <a:pt x="44677" y="1237369"/>
                  </a:lnTo>
                  <a:lnTo>
                    <a:pt x="47852" y="1244632"/>
                  </a:lnTo>
                  <a:lnTo>
                    <a:pt x="51027" y="1251895"/>
                  </a:lnTo>
                  <a:lnTo>
                    <a:pt x="54429" y="1258931"/>
                  </a:lnTo>
                  <a:lnTo>
                    <a:pt x="58284" y="1266194"/>
                  </a:lnTo>
                  <a:lnTo>
                    <a:pt x="62139" y="1273684"/>
                  </a:lnTo>
                  <a:lnTo>
                    <a:pt x="66448" y="1280720"/>
                  </a:lnTo>
                  <a:lnTo>
                    <a:pt x="70757" y="1288210"/>
                  </a:lnTo>
                  <a:lnTo>
                    <a:pt x="75747" y="1295700"/>
                  </a:lnTo>
                  <a:lnTo>
                    <a:pt x="80736" y="1302964"/>
                  </a:lnTo>
                  <a:lnTo>
                    <a:pt x="86179" y="1310454"/>
                  </a:lnTo>
                  <a:lnTo>
                    <a:pt x="81870" y="1297743"/>
                  </a:lnTo>
                  <a:lnTo>
                    <a:pt x="78014" y="1284806"/>
                  </a:lnTo>
                  <a:lnTo>
                    <a:pt x="74386" y="1272549"/>
                  </a:lnTo>
                  <a:lnTo>
                    <a:pt x="70984" y="1260066"/>
                  </a:lnTo>
                  <a:lnTo>
                    <a:pt x="68036" y="1247809"/>
                  </a:lnTo>
                  <a:lnTo>
                    <a:pt x="65314" y="1235780"/>
                  </a:lnTo>
                  <a:lnTo>
                    <a:pt x="62820" y="1223977"/>
                  </a:lnTo>
                  <a:lnTo>
                    <a:pt x="60552" y="1211948"/>
                  </a:lnTo>
                  <a:lnTo>
                    <a:pt x="58738" y="1200372"/>
                  </a:lnTo>
                  <a:lnTo>
                    <a:pt x="57377" y="1188797"/>
                  </a:lnTo>
                  <a:lnTo>
                    <a:pt x="56016" y="1177448"/>
                  </a:lnTo>
                  <a:lnTo>
                    <a:pt x="55336" y="1166327"/>
                  </a:lnTo>
                  <a:lnTo>
                    <a:pt x="54655" y="1155205"/>
                  </a:lnTo>
                  <a:lnTo>
                    <a:pt x="54429" y="1144537"/>
                  </a:lnTo>
                  <a:lnTo>
                    <a:pt x="54429" y="1134097"/>
                  </a:lnTo>
                  <a:lnTo>
                    <a:pt x="54882" y="1123429"/>
                  </a:lnTo>
                  <a:lnTo>
                    <a:pt x="55789" y="1113215"/>
                  </a:lnTo>
                  <a:lnTo>
                    <a:pt x="56697" y="1103001"/>
                  </a:lnTo>
                  <a:lnTo>
                    <a:pt x="58284" y="1093242"/>
                  </a:lnTo>
                  <a:lnTo>
                    <a:pt x="60098" y="1083482"/>
                  </a:lnTo>
                  <a:lnTo>
                    <a:pt x="62366" y="1073949"/>
                  </a:lnTo>
                  <a:lnTo>
                    <a:pt x="64861" y="1064643"/>
                  </a:lnTo>
                  <a:lnTo>
                    <a:pt x="68036" y="1055564"/>
                  </a:lnTo>
                  <a:lnTo>
                    <a:pt x="71438" y="1046712"/>
                  </a:lnTo>
                  <a:lnTo>
                    <a:pt x="74839" y="1037861"/>
                  </a:lnTo>
                  <a:lnTo>
                    <a:pt x="78922" y="1029463"/>
                  </a:lnTo>
                  <a:lnTo>
                    <a:pt x="83684" y="1021292"/>
                  </a:lnTo>
                  <a:lnTo>
                    <a:pt x="88447" y="1013348"/>
                  </a:lnTo>
                  <a:lnTo>
                    <a:pt x="93889" y="1005631"/>
                  </a:lnTo>
                  <a:lnTo>
                    <a:pt x="99559" y="997914"/>
                  </a:lnTo>
                  <a:lnTo>
                    <a:pt x="105682" y="990877"/>
                  </a:lnTo>
                  <a:lnTo>
                    <a:pt x="112032" y="983614"/>
                  </a:lnTo>
                  <a:close/>
                  <a:moveTo>
                    <a:pt x="126093" y="928687"/>
                  </a:moveTo>
                  <a:lnTo>
                    <a:pt x="131536" y="947072"/>
                  </a:lnTo>
                  <a:lnTo>
                    <a:pt x="137432" y="965457"/>
                  </a:lnTo>
                  <a:lnTo>
                    <a:pt x="143555" y="983614"/>
                  </a:lnTo>
                  <a:lnTo>
                    <a:pt x="150132" y="1001999"/>
                  </a:lnTo>
                  <a:lnTo>
                    <a:pt x="157389" y="1020611"/>
                  </a:lnTo>
                  <a:lnTo>
                    <a:pt x="165100" y="1038995"/>
                  </a:lnTo>
                  <a:lnTo>
                    <a:pt x="172811" y="1057153"/>
                  </a:lnTo>
                  <a:lnTo>
                    <a:pt x="181656" y="1075538"/>
                  </a:lnTo>
                  <a:lnTo>
                    <a:pt x="190500" y="1093696"/>
                  </a:lnTo>
                  <a:lnTo>
                    <a:pt x="200025" y="1111853"/>
                  </a:lnTo>
                  <a:lnTo>
                    <a:pt x="209777" y="1130238"/>
                  </a:lnTo>
                  <a:lnTo>
                    <a:pt x="220209" y="1148396"/>
                  </a:lnTo>
                  <a:lnTo>
                    <a:pt x="231095" y="1166327"/>
                  </a:lnTo>
                  <a:lnTo>
                    <a:pt x="242434" y="1184030"/>
                  </a:lnTo>
                  <a:lnTo>
                    <a:pt x="254000" y="1201507"/>
                  </a:lnTo>
                  <a:lnTo>
                    <a:pt x="266247" y="1219211"/>
                  </a:lnTo>
                  <a:lnTo>
                    <a:pt x="277359" y="1234418"/>
                  </a:lnTo>
                  <a:lnTo>
                    <a:pt x="288472" y="1249171"/>
                  </a:lnTo>
                  <a:lnTo>
                    <a:pt x="299811" y="1263924"/>
                  </a:lnTo>
                  <a:lnTo>
                    <a:pt x="311604" y="1278224"/>
                  </a:lnTo>
                  <a:lnTo>
                    <a:pt x="323397" y="1292069"/>
                  </a:lnTo>
                  <a:lnTo>
                    <a:pt x="335416" y="1305687"/>
                  </a:lnTo>
                  <a:lnTo>
                    <a:pt x="347436" y="1318852"/>
                  </a:lnTo>
                  <a:lnTo>
                    <a:pt x="359682" y="1332016"/>
                  </a:lnTo>
                  <a:lnTo>
                    <a:pt x="372156" y="1344499"/>
                  </a:lnTo>
                  <a:lnTo>
                    <a:pt x="384856" y="1356756"/>
                  </a:lnTo>
                  <a:lnTo>
                    <a:pt x="397556" y="1368785"/>
                  </a:lnTo>
                  <a:lnTo>
                    <a:pt x="410709" y="1380588"/>
                  </a:lnTo>
                  <a:lnTo>
                    <a:pt x="423636" y="1391936"/>
                  </a:lnTo>
                  <a:lnTo>
                    <a:pt x="436790" y="1403285"/>
                  </a:lnTo>
                  <a:lnTo>
                    <a:pt x="449943" y="1413953"/>
                  </a:lnTo>
                  <a:lnTo>
                    <a:pt x="463550" y="1424166"/>
                  </a:lnTo>
                  <a:lnTo>
                    <a:pt x="456973" y="1430295"/>
                  </a:lnTo>
                  <a:lnTo>
                    <a:pt x="449943" y="1435969"/>
                  </a:lnTo>
                  <a:lnTo>
                    <a:pt x="442913" y="1441416"/>
                  </a:lnTo>
                  <a:lnTo>
                    <a:pt x="435656" y="1446410"/>
                  </a:lnTo>
                  <a:lnTo>
                    <a:pt x="429986" y="1450041"/>
                  </a:lnTo>
                  <a:lnTo>
                    <a:pt x="424770" y="1453446"/>
                  </a:lnTo>
                  <a:lnTo>
                    <a:pt x="419100" y="1456396"/>
                  </a:lnTo>
                  <a:lnTo>
                    <a:pt x="413431" y="1459574"/>
                  </a:lnTo>
                  <a:lnTo>
                    <a:pt x="407534" y="1462298"/>
                  </a:lnTo>
                  <a:lnTo>
                    <a:pt x="401865" y="1464794"/>
                  </a:lnTo>
                  <a:lnTo>
                    <a:pt x="395968" y="1467518"/>
                  </a:lnTo>
                  <a:lnTo>
                    <a:pt x="390072" y="1469561"/>
                  </a:lnTo>
                  <a:lnTo>
                    <a:pt x="384175" y="1471604"/>
                  </a:lnTo>
                  <a:lnTo>
                    <a:pt x="378052" y="1473646"/>
                  </a:lnTo>
                  <a:lnTo>
                    <a:pt x="371929" y="1475235"/>
                  </a:lnTo>
                  <a:lnTo>
                    <a:pt x="366032" y="1476597"/>
                  </a:lnTo>
                  <a:lnTo>
                    <a:pt x="359909" y="1478186"/>
                  </a:lnTo>
                  <a:lnTo>
                    <a:pt x="353559" y="1479321"/>
                  </a:lnTo>
                  <a:lnTo>
                    <a:pt x="347436" y="1480228"/>
                  </a:lnTo>
                  <a:lnTo>
                    <a:pt x="341313" y="1481136"/>
                  </a:lnTo>
                  <a:lnTo>
                    <a:pt x="334963" y="1481817"/>
                  </a:lnTo>
                  <a:lnTo>
                    <a:pt x="328386" y="1482271"/>
                  </a:lnTo>
                  <a:lnTo>
                    <a:pt x="322263" y="1482498"/>
                  </a:lnTo>
                  <a:lnTo>
                    <a:pt x="315913" y="1482725"/>
                  </a:lnTo>
                  <a:lnTo>
                    <a:pt x="309563" y="1482498"/>
                  </a:lnTo>
                  <a:lnTo>
                    <a:pt x="303213" y="1482498"/>
                  </a:lnTo>
                  <a:lnTo>
                    <a:pt x="296863" y="1482044"/>
                  </a:lnTo>
                  <a:lnTo>
                    <a:pt x="290286" y="1481590"/>
                  </a:lnTo>
                  <a:lnTo>
                    <a:pt x="283936" y="1481136"/>
                  </a:lnTo>
                  <a:lnTo>
                    <a:pt x="277359" y="1480001"/>
                  </a:lnTo>
                  <a:lnTo>
                    <a:pt x="271009" y="1479094"/>
                  </a:lnTo>
                  <a:lnTo>
                    <a:pt x="264432" y="1477959"/>
                  </a:lnTo>
                  <a:lnTo>
                    <a:pt x="258082" y="1476370"/>
                  </a:lnTo>
                  <a:lnTo>
                    <a:pt x="251732" y="1475235"/>
                  </a:lnTo>
                  <a:lnTo>
                    <a:pt x="245382" y="1473419"/>
                  </a:lnTo>
                  <a:lnTo>
                    <a:pt x="239032" y="1471604"/>
                  </a:lnTo>
                  <a:lnTo>
                    <a:pt x="232456" y="1469561"/>
                  </a:lnTo>
                  <a:lnTo>
                    <a:pt x="226106" y="1467518"/>
                  </a:lnTo>
                  <a:lnTo>
                    <a:pt x="219756" y="1465248"/>
                  </a:lnTo>
                  <a:lnTo>
                    <a:pt x="213632" y="1462525"/>
                  </a:lnTo>
                  <a:lnTo>
                    <a:pt x="207282" y="1460028"/>
                  </a:lnTo>
                  <a:lnTo>
                    <a:pt x="201159" y="1457304"/>
                  </a:lnTo>
                  <a:lnTo>
                    <a:pt x="188459" y="1451403"/>
                  </a:lnTo>
                  <a:lnTo>
                    <a:pt x="176213" y="1444594"/>
                  </a:lnTo>
                  <a:lnTo>
                    <a:pt x="164193" y="1437558"/>
                  </a:lnTo>
                  <a:lnTo>
                    <a:pt x="152400" y="1429841"/>
                  </a:lnTo>
                  <a:lnTo>
                    <a:pt x="140834" y="1421443"/>
                  </a:lnTo>
                  <a:lnTo>
                    <a:pt x="135164" y="1416903"/>
                  </a:lnTo>
                  <a:lnTo>
                    <a:pt x="129495" y="1412591"/>
                  </a:lnTo>
                  <a:lnTo>
                    <a:pt x="123825" y="1407824"/>
                  </a:lnTo>
                  <a:lnTo>
                    <a:pt x="118382" y="1403285"/>
                  </a:lnTo>
                  <a:lnTo>
                    <a:pt x="112939" y="1398065"/>
                  </a:lnTo>
                  <a:lnTo>
                    <a:pt x="107723" y="1392844"/>
                  </a:lnTo>
                  <a:lnTo>
                    <a:pt x="102280" y="1387851"/>
                  </a:lnTo>
                  <a:lnTo>
                    <a:pt x="97291" y="1382404"/>
                  </a:lnTo>
                  <a:lnTo>
                    <a:pt x="92075" y="1376729"/>
                  </a:lnTo>
                  <a:lnTo>
                    <a:pt x="87313" y="1371055"/>
                  </a:lnTo>
                  <a:lnTo>
                    <a:pt x="82097" y="1365608"/>
                  </a:lnTo>
                  <a:lnTo>
                    <a:pt x="77561" y="1359706"/>
                  </a:lnTo>
                  <a:lnTo>
                    <a:pt x="72572" y="1353578"/>
                  </a:lnTo>
                  <a:lnTo>
                    <a:pt x="68036" y="1347450"/>
                  </a:lnTo>
                  <a:lnTo>
                    <a:pt x="63500" y="1340868"/>
                  </a:lnTo>
                  <a:lnTo>
                    <a:pt x="58964" y="1334513"/>
                  </a:lnTo>
                  <a:lnTo>
                    <a:pt x="54882" y="1327930"/>
                  </a:lnTo>
                  <a:lnTo>
                    <a:pt x="50573" y="1321575"/>
                  </a:lnTo>
                  <a:lnTo>
                    <a:pt x="46718" y="1314766"/>
                  </a:lnTo>
                  <a:lnTo>
                    <a:pt x="42863" y="1308184"/>
                  </a:lnTo>
                  <a:lnTo>
                    <a:pt x="39461" y="1301148"/>
                  </a:lnTo>
                  <a:lnTo>
                    <a:pt x="36059" y="1294566"/>
                  </a:lnTo>
                  <a:lnTo>
                    <a:pt x="32657" y="1287983"/>
                  </a:lnTo>
                  <a:lnTo>
                    <a:pt x="29482" y="1280947"/>
                  </a:lnTo>
                  <a:lnTo>
                    <a:pt x="26534" y="1274138"/>
                  </a:lnTo>
                  <a:lnTo>
                    <a:pt x="23813" y="1267102"/>
                  </a:lnTo>
                  <a:lnTo>
                    <a:pt x="20864" y="1260293"/>
                  </a:lnTo>
                  <a:lnTo>
                    <a:pt x="18597" y="1253257"/>
                  </a:lnTo>
                  <a:lnTo>
                    <a:pt x="16329" y="1246448"/>
                  </a:lnTo>
                  <a:lnTo>
                    <a:pt x="14061" y="1239411"/>
                  </a:lnTo>
                  <a:lnTo>
                    <a:pt x="12020" y="1232602"/>
                  </a:lnTo>
                  <a:lnTo>
                    <a:pt x="10205" y="1225793"/>
                  </a:lnTo>
                  <a:lnTo>
                    <a:pt x="6804" y="1211948"/>
                  </a:lnTo>
                  <a:lnTo>
                    <a:pt x="4309" y="1197876"/>
                  </a:lnTo>
                  <a:lnTo>
                    <a:pt x="2268" y="1184030"/>
                  </a:lnTo>
                  <a:lnTo>
                    <a:pt x="680" y="1170185"/>
                  </a:lnTo>
                  <a:lnTo>
                    <a:pt x="0" y="1156340"/>
                  </a:lnTo>
                  <a:lnTo>
                    <a:pt x="0" y="1149531"/>
                  </a:lnTo>
                  <a:lnTo>
                    <a:pt x="0" y="1142721"/>
                  </a:lnTo>
                  <a:lnTo>
                    <a:pt x="0" y="1136139"/>
                  </a:lnTo>
                  <a:lnTo>
                    <a:pt x="454" y="1129103"/>
                  </a:lnTo>
                  <a:lnTo>
                    <a:pt x="680" y="1122521"/>
                  </a:lnTo>
                  <a:lnTo>
                    <a:pt x="1588" y="1115712"/>
                  </a:lnTo>
                  <a:lnTo>
                    <a:pt x="2268" y="1109130"/>
                  </a:lnTo>
                  <a:lnTo>
                    <a:pt x="2948" y="1102774"/>
                  </a:lnTo>
                  <a:lnTo>
                    <a:pt x="4309" y="1096192"/>
                  </a:lnTo>
                  <a:lnTo>
                    <a:pt x="5443" y="1089610"/>
                  </a:lnTo>
                  <a:lnTo>
                    <a:pt x="6804" y="1083255"/>
                  </a:lnTo>
                  <a:lnTo>
                    <a:pt x="8391" y="1076900"/>
                  </a:lnTo>
                  <a:lnTo>
                    <a:pt x="9979" y="1070771"/>
                  </a:lnTo>
                  <a:lnTo>
                    <a:pt x="11793" y="1064643"/>
                  </a:lnTo>
                  <a:lnTo>
                    <a:pt x="13834" y="1058515"/>
                  </a:lnTo>
                  <a:lnTo>
                    <a:pt x="15875" y="1052387"/>
                  </a:lnTo>
                  <a:lnTo>
                    <a:pt x="18143" y="1046032"/>
                  </a:lnTo>
                  <a:lnTo>
                    <a:pt x="20638" y="1040357"/>
                  </a:lnTo>
                  <a:lnTo>
                    <a:pt x="23132" y="1034683"/>
                  </a:lnTo>
                  <a:lnTo>
                    <a:pt x="25854" y="1028782"/>
                  </a:lnTo>
                  <a:lnTo>
                    <a:pt x="28575" y="1023107"/>
                  </a:lnTo>
                  <a:lnTo>
                    <a:pt x="31750" y="1017433"/>
                  </a:lnTo>
                  <a:lnTo>
                    <a:pt x="34925" y="1011986"/>
                  </a:lnTo>
                  <a:lnTo>
                    <a:pt x="38327" y="1006765"/>
                  </a:lnTo>
                  <a:lnTo>
                    <a:pt x="41729" y="1001545"/>
                  </a:lnTo>
                  <a:lnTo>
                    <a:pt x="45357" y="996098"/>
                  </a:lnTo>
                  <a:lnTo>
                    <a:pt x="48986" y="991331"/>
                  </a:lnTo>
                  <a:lnTo>
                    <a:pt x="52841" y="986111"/>
                  </a:lnTo>
                  <a:lnTo>
                    <a:pt x="56923" y="981345"/>
                  </a:lnTo>
                  <a:lnTo>
                    <a:pt x="61005" y="976805"/>
                  </a:lnTo>
                  <a:lnTo>
                    <a:pt x="65541" y="972039"/>
                  </a:lnTo>
                  <a:lnTo>
                    <a:pt x="69850" y="967499"/>
                  </a:lnTo>
                  <a:lnTo>
                    <a:pt x="74386" y="963187"/>
                  </a:lnTo>
                  <a:lnTo>
                    <a:pt x="79375" y="959101"/>
                  </a:lnTo>
                  <a:lnTo>
                    <a:pt x="84138" y="955016"/>
                  </a:lnTo>
                  <a:lnTo>
                    <a:pt x="89354" y="950930"/>
                  </a:lnTo>
                  <a:lnTo>
                    <a:pt x="94343" y="947072"/>
                  </a:lnTo>
                  <a:lnTo>
                    <a:pt x="99786" y="943440"/>
                  </a:lnTo>
                  <a:lnTo>
                    <a:pt x="106136" y="939355"/>
                  </a:lnTo>
                  <a:lnTo>
                    <a:pt x="112713" y="935496"/>
                  </a:lnTo>
                  <a:lnTo>
                    <a:pt x="119516" y="931865"/>
                  </a:lnTo>
                  <a:lnTo>
                    <a:pt x="126093" y="928687"/>
                  </a:lnTo>
                  <a:close/>
                  <a:moveTo>
                    <a:pt x="418991" y="400883"/>
                  </a:moveTo>
                  <a:lnTo>
                    <a:pt x="418121" y="401410"/>
                  </a:lnTo>
                  <a:lnTo>
                    <a:pt x="410633" y="406173"/>
                  </a:lnTo>
                  <a:lnTo>
                    <a:pt x="403598" y="410935"/>
                  </a:lnTo>
                  <a:lnTo>
                    <a:pt x="395429" y="417058"/>
                  </a:lnTo>
                  <a:lnTo>
                    <a:pt x="387487" y="423635"/>
                  </a:lnTo>
                  <a:lnTo>
                    <a:pt x="379771" y="429985"/>
                  </a:lnTo>
                  <a:lnTo>
                    <a:pt x="372283" y="436789"/>
                  </a:lnTo>
                  <a:lnTo>
                    <a:pt x="364794" y="444046"/>
                  </a:lnTo>
                  <a:lnTo>
                    <a:pt x="357987" y="451530"/>
                  </a:lnTo>
                  <a:lnTo>
                    <a:pt x="351179" y="458787"/>
                  </a:lnTo>
                  <a:lnTo>
                    <a:pt x="344825" y="466724"/>
                  </a:lnTo>
                  <a:lnTo>
                    <a:pt x="338925" y="474662"/>
                  </a:lnTo>
                  <a:lnTo>
                    <a:pt x="333025" y="483053"/>
                  </a:lnTo>
                  <a:lnTo>
                    <a:pt x="327579" y="491444"/>
                  </a:lnTo>
                  <a:lnTo>
                    <a:pt x="322133" y="500062"/>
                  </a:lnTo>
                  <a:lnTo>
                    <a:pt x="316914" y="508680"/>
                  </a:lnTo>
                  <a:lnTo>
                    <a:pt x="312149" y="517978"/>
                  </a:lnTo>
                  <a:lnTo>
                    <a:pt x="307610" y="527276"/>
                  </a:lnTo>
                  <a:lnTo>
                    <a:pt x="303526" y="536348"/>
                  </a:lnTo>
                  <a:lnTo>
                    <a:pt x="299214" y="546099"/>
                  </a:lnTo>
                  <a:lnTo>
                    <a:pt x="295583" y="555851"/>
                  </a:lnTo>
                  <a:lnTo>
                    <a:pt x="292180" y="565830"/>
                  </a:lnTo>
                  <a:lnTo>
                    <a:pt x="288776" y="575808"/>
                  </a:lnTo>
                  <a:lnTo>
                    <a:pt x="285826" y="586014"/>
                  </a:lnTo>
                  <a:lnTo>
                    <a:pt x="283103" y="596673"/>
                  </a:lnTo>
                  <a:lnTo>
                    <a:pt x="280607" y="607105"/>
                  </a:lnTo>
                  <a:lnTo>
                    <a:pt x="278564" y="617764"/>
                  </a:lnTo>
                  <a:lnTo>
                    <a:pt x="276522" y="628649"/>
                  </a:lnTo>
                  <a:lnTo>
                    <a:pt x="274934" y="639535"/>
                  </a:lnTo>
                  <a:lnTo>
                    <a:pt x="273572" y="650648"/>
                  </a:lnTo>
                  <a:lnTo>
                    <a:pt x="272437" y="661760"/>
                  </a:lnTo>
                  <a:lnTo>
                    <a:pt x="271303" y="673099"/>
                  </a:lnTo>
                  <a:lnTo>
                    <a:pt x="270849" y="684665"/>
                  </a:lnTo>
                  <a:lnTo>
                    <a:pt x="270622" y="696005"/>
                  </a:lnTo>
                  <a:lnTo>
                    <a:pt x="270395" y="707571"/>
                  </a:lnTo>
                  <a:lnTo>
                    <a:pt x="270622" y="719364"/>
                  </a:lnTo>
                  <a:lnTo>
                    <a:pt x="271076" y="731157"/>
                  </a:lnTo>
                  <a:lnTo>
                    <a:pt x="271757" y="743176"/>
                  </a:lnTo>
                  <a:lnTo>
                    <a:pt x="272664" y="754969"/>
                  </a:lnTo>
                  <a:lnTo>
                    <a:pt x="274026" y="766989"/>
                  </a:lnTo>
                  <a:lnTo>
                    <a:pt x="275614" y="779008"/>
                  </a:lnTo>
                  <a:lnTo>
                    <a:pt x="277203" y="791255"/>
                  </a:lnTo>
                  <a:lnTo>
                    <a:pt x="279245" y="803501"/>
                  </a:lnTo>
                  <a:lnTo>
                    <a:pt x="281287" y="815521"/>
                  </a:lnTo>
                  <a:lnTo>
                    <a:pt x="284010" y="827994"/>
                  </a:lnTo>
                  <a:lnTo>
                    <a:pt x="286733" y="840467"/>
                  </a:lnTo>
                  <a:lnTo>
                    <a:pt x="289910" y="852714"/>
                  </a:lnTo>
                  <a:lnTo>
                    <a:pt x="293087" y="864960"/>
                  </a:lnTo>
                  <a:lnTo>
                    <a:pt x="296718" y="877660"/>
                  </a:lnTo>
                  <a:lnTo>
                    <a:pt x="300576" y="889906"/>
                  </a:lnTo>
                  <a:lnTo>
                    <a:pt x="304660" y="902380"/>
                  </a:lnTo>
                  <a:lnTo>
                    <a:pt x="308972" y="914853"/>
                  </a:lnTo>
                  <a:lnTo>
                    <a:pt x="313964" y="927099"/>
                  </a:lnTo>
                  <a:lnTo>
                    <a:pt x="318729" y="939800"/>
                  </a:lnTo>
                  <a:lnTo>
                    <a:pt x="323949" y="952046"/>
                  </a:lnTo>
                  <a:lnTo>
                    <a:pt x="329168" y="964519"/>
                  </a:lnTo>
                  <a:lnTo>
                    <a:pt x="334841" y="976766"/>
                  </a:lnTo>
                  <a:lnTo>
                    <a:pt x="340741" y="989466"/>
                  </a:lnTo>
                  <a:lnTo>
                    <a:pt x="347095" y="1001712"/>
                  </a:lnTo>
                  <a:lnTo>
                    <a:pt x="353675" y="1013959"/>
                  </a:lnTo>
                  <a:lnTo>
                    <a:pt x="360256" y="1026205"/>
                  </a:lnTo>
                  <a:lnTo>
                    <a:pt x="367518" y="1038225"/>
                  </a:lnTo>
                  <a:lnTo>
                    <a:pt x="374552" y="1050471"/>
                  </a:lnTo>
                  <a:lnTo>
                    <a:pt x="382041" y="1062491"/>
                  </a:lnTo>
                  <a:lnTo>
                    <a:pt x="389983" y="1074510"/>
                  </a:lnTo>
                  <a:lnTo>
                    <a:pt x="397925" y="1086757"/>
                  </a:lnTo>
                  <a:lnTo>
                    <a:pt x="406321" y="1098323"/>
                  </a:lnTo>
                  <a:lnTo>
                    <a:pt x="414717" y="1110116"/>
                  </a:lnTo>
                  <a:lnTo>
                    <a:pt x="423567" y="1121682"/>
                  </a:lnTo>
                  <a:lnTo>
                    <a:pt x="432190" y="1133021"/>
                  </a:lnTo>
                  <a:lnTo>
                    <a:pt x="441040" y="1143907"/>
                  </a:lnTo>
                  <a:lnTo>
                    <a:pt x="450344" y="1155019"/>
                  </a:lnTo>
                  <a:lnTo>
                    <a:pt x="459648" y="1165451"/>
                  </a:lnTo>
                  <a:lnTo>
                    <a:pt x="468951" y="1175884"/>
                  </a:lnTo>
                  <a:lnTo>
                    <a:pt x="478482" y="1185862"/>
                  </a:lnTo>
                  <a:lnTo>
                    <a:pt x="488013" y="1195841"/>
                  </a:lnTo>
                  <a:lnTo>
                    <a:pt x="497770" y="1205593"/>
                  </a:lnTo>
                  <a:lnTo>
                    <a:pt x="507755" y="1214891"/>
                  </a:lnTo>
                  <a:lnTo>
                    <a:pt x="517740" y="1223962"/>
                  </a:lnTo>
                  <a:lnTo>
                    <a:pt x="527724" y="1233034"/>
                  </a:lnTo>
                  <a:lnTo>
                    <a:pt x="537936" y="1241651"/>
                  </a:lnTo>
                  <a:lnTo>
                    <a:pt x="548147" y="1250269"/>
                  </a:lnTo>
                  <a:lnTo>
                    <a:pt x="558358" y="1258434"/>
                  </a:lnTo>
                  <a:lnTo>
                    <a:pt x="568797" y="1266371"/>
                  </a:lnTo>
                  <a:lnTo>
                    <a:pt x="579462" y="1274082"/>
                  </a:lnTo>
                  <a:lnTo>
                    <a:pt x="589901" y="1281339"/>
                  </a:lnTo>
                  <a:lnTo>
                    <a:pt x="600566" y="1288823"/>
                  </a:lnTo>
                  <a:lnTo>
                    <a:pt x="611231" y="1295626"/>
                  </a:lnTo>
                  <a:lnTo>
                    <a:pt x="621896" y="1302430"/>
                  </a:lnTo>
                  <a:lnTo>
                    <a:pt x="622512" y="1302797"/>
                  </a:lnTo>
                  <a:lnTo>
                    <a:pt x="612180" y="1296195"/>
                  </a:lnTo>
                  <a:lnTo>
                    <a:pt x="601518" y="1289382"/>
                  </a:lnTo>
                  <a:lnTo>
                    <a:pt x="590856" y="1281888"/>
                  </a:lnTo>
                  <a:lnTo>
                    <a:pt x="580422" y="1274621"/>
                  </a:lnTo>
                  <a:lnTo>
                    <a:pt x="569760" y="1266900"/>
                  </a:lnTo>
                  <a:lnTo>
                    <a:pt x="559325" y="1258952"/>
                  </a:lnTo>
                  <a:lnTo>
                    <a:pt x="549118" y="1250777"/>
                  </a:lnTo>
                  <a:lnTo>
                    <a:pt x="538910" y="1242148"/>
                  </a:lnTo>
                  <a:lnTo>
                    <a:pt x="528702" y="1233519"/>
                  </a:lnTo>
                  <a:lnTo>
                    <a:pt x="518721" y="1224435"/>
                  </a:lnTo>
                  <a:lnTo>
                    <a:pt x="508740" y="1215352"/>
                  </a:lnTo>
                  <a:lnTo>
                    <a:pt x="498759" y="1206041"/>
                  </a:lnTo>
                  <a:lnTo>
                    <a:pt x="489005" y="1196276"/>
                  </a:lnTo>
                  <a:lnTo>
                    <a:pt x="479477" y="1186284"/>
                  </a:lnTo>
                  <a:lnTo>
                    <a:pt x="469950" y="1176293"/>
                  </a:lnTo>
                  <a:lnTo>
                    <a:pt x="460649" y="1165847"/>
                  </a:lnTo>
                  <a:lnTo>
                    <a:pt x="451349" y="1155401"/>
                  </a:lnTo>
                  <a:lnTo>
                    <a:pt x="442048" y="1144273"/>
                  </a:lnTo>
                  <a:lnTo>
                    <a:pt x="433201" y="1133373"/>
                  </a:lnTo>
                  <a:lnTo>
                    <a:pt x="424581" y="1122019"/>
                  </a:lnTo>
                  <a:lnTo>
                    <a:pt x="415735" y="1110437"/>
                  </a:lnTo>
                  <a:lnTo>
                    <a:pt x="407341" y="1098629"/>
                  </a:lnTo>
                  <a:lnTo>
                    <a:pt x="398948" y="1087047"/>
                  </a:lnTo>
                  <a:lnTo>
                    <a:pt x="391009" y="1074785"/>
                  </a:lnTo>
                  <a:lnTo>
                    <a:pt x="383069" y="1062749"/>
                  </a:lnTo>
                  <a:lnTo>
                    <a:pt x="375584" y="1050714"/>
                  </a:lnTo>
                  <a:lnTo>
                    <a:pt x="368552" y="1038451"/>
                  </a:lnTo>
                  <a:lnTo>
                    <a:pt x="361293" y="1026415"/>
                  </a:lnTo>
                  <a:lnTo>
                    <a:pt x="354714" y="1014153"/>
                  </a:lnTo>
                  <a:lnTo>
                    <a:pt x="348136" y="1001890"/>
                  </a:lnTo>
                  <a:lnTo>
                    <a:pt x="341784" y="989627"/>
                  </a:lnTo>
                  <a:lnTo>
                    <a:pt x="335886" y="976910"/>
                  </a:lnTo>
                  <a:lnTo>
                    <a:pt x="330215" y="964648"/>
                  </a:lnTo>
                  <a:lnTo>
                    <a:pt x="324998" y="952158"/>
                  </a:lnTo>
                  <a:lnTo>
                    <a:pt x="319781" y="939895"/>
                  </a:lnTo>
                  <a:lnTo>
                    <a:pt x="315017" y="927178"/>
                  </a:lnTo>
                  <a:lnTo>
                    <a:pt x="310026" y="914915"/>
                  </a:lnTo>
                  <a:lnTo>
                    <a:pt x="305716" y="902425"/>
                  </a:lnTo>
                  <a:lnTo>
                    <a:pt x="301633" y="889936"/>
                  </a:lnTo>
                  <a:lnTo>
                    <a:pt x="297777" y="877673"/>
                  </a:lnTo>
                  <a:lnTo>
                    <a:pt x="294147" y="864956"/>
                  </a:lnTo>
                  <a:lnTo>
                    <a:pt x="290972" y="852693"/>
                  </a:lnTo>
                  <a:lnTo>
                    <a:pt x="287796" y="840431"/>
                  </a:lnTo>
                  <a:lnTo>
                    <a:pt x="285074" y="827941"/>
                  </a:lnTo>
                  <a:lnTo>
                    <a:pt x="282352" y="815451"/>
                  </a:lnTo>
                  <a:lnTo>
                    <a:pt x="280310" y="803415"/>
                  </a:lnTo>
                  <a:lnTo>
                    <a:pt x="278269" y="791153"/>
                  </a:lnTo>
                  <a:lnTo>
                    <a:pt x="276681" y="778890"/>
                  </a:lnTo>
                  <a:lnTo>
                    <a:pt x="275093" y="766854"/>
                  </a:lnTo>
                  <a:lnTo>
                    <a:pt x="273732" y="754819"/>
                  </a:lnTo>
                  <a:lnTo>
                    <a:pt x="272824" y="743010"/>
                  </a:lnTo>
                  <a:lnTo>
                    <a:pt x="272144" y="730975"/>
                  </a:lnTo>
                  <a:lnTo>
                    <a:pt x="271690" y="719166"/>
                  </a:lnTo>
                  <a:lnTo>
                    <a:pt x="271463" y="707358"/>
                  </a:lnTo>
                  <a:lnTo>
                    <a:pt x="271690" y="695776"/>
                  </a:lnTo>
                  <a:lnTo>
                    <a:pt x="271917" y="684422"/>
                  </a:lnTo>
                  <a:lnTo>
                    <a:pt x="272371" y="672840"/>
                  </a:lnTo>
                  <a:lnTo>
                    <a:pt x="273505" y="661486"/>
                  </a:lnTo>
                  <a:lnTo>
                    <a:pt x="274639" y="650359"/>
                  </a:lnTo>
                  <a:lnTo>
                    <a:pt x="276000" y="639232"/>
                  </a:lnTo>
                  <a:lnTo>
                    <a:pt x="277588" y="628331"/>
                  </a:lnTo>
                  <a:lnTo>
                    <a:pt x="279630" y="617431"/>
                  </a:lnTo>
                  <a:lnTo>
                    <a:pt x="281671" y="606758"/>
                  </a:lnTo>
                  <a:lnTo>
                    <a:pt x="284166" y="596312"/>
                  </a:lnTo>
                  <a:lnTo>
                    <a:pt x="286888" y="585639"/>
                  </a:lnTo>
                  <a:lnTo>
                    <a:pt x="289837" y="575420"/>
                  </a:lnTo>
                  <a:lnTo>
                    <a:pt x="293240" y="565428"/>
                  </a:lnTo>
                  <a:lnTo>
                    <a:pt x="296643" y="555436"/>
                  </a:lnTo>
                  <a:lnTo>
                    <a:pt x="300272" y="545672"/>
                  </a:lnTo>
                  <a:lnTo>
                    <a:pt x="304582" y="535907"/>
                  </a:lnTo>
                  <a:lnTo>
                    <a:pt x="308665" y="526823"/>
                  </a:lnTo>
                  <a:lnTo>
                    <a:pt x="313202" y="517513"/>
                  </a:lnTo>
                  <a:lnTo>
                    <a:pt x="317966" y="508202"/>
                  </a:lnTo>
                  <a:lnTo>
                    <a:pt x="323183" y="499573"/>
                  </a:lnTo>
                  <a:lnTo>
                    <a:pt x="328627" y="490944"/>
                  </a:lnTo>
                  <a:lnTo>
                    <a:pt x="334072" y="482542"/>
                  </a:lnTo>
                  <a:lnTo>
                    <a:pt x="339969" y="474139"/>
                  </a:lnTo>
                  <a:lnTo>
                    <a:pt x="345867" y="466191"/>
                  </a:lnTo>
                  <a:lnTo>
                    <a:pt x="352219" y="458243"/>
                  </a:lnTo>
                  <a:lnTo>
                    <a:pt x="359024" y="450976"/>
                  </a:lnTo>
                  <a:lnTo>
                    <a:pt x="365829" y="443483"/>
                  </a:lnTo>
                  <a:lnTo>
                    <a:pt x="373315" y="436216"/>
                  </a:lnTo>
                  <a:lnTo>
                    <a:pt x="380801" y="429403"/>
                  </a:lnTo>
                  <a:lnTo>
                    <a:pt x="388514" y="423045"/>
                  </a:lnTo>
                  <a:lnTo>
                    <a:pt x="396453" y="416459"/>
                  </a:lnTo>
                  <a:lnTo>
                    <a:pt x="404619" y="410328"/>
                  </a:lnTo>
                  <a:lnTo>
                    <a:pt x="411651" y="405559"/>
                  </a:lnTo>
                  <a:lnTo>
                    <a:pt x="418991" y="400883"/>
                  </a:lnTo>
                  <a:close/>
                  <a:moveTo>
                    <a:pt x="1336999" y="252412"/>
                  </a:moveTo>
                  <a:lnTo>
                    <a:pt x="1344943" y="252638"/>
                  </a:lnTo>
                  <a:lnTo>
                    <a:pt x="1352660" y="253092"/>
                  </a:lnTo>
                  <a:lnTo>
                    <a:pt x="1360603" y="254224"/>
                  </a:lnTo>
                  <a:lnTo>
                    <a:pt x="1368547" y="255357"/>
                  </a:lnTo>
                  <a:lnTo>
                    <a:pt x="1376264" y="256943"/>
                  </a:lnTo>
                  <a:lnTo>
                    <a:pt x="1383981" y="258982"/>
                  </a:lnTo>
                  <a:lnTo>
                    <a:pt x="1391243" y="261475"/>
                  </a:lnTo>
                  <a:lnTo>
                    <a:pt x="1398733" y="264420"/>
                  </a:lnTo>
                  <a:lnTo>
                    <a:pt x="1406223" y="267365"/>
                  </a:lnTo>
                  <a:lnTo>
                    <a:pt x="1413259" y="270990"/>
                  </a:lnTo>
                  <a:lnTo>
                    <a:pt x="1420295" y="274842"/>
                  </a:lnTo>
                  <a:lnTo>
                    <a:pt x="1427104" y="279147"/>
                  </a:lnTo>
                  <a:lnTo>
                    <a:pt x="1433913" y="283905"/>
                  </a:lnTo>
                  <a:lnTo>
                    <a:pt x="1440268" y="288663"/>
                  </a:lnTo>
                  <a:lnTo>
                    <a:pt x="1446396" y="293874"/>
                  </a:lnTo>
                  <a:lnTo>
                    <a:pt x="1452524" y="299764"/>
                  </a:lnTo>
                  <a:lnTo>
                    <a:pt x="1458425" y="305428"/>
                  </a:lnTo>
                  <a:lnTo>
                    <a:pt x="1463872" y="311999"/>
                  </a:lnTo>
                  <a:lnTo>
                    <a:pt x="1469092" y="318569"/>
                  </a:lnTo>
                  <a:lnTo>
                    <a:pt x="1474086" y="325593"/>
                  </a:lnTo>
                  <a:lnTo>
                    <a:pt x="1478398" y="332390"/>
                  </a:lnTo>
                  <a:lnTo>
                    <a:pt x="1482483" y="339867"/>
                  </a:lnTo>
                  <a:lnTo>
                    <a:pt x="1486342" y="346890"/>
                  </a:lnTo>
                  <a:lnTo>
                    <a:pt x="1489746" y="354593"/>
                  </a:lnTo>
                  <a:lnTo>
                    <a:pt x="1492470" y="362070"/>
                  </a:lnTo>
                  <a:lnTo>
                    <a:pt x="1494966" y="369773"/>
                  </a:lnTo>
                  <a:lnTo>
                    <a:pt x="1497009" y="377703"/>
                  </a:lnTo>
                  <a:lnTo>
                    <a:pt x="1498825" y="385407"/>
                  </a:lnTo>
                  <a:lnTo>
                    <a:pt x="1500186" y="393336"/>
                  </a:lnTo>
                  <a:lnTo>
                    <a:pt x="1500867" y="401266"/>
                  </a:lnTo>
                  <a:lnTo>
                    <a:pt x="1501775" y="409196"/>
                  </a:lnTo>
                  <a:lnTo>
                    <a:pt x="1501775" y="416899"/>
                  </a:lnTo>
                  <a:lnTo>
                    <a:pt x="1501775" y="424829"/>
                  </a:lnTo>
                  <a:lnTo>
                    <a:pt x="1500867" y="432532"/>
                  </a:lnTo>
                  <a:lnTo>
                    <a:pt x="1500186" y="440462"/>
                  </a:lnTo>
                  <a:lnTo>
                    <a:pt x="1498598" y="448165"/>
                  </a:lnTo>
                  <a:lnTo>
                    <a:pt x="1497009" y="456095"/>
                  </a:lnTo>
                  <a:lnTo>
                    <a:pt x="1494966" y="463572"/>
                  </a:lnTo>
                  <a:lnTo>
                    <a:pt x="1492470" y="471275"/>
                  </a:lnTo>
                  <a:lnTo>
                    <a:pt x="1489746" y="478525"/>
                  </a:lnTo>
                  <a:lnTo>
                    <a:pt x="1486569" y="485776"/>
                  </a:lnTo>
                  <a:lnTo>
                    <a:pt x="1482937" y="493026"/>
                  </a:lnTo>
                  <a:lnTo>
                    <a:pt x="1479079" y="500049"/>
                  </a:lnTo>
                  <a:lnTo>
                    <a:pt x="1474993" y="506846"/>
                  </a:lnTo>
                  <a:lnTo>
                    <a:pt x="1470454" y="513417"/>
                  </a:lnTo>
                  <a:lnTo>
                    <a:pt x="1465234" y="519987"/>
                  </a:lnTo>
                  <a:lnTo>
                    <a:pt x="1460241" y="526104"/>
                  </a:lnTo>
                  <a:lnTo>
                    <a:pt x="1454567" y="532222"/>
                  </a:lnTo>
                  <a:lnTo>
                    <a:pt x="1448439" y="537886"/>
                  </a:lnTo>
                  <a:lnTo>
                    <a:pt x="1442311" y="543550"/>
                  </a:lnTo>
                  <a:lnTo>
                    <a:pt x="1435502" y="548761"/>
                  </a:lnTo>
                  <a:lnTo>
                    <a:pt x="1430508" y="552160"/>
                  </a:lnTo>
                  <a:lnTo>
                    <a:pt x="1425515" y="555558"/>
                  </a:lnTo>
                  <a:lnTo>
                    <a:pt x="1420522" y="558730"/>
                  </a:lnTo>
                  <a:lnTo>
                    <a:pt x="1415075" y="561675"/>
                  </a:lnTo>
                  <a:lnTo>
                    <a:pt x="1410082" y="564168"/>
                  </a:lnTo>
                  <a:lnTo>
                    <a:pt x="1404634" y="566886"/>
                  </a:lnTo>
                  <a:lnTo>
                    <a:pt x="1399187" y="569152"/>
                  </a:lnTo>
                  <a:lnTo>
                    <a:pt x="1393967" y="571191"/>
                  </a:lnTo>
                  <a:lnTo>
                    <a:pt x="1388293" y="573230"/>
                  </a:lnTo>
                  <a:lnTo>
                    <a:pt x="1382846" y="575043"/>
                  </a:lnTo>
                  <a:lnTo>
                    <a:pt x="1377172" y="576402"/>
                  </a:lnTo>
                  <a:lnTo>
                    <a:pt x="1371498" y="577762"/>
                  </a:lnTo>
                  <a:lnTo>
                    <a:pt x="1366050" y="578894"/>
                  </a:lnTo>
                  <a:lnTo>
                    <a:pt x="1360376" y="579574"/>
                  </a:lnTo>
                  <a:lnTo>
                    <a:pt x="1354702" y="580480"/>
                  </a:lnTo>
                  <a:lnTo>
                    <a:pt x="1349028" y="580934"/>
                  </a:lnTo>
                  <a:lnTo>
                    <a:pt x="1343354" y="581160"/>
                  </a:lnTo>
                  <a:lnTo>
                    <a:pt x="1337680" y="581387"/>
                  </a:lnTo>
                  <a:lnTo>
                    <a:pt x="1332006" y="581387"/>
                  </a:lnTo>
                  <a:lnTo>
                    <a:pt x="1326332" y="580934"/>
                  </a:lnTo>
                  <a:lnTo>
                    <a:pt x="1320658" y="580707"/>
                  </a:lnTo>
                  <a:lnTo>
                    <a:pt x="1314983" y="579801"/>
                  </a:lnTo>
                  <a:lnTo>
                    <a:pt x="1309309" y="579121"/>
                  </a:lnTo>
                  <a:lnTo>
                    <a:pt x="1304089" y="577988"/>
                  </a:lnTo>
                  <a:lnTo>
                    <a:pt x="1298415" y="576855"/>
                  </a:lnTo>
                  <a:lnTo>
                    <a:pt x="1292968" y="575269"/>
                  </a:lnTo>
                  <a:lnTo>
                    <a:pt x="1287294" y="573683"/>
                  </a:lnTo>
                  <a:lnTo>
                    <a:pt x="1282074" y="571871"/>
                  </a:lnTo>
                  <a:lnTo>
                    <a:pt x="1276626" y="569832"/>
                  </a:lnTo>
                  <a:lnTo>
                    <a:pt x="1271406" y="567793"/>
                  </a:lnTo>
                  <a:lnTo>
                    <a:pt x="1266413" y="565527"/>
                  </a:lnTo>
                  <a:lnTo>
                    <a:pt x="1261193" y="563035"/>
                  </a:lnTo>
                  <a:lnTo>
                    <a:pt x="753246" y="941401"/>
                  </a:lnTo>
                  <a:lnTo>
                    <a:pt x="750296" y="943667"/>
                  </a:lnTo>
                  <a:lnTo>
                    <a:pt x="747118" y="945480"/>
                  </a:lnTo>
                  <a:lnTo>
                    <a:pt x="743941" y="947292"/>
                  </a:lnTo>
                  <a:lnTo>
                    <a:pt x="740990" y="949105"/>
                  </a:lnTo>
                  <a:lnTo>
                    <a:pt x="737586" y="950238"/>
                  </a:lnTo>
                  <a:lnTo>
                    <a:pt x="734181" y="951597"/>
                  </a:lnTo>
                  <a:lnTo>
                    <a:pt x="731004" y="952956"/>
                  </a:lnTo>
                  <a:lnTo>
                    <a:pt x="727599" y="953636"/>
                  </a:lnTo>
                  <a:lnTo>
                    <a:pt x="723968" y="954316"/>
                  </a:lnTo>
                  <a:lnTo>
                    <a:pt x="720790" y="954995"/>
                  </a:lnTo>
                  <a:lnTo>
                    <a:pt x="717159" y="955449"/>
                  </a:lnTo>
                  <a:lnTo>
                    <a:pt x="713754" y="955675"/>
                  </a:lnTo>
                  <a:lnTo>
                    <a:pt x="710123" y="955675"/>
                  </a:lnTo>
                  <a:lnTo>
                    <a:pt x="706945" y="955675"/>
                  </a:lnTo>
                  <a:lnTo>
                    <a:pt x="703314" y="955449"/>
                  </a:lnTo>
                  <a:lnTo>
                    <a:pt x="699910" y="954995"/>
                  </a:lnTo>
                  <a:lnTo>
                    <a:pt x="696505" y="954316"/>
                  </a:lnTo>
                  <a:lnTo>
                    <a:pt x="693101" y="953636"/>
                  </a:lnTo>
                  <a:lnTo>
                    <a:pt x="689696" y="952956"/>
                  </a:lnTo>
                  <a:lnTo>
                    <a:pt x="686519" y="951824"/>
                  </a:lnTo>
                  <a:lnTo>
                    <a:pt x="683341" y="950691"/>
                  </a:lnTo>
                  <a:lnTo>
                    <a:pt x="679937" y="949105"/>
                  </a:lnTo>
                  <a:lnTo>
                    <a:pt x="676986" y="947519"/>
                  </a:lnTo>
                  <a:lnTo>
                    <a:pt x="673809" y="945933"/>
                  </a:lnTo>
                  <a:lnTo>
                    <a:pt x="671085" y="944120"/>
                  </a:lnTo>
                  <a:lnTo>
                    <a:pt x="667908" y="942081"/>
                  </a:lnTo>
                  <a:lnTo>
                    <a:pt x="665184" y="939815"/>
                  </a:lnTo>
                  <a:lnTo>
                    <a:pt x="662460" y="937550"/>
                  </a:lnTo>
                  <a:lnTo>
                    <a:pt x="659737" y="935284"/>
                  </a:lnTo>
                  <a:lnTo>
                    <a:pt x="657240" y="932792"/>
                  </a:lnTo>
                  <a:lnTo>
                    <a:pt x="654971" y="929847"/>
                  </a:lnTo>
                  <a:lnTo>
                    <a:pt x="652474" y="926901"/>
                  </a:lnTo>
                  <a:lnTo>
                    <a:pt x="650431" y="923956"/>
                  </a:lnTo>
                  <a:lnTo>
                    <a:pt x="648389" y="921010"/>
                  </a:lnTo>
                  <a:lnTo>
                    <a:pt x="646573" y="917612"/>
                  </a:lnTo>
                  <a:lnTo>
                    <a:pt x="645211" y="914440"/>
                  </a:lnTo>
                  <a:lnTo>
                    <a:pt x="643622" y="911268"/>
                  </a:lnTo>
                  <a:lnTo>
                    <a:pt x="642261" y="907869"/>
                  </a:lnTo>
                  <a:lnTo>
                    <a:pt x="641353" y="904471"/>
                  </a:lnTo>
                  <a:lnTo>
                    <a:pt x="640218" y="901299"/>
                  </a:lnTo>
                  <a:lnTo>
                    <a:pt x="639537" y="897674"/>
                  </a:lnTo>
                  <a:lnTo>
                    <a:pt x="639083" y="894275"/>
                  </a:lnTo>
                  <a:lnTo>
                    <a:pt x="638629" y="890877"/>
                  </a:lnTo>
                  <a:lnTo>
                    <a:pt x="638402" y="887478"/>
                  </a:lnTo>
                  <a:lnTo>
                    <a:pt x="638175" y="883853"/>
                  </a:lnTo>
                  <a:lnTo>
                    <a:pt x="638402" y="880455"/>
                  </a:lnTo>
                  <a:lnTo>
                    <a:pt x="638629" y="877056"/>
                  </a:lnTo>
                  <a:lnTo>
                    <a:pt x="639083" y="873658"/>
                  </a:lnTo>
                  <a:lnTo>
                    <a:pt x="639764" y="870259"/>
                  </a:lnTo>
                  <a:lnTo>
                    <a:pt x="640218" y="867087"/>
                  </a:lnTo>
                  <a:lnTo>
                    <a:pt x="641353" y="863689"/>
                  </a:lnTo>
                  <a:lnTo>
                    <a:pt x="642261" y="860290"/>
                  </a:lnTo>
                  <a:lnTo>
                    <a:pt x="643622" y="857118"/>
                  </a:lnTo>
                  <a:lnTo>
                    <a:pt x="644984" y="853946"/>
                  </a:lnTo>
                  <a:lnTo>
                    <a:pt x="646346" y="850548"/>
                  </a:lnTo>
                  <a:lnTo>
                    <a:pt x="648162" y="847603"/>
                  </a:lnTo>
                  <a:lnTo>
                    <a:pt x="649977" y="844657"/>
                  </a:lnTo>
                  <a:lnTo>
                    <a:pt x="652020" y="841712"/>
                  </a:lnTo>
                  <a:lnTo>
                    <a:pt x="654063" y="838766"/>
                  </a:lnTo>
                  <a:lnTo>
                    <a:pt x="656332" y="836274"/>
                  </a:lnTo>
                  <a:lnTo>
                    <a:pt x="659056" y="833555"/>
                  </a:lnTo>
                  <a:lnTo>
                    <a:pt x="661553" y="831290"/>
                  </a:lnTo>
                  <a:lnTo>
                    <a:pt x="664276" y="828571"/>
                  </a:lnTo>
                  <a:lnTo>
                    <a:pt x="667227" y="826305"/>
                  </a:lnTo>
                  <a:lnTo>
                    <a:pt x="1174946" y="447939"/>
                  </a:lnTo>
                  <a:lnTo>
                    <a:pt x="1174265" y="442275"/>
                  </a:lnTo>
                  <a:lnTo>
                    <a:pt x="1173358" y="436611"/>
                  </a:lnTo>
                  <a:lnTo>
                    <a:pt x="1172677" y="431173"/>
                  </a:lnTo>
                  <a:lnTo>
                    <a:pt x="1172450" y="425282"/>
                  </a:lnTo>
                  <a:lnTo>
                    <a:pt x="1172223" y="419618"/>
                  </a:lnTo>
                  <a:lnTo>
                    <a:pt x="1172223" y="413954"/>
                  </a:lnTo>
                  <a:lnTo>
                    <a:pt x="1172450" y="408290"/>
                  </a:lnTo>
                  <a:lnTo>
                    <a:pt x="1172677" y="402626"/>
                  </a:lnTo>
                  <a:lnTo>
                    <a:pt x="1173358" y="396961"/>
                  </a:lnTo>
                  <a:lnTo>
                    <a:pt x="1174265" y="391524"/>
                  </a:lnTo>
                  <a:lnTo>
                    <a:pt x="1175173" y="385860"/>
                  </a:lnTo>
                  <a:lnTo>
                    <a:pt x="1176308" y="380195"/>
                  </a:lnTo>
                  <a:lnTo>
                    <a:pt x="1177443" y="374758"/>
                  </a:lnTo>
                  <a:lnTo>
                    <a:pt x="1179032" y="369094"/>
                  </a:lnTo>
                  <a:lnTo>
                    <a:pt x="1180847" y="363883"/>
                  </a:lnTo>
                  <a:lnTo>
                    <a:pt x="1182890" y="358445"/>
                  </a:lnTo>
                  <a:lnTo>
                    <a:pt x="1184933" y="353461"/>
                  </a:lnTo>
                  <a:lnTo>
                    <a:pt x="1187202" y="348023"/>
                  </a:lnTo>
                  <a:lnTo>
                    <a:pt x="1189699" y="342812"/>
                  </a:lnTo>
                  <a:lnTo>
                    <a:pt x="1192423" y="337828"/>
                  </a:lnTo>
                  <a:lnTo>
                    <a:pt x="1195146" y="332843"/>
                  </a:lnTo>
                  <a:lnTo>
                    <a:pt x="1198324" y="328085"/>
                  </a:lnTo>
                  <a:lnTo>
                    <a:pt x="1201274" y="323101"/>
                  </a:lnTo>
                  <a:lnTo>
                    <a:pt x="1204906" y="318569"/>
                  </a:lnTo>
                  <a:lnTo>
                    <a:pt x="1208537" y="314038"/>
                  </a:lnTo>
                  <a:lnTo>
                    <a:pt x="1212168" y="309280"/>
                  </a:lnTo>
                  <a:lnTo>
                    <a:pt x="1216254" y="304975"/>
                  </a:lnTo>
                  <a:lnTo>
                    <a:pt x="1220339" y="300671"/>
                  </a:lnTo>
                  <a:lnTo>
                    <a:pt x="1224425" y="296592"/>
                  </a:lnTo>
                  <a:lnTo>
                    <a:pt x="1228964" y="292514"/>
                  </a:lnTo>
                  <a:lnTo>
                    <a:pt x="1233503" y="288663"/>
                  </a:lnTo>
                  <a:lnTo>
                    <a:pt x="1238496" y="285037"/>
                  </a:lnTo>
                  <a:lnTo>
                    <a:pt x="1245305" y="280280"/>
                  </a:lnTo>
                  <a:lnTo>
                    <a:pt x="1252341" y="275522"/>
                  </a:lnTo>
                  <a:lnTo>
                    <a:pt x="1259604" y="271443"/>
                  </a:lnTo>
                  <a:lnTo>
                    <a:pt x="1266867" y="268045"/>
                  </a:lnTo>
                  <a:lnTo>
                    <a:pt x="1274584" y="264646"/>
                  </a:lnTo>
                  <a:lnTo>
                    <a:pt x="1282074" y="261475"/>
                  </a:lnTo>
                  <a:lnTo>
                    <a:pt x="1289563" y="259209"/>
                  </a:lnTo>
                  <a:lnTo>
                    <a:pt x="1297507" y="256943"/>
                  </a:lnTo>
                  <a:lnTo>
                    <a:pt x="1305224" y="255357"/>
                  </a:lnTo>
                  <a:lnTo>
                    <a:pt x="1313168" y="253998"/>
                  </a:lnTo>
                  <a:lnTo>
                    <a:pt x="1321111" y="253092"/>
                  </a:lnTo>
                  <a:lnTo>
                    <a:pt x="1329055" y="252638"/>
                  </a:lnTo>
                  <a:lnTo>
                    <a:pt x="1336999" y="252412"/>
                  </a:lnTo>
                  <a:close/>
                  <a:moveTo>
                    <a:pt x="545651" y="233362"/>
                  </a:moveTo>
                  <a:lnTo>
                    <a:pt x="557224" y="233589"/>
                  </a:lnTo>
                  <a:lnTo>
                    <a:pt x="568797" y="234042"/>
                  </a:lnTo>
                  <a:lnTo>
                    <a:pt x="580370" y="234723"/>
                  </a:lnTo>
                  <a:lnTo>
                    <a:pt x="592170" y="235403"/>
                  </a:lnTo>
                  <a:lnTo>
                    <a:pt x="603970" y="236764"/>
                  </a:lnTo>
                  <a:lnTo>
                    <a:pt x="615770" y="238351"/>
                  </a:lnTo>
                  <a:lnTo>
                    <a:pt x="627796" y="240165"/>
                  </a:lnTo>
                  <a:lnTo>
                    <a:pt x="639596" y="242207"/>
                  </a:lnTo>
                  <a:lnTo>
                    <a:pt x="651623" y="244701"/>
                  </a:lnTo>
                  <a:lnTo>
                    <a:pt x="663650" y="247196"/>
                  </a:lnTo>
                  <a:lnTo>
                    <a:pt x="675450" y="250144"/>
                  </a:lnTo>
                  <a:lnTo>
                    <a:pt x="687477" y="253319"/>
                  </a:lnTo>
                  <a:lnTo>
                    <a:pt x="699504" y="256721"/>
                  </a:lnTo>
                  <a:lnTo>
                    <a:pt x="711530" y="260576"/>
                  </a:lnTo>
                  <a:lnTo>
                    <a:pt x="723557" y="264658"/>
                  </a:lnTo>
                  <a:lnTo>
                    <a:pt x="735584" y="268740"/>
                  </a:lnTo>
                  <a:lnTo>
                    <a:pt x="747611" y="273276"/>
                  </a:lnTo>
                  <a:lnTo>
                    <a:pt x="759638" y="278265"/>
                  </a:lnTo>
                  <a:lnTo>
                    <a:pt x="771665" y="283255"/>
                  </a:lnTo>
                  <a:lnTo>
                    <a:pt x="783691" y="288471"/>
                  </a:lnTo>
                  <a:lnTo>
                    <a:pt x="795718" y="294140"/>
                  </a:lnTo>
                  <a:lnTo>
                    <a:pt x="807745" y="300037"/>
                  </a:lnTo>
                  <a:lnTo>
                    <a:pt x="819545" y="306160"/>
                  </a:lnTo>
                  <a:lnTo>
                    <a:pt x="831572" y="312510"/>
                  </a:lnTo>
                  <a:lnTo>
                    <a:pt x="843372" y="319087"/>
                  </a:lnTo>
                  <a:lnTo>
                    <a:pt x="855172" y="326117"/>
                  </a:lnTo>
                  <a:lnTo>
                    <a:pt x="866972" y="333148"/>
                  </a:lnTo>
                  <a:lnTo>
                    <a:pt x="878772" y="340405"/>
                  </a:lnTo>
                  <a:lnTo>
                    <a:pt x="890571" y="348115"/>
                  </a:lnTo>
                  <a:lnTo>
                    <a:pt x="901918" y="356053"/>
                  </a:lnTo>
                  <a:lnTo>
                    <a:pt x="913491" y="364217"/>
                  </a:lnTo>
                  <a:lnTo>
                    <a:pt x="925064" y="372382"/>
                  </a:lnTo>
                  <a:lnTo>
                    <a:pt x="936637" y="380999"/>
                  </a:lnTo>
                  <a:lnTo>
                    <a:pt x="947756" y="390071"/>
                  </a:lnTo>
                  <a:lnTo>
                    <a:pt x="959102" y="398915"/>
                  </a:lnTo>
                  <a:lnTo>
                    <a:pt x="970448" y="408440"/>
                  </a:lnTo>
                  <a:lnTo>
                    <a:pt x="981340" y="417965"/>
                  </a:lnTo>
                  <a:lnTo>
                    <a:pt x="992459" y="427717"/>
                  </a:lnTo>
                  <a:lnTo>
                    <a:pt x="1003351" y="437696"/>
                  </a:lnTo>
                  <a:lnTo>
                    <a:pt x="1014017" y="448128"/>
                  </a:lnTo>
                  <a:lnTo>
                    <a:pt x="1024909" y="458560"/>
                  </a:lnTo>
                  <a:lnTo>
                    <a:pt x="1035347" y="469446"/>
                  </a:lnTo>
                  <a:lnTo>
                    <a:pt x="1045786" y="480105"/>
                  </a:lnTo>
                  <a:lnTo>
                    <a:pt x="968447" y="537849"/>
                  </a:lnTo>
                  <a:lnTo>
                    <a:pt x="968548" y="537951"/>
                  </a:lnTo>
                  <a:lnTo>
                    <a:pt x="706546" y="733927"/>
                  </a:lnTo>
                  <a:lnTo>
                    <a:pt x="764164" y="550895"/>
                  </a:lnTo>
                  <a:lnTo>
                    <a:pt x="764617" y="545899"/>
                  </a:lnTo>
                  <a:lnTo>
                    <a:pt x="764617" y="541130"/>
                  </a:lnTo>
                  <a:lnTo>
                    <a:pt x="764164" y="536134"/>
                  </a:lnTo>
                  <a:lnTo>
                    <a:pt x="763256" y="531365"/>
                  </a:lnTo>
                  <a:lnTo>
                    <a:pt x="762122" y="526823"/>
                  </a:lnTo>
                  <a:lnTo>
                    <a:pt x="760534" y="522055"/>
                  </a:lnTo>
                  <a:lnTo>
                    <a:pt x="758493" y="517740"/>
                  </a:lnTo>
                  <a:lnTo>
                    <a:pt x="756224" y="513425"/>
                  </a:lnTo>
                  <a:lnTo>
                    <a:pt x="753729" y="509338"/>
                  </a:lnTo>
                  <a:lnTo>
                    <a:pt x="750553" y="505477"/>
                  </a:lnTo>
                  <a:lnTo>
                    <a:pt x="747377" y="502071"/>
                  </a:lnTo>
                  <a:lnTo>
                    <a:pt x="743975" y="498892"/>
                  </a:lnTo>
                  <a:lnTo>
                    <a:pt x="740345" y="495713"/>
                  </a:lnTo>
                  <a:lnTo>
                    <a:pt x="736489" y="493215"/>
                  </a:lnTo>
                  <a:lnTo>
                    <a:pt x="732406" y="491171"/>
                  </a:lnTo>
                  <a:lnTo>
                    <a:pt x="728096" y="489354"/>
                  </a:lnTo>
                  <a:lnTo>
                    <a:pt x="724013" y="487992"/>
                  </a:lnTo>
                  <a:lnTo>
                    <a:pt x="719929" y="487310"/>
                  </a:lnTo>
                  <a:lnTo>
                    <a:pt x="715846" y="487083"/>
                  </a:lnTo>
                  <a:lnTo>
                    <a:pt x="711990" y="487083"/>
                  </a:lnTo>
                  <a:lnTo>
                    <a:pt x="708134" y="487765"/>
                  </a:lnTo>
                  <a:lnTo>
                    <a:pt x="704504" y="488900"/>
                  </a:lnTo>
                  <a:lnTo>
                    <a:pt x="701102" y="490262"/>
                  </a:lnTo>
                  <a:lnTo>
                    <a:pt x="697926" y="492079"/>
                  </a:lnTo>
                  <a:lnTo>
                    <a:pt x="694977" y="494577"/>
                  </a:lnTo>
                  <a:lnTo>
                    <a:pt x="692255" y="497302"/>
                  </a:lnTo>
                  <a:lnTo>
                    <a:pt x="689986" y="500254"/>
                  </a:lnTo>
                  <a:lnTo>
                    <a:pt x="687945" y="503661"/>
                  </a:lnTo>
                  <a:lnTo>
                    <a:pt x="685903" y="507521"/>
                  </a:lnTo>
                  <a:lnTo>
                    <a:pt x="684542" y="511609"/>
                  </a:lnTo>
                  <a:lnTo>
                    <a:pt x="683181" y="515923"/>
                  </a:lnTo>
                  <a:lnTo>
                    <a:pt x="682501" y="520692"/>
                  </a:lnTo>
                  <a:lnTo>
                    <a:pt x="591310" y="808866"/>
                  </a:lnTo>
                  <a:lnTo>
                    <a:pt x="531651" y="534544"/>
                  </a:lnTo>
                  <a:lnTo>
                    <a:pt x="529156" y="529776"/>
                  </a:lnTo>
                  <a:lnTo>
                    <a:pt x="526433" y="525688"/>
                  </a:lnTo>
                  <a:lnTo>
                    <a:pt x="523258" y="521828"/>
                  </a:lnTo>
                  <a:lnTo>
                    <a:pt x="519855" y="518648"/>
                  </a:lnTo>
                  <a:lnTo>
                    <a:pt x="516452" y="515696"/>
                  </a:lnTo>
                  <a:lnTo>
                    <a:pt x="512823" y="513198"/>
                  </a:lnTo>
                  <a:lnTo>
                    <a:pt x="508967" y="510927"/>
                  </a:lnTo>
                  <a:lnTo>
                    <a:pt x="505110" y="509338"/>
                  </a:lnTo>
                  <a:lnTo>
                    <a:pt x="501481" y="507975"/>
                  </a:lnTo>
                  <a:lnTo>
                    <a:pt x="497624" y="507067"/>
                  </a:lnTo>
                  <a:lnTo>
                    <a:pt x="493768" y="506840"/>
                  </a:lnTo>
                  <a:lnTo>
                    <a:pt x="489912" y="506840"/>
                  </a:lnTo>
                  <a:lnTo>
                    <a:pt x="486509" y="507294"/>
                  </a:lnTo>
                  <a:lnTo>
                    <a:pt x="482880" y="507975"/>
                  </a:lnTo>
                  <a:lnTo>
                    <a:pt x="479477" y="509565"/>
                  </a:lnTo>
                  <a:lnTo>
                    <a:pt x="476301" y="511609"/>
                  </a:lnTo>
                  <a:lnTo>
                    <a:pt x="473352" y="513880"/>
                  </a:lnTo>
                  <a:lnTo>
                    <a:pt x="470857" y="516832"/>
                  </a:lnTo>
                  <a:lnTo>
                    <a:pt x="468589" y="519784"/>
                  </a:lnTo>
                  <a:lnTo>
                    <a:pt x="466774" y="523417"/>
                  </a:lnTo>
                  <a:lnTo>
                    <a:pt x="465186" y="527051"/>
                  </a:lnTo>
                  <a:lnTo>
                    <a:pt x="463825" y="531138"/>
                  </a:lnTo>
                  <a:lnTo>
                    <a:pt x="462918" y="535453"/>
                  </a:lnTo>
                  <a:lnTo>
                    <a:pt x="462464" y="539767"/>
                  </a:lnTo>
                  <a:lnTo>
                    <a:pt x="462010" y="544536"/>
                  </a:lnTo>
                  <a:lnTo>
                    <a:pt x="462464" y="549305"/>
                  </a:lnTo>
                  <a:lnTo>
                    <a:pt x="462691" y="554074"/>
                  </a:lnTo>
                  <a:lnTo>
                    <a:pt x="463371" y="559070"/>
                  </a:lnTo>
                  <a:lnTo>
                    <a:pt x="464506" y="564066"/>
                  </a:lnTo>
                  <a:lnTo>
                    <a:pt x="465867" y="569289"/>
                  </a:lnTo>
                  <a:lnTo>
                    <a:pt x="467455" y="574058"/>
                  </a:lnTo>
                  <a:lnTo>
                    <a:pt x="469496" y="579281"/>
                  </a:lnTo>
                  <a:lnTo>
                    <a:pt x="526207" y="858598"/>
                  </a:lnTo>
                  <a:lnTo>
                    <a:pt x="392143" y="734835"/>
                  </a:lnTo>
                  <a:lnTo>
                    <a:pt x="389194" y="732791"/>
                  </a:lnTo>
                  <a:lnTo>
                    <a:pt x="386018" y="731202"/>
                  </a:lnTo>
                  <a:lnTo>
                    <a:pt x="383069" y="730066"/>
                  </a:lnTo>
                  <a:lnTo>
                    <a:pt x="380120" y="729612"/>
                  </a:lnTo>
                  <a:lnTo>
                    <a:pt x="377398" y="729612"/>
                  </a:lnTo>
                  <a:lnTo>
                    <a:pt x="374676" y="730293"/>
                  </a:lnTo>
                  <a:lnTo>
                    <a:pt x="371954" y="731202"/>
                  </a:lnTo>
                  <a:lnTo>
                    <a:pt x="369459" y="732791"/>
                  </a:lnTo>
                  <a:lnTo>
                    <a:pt x="367190" y="734835"/>
                  </a:lnTo>
                  <a:lnTo>
                    <a:pt x="365149" y="737333"/>
                  </a:lnTo>
                  <a:lnTo>
                    <a:pt x="363107" y="740285"/>
                  </a:lnTo>
                  <a:lnTo>
                    <a:pt x="361293" y="743919"/>
                  </a:lnTo>
                  <a:lnTo>
                    <a:pt x="359932" y="747552"/>
                  </a:lnTo>
                  <a:lnTo>
                    <a:pt x="358797" y="751640"/>
                  </a:lnTo>
                  <a:lnTo>
                    <a:pt x="357663" y="756408"/>
                  </a:lnTo>
                  <a:lnTo>
                    <a:pt x="357209" y="761404"/>
                  </a:lnTo>
                  <a:lnTo>
                    <a:pt x="356756" y="766627"/>
                  </a:lnTo>
                  <a:lnTo>
                    <a:pt x="356756" y="772077"/>
                  </a:lnTo>
                  <a:lnTo>
                    <a:pt x="356983" y="777300"/>
                  </a:lnTo>
                  <a:lnTo>
                    <a:pt x="357436" y="782751"/>
                  </a:lnTo>
                  <a:lnTo>
                    <a:pt x="358117" y="788201"/>
                  </a:lnTo>
                  <a:lnTo>
                    <a:pt x="359251" y="793197"/>
                  </a:lnTo>
                  <a:lnTo>
                    <a:pt x="360612" y="798647"/>
                  </a:lnTo>
                  <a:lnTo>
                    <a:pt x="361746" y="803870"/>
                  </a:lnTo>
                  <a:lnTo>
                    <a:pt x="363561" y="808638"/>
                  </a:lnTo>
                  <a:lnTo>
                    <a:pt x="365376" y="813407"/>
                  </a:lnTo>
                  <a:lnTo>
                    <a:pt x="367417" y="817949"/>
                  </a:lnTo>
                  <a:lnTo>
                    <a:pt x="369686" y="822264"/>
                  </a:lnTo>
                  <a:lnTo>
                    <a:pt x="371954" y="826124"/>
                  </a:lnTo>
                  <a:lnTo>
                    <a:pt x="374676" y="829758"/>
                  </a:lnTo>
                  <a:lnTo>
                    <a:pt x="377172" y="832710"/>
                  </a:lnTo>
                  <a:lnTo>
                    <a:pt x="379667" y="835435"/>
                  </a:lnTo>
                  <a:lnTo>
                    <a:pt x="518267" y="953747"/>
                  </a:lnTo>
                  <a:lnTo>
                    <a:pt x="427077" y="1028686"/>
                  </a:lnTo>
                  <a:lnTo>
                    <a:pt x="425489" y="1030276"/>
                  </a:lnTo>
                  <a:lnTo>
                    <a:pt x="424581" y="1032319"/>
                  </a:lnTo>
                  <a:lnTo>
                    <a:pt x="423447" y="1034590"/>
                  </a:lnTo>
                  <a:lnTo>
                    <a:pt x="422994" y="1037315"/>
                  </a:lnTo>
                  <a:lnTo>
                    <a:pt x="422767" y="1040040"/>
                  </a:lnTo>
                  <a:lnTo>
                    <a:pt x="422994" y="1043220"/>
                  </a:lnTo>
                  <a:lnTo>
                    <a:pt x="423447" y="1046399"/>
                  </a:lnTo>
                  <a:lnTo>
                    <a:pt x="423901" y="1050032"/>
                  </a:lnTo>
                  <a:lnTo>
                    <a:pt x="425262" y="1053893"/>
                  </a:lnTo>
                  <a:lnTo>
                    <a:pt x="426623" y="1057753"/>
                  </a:lnTo>
                  <a:lnTo>
                    <a:pt x="427984" y="1061614"/>
                  </a:lnTo>
                  <a:lnTo>
                    <a:pt x="430026" y="1065701"/>
                  </a:lnTo>
                  <a:lnTo>
                    <a:pt x="432521" y="1069789"/>
                  </a:lnTo>
                  <a:lnTo>
                    <a:pt x="435016" y="1073876"/>
                  </a:lnTo>
                  <a:lnTo>
                    <a:pt x="437738" y="1077964"/>
                  </a:lnTo>
                  <a:lnTo>
                    <a:pt x="440914" y="1082052"/>
                  </a:lnTo>
                  <a:lnTo>
                    <a:pt x="444544" y="1085912"/>
                  </a:lnTo>
                  <a:lnTo>
                    <a:pt x="447719" y="1089773"/>
                  </a:lnTo>
                  <a:lnTo>
                    <a:pt x="451349" y="1093179"/>
                  </a:lnTo>
                  <a:lnTo>
                    <a:pt x="454978" y="1096131"/>
                  </a:lnTo>
                  <a:lnTo>
                    <a:pt x="458608" y="1098629"/>
                  </a:lnTo>
                  <a:lnTo>
                    <a:pt x="462010" y="1101354"/>
                  </a:lnTo>
                  <a:lnTo>
                    <a:pt x="465640" y="1103398"/>
                  </a:lnTo>
                  <a:lnTo>
                    <a:pt x="469042" y="1105214"/>
                  </a:lnTo>
                  <a:lnTo>
                    <a:pt x="472672" y="1106577"/>
                  </a:lnTo>
                  <a:lnTo>
                    <a:pt x="475621" y="1107712"/>
                  </a:lnTo>
                  <a:lnTo>
                    <a:pt x="478797" y="1108394"/>
                  </a:lnTo>
                  <a:lnTo>
                    <a:pt x="481746" y="1108621"/>
                  </a:lnTo>
                  <a:lnTo>
                    <a:pt x="484695" y="1108621"/>
                  </a:lnTo>
                  <a:lnTo>
                    <a:pt x="486963" y="1108394"/>
                  </a:lnTo>
                  <a:lnTo>
                    <a:pt x="489231" y="1107485"/>
                  </a:lnTo>
                  <a:lnTo>
                    <a:pt x="491273" y="1106350"/>
                  </a:lnTo>
                  <a:lnTo>
                    <a:pt x="585185" y="1028913"/>
                  </a:lnTo>
                  <a:lnTo>
                    <a:pt x="670478" y="1199001"/>
                  </a:lnTo>
                  <a:lnTo>
                    <a:pt x="672066" y="1202862"/>
                  </a:lnTo>
                  <a:lnTo>
                    <a:pt x="673881" y="1206495"/>
                  </a:lnTo>
                  <a:lnTo>
                    <a:pt x="676149" y="1210129"/>
                  </a:lnTo>
                  <a:lnTo>
                    <a:pt x="678644" y="1213989"/>
                  </a:lnTo>
                  <a:lnTo>
                    <a:pt x="681366" y="1217850"/>
                  </a:lnTo>
                  <a:lnTo>
                    <a:pt x="684769" y="1221483"/>
                  </a:lnTo>
                  <a:lnTo>
                    <a:pt x="688172" y="1225116"/>
                  </a:lnTo>
                  <a:lnTo>
                    <a:pt x="692028" y="1228296"/>
                  </a:lnTo>
                  <a:lnTo>
                    <a:pt x="695884" y="1231702"/>
                  </a:lnTo>
                  <a:lnTo>
                    <a:pt x="699967" y="1234881"/>
                  </a:lnTo>
                  <a:lnTo>
                    <a:pt x="704051" y="1237606"/>
                  </a:lnTo>
                  <a:lnTo>
                    <a:pt x="708361" y="1240331"/>
                  </a:lnTo>
                  <a:lnTo>
                    <a:pt x="712897" y="1242829"/>
                  </a:lnTo>
                  <a:lnTo>
                    <a:pt x="717434" y="1244873"/>
                  </a:lnTo>
                  <a:lnTo>
                    <a:pt x="722198" y="1246917"/>
                  </a:lnTo>
                  <a:lnTo>
                    <a:pt x="726735" y="1248052"/>
                  </a:lnTo>
                  <a:lnTo>
                    <a:pt x="731272" y="1249415"/>
                  </a:lnTo>
                  <a:lnTo>
                    <a:pt x="735808" y="1249869"/>
                  </a:lnTo>
                  <a:lnTo>
                    <a:pt x="739892" y="1250096"/>
                  </a:lnTo>
                  <a:lnTo>
                    <a:pt x="743748" y="1249869"/>
                  </a:lnTo>
                  <a:lnTo>
                    <a:pt x="747377" y="1249188"/>
                  </a:lnTo>
                  <a:lnTo>
                    <a:pt x="750780" y="1248052"/>
                  </a:lnTo>
                  <a:lnTo>
                    <a:pt x="754183" y="1246690"/>
                  </a:lnTo>
                  <a:lnTo>
                    <a:pt x="756905" y="1244873"/>
                  </a:lnTo>
                  <a:lnTo>
                    <a:pt x="759400" y="1242829"/>
                  </a:lnTo>
                  <a:lnTo>
                    <a:pt x="761668" y="1240104"/>
                  </a:lnTo>
                  <a:lnTo>
                    <a:pt x="763256" y="1237379"/>
                  </a:lnTo>
                  <a:lnTo>
                    <a:pt x="764844" y="1233973"/>
                  </a:lnTo>
                  <a:lnTo>
                    <a:pt x="765751" y="1230794"/>
                  </a:lnTo>
                  <a:lnTo>
                    <a:pt x="766205" y="1227160"/>
                  </a:lnTo>
                  <a:lnTo>
                    <a:pt x="766432" y="1223073"/>
                  </a:lnTo>
                  <a:lnTo>
                    <a:pt x="765978" y="1218985"/>
                  </a:lnTo>
                  <a:lnTo>
                    <a:pt x="688172" y="1040495"/>
                  </a:lnTo>
                  <a:lnTo>
                    <a:pt x="924314" y="1204224"/>
                  </a:lnTo>
                  <a:lnTo>
                    <a:pt x="927490" y="1208312"/>
                  </a:lnTo>
                  <a:lnTo>
                    <a:pt x="930892" y="1212172"/>
                  </a:lnTo>
                  <a:lnTo>
                    <a:pt x="934522" y="1215806"/>
                  </a:lnTo>
                  <a:lnTo>
                    <a:pt x="938378" y="1218985"/>
                  </a:lnTo>
                  <a:lnTo>
                    <a:pt x="942461" y="1221710"/>
                  </a:lnTo>
                  <a:lnTo>
                    <a:pt x="946318" y="1224208"/>
                  </a:lnTo>
                  <a:lnTo>
                    <a:pt x="950401" y="1226252"/>
                  </a:lnTo>
                  <a:lnTo>
                    <a:pt x="954484" y="1227841"/>
                  </a:lnTo>
                  <a:lnTo>
                    <a:pt x="958567" y="1229204"/>
                  </a:lnTo>
                  <a:lnTo>
                    <a:pt x="962423" y="1229885"/>
                  </a:lnTo>
                  <a:lnTo>
                    <a:pt x="966506" y="1230112"/>
                  </a:lnTo>
                  <a:lnTo>
                    <a:pt x="970363" y="1230112"/>
                  </a:lnTo>
                  <a:lnTo>
                    <a:pt x="973992" y="1229658"/>
                  </a:lnTo>
                  <a:lnTo>
                    <a:pt x="977622" y="1228750"/>
                  </a:lnTo>
                  <a:lnTo>
                    <a:pt x="980797" y="1227387"/>
                  </a:lnTo>
                  <a:lnTo>
                    <a:pt x="984200" y="1225343"/>
                  </a:lnTo>
                  <a:lnTo>
                    <a:pt x="986922" y="1223073"/>
                  </a:lnTo>
                  <a:lnTo>
                    <a:pt x="989644" y="1220120"/>
                  </a:lnTo>
                  <a:lnTo>
                    <a:pt x="991686" y="1217168"/>
                  </a:lnTo>
                  <a:lnTo>
                    <a:pt x="993501" y="1213762"/>
                  </a:lnTo>
                  <a:lnTo>
                    <a:pt x="994635" y="1210129"/>
                  </a:lnTo>
                  <a:lnTo>
                    <a:pt x="995769" y="1206268"/>
                  </a:lnTo>
                  <a:lnTo>
                    <a:pt x="996223" y="1202181"/>
                  </a:lnTo>
                  <a:lnTo>
                    <a:pt x="996223" y="1198093"/>
                  </a:lnTo>
                  <a:lnTo>
                    <a:pt x="996223" y="1193778"/>
                  </a:lnTo>
                  <a:lnTo>
                    <a:pt x="995542" y="1189464"/>
                  </a:lnTo>
                  <a:lnTo>
                    <a:pt x="994408" y="1184922"/>
                  </a:lnTo>
                  <a:lnTo>
                    <a:pt x="993274" y="1180380"/>
                  </a:lnTo>
                  <a:lnTo>
                    <a:pt x="991459" y="1175838"/>
                  </a:lnTo>
                  <a:lnTo>
                    <a:pt x="989417" y="1171297"/>
                  </a:lnTo>
                  <a:lnTo>
                    <a:pt x="986695" y="1166982"/>
                  </a:lnTo>
                  <a:lnTo>
                    <a:pt x="983973" y="1162440"/>
                  </a:lnTo>
                  <a:lnTo>
                    <a:pt x="757812" y="992352"/>
                  </a:lnTo>
                  <a:lnTo>
                    <a:pt x="760988" y="990763"/>
                  </a:lnTo>
                  <a:lnTo>
                    <a:pt x="1045901" y="1023690"/>
                  </a:lnTo>
                  <a:lnTo>
                    <a:pt x="1050211" y="1024826"/>
                  </a:lnTo>
                  <a:lnTo>
                    <a:pt x="1054294" y="1025734"/>
                  </a:lnTo>
                  <a:lnTo>
                    <a:pt x="1058377" y="1025961"/>
                  </a:lnTo>
                  <a:lnTo>
                    <a:pt x="1062234" y="1025961"/>
                  </a:lnTo>
                  <a:lnTo>
                    <a:pt x="1066090" y="1025280"/>
                  </a:lnTo>
                  <a:lnTo>
                    <a:pt x="1069493" y="1024144"/>
                  </a:lnTo>
                  <a:lnTo>
                    <a:pt x="1072668" y="1022782"/>
                  </a:lnTo>
                  <a:lnTo>
                    <a:pt x="1075617" y="1020965"/>
                  </a:lnTo>
                  <a:lnTo>
                    <a:pt x="1078339" y="1018694"/>
                  </a:lnTo>
                  <a:lnTo>
                    <a:pt x="1080608" y="1016196"/>
                  </a:lnTo>
                  <a:lnTo>
                    <a:pt x="1083103" y="1013244"/>
                  </a:lnTo>
                  <a:lnTo>
                    <a:pt x="1084464" y="1010065"/>
                  </a:lnTo>
                  <a:lnTo>
                    <a:pt x="1086052" y="1006432"/>
                  </a:lnTo>
                  <a:lnTo>
                    <a:pt x="1087186" y="1002344"/>
                  </a:lnTo>
                  <a:lnTo>
                    <a:pt x="1087640" y="998256"/>
                  </a:lnTo>
                  <a:lnTo>
                    <a:pt x="1087867" y="993715"/>
                  </a:lnTo>
                  <a:lnTo>
                    <a:pt x="1087640" y="988946"/>
                  </a:lnTo>
                  <a:lnTo>
                    <a:pt x="1086733" y="984404"/>
                  </a:lnTo>
                  <a:lnTo>
                    <a:pt x="1085825" y="979862"/>
                  </a:lnTo>
                  <a:lnTo>
                    <a:pt x="1084464" y="975548"/>
                  </a:lnTo>
                  <a:lnTo>
                    <a:pt x="1082423" y="970779"/>
                  </a:lnTo>
                  <a:lnTo>
                    <a:pt x="1080381" y="966464"/>
                  </a:lnTo>
                  <a:lnTo>
                    <a:pt x="1077886" y="962150"/>
                  </a:lnTo>
                  <a:lnTo>
                    <a:pt x="1075164" y="958062"/>
                  </a:lnTo>
                  <a:lnTo>
                    <a:pt x="1071988" y="954202"/>
                  </a:lnTo>
                  <a:lnTo>
                    <a:pt x="1068585" y="950568"/>
                  </a:lnTo>
                  <a:lnTo>
                    <a:pt x="1065183" y="947389"/>
                  </a:lnTo>
                  <a:lnTo>
                    <a:pt x="1061553" y="944210"/>
                  </a:lnTo>
                  <a:lnTo>
                    <a:pt x="1057470" y="941485"/>
                  </a:lnTo>
                  <a:lnTo>
                    <a:pt x="1053387" y="938760"/>
                  </a:lnTo>
                  <a:lnTo>
                    <a:pt x="1048850" y="936716"/>
                  </a:lnTo>
                  <a:lnTo>
                    <a:pt x="1044313" y="934899"/>
                  </a:lnTo>
                  <a:lnTo>
                    <a:pt x="860118" y="918549"/>
                  </a:lnTo>
                  <a:lnTo>
                    <a:pt x="1109698" y="731671"/>
                  </a:lnTo>
                  <a:lnTo>
                    <a:pt x="1109551" y="731383"/>
                  </a:lnTo>
                  <a:lnTo>
                    <a:pt x="1187385" y="673553"/>
                  </a:lnTo>
                  <a:lnTo>
                    <a:pt x="1194873" y="687387"/>
                  </a:lnTo>
                  <a:lnTo>
                    <a:pt x="1202362" y="701221"/>
                  </a:lnTo>
                  <a:lnTo>
                    <a:pt x="1209169" y="715055"/>
                  </a:lnTo>
                  <a:lnTo>
                    <a:pt x="1216204" y="728889"/>
                  </a:lnTo>
                  <a:lnTo>
                    <a:pt x="1222558" y="742723"/>
                  </a:lnTo>
                  <a:lnTo>
                    <a:pt x="1228684" y="756783"/>
                  </a:lnTo>
                  <a:lnTo>
                    <a:pt x="1234811" y="770617"/>
                  </a:lnTo>
                  <a:lnTo>
                    <a:pt x="1240484" y="784678"/>
                  </a:lnTo>
                  <a:lnTo>
                    <a:pt x="1245703" y="798512"/>
                  </a:lnTo>
                  <a:lnTo>
                    <a:pt x="1250923" y="812573"/>
                  </a:lnTo>
                  <a:lnTo>
                    <a:pt x="1255688" y="826406"/>
                  </a:lnTo>
                  <a:lnTo>
                    <a:pt x="1260680" y="840467"/>
                  </a:lnTo>
                  <a:lnTo>
                    <a:pt x="1264992" y="854301"/>
                  </a:lnTo>
                  <a:lnTo>
                    <a:pt x="1269076" y="868362"/>
                  </a:lnTo>
                  <a:lnTo>
                    <a:pt x="1272934" y="882196"/>
                  </a:lnTo>
                  <a:lnTo>
                    <a:pt x="1276338" y="896030"/>
                  </a:lnTo>
                  <a:lnTo>
                    <a:pt x="1279515" y="910090"/>
                  </a:lnTo>
                  <a:lnTo>
                    <a:pt x="1282692" y="923924"/>
                  </a:lnTo>
                  <a:lnTo>
                    <a:pt x="1285415" y="937759"/>
                  </a:lnTo>
                  <a:lnTo>
                    <a:pt x="1288138" y="951366"/>
                  </a:lnTo>
                  <a:lnTo>
                    <a:pt x="1290180" y="964973"/>
                  </a:lnTo>
                  <a:lnTo>
                    <a:pt x="1292222" y="978580"/>
                  </a:lnTo>
                  <a:lnTo>
                    <a:pt x="1294038" y="992187"/>
                  </a:lnTo>
                  <a:lnTo>
                    <a:pt x="1295172" y="1005794"/>
                  </a:lnTo>
                  <a:lnTo>
                    <a:pt x="1296534" y="1019175"/>
                  </a:lnTo>
                  <a:lnTo>
                    <a:pt x="1297215" y="1032555"/>
                  </a:lnTo>
                  <a:lnTo>
                    <a:pt x="1298122" y="1045709"/>
                  </a:lnTo>
                  <a:lnTo>
                    <a:pt x="1298349" y="1059089"/>
                  </a:lnTo>
                  <a:lnTo>
                    <a:pt x="1298576" y="1072016"/>
                  </a:lnTo>
                  <a:lnTo>
                    <a:pt x="1298349" y="1085169"/>
                  </a:lnTo>
                  <a:lnTo>
                    <a:pt x="1297669" y="1098096"/>
                  </a:lnTo>
                  <a:lnTo>
                    <a:pt x="1296988" y="1111023"/>
                  </a:lnTo>
                  <a:lnTo>
                    <a:pt x="1296307" y="1123496"/>
                  </a:lnTo>
                  <a:lnTo>
                    <a:pt x="1294945" y="1135969"/>
                  </a:lnTo>
                  <a:lnTo>
                    <a:pt x="1293357" y="1148669"/>
                  </a:lnTo>
                  <a:lnTo>
                    <a:pt x="1291542" y="1160916"/>
                  </a:lnTo>
                  <a:lnTo>
                    <a:pt x="1289499" y="1173162"/>
                  </a:lnTo>
                  <a:lnTo>
                    <a:pt x="1287230" y="1185182"/>
                  </a:lnTo>
                  <a:lnTo>
                    <a:pt x="1284734" y="1197201"/>
                  </a:lnTo>
                  <a:lnTo>
                    <a:pt x="1282011" y="1208994"/>
                  </a:lnTo>
                  <a:lnTo>
                    <a:pt x="1278834" y="1220560"/>
                  </a:lnTo>
                  <a:lnTo>
                    <a:pt x="1275203" y="1231900"/>
                  </a:lnTo>
                  <a:lnTo>
                    <a:pt x="1271573" y="1243239"/>
                  </a:lnTo>
                  <a:lnTo>
                    <a:pt x="1267715" y="1254578"/>
                  </a:lnTo>
                  <a:lnTo>
                    <a:pt x="1263630" y="1265464"/>
                  </a:lnTo>
                  <a:lnTo>
                    <a:pt x="1259092" y="1276350"/>
                  </a:lnTo>
                  <a:lnTo>
                    <a:pt x="1254553" y="1287009"/>
                  </a:lnTo>
                  <a:lnTo>
                    <a:pt x="1249334" y="1297441"/>
                  </a:lnTo>
                  <a:lnTo>
                    <a:pt x="1244342" y="1307646"/>
                  </a:lnTo>
                  <a:lnTo>
                    <a:pt x="1238669" y="1317625"/>
                  </a:lnTo>
                  <a:lnTo>
                    <a:pt x="1232996" y="1327603"/>
                  </a:lnTo>
                  <a:lnTo>
                    <a:pt x="1226869" y="1337128"/>
                  </a:lnTo>
                  <a:lnTo>
                    <a:pt x="1220515" y="1346653"/>
                  </a:lnTo>
                  <a:lnTo>
                    <a:pt x="1214161" y="1355951"/>
                  </a:lnTo>
                  <a:lnTo>
                    <a:pt x="1207127" y="1365023"/>
                  </a:lnTo>
                  <a:lnTo>
                    <a:pt x="1200092" y="1373868"/>
                  </a:lnTo>
                  <a:lnTo>
                    <a:pt x="1192604" y="1382259"/>
                  </a:lnTo>
                  <a:lnTo>
                    <a:pt x="1184889" y="1390650"/>
                  </a:lnTo>
                  <a:lnTo>
                    <a:pt x="1177173" y="1398587"/>
                  </a:lnTo>
                  <a:lnTo>
                    <a:pt x="1169004" y="1406525"/>
                  </a:lnTo>
                  <a:lnTo>
                    <a:pt x="1160381" y="1414235"/>
                  </a:lnTo>
                  <a:lnTo>
                    <a:pt x="1151531" y="1421493"/>
                  </a:lnTo>
                  <a:lnTo>
                    <a:pt x="1142681" y="1428523"/>
                  </a:lnTo>
                  <a:lnTo>
                    <a:pt x="1133377" y="1435553"/>
                  </a:lnTo>
                  <a:lnTo>
                    <a:pt x="1122939" y="1442584"/>
                  </a:lnTo>
                  <a:lnTo>
                    <a:pt x="1112501" y="1449387"/>
                  </a:lnTo>
                  <a:lnTo>
                    <a:pt x="1101381" y="1455737"/>
                  </a:lnTo>
                  <a:lnTo>
                    <a:pt x="1090489" y="1461634"/>
                  </a:lnTo>
                  <a:lnTo>
                    <a:pt x="1079143" y="1467076"/>
                  </a:lnTo>
                  <a:lnTo>
                    <a:pt x="1067797" y="1472293"/>
                  </a:lnTo>
                  <a:lnTo>
                    <a:pt x="1055997" y="1477282"/>
                  </a:lnTo>
                  <a:lnTo>
                    <a:pt x="1044651" y="1481591"/>
                  </a:lnTo>
                  <a:lnTo>
                    <a:pt x="1032624" y="1485446"/>
                  </a:lnTo>
                  <a:lnTo>
                    <a:pt x="1020597" y="1488848"/>
                  </a:lnTo>
                  <a:lnTo>
                    <a:pt x="1008571" y="1492023"/>
                  </a:lnTo>
                  <a:lnTo>
                    <a:pt x="996090" y="1494744"/>
                  </a:lnTo>
                  <a:lnTo>
                    <a:pt x="983609" y="1497239"/>
                  </a:lnTo>
                  <a:lnTo>
                    <a:pt x="971129" y="1499280"/>
                  </a:lnTo>
                  <a:lnTo>
                    <a:pt x="958648" y="1500641"/>
                  </a:lnTo>
                  <a:lnTo>
                    <a:pt x="945713" y="1502001"/>
                  </a:lnTo>
                  <a:lnTo>
                    <a:pt x="933006" y="1502682"/>
                  </a:lnTo>
                  <a:lnTo>
                    <a:pt x="919844" y="1503362"/>
                  </a:lnTo>
                  <a:lnTo>
                    <a:pt x="906910" y="1503362"/>
                  </a:lnTo>
                  <a:lnTo>
                    <a:pt x="893748" y="1502909"/>
                  </a:lnTo>
                  <a:lnTo>
                    <a:pt x="880587" y="1502228"/>
                  </a:lnTo>
                  <a:lnTo>
                    <a:pt x="867199" y="1501321"/>
                  </a:lnTo>
                  <a:lnTo>
                    <a:pt x="853810" y="1499960"/>
                  </a:lnTo>
                  <a:lnTo>
                    <a:pt x="840195" y="1498146"/>
                  </a:lnTo>
                  <a:lnTo>
                    <a:pt x="827033" y="1496105"/>
                  </a:lnTo>
                  <a:lnTo>
                    <a:pt x="813418" y="1493610"/>
                  </a:lnTo>
                  <a:lnTo>
                    <a:pt x="799803" y="1490662"/>
                  </a:lnTo>
                  <a:lnTo>
                    <a:pt x="786188" y="1487487"/>
                  </a:lnTo>
                  <a:lnTo>
                    <a:pt x="772799" y="1483859"/>
                  </a:lnTo>
                  <a:lnTo>
                    <a:pt x="759184" y="1480003"/>
                  </a:lnTo>
                  <a:lnTo>
                    <a:pt x="745342" y="1475694"/>
                  </a:lnTo>
                  <a:lnTo>
                    <a:pt x="731726" y="1470932"/>
                  </a:lnTo>
                  <a:lnTo>
                    <a:pt x="718111" y="1466169"/>
                  </a:lnTo>
                  <a:lnTo>
                    <a:pt x="704269" y="1460726"/>
                  </a:lnTo>
                  <a:lnTo>
                    <a:pt x="690881" y="1455057"/>
                  </a:lnTo>
                  <a:lnTo>
                    <a:pt x="677265" y="1449387"/>
                  </a:lnTo>
                  <a:lnTo>
                    <a:pt x="663650" y="1442810"/>
                  </a:lnTo>
                  <a:lnTo>
                    <a:pt x="650035" y="1436234"/>
                  </a:lnTo>
                  <a:lnTo>
                    <a:pt x="636419" y="1429203"/>
                  </a:lnTo>
                  <a:lnTo>
                    <a:pt x="623031" y="1422173"/>
                  </a:lnTo>
                  <a:lnTo>
                    <a:pt x="609643" y="1414462"/>
                  </a:lnTo>
                  <a:lnTo>
                    <a:pt x="596254" y="1406525"/>
                  </a:lnTo>
                  <a:lnTo>
                    <a:pt x="583093" y="1398134"/>
                  </a:lnTo>
                  <a:lnTo>
                    <a:pt x="569705" y="1389743"/>
                  </a:lnTo>
                  <a:lnTo>
                    <a:pt x="556316" y="1380671"/>
                  </a:lnTo>
                  <a:lnTo>
                    <a:pt x="543382" y="1371373"/>
                  </a:lnTo>
                  <a:lnTo>
                    <a:pt x="530220" y="1361848"/>
                  </a:lnTo>
                  <a:lnTo>
                    <a:pt x="517513" y="1352096"/>
                  </a:lnTo>
                  <a:lnTo>
                    <a:pt x="504578" y="1341891"/>
                  </a:lnTo>
                  <a:lnTo>
                    <a:pt x="491870" y="1331232"/>
                  </a:lnTo>
                  <a:lnTo>
                    <a:pt x="479390" y="1320573"/>
                  </a:lnTo>
                  <a:lnTo>
                    <a:pt x="466682" y="1309460"/>
                  </a:lnTo>
                  <a:lnTo>
                    <a:pt x="454428" y="1298121"/>
                  </a:lnTo>
                  <a:lnTo>
                    <a:pt x="442175" y="1286555"/>
                  </a:lnTo>
                  <a:lnTo>
                    <a:pt x="430148" y="1274535"/>
                  </a:lnTo>
                  <a:lnTo>
                    <a:pt x="418121" y="1262289"/>
                  </a:lnTo>
                  <a:lnTo>
                    <a:pt x="406321" y="1249589"/>
                  </a:lnTo>
                  <a:lnTo>
                    <a:pt x="394748" y="1236889"/>
                  </a:lnTo>
                  <a:lnTo>
                    <a:pt x="383402" y="1223509"/>
                  </a:lnTo>
                  <a:lnTo>
                    <a:pt x="372056" y="1210355"/>
                  </a:lnTo>
                  <a:lnTo>
                    <a:pt x="360937" y="1196521"/>
                  </a:lnTo>
                  <a:lnTo>
                    <a:pt x="350045" y="1182687"/>
                  </a:lnTo>
                  <a:lnTo>
                    <a:pt x="339152" y="1168173"/>
                  </a:lnTo>
                  <a:lnTo>
                    <a:pt x="328714" y="1153659"/>
                  </a:lnTo>
                  <a:lnTo>
                    <a:pt x="318276" y="1139144"/>
                  </a:lnTo>
                  <a:lnTo>
                    <a:pt x="308291" y="1124176"/>
                  </a:lnTo>
                  <a:lnTo>
                    <a:pt x="298760" y="1109209"/>
                  </a:lnTo>
                  <a:lnTo>
                    <a:pt x="289230" y="1094241"/>
                  </a:lnTo>
                  <a:lnTo>
                    <a:pt x="280380" y="1079273"/>
                  </a:lnTo>
                  <a:lnTo>
                    <a:pt x="271757" y="1064078"/>
                  </a:lnTo>
                  <a:lnTo>
                    <a:pt x="263588" y="1048657"/>
                  </a:lnTo>
                  <a:lnTo>
                    <a:pt x="255191" y="1033689"/>
                  </a:lnTo>
                  <a:lnTo>
                    <a:pt x="247703" y="1018268"/>
                  </a:lnTo>
                  <a:lnTo>
                    <a:pt x="240215" y="1003073"/>
                  </a:lnTo>
                  <a:lnTo>
                    <a:pt x="233180" y="987651"/>
                  </a:lnTo>
                  <a:lnTo>
                    <a:pt x="226599" y="972230"/>
                  </a:lnTo>
                  <a:lnTo>
                    <a:pt x="220246" y="956809"/>
                  </a:lnTo>
                  <a:lnTo>
                    <a:pt x="214119" y="941614"/>
                  </a:lnTo>
                  <a:lnTo>
                    <a:pt x="208219" y="925965"/>
                  </a:lnTo>
                  <a:lnTo>
                    <a:pt x="202773" y="910544"/>
                  </a:lnTo>
                  <a:lnTo>
                    <a:pt x="197780" y="895123"/>
                  </a:lnTo>
                  <a:lnTo>
                    <a:pt x="193015" y="879928"/>
                  </a:lnTo>
                  <a:lnTo>
                    <a:pt x="188477" y="864280"/>
                  </a:lnTo>
                  <a:lnTo>
                    <a:pt x="184392" y="848858"/>
                  </a:lnTo>
                  <a:lnTo>
                    <a:pt x="180534" y="833437"/>
                  </a:lnTo>
                  <a:lnTo>
                    <a:pt x="177130" y="818469"/>
                  </a:lnTo>
                  <a:lnTo>
                    <a:pt x="174180" y="803048"/>
                  </a:lnTo>
                  <a:lnTo>
                    <a:pt x="171004" y="788080"/>
                  </a:lnTo>
                  <a:lnTo>
                    <a:pt x="168734" y="772885"/>
                  </a:lnTo>
                  <a:lnTo>
                    <a:pt x="166465" y="757690"/>
                  </a:lnTo>
                  <a:lnTo>
                    <a:pt x="164650" y="742723"/>
                  </a:lnTo>
                  <a:lnTo>
                    <a:pt x="163061" y="727755"/>
                  </a:lnTo>
                  <a:lnTo>
                    <a:pt x="161927" y="713014"/>
                  </a:lnTo>
                  <a:lnTo>
                    <a:pt x="161019" y="698499"/>
                  </a:lnTo>
                  <a:lnTo>
                    <a:pt x="160565" y="683532"/>
                  </a:lnTo>
                  <a:lnTo>
                    <a:pt x="160338" y="669244"/>
                  </a:lnTo>
                  <a:lnTo>
                    <a:pt x="160338" y="654730"/>
                  </a:lnTo>
                  <a:lnTo>
                    <a:pt x="160792" y="640669"/>
                  </a:lnTo>
                  <a:lnTo>
                    <a:pt x="161473" y="626155"/>
                  </a:lnTo>
                  <a:lnTo>
                    <a:pt x="162607" y="612321"/>
                  </a:lnTo>
                  <a:lnTo>
                    <a:pt x="164196" y="598260"/>
                  </a:lnTo>
                  <a:lnTo>
                    <a:pt x="166011" y="584880"/>
                  </a:lnTo>
                  <a:lnTo>
                    <a:pt x="168053" y="571273"/>
                  </a:lnTo>
                  <a:lnTo>
                    <a:pt x="170323" y="557665"/>
                  </a:lnTo>
                  <a:lnTo>
                    <a:pt x="173046" y="544285"/>
                  </a:lnTo>
                  <a:lnTo>
                    <a:pt x="175996" y="531358"/>
                  </a:lnTo>
                  <a:lnTo>
                    <a:pt x="179400" y="518432"/>
                  </a:lnTo>
                  <a:lnTo>
                    <a:pt x="183030" y="505732"/>
                  </a:lnTo>
                  <a:lnTo>
                    <a:pt x="187115" y="493258"/>
                  </a:lnTo>
                  <a:lnTo>
                    <a:pt x="191426" y="480785"/>
                  </a:lnTo>
                  <a:lnTo>
                    <a:pt x="196192" y="468765"/>
                  </a:lnTo>
                  <a:lnTo>
                    <a:pt x="200957" y="456746"/>
                  </a:lnTo>
                  <a:lnTo>
                    <a:pt x="206403" y="445407"/>
                  </a:lnTo>
                  <a:lnTo>
                    <a:pt x="212076" y="433840"/>
                  </a:lnTo>
                  <a:lnTo>
                    <a:pt x="217976" y="422501"/>
                  </a:lnTo>
                  <a:lnTo>
                    <a:pt x="224330" y="411842"/>
                  </a:lnTo>
                  <a:lnTo>
                    <a:pt x="230911" y="400957"/>
                  </a:lnTo>
                  <a:lnTo>
                    <a:pt x="237945" y="390524"/>
                  </a:lnTo>
                  <a:lnTo>
                    <a:pt x="244980" y="380319"/>
                  </a:lnTo>
                  <a:lnTo>
                    <a:pt x="252695" y="370340"/>
                  </a:lnTo>
                  <a:lnTo>
                    <a:pt x="260638" y="360589"/>
                  </a:lnTo>
                  <a:lnTo>
                    <a:pt x="268807" y="351290"/>
                  </a:lnTo>
                  <a:lnTo>
                    <a:pt x="277657" y="342219"/>
                  </a:lnTo>
                  <a:lnTo>
                    <a:pt x="286507" y="333374"/>
                  </a:lnTo>
                  <a:lnTo>
                    <a:pt x="295810" y="324983"/>
                  </a:lnTo>
                  <a:lnTo>
                    <a:pt x="305114" y="316819"/>
                  </a:lnTo>
                  <a:lnTo>
                    <a:pt x="315099" y="308882"/>
                  </a:lnTo>
                  <a:lnTo>
                    <a:pt x="325537" y="301171"/>
                  </a:lnTo>
                  <a:lnTo>
                    <a:pt x="334614" y="294821"/>
                  </a:lnTo>
                  <a:lnTo>
                    <a:pt x="343918" y="288924"/>
                  </a:lnTo>
                  <a:lnTo>
                    <a:pt x="353675" y="283255"/>
                  </a:lnTo>
                  <a:lnTo>
                    <a:pt x="362979" y="278039"/>
                  </a:lnTo>
                  <a:lnTo>
                    <a:pt x="372964" y="272823"/>
                  </a:lnTo>
                  <a:lnTo>
                    <a:pt x="382948" y="268060"/>
                  </a:lnTo>
                  <a:lnTo>
                    <a:pt x="392933" y="263524"/>
                  </a:lnTo>
                  <a:lnTo>
                    <a:pt x="403371" y="259442"/>
                  </a:lnTo>
                  <a:lnTo>
                    <a:pt x="413583" y="255587"/>
                  </a:lnTo>
                  <a:lnTo>
                    <a:pt x="424021" y="252185"/>
                  </a:lnTo>
                  <a:lnTo>
                    <a:pt x="434459" y="248783"/>
                  </a:lnTo>
                  <a:lnTo>
                    <a:pt x="445352" y="246062"/>
                  </a:lnTo>
                  <a:lnTo>
                    <a:pt x="456017" y="243340"/>
                  </a:lnTo>
                  <a:lnTo>
                    <a:pt x="466909" y="241073"/>
                  </a:lnTo>
                  <a:lnTo>
                    <a:pt x="478028" y="239032"/>
                  </a:lnTo>
                  <a:lnTo>
                    <a:pt x="488920" y="237444"/>
                  </a:lnTo>
                  <a:lnTo>
                    <a:pt x="500267" y="236083"/>
                  </a:lnTo>
                  <a:lnTo>
                    <a:pt x="511613" y="234949"/>
                  </a:lnTo>
                  <a:lnTo>
                    <a:pt x="522732" y="234269"/>
                  </a:lnTo>
                  <a:lnTo>
                    <a:pt x="534078" y="233589"/>
                  </a:lnTo>
                  <a:lnTo>
                    <a:pt x="545651" y="233362"/>
                  </a:lnTo>
                  <a:close/>
                  <a:moveTo>
                    <a:pt x="1471613" y="153987"/>
                  </a:moveTo>
                  <a:lnTo>
                    <a:pt x="1475922" y="153987"/>
                  </a:lnTo>
                  <a:lnTo>
                    <a:pt x="1481819" y="154667"/>
                  </a:lnTo>
                  <a:lnTo>
                    <a:pt x="1488849" y="155799"/>
                  </a:lnTo>
                  <a:lnTo>
                    <a:pt x="1497240" y="157839"/>
                  </a:lnTo>
                  <a:lnTo>
                    <a:pt x="1506538" y="160557"/>
                  </a:lnTo>
                  <a:lnTo>
                    <a:pt x="1511301" y="162143"/>
                  </a:lnTo>
                  <a:lnTo>
                    <a:pt x="1516517" y="164182"/>
                  </a:lnTo>
                  <a:lnTo>
                    <a:pt x="1521733" y="166222"/>
                  </a:lnTo>
                  <a:lnTo>
                    <a:pt x="1527176" y="168714"/>
                  </a:lnTo>
                  <a:lnTo>
                    <a:pt x="1532846" y="171433"/>
                  </a:lnTo>
                  <a:lnTo>
                    <a:pt x="1538515" y="174605"/>
                  </a:lnTo>
                  <a:lnTo>
                    <a:pt x="1544185" y="177550"/>
                  </a:lnTo>
                  <a:lnTo>
                    <a:pt x="1549628" y="181175"/>
                  </a:lnTo>
                  <a:lnTo>
                    <a:pt x="1555524" y="185027"/>
                  </a:lnTo>
                  <a:lnTo>
                    <a:pt x="1561194" y="189105"/>
                  </a:lnTo>
                  <a:lnTo>
                    <a:pt x="1567090" y="193636"/>
                  </a:lnTo>
                  <a:lnTo>
                    <a:pt x="1572760" y="198394"/>
                  </a:lnTo>
                  <a:lnTo>
                    <a:pt x="1578430" y="203379"/>
                  </a:lnTo>
                  <a:lnTo>
                    <a:pt x="1583646" y="209043"/>
                  </a:lnTo>
                  <a:lnTo>
                    <a:pt x="1589315" y="214934"/>
                  </a:lnTo>
                  <a:lnTo>
                    <a:pt x="1594531" y="221051"/>
                  </a:lnTo>
                  <a:lnTo>
                    <a:pt x="1599521" y="227622"/>
                  </a:lnTo>
                  <a:lnTo>
                    <a:pt x="1604737" y="234645"/>
                  </a:lnTo>
                  <a:lnTo>
                    <a:pt x="1609273" y="241669"/>
                  </a:lnTo>
                  <a:lnTo>
                    <a:pt x="1613582" y="248919"/>
                  </a:lnTo>
                  <a:lnTo>
                    <a:pt x="1617437" y="256396"/>
                  </a:lnTo>
                  <a:lnTo>
                    <a:pt x="1621065" y="263420"/>
                  </a:lnTo>
                  <a:lnTo>
                    <a:pt x="1624240" y="270670"/>
                  </a:lnTo>
                  <a:lnTo>
                    <a:pt x="1626962" y="277467"/>
                  </a:lnTo>
                  <a:lnTo>
                    <a:pt x="1629230" y="284717"/>
                  </a:lnTo>
                  <a:lnTo>
                    <a:pt x="1631271" y="291514"/>
                  </a:lnTo>
                  <a:lnTo>
                    <a:pt x="1633085" y="298538"/>
                  </a:lnTo>
                  <a:lnTo>
                    <a:pt x="1634673" y="305108"/>
                  </a:lnTo>
                  <a:lnTo>
                    <a:pt x="1636033" y="311905"/>
                  </a:lnTo>
                  <a:lnTo>
                    <a:pt x="1636714" y="318249"/>
                  </a:lnTo>
                  <a:lnTo>
                    <a:pt x="1637394" y="324593"/>
                  </a:lnTo>
                  <a:lnTo>
                    <a:pt x="1638074" y="330711"/>
                  </a:lnTo>
                  <a:lnTo>
                    <a:pt x="1638301" y="336601"/>
                  </a:lnTo>
                  <a:lnTo>
                    <a:pt x="1638301" y="342492"/>
                  </a:lnTo>
                  <a:lnTo>
                    <a:pt x="1638301" y="347930"/>
                  </a:lnTo>
                  <a:lnTo>
                    <a:pt x="1638074" y="352914"/>
                  </a:lnTo>
                  <a:lnTo>
                    <a:pt x="1637167" y="362657"/>
                  </a:lnTo>
                  <a:lnTo>
                    <a:pt x="1636033" y="371040"/>
                  </a:lnTo>
                  <a:lnTo>
                    <a:pt x="1634673" y="378290"/>
                  </a:lnTo>
                  <a:lnTo>
                    <a:pt x="1632858" y="383954"/>
                  </a:lnTo>
                  <a:lnTo>
                    <a:pt x="1631271" y="387806"/>
                  </a:lnTo>
                  <a:lnTo>
                    <a:pt x="1630817" y="388939"/>
                  </a:lnTo>
                  <a:lnTo>
                    <a:pt x="1630137" y="390072"/>
                  </a:lnTo>
                  <a:lnTo>
                    <a:pt x="1629457" y="390525"/>
                  </a:lnTo>
                  <a:lnTo>
                    <a:pt x="1629003" y="390298"/>
                  </a:lnTo>
                  <a:lnTo>
                    <a:pt x="1628549" y="390072"/>
                  </a:lnTo>
                  <a:lnTo>
                    <a:pt x="1628323" y="389619"/>
                  </a:lnTo>
                  <a:lnTo>
                    <a:pt x="1628096" y="386900"/>
                  </a:lnTo>
                  <a:lnTo>
                    <a:pt x="1627869" y="377157"/>
                  </a:lnTo>
                  <a:lnTo>
                    <a:pt x="1627869" y="370360"/>
                  </a:lnTo>
                  <a:lnTo>
                    <a:pt x="1627415" y="362430"/>
                  </a:lnTo>
                  <a:lnTo>
                    <a:pt x="1626962" y="353141"/>
                  </a:lnTo>
                  <a:lnTo>
                    <a:pt x="1626055" y="343172"/>
                  </a:lnTo>
                  <a:lnTo>
                    <a:pt x="1624694" y="332297"/>
                  </a:lnTo>
                  <a:lnTo>
                    <a:pt x="1622653" y="320742"/>
                  </a:lnTo>
                  <a:lnTo>
                    <a:pt x="1621292" y="314851"/>
                  </a:lnTo>
                  <a:lnTo>
                    <a:pt x="1619932" y="308733"/>
                  </a:lnTo>
                  <a:lnTo>
                    <a:pt x="1618117" y="302616"/>
                  </a:lnTo>
                  <a:lnTo>
                    <a:pt x="1616076" y="296272"/>
                  </a:lnTo>
                  <a:lnTo>
                    <a:pt x="1614035" y="289928"/>
                  </a:lnTo>
                  <a:lnTo>
                    <a:pt x="1611314" y="283358"/>
                  </a:lnTo>
                  <a:lnTo>
                    <a:pt x="1608592" y="277014"/>
                  </a:lnTo>
                  <a:lnTo>
                    <a:pt x="1605417" y="270443"/>
                  </a:lnTo>
                  <a:lnTo>
                    <a:pt x="1602242" y="264099"/>
                  </a:lnTo>
                  <a:lnTo>
                    <a:pt x="1598614" y="257302"/>
                  </a:lnTo>
                  <a:lnTo>
                    <a:pt x="1594531" y="250958"/>
                  </a:lnTo>
                  <a:lnTo>
                    <a:pt x="1590223" y="244614"/>
                  </a:lnTo>
                  <a:lnTo>
                    <a:pt x="1585687" y="238271"/>
                  </a:lnTo>
                  <a:lnTo>
                    <a:pt x="1581151" y="232153"/>
                  </a:lnTo>
                  <a:lnTo>
                    <a:pt x="1576615" y="226262"/>
                  </a:lnTo>
                  <a:lnTo>
                    <a:pt x="1571626" y="220825"/>
                  </a:lnTo>
                  <a:lnTo>
                    <a:pt x="1566864" y="215614"/>
                  </a:lnTo>
                  <a:lnTo>
                    <a:pt x="1561647" y="210856"/>
                  </a:lnTo>
                  <a:lnTo>
                    <a:pt x="1556658" y="205871"/>
                  </a:lnTo>
                  <a:lnTo>
                    <a:pt x="1551442" y="201566"/>
                  </a:lnTo>
                  <a:lnTo>
                    <a:pt x="1546453" y="197488"/>
                  </a:lnTo>
                  <a:lnTo>
                    <a:pt x="1541237" y="193636"/>
                  </a:lnTo>
                  <a:lnTo>
                    <a:pt x="1536247" y="190011"/>
                  </a:lnTo>
                  <a:lnTo>
                    <a:pt x="1531031" y="186839"/>
                  </a:lnTo>
                  <a:lnTo>
                    <a:pt x="1521053" y="180722"/>
                  </a:lnTo>
                  <a:lnTo>
                    <a:pt x="1511301" y="175284"/>
                  </a:lnTo>
                  <a:lnTo>
                    <a:pt x="1502456" y="170980"/>
                  </a:lnTo>
                  <a:lnTo>
                    <a:pt x="1494292" y="167128"/>
                  </a:lnTo>
                  <a:lnTo>
                    <a:pt x="1486808" y="163729"/>
                  </a:lnTo>
                  <a:lnTo>
                    <a:pt x="1480458" y="161237"/>
                  </a:lnTo>
                  <a:lnTo>
                    <a:pt x="1475015" y="159198"/>
                  </a:lnTo>
                  <a:lnTo>
                    <a:pt x="1471386" y="157612"/>
                  </a:lnTo>
                  <a:lnTo>
                    <a:pt x="1469119" y="156253"/>
                  </a:lnTo>
                  <a:lnTo>
                    <a:pt x="1468665" y="155799"/>
                  </a:lnTo>
                  <a:lnTo>
                    <a:pt x="1468438" y="155346"/>
                  </a:lnTo>
                  <a:lnTo>
                    <a:pt x="1468665" y="154893"/>
                  </a:lnTo>
                  <a:lnTo>
                    <a:pt x="1469119" y="154667"/>
                  </a:lnTo>
                  <a:lnTo>
                    <a:pt x="1470253" y="154213"/>
                  </a:lnTo>
                  <a:lnTo>
                    <a:pt x="1471613" y="153987"/>
                  </a:lnTo>
                  <a:close/>
                  <a:moveTo>
                    <a:pt x="1488832" y="74612"/>
                  </a:moveTo>
                  <a:lnTo>
                    <a:pt x="1491542" y="74612"/>
                  </a:lnTo>
                  <a:lnTo>
                    <a:pt x="1494705" y="74839"/>
                  </a:lnTo>
                  <a:lnTo>
                    <a:pt x="1498546" y="75066"/>
                  </a:lnTo>
                  <a:lnTo>
                    <a:pt x="1502838" y="75519"/>
                  </a:lnTo>
                  <a:lnTo>
                    <a:pt x="1507356" y="76426"/>
                  </a:lnTo>
                  <a:lnTo>
                    <a:pt x="1512552" y="77107"/>
                  </a:lnTo>
                  <a:lnTo>
                    <a:pt x="1518200" y="78467"/>
                  </a:lnTo>
                  <a:lnTo>
                    <a:pt x="1524074" y="80055"/>
                  </a:lnTo>
                  <a:lnTo>
                    <a:pt x="1530400" y="81642"/>
                  </a:lnTo>
                  <a:lnTo>
                    <a:pt x="1536951" y="83910"/>
                  </a:lnTo>
                  <a:lnTo>
                    <a:pt x="1543954" y="86178"/>
                  </a:lnTo>
                  <a:lnTo>
                    <a:pt x="1550732" y="88673"/>
                  </a:lnTo>
                  <a:lnTo>
                    <a:pt x="1558187" y="91848"/>
                  </a:lnTo>
                  <a:lnTo>
                    <a:pt x="1565642" y="95023"/>
                  </a:lnTo>
                  <a:lnTo>
                    <a:pt x="1573097" y="98878"/>
                  </a:lnTo>
                  <a:lnTo>
                    <a:pt x="1581004" y="102960"/>
                  </a:lnTo>
                  <a:lnTo>
                    <a:pt x="1588911" y="107496"/>
                  </a:lnTo>
                  <a:lnTo>
                    <a:pt x="1596818" y="112485"/>
                  </a:lnTo>
                  <a:lnTo>
                    <a:pt x="1604725" y="117928"/>
                  </a:lnTo>
                  <a:lnTo>
                    <a:pt x="1612632" y="123371"/>
                  </a:lnTo>
                  <a:lnTo>
                    <a:pt x="1620539" y="129721"/>
                  </a:lnTo>
                  <a:lnTo>
                    <a:pt x="1628446" y="136298"/>
                  </a:lnTo>
                  <a:lnTo>
                    <a:pt x="1636127" y="143328"/>
                  </a:lnTo>
                  <a:lnTo>
                    <a:pt x="1643808" y="151039"/>
                  </a:lnTo>
                  <a:lnTo>
                    <a:pt x="1651489" y="159203"/>
                  </a:lnTo>
                  <a:lnTo>
                    <a:pt x="1658493" y="168048"/>
                  </a:lnTo>
                  <a:lnTo>
                    <a:pt x="1665722" y="177119"/>
                  </a:lnTo>
                  <a:lnTo>
                    <a:pt x="1672499" y="186871"/>
                  </a:lnTo>
                  <a:lnTo>
                    <a:pt x="1679051" y="196623"/>
                  </a:lnTo>
                  <a:lnTo>
                    <a:pt x="1685150" y="206601"/>
                  </a:lnTo>
                  <a:lnTo>
                    <a:pt x="1690346" y="216580"/>
                  </a:lnTo>
                  <a:lnTo>
                    <a:pt x="1695316" y="226559"/>
                  </a:lnTo>
                  <a:lnTo>
                    <a:pt x="1699609" y="236537"/>
                  </a:lnTo>
                  <a:lnTo>
                    <a:pt x="1703449" y="246516"/>
                  </a:lnTo>
                  <a:lnTo>
                    <a:pt x="1706838" y="256268"/>
                  </a:lnTo>
                  <a:lnTo>
                    <a:pt x="1709549" y="266019"/>
                  </a:lnTo>
                  <a:lnTo>
                    <a:pt x="1712034" y="275544"/>
                  </a:lnTo>
                  <a:lnTo>
                    <a:pt x="1714067" y="284616"/>
                  </a:lnTo>
                  <a:lnTo>
                    <a:pt x="1715649" y="293914"/>
                  </a:lnTo>
                  <a:lnTo>
                    <a:pt x="1717004" y="302759"/>
                  </a:lnTo>
                  <a:lnTo>
                    <a:pt x="1717908" y="311830"/>
                  </a:lnTo>
                  <a:lnTo>
                    <a:pt x="1718811" y="320221"/>
                  </a:lnTo>
                  <a:lnTo>
                    <a:pt x="1719037" y="328385"/>
                  </a:lnTo>
                  <a:lnTo>
                    <a:pt x="1719263" y="336323"/>
                  </a:lnTo>
                  <a:lnTo>
                    <a:pt x="1719037" y="344034"/>
                  </a:lnTo>
                  <a:lnTo>
                    <a:pt x="1718811" y="351291"/>
                  </a:lnTo>
                  <a:lnTo>
                    <a:pt x="1718134" y="358094"/>
                  </a:lnTo>
                  <a:lnTo>
                    <a:pt x="1717682" y="364444"/>
                  </a:lnTo>
                  <a:lnTo>
                    <a:pt x="1717004" y="370794"/>
                  </a:lnTo>
                  <a:lnTo>
                    <a:pt x="1715875" y="376237"/>
                  </a:lnTo>
                  <a:lnTo>
                    <a:pt x="1714971" y="381453"/>
                  </a:lnTo>
                  <a:lnTo>
                    <a:pt x="1713841" y="385989"/>
                  </a:lnTo>
                  <a:lnTo>
                    <a:pt x="1712938" y="390298"/>
                  </a:lnTo>
                  <a:lnTo>
                    <a:pt x="1711808" y="393927"/>
                  </a:lnTo>
                  <a:lnTo>
                    <a:pt x="1710904" y="397102"/>
                  </a:lnTo>
                  <a:lnTo>
                    <a:pt x="1709775" y="399596"/>
                  </a:lnTo>
                  <a:lnTo>
                    <a:pt x="1708871" y="401411"/>
                  </a:lnTo>
                  <a:lnTo>
                    <a:pt x="1707742" y="402771"/>
                  </a:lnTo>
                  <a:lnTo>
                    <a:pt x="1707064" y="403225"/>
                  </a:lnTo>
                  <a:lnTo>
                    <a:pt x="1706838" y="403225"/>
                  </a:lnTo>
                  <a:lnTo>
                    <a:pt x="1706160" y="403225"/>
                  </a:lnTo>
                  <a:lnTo>
                    <a:pt x="1705708" y="402771"/>
                  </a:lnTo>
                  <a:lnTo>
                    <a:pt x="1705483" y="401864"/>
                  </a:lnTo>
                  <a:lnTo>
                    <a:pt x="1705257" y="400277"/>
                  </a:lnTo>
                  <a:lnTo>
                    <a:pt x="1705031" y="398236"/>
                  </a:lnTo>
                  <a:lnTo>
                    <a:pt x="1704805" y="392339"/>
                  </a:lnTo>
                  <a:lnTo>
                    <a:pt x="1704805" y="384855"/>
                  </a:lnTo>
                  <a:lnTo>
                    <a:pt x="1704353" y="375330"/>
                  </a:lnTo>
                  <a:lnTo>
                    <a:pt x="1704127" y="363991"/>
                  </a:lnTo>
                  <a:lnTo>
                    <a:pt x="1703449" y="351518"/>
                  </a:lnTo>
                  <a:lnTo>
                    <a:pt x="1702094" y="337457"/>
                  </a:lnTo>
                  <a:lnTo>
                    <a:pt x="1701416" y="329973"/>
                  </a:lnTo>
                  <a:lnTo>
                    <a:pt x="1700061" y="322262"/>
                  </a:lnTo>
                  <a:lnTo>
                    <a:pt x="1698931" y="314325"/>
                  </a:lnTo>
                  <a:lnTo>
                    <a:pt x="1697350" y="306387"/>
                  </a:lnTo>
                  <a:lnTo>
                    <a:pt x="1695542" y="297996"/>
                  </a:lnTo>
                  <a:lnTo>
                    <a:pt x="1693509" y="289605"/>
                  </a:lnTo>
                  <a:lnTo>
                    <a:pt x="1691250" y="280760"/>
                  </a:lnTo>
                  <a:lnTo>
                    <a:pt x="1688313" y="272143"/>
                  </a:lnTo>
                  <a:lnTo>
                    <a:pt x="1685376" y="263525"/>
                  </a:lnTo>
                  <a:lnTo>
                    <a:pt x="1681988" y="254453"/>
                  </a:lnTo>
                  <a:lnTo>
                    <a:pt x="1678147" y="245609"/>
                  </a:lnTo>
                  <a:lnTo>
                    <a:pt x="1673855" y="236310"/>
                  </a:lnTo>
                  <a:lnTo>
                    <a:pt x="1669336" y="227466"/>
                  </a:lnTo>
                  <a:lnTo>
                    <a:pt x="1664140" y="218394"/>
                  </a:lnTo>
                  <a:lnTo>
                    <a:pt x="1658944" y="209550"/>
                  </a:lnTo>
                  <a:lnTo>
                    <a:pt x="1652619" y="200478"/>
                  </a:lnTo>
                  <a:lnTo>
                    <a:pt x="1646519" y="191633"/>
                  </a:lnTo>
                  <a:lnTo>
                    <a:pt x="1640194" y="183016"/>
                  </a:lnTo>
                  <a:lnTo>
                    <a:pt x="1633868" y="175078"/>
                  </a:lnTo>
                  <a:lnTo>
                    <a:pt x="1627091" y="167594"/>
                  </a:lnTo>
                  <a:lnTo>
                    <a:pt x="1620313" y="160337"/>
                  </a:lnTo>
                  <a:lnTo>
                    <a:pt x="1613310" y="153307"/>
                  </a:lnTo>
                  <a:lnTo>
                    <a:pt x="1606307" y="146957"/>
                  </a:lnTo>
                  <a:lnTo>
                    <a:pt x="1599303" y="140833"/>
                  </a:lnTo>
                  <a:lnTo>
                    <a:pt x="1592074" y="135164"/>
                  </a:lnTo>
                  <a:lnTo>
                    <a:pt x="1584845" y="129948"/>
                  </a:lnTo>
                  <a:lnTo>
                    <a:pt x="1577841" y="124732"/>
                  </a:lnTo>
                  <a:lnTo>
                    <a:pt x="1570612" y="120196"/>
                  </a:lnTo>
                  <a:lnTo>
                    <a:pt x="1563835" y="115887"/>
                  </a:lnTo>
                  <a:lnTo>
                    <a:pt x="1556831" y="111805"/>
                  </a:lnTo>
                  <a:lnTo>
                    <a:pt x="1550280" y="107949"/>
                  </a:lnTo>
                  <a:lnTo>
                    <a:pt x="1543728" y="104321"/>
                  </a:lnTo>
                  <a:lnTo>
                    <a:pt x="1531077" y="98198"/>
                  </a:lnTo>
                  <a:lnTo>
                    <a:pt x="1519782" y="92755"/>
                  </a:lnTo>
                  <a:lnTo>
                    <a:pt x="1509390" y="88446"/>
                  </a:lnTo>
                  <a:lnTo>
                    <a:pt x="1500579" y="84817"/>
                  </a:lnTo>
                  <a:lnTo>
                    <a:pt x="1493350" y="81642"/>
                  </a:lnTo>
                  <a:lnTo>
                    <a:pt x="1488380" y="79374"/>
                  </a:lnTo>
                  <a:lnTo>
                    <a:pt x="1486346" y="78694"/>
                  </a:lnTo>
                  <a:lnTo>
                    <a:pt x="1484991" y="78014"/>
                  </a:lnTo>
                  <a:lnTo>
                    <a:pt x="1484539" y="77107"/>
                  </a:lnTo>
                  <a:lnTo>
                    <a:pt x="1484313" y="76653"/>
                  </a:lnTo>
                  <a:lnTo>
                    <a:pt x="1484313" y="76199"/>
                  </a:lnTo>
                  <a:lnTo>
                    <a:pt x="1484539" y="75973"/>
                  </a:lnTo>
                  <a:lnTo>
                    <a:pt x="1485217" y="75292"/>
                  </a:lnTo>
                  <a:lnTo>
                    <a:pt x="1486798" y="74839"/>
                  </a:lnTo>
                  <a:lnTo>
                    <a:pt x="1488832" y="74612"/>
                  </a:lnTo>
                  <a:close/>
                  <a:moveTo>
                    <a:pt x="1523085" y="0"/>
                  </a:moveTo>
                  <a:lnTo>
                    <a:pt x="1526481" y="0"/>
                  </a:lnTo>
                  <a:lnTo>
                    <a:pt x="1530330" y="0"/>
                  </a:lnTo>
                  <a:lnTo>
                    <a:pt x="1534859" y="226"/>
                  </a:lnTo>
                  <a:lnTo>
                    <a:pt x="1540293" y="906"/>
                  </a:lnTo>
                  <a:lnTo>
                    <a:pt x="1545954" y="1811"/>
                  </a:lnTo>
                  <a:lnTo>
                    <a:pt x="1552294" y="2943"/>
                  </a:lnTo>
                  <a:lnTo>
                    <a:pt x="1559313" y="4528"/>
                  </a:lnTo>
                  <a:lnTo>
                    <a:pt x="1566332" y="6339"/>
                  </a:lnTo>
                  <a:lnTo>
                    <a:pt x="1574031" y="8377"/>
                  </a:lnTo>
                  <a:lnTo>
                    <a:pt x="1581956" y="10867"/>
                  </a:lnTo>
                  <a:lnTo>
                    <a:pt x="1590334" y="13810"/>
                  </a:lnTo>
                  <a:lnTo>
                    <a:pt x="1599165" y="16980"/>
                  </a:lnTo>
                  <a:lnTo>
                    <a:pt x="1607995" y="20602"/>
                  </a:lnTo>
                  <a:lnTo>
                    <a:pt x="1617279" y="24678"/>
                  </a:lnTo>
                  <a:lnTo>
                    <a:pt x="1626336" y="29432"/>
                  </a:lnTo>
                  <a:lnTo>
                    <a:pt x="1635846" y="34413"/>
                  </a:lnTo>
                  <a:lnTo>
                    <a:pt x="1645582" y="39846"/>
                  </a:lnTo>
                  <a:lnTo>
                    <a:pt x="1655319" y="45959"/>
                  </a:lnTo>
                  <a:lnTo>
                    <a:pt x="1665055" y="52298"/>
                  </a:lnTo>
                  <a:lnTo>
                    <a:pt x="1674565" y="59317"/>
                  </a:lnTo>
                  <a:lnTo>
                    <a:pt x="1684302" y="66788"/>
                  </a:lnTo>
                  <a:lnTo>
                    <a:pt x="1694038" y="75165"/>
                  </a:lnTo>
                  <a:lnTo>
                    <a:pt x="1703548" y="83768"/>
                  </a:lnTo>
                  <a:lnTo>
                    <a:pt x="1712832" y="93051"/>
                  </a:lnTo>
                  <a:lnTo>
                    <a:pt x="1721889" y="103012"/>
                  </a:lnTo>
                  <a:lnTo>
                    <a:pt x="1730946" y="113427"/>
                  </a:lnTo>
                  <a:lnTo>
                    <a:pt x="1735248" y="119087"/>
                  </a:lnTo>
                  <a:lnTo>
                    <a:pt x="1739550" y="124520"/>
                  </a:lnTo>
                  <a:lnTo>
                    <a:pt x="1743626" y="130407"/>
                  </a:lnTo>
                  <a:lnTo>
                    <a:pt x="1747928" y="136293"/>
                  </a:lnTo>
                  <a:lnTo>
                    <a:pt x="1752004" y="142406"/>
                  </a:lnTo>
                  <a:lnTo>
                    <a:pt x="1755853" y="148745"/>
                  </a:lnTo>
                  <a:lnTo>
                    <a:pt x="1759703" y="154405"/>
                  </a:lnTo>
                  <a:lnTo>
                    <a:pt x="1763099" y="160744"/>
                  </a:lnTo>
                  <a:lnTo>
                    <a:pt x="1769665" y="172970"/>
                  </a:lnTo>
                  <a:lnTo>
                    <a:pt x="1775553" y="184969"/>
                  </a:lnTo>
                  <a:lnTo>
                    <a:pt x="1780987" y="197195"/>
                  </a:lnTo>
                  <a:lnTo>
                    <a:pt x="1785515" y="209194"/>
                  </a:lnTo>
                  <a:lnTo>
                    <a:pt x="1789591" y="220967"/>
                  </a:lnTo>
                  <a:lnTo>
                    <a:pt x="1793214" y="232740"/>
                  </a:lnTo>
                  <a:lnTo>
                    <a:pt x="1795931" y="244513"/>
                  </a:lnTo>
                  <a:lnTo>
                    <a:pt x="1798648" y="255606"/>
                  </a:lnTo>
                  <a:lnTo>
                    <a:pt x="1800686" y="266926"/>
                  </a:lnTo>
                  <a:lnTo>
                    <a:pt x="1802045" y="277793"/>
                  </a:lnTo>
                  <a:lnTo>
                    <a:pt x="1803403" y="288661"/>
                  </a:lnTo>
                  <a:lnTo>
                    <a:pt x="1804083" y="298849"/>
                  </a:lnTo>
                  <a:lnTo>
                    <a:pt x="1804762" y="308810"/>
                  </a:lnTo>
                  <a:lnTo>
                    <a:pt x="1804988" y="318546"/>
                  </a:lnTo>
                  <a:lnTo>
                    <a:pt x="1804762" y="327828"/>
                  </a:lnTo>
                  <a:lnTo>
                    <a:pt x="1804535" y="336658"/>
                  </a:lnTo>
                  <a:lnTo>
                    <a:pt x="1803856" y="345034"/>
                  </a:lnTo>
                  <a:lnTo>
                    <a:pt x="1802950" y="352959"/>
                  </a:lnTo>
                  <a:lnTo>
                    <a:pt x="1802045" y="360430"/>
                  </a:lnTo>
                  <a:lnTo>
                    <a:pt x="1800913" y="367222"/>
                  </a:lnTo>
                  <a:lnTo>
                    <a:pt x="1799780" y="373561"/>
                  </a:lnTo>
                  <a:lnTo>
                    <a:pt x="1798648" y="378995"/>
                  </a:lnTo>
                  <a:lnTo>
                    <a:pt x="1797290" y="384202"/>
                  </a:lnTo>
                  <a:lnTo>
                    <a:pt x="1795705" y="388730"/>
                  </a:lnTo>
                  <a:lnTo>
                    <a:pt x="1794573" y="392352"/>
                  </a:lnTo>
                  <a:lnTo>
                    <a:pt x="1793214" y="395522"/>
                  </a:lnTo>
                  <a:lnTo>
                    <a:pt x="1792082" y="397786"/>
                  </a:lnTo>
                  <a:lnTo>
                    <a:pt x="1790950" y="399371"/>
                  </a:lnTo>
                  <a:lnTo>
                    <a:pt x="1790044" y="400050"/>
                  </a:lnTo>
                  <a:lnTo>
                    <a:pt x="1789591" y="400050"/>
                  </a:lnTo>
                  <a:lnTo>
                    <a:pt x="1789138" y="399823"/>
                  </a:lnTo>
                  <a:lnTo>
                    <a:pt x="1788912" y="399823"/>
                  </a:lnTo>
                  <a:lnTo>
                    <a:pt x="1788685" y="399597"/>
                  </a:lnTo>
                  <a:lnTo>
                    <a:pt x="1788006" y="398239"/>
                  </a:lnTo>
                  <a:lnTo>
                    <a:pt x="1787780" y="396427"/>
                  </a:lnTo>
                  <a:lnTo>
                    <a:pt x="1787553" y="393937"/>
                  </a:lnTo>
                  <a:lnTo>
                    <a:pt x="1787327" y="386919"/>
                  </a:lnTo>
                  <a:lnTo>
                    <a:pt x="1787100" y="377636"/>
                  </a:lnTo>
                  <a:lnTo>
                    <a:pt x="1787100" y="365863"/>
                  </a:lnTo>
                  <a:lnTo>
                    <a:pt x="1786648" y="352279"/>
                  </a:lnTo>
                  <a:lnTo>
                    <a:pt x="1785742" y="336884"/>
                  </a:lnTo>
                  <a:lnTo>
                    <a:pt x="1785063" y="328507"/>
                  </a:lnTo>
                  <a:lnTo>
                    <a:pt x="1784157" y="319904"/>
                  </a:lnTo>
                  <a:lnTo>
                    <a:pt x="1783025" y="310848"/>
                  </a:lnTo>
                  <a:lnTo>
                    <a:pt x="1781666" y="301339"/>
                  </a:lnTo>
                  <a:lnTo>
                    <a:pt x="1780081" y="292057"/>
                  </a:lnTo>
                  <a:lnTo>
                    <a:pt x="1778496" y="282095"/>
                  </a:lnTo>
                  <a:lnTo>
                    <a:pt x="1776005" y="272133"/>
                  </a:lnTo>
                  <a:lnTo>
                    <a:pt x="1773515" y="261493"/>
                  </a:lnTo>
                  <a:lnTo>
                    <a:pt x="1770798" y="251078"/>
                  </a:lnTo>
                  <a:lnTo>
                    <a:pt x="1767401" y="240437"/>
                  </a:lnTo>
                  <a:lnTo>
                    <a:pt x="1763552" y="229570"/>
                  </a:lnTo>
                  <a:lnTo>
                    <a:pt x="1759476" y="218929"/>
                  </a:lnTo>
                  <a:lnTo>
                    <a:pt x="1754948" y="207836"/>
                  </a:lnTo>
                  <a:lnTo>
                    <a:pt x="1749513" y="196968"/>
                  </a:lnTo>
                  <a:lnTo>
                    <a:pt x="1743852" y="185875"/>
                  </a:lnTo>
                  <a:lnTo>
                    <a:pt x="1737739" y="175008"/>
                  </a:lnTo>
                  <a:lnTo>
                    <a:pt x="1731172" y="163914"/>
                  </a:lnTo>
                  <a:lnTo>
                    <a:pt x="1723700" y="153047"/>
                  </a:lnTo>
                  <a:lnTo>
                    <a:pt x="1716228" y="142179"/>
                  </a:lnTo>
                  <a:lnTo>
                    <a:pt x="1708303" y="131765"/>
                  </a:lnTo>
                  <a:lnTo>
                    <a:pt x="1700378" y="122030"/>
                  </a:lnTo>
                  <a:lnTo>
                    <a:pt x="1692227" y="112974"/>
                  </a:lnTo>
                  <a:lnTo>
                    <a:pt x="1683849" y="104144"/>
                  </a:lnTo>
                  <a:lnTo>
                    <a:pt x="1675471" y="95767"/>
                  </a:lnTo>
                  <a:lnTo>
                    <a:pt x="1666867" y="87843"/>
                  </a:lnTo>
                  <a:lnTo>
                    <a:pt x="1658036" y="80372"/>
                  </a:lnTo>
                  <a:lnTo>
                    <a:pt x="1649432" y="73580"/>
                  </a:lnTo>
                  <a:lnTo>
                    <a:pt x="1640601" y="67241"/>
                  </a:lnTo>
                  <a:lnTo>
                    <a:pt x="1631997" y="60902"/>
                  </a:lnTo>
                  <a:lnTo>
                    <a:pt x="1623392" y="55015"/>
                  </a:lnTo>
                  <a:lnTo>
                    <a:pt x="1614788" y="49808"/>
                  </a:lnTo>
                  <a:lnTo>
                    <a:pt x="1606410" y="44827"/>
                  </a:lnTo>
                  <a:lnTo>
                    <a:pt x="1598259" y="40299"/>
                  </a:lnTo>
                  <a:lnTo>
                    <a:pt x="1590334" y="35998"/>
                  </a:lnTo>
                  <a:lnTo>
                    <a:pt x="1582409" y="31922"/>
                  </a:lnTo>
                  <a:lnTo>
                    <a:pt x="1574937" y="28300"/>
                  </a:lnTo>
                  <a:lnTo>
                    <a:pt x="1560898" y="21961"/>
                  </a:lnTo>
                  <a:lnTo>
                    <a:pt x="1548445" y="16527"/>
                  </a:lnTo>
                  <a:lnTo>
                    <a:pt x="1537802" y="12226"/>
                  </a:lnTo>
                  <a:lnTo>
                    <a:pt x="1528972" y="8603"/>
                  </a:lnTo>
                  <a:lnTo>
                    <a:pt x="1522405" y="5886"/>
                  </a:lnTo>
                  <a:lnTo>
                    <a:pt x="1520367" y="4754"/>
                  </a:lnTo>
                  <a:lnTo>
                    <a:pt x="1518556" y="3849"/>
                  </a:lnTo>
                  <a:lnTo>
                    <a:pt x="1517877" y="2717"/>
                  </a:lnTo>
                  <a:lnTo>
                    <a:pt x="1517650" y="2490"/>
                  </a:lnTo>
                  <a:lnTo>
                    <a:pt x="1517650" y="2038"/>
                  </a:lnTo>
                  <a:lnTo>
                    <a:pt x="1517650" y="1811"/>
                  </a:lnTo>
                  <a:lnTo>
                    <a:pt x="1517877" y="1132"/>
                  </a:lnTo>
                  <a:lnTo>
                    <a:pt x="1518782" y="679"/>
                  </a:lnTo>
                  <a:lnTo>
                    <a:pt x="1520594" y="226"/>
                  </a:lnTo>
                  <a:lnTo>
                    <a:pt x="1523085"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8" name="虚尾箭头 27"/>
            <p:cNvSpPr/>
            <p:nvPr/>
          </p:nvSpPr>
          <p:spPr>
            <a:xfrm rot="3526553">
              <a:off x="5406433" y="3924792"/>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6526993" y="3708903"/>
            <a:ext cx="853319" cy="459624"/>
            <a:chOff x="6526993" y="3708903"/>
            <a:chExt cx="853319" cy="459624"/>
          </a:xfrm>
        </p:grpSpPr>
        <p:sp>
          <p:nvSpPr>
            <p:cNvPr id="17" name="KSO_Shape"/>
            <p:cNvSpPr/>
            <p:nvPr/>
          </p:nvSpPr>
          <p:spPr>
            <a:xfrm>
              <a:off x="7020272" y="3939902"/>
              <a:ext cx="360040" cy="228625"/>
            </a:xfrm>
            <a:custGeom>
              <a:avLst/>
              <a:gdLst/>
              <a:ahLst/>
              <a:cxnLst/>
              <a:rect l="l" t="t" r="r" b="b"/>
              <a:pathLst>
                <a:path w="3694176" h="2348650">
                  <a:moveTo>
                    <a:pt x="2671928" y="762368"/>
                  </a:moveTo>
                  <a:cubicBezTo>
                    <a:pt x="2393546" y="762368"/>
                    <a:pt x="2167872" y="988042"/>
                    <a:pt x="2167872" y="1266424"/>
                  </a:cubicBezTo>
                  <a:cubicBezTo>
                    <a:pt x="2167872" y="1544806"/>
                    <a:pt x="2393546" y="1770480"/>
                    <a:pt x="2671928" y="1770480"/>
                  </a:cubicBezTo>
                  <a:cubicBezTo>
                    <a:pt x="2950310" y="1770480"/>
                    <a:pt x="3175984" y="1544806"/>
                    <a:pt x="3175984" y="1266424"/>
                  </a:cubicBezTo>
                  <a:cubicBezTo>
                    <a:pt x="3175984" y="988042"/>
                    <a:pt x="2950310" y="762368"/>
                    <a:pt x="2671928" y="762368"/>
                  </a:cubicBezTo>
                  <a:close/>
                  <a:moveTo>
                    <a:pt x="2671928" y="650924"/>
                  </a:moveTo>
                  <a:cubicBezTo>
                    <a:pt x="3011859" y="650924"/>
                    <a:pt x="3287428" y="926493"/>
                    <a:pt x="3287428" y="1266424"/>
                  </a:cubicBezTo>
                  <a:cubicBezTo>
                    <a:pt x="3287428" y="1606355"/>
                    <a:pt x="3011859" y="1881924"/>
                    <a:pt x="2671928" y="1881924"/>
                  </a:cubicBezTo>
                  <a:cubicBezTo>
                    <a:pt x="2331997" y="1881924"/>
                    <a:pt x="2056428" y="1606355"/>
                    <a:pt x="2056428" y="1266424"/>
                  </a:cubicBezTo>
                  <a:cubicBezTo>
                    <a:pt x="2056428" y="926493"/>
                    <a:pt x="2331997" y="650924"/>
                    <a:pt x="2671928" y="650924"/>
                  </a:cubicBezTo>
                  <a:close/>
                  <a:moveTo>
                    <a:pt x="2671928" y="474336"/>
                  </a:moveTo>
                  <a:cubicBezTo>
                    <a:pt x="2234470" y="474336"/>
                    <a:pt x="1879840" y="828966"/>
                    <a:pt x="1879840" y="1266424"/>
                  </a:cubicBezTo>
                  <a:cubicBezTo>
                    <a:pt x="1879840" y="1703882"/>
                    <a:pt x="2234470" y="2058512"/>
                    <a:pt x="2671928" y="2058512"/>
                  </a:cubicBezTo>
                  <a:cubicBezTo>
                    <a:pt x="3109386" y="2058512"/>
                    <a:pt x="3464016" y="1703882"/>
                    <a:pt x="3464016" y="1266424"/>
                  </a:cubicBezTo>
                  <a:cubicBezTo>
                    <a:pt x="3464016" y="828966"/>
                    <a:pt x="3109386" y="474336"/>
                    <a:pt x="2671928" y="474336"/>
                  </a:cubicBezTo>
                  <a:close/>
                  <a:moveTo>
                    <a:pt x="379071" y="446698"/>
                  </a:moveTo>
                  <a:cubicBezTo>
                    <a:pt x="336590" y="446698"/>
                    <a:pt x="302152" y="481136"/>
                    <a:pt x="302152" y="523617"/>
                  </a:cubicBezTo>
                  <a:lnTo>
                    <a:pt x="302152" y="747739"/>
                  </a:lnTo>
                  <a:cubicBezTo>
                    <a:pt x="302152" y="790220"/>
                    <a:pt x="336590" y="824658"/>
                    <a:pt x="379071" y="824658"/>
                  </a:cubicBezTo>
                  <a:lnTo>
                    <a:pt x="1305353" y="824658"/>
                  </a:lnTo>
                  <a:cubicBezTo>
                    <a:pt x="1347834" y="824658"/>
                    <a:pt x="1382272" y="790220"/>
                    <a:pt x="1382272" y="747739"/>
                  </a:cubicBezTo>
                  <a:lnTo>
                    <a:pt x="1382272" y="523617"/>
                  </a:lnTo>
                  <a:cubicBezTo>
                    <a:pt x="1382272" y="481136"/>
                    <a:pt x="1347834" y="446698"/>
                    <a:pt x="1305353" y="446698"/>
                  </a:cubicBezTo>
                  <a:close/>
                  <a:moveTo>
                    <a:pt x="305760" y="0"/>
                  </a:moveTo>
                  <a:lnTo>
                    <a:pt x="946616" y="0"/>
                  </a:lnTo>
                  <a:cubicBezTo>
                    <a:pt x="1028146" y="0"/>
                    <a:pt x="1094240" y="66094"/>
                    <a:pt x="1094240" y="147624"/>
                  </a:cubicBezTo>
                  <a:lnTo>
                    <a:pt x="1094240" y="184198"/>
                  </a:lnTo>
                  <a:lnTo>
                    <a:pt x="3519440" y="184198"/>
                  </a:lnTo>
                  <a:cubicBezTo>
                    <a:pt x="3615944" y="184198"/>
                    <a:pt x="3694176" y="262430"/>
                    <a:pt x="3694176" y="358934"/>
                  </a:cubicBezTo>
                  <a:lnTo>
                    <a:pt x="3694176" y="2173914"/>
                  </a:lnTo>
                  <a:cubicBezTo>
                    <a:pt x="3694176" y="2270418"/>
                    <a:pt x="3615944" y="2348650"/>
                    <a:pt x="3519440" y="2348650"/>
                  </a:cubicBezTo>
                  <a:lnTo>
                    <a:pt x="174736" y="2348650"/>
                  </a:lnTo>
                  <a:cubicBezTo>
                    <a:pt x="78232" y="2348650"/>
                    <a:pt x="0" y="2270418"/>
                    <a:pt x="0" y="2173914"/>
                  </a:cubicBezTo>
                  <a:lnTo>
                    <a:pt x="0" y="358934"/>
                  </a:lnTo>
                  <a:cubicBezTo>
                    <a:pt x="0" y="268112"/>
                    <a:pt x="69291" y="193474"/>
                    <a:pt x="158136" y="187550"/>
                  </a:cubicBezTo>
                  <a:lnTo>
                    <a:pt x="158136" y="147624"/>
                  </a:lnTo>
                  <a:cubicBezTo>
                    <a:pt x="158136" y="66094"/>
                    <a:pt x="224230" y="0"/>
                    <a:pt x="30576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9" name="虚尾箭头 28"/>
            <p:cNvSpPr/>
            <p:nvPr/>
          </p:nvSpPr>
          <p:spPr>
            <a:xfrm rot="1781521">
              <a:off x="6526993" y="3708903"/>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6969212" y="2931790"/>
            <a:ext cx="843148" cy="288032"/>
            <a:chOff x="6969212" y="2931790"/>
            <a:chExt cx="843148" cy="288032"/>
          </a:xfrm>
        </p:grpSpPr>
        <p:sp>
          <p:nvSpPr>
            <p:cNvPr id="16" name="KSO_Shape"/>
            <p:cNvSpPr/>
            <p:nvPr/>
          </p:nvSpPr>
          <p:spPr>
            <a:xfrm>
              <a:off x="7406681" y="2931790"/>
              <a:ext cx="405679" cy="288032"/>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30" name="虚尾箭头 29"/>
            <p:cNvSpPr/>
            <p:nvPr/>
          </p:nvSpPr>
          <p:spPr>
            <a:xfrm>
              <a:off x="6969212" y="2973849"/>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6959906" y="1923678"/>
            <a:ext cx="780446" cy="303633"/>
            <a:chOff x="6959906" y="1923678"/>
            <a:chExt cx="780446" cy="303633"/>
          </a:xfrm>
        </p:grpSpPr>
        <p:sp>
          <p:nvSpPr>
            <p:cNvPr id="15" name="KSO_Shape"/>
            <p:cNvSpPr>
              <a:spLocks/>
            </p:cNvSpPr>
            <p:nvPr/>
          </p:nvSpPr>
          <p:spPr bwMode="auto">
            <a:xfrm>
              <a:off x="7380312" y="1923678"/>
              <a:ext cx="360040" cy="30363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1" name="虚尾箭头 30"/>
            <p:cNvSpPr/>
            <p:nvPr/>
          </p:nvSpPr>
          <p:spPr>
            <a:xfrm>
              <a:off x="6959906" y="1987352"/>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3347864" y="699542"/>
            <a:ext cx="661424" cy="663667"/>
            <a:chOff x="3347864" y="699542"/>
            <a:chExt cx="661424" cy="663667"/>
          </a:xfrm>
        </p:grpSpPr>
        <p:sp>
          <p:nvSpPr>
            <p:cNvPr id="19" name="KSO_Shape"/>
            <p:cNvSpPr>
              <a:spLocks/>
            </p:cNvSpPr>
            <p:nvPr/>
          </p:nvSpPr>
          <p:spPr bwMode="auto">
            <a:xfrm>
              <a:off x="3347864" y="699542"/>
              <a:ext cx="432048" cy="299553"/>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bg1"/>
            </a:solidFill>
            <a:ln>
              <a:noFill/>
            </a:ln>
          </p:spPr>
          <p:txBody>
            <a:bodyPr anchor="ctr"/>
            <a:lstStyle/>
            <a:p>
              <a:endParaRPr lang="zh-CN" altLang="en-US"/>
            </a:p>
          </p:txBody>
        </p:sp>
        <p:sp>
          <p:nvSpPr>
            <p:cNvPr id="34" name="虚尾箭头 33"/>
            <p:cNvSpPr/>
            <p:nvPr/>
          </p:nvSpPr>
          <p:spPr>
            <a:xfrm rot="12609446">
              <a:off x="3732898" y="1189243"/>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5076056" y="411510"/>
            <a:ext cx="432048" cy="638528"/>
            <a:chOff x="5076056" y="411510"/>
            <a:chExt cx="432048" cy="638528"/>
          </a:xfrm>
        </p:grpSpPr>
        <p:sp>
          <p:nvSpPr>
            <p:cNvPr id="21" name="KSO_Shape"/>
            <p:cNvSpPr>
              <a:spLocks/>
            </p:cNvSpPr>
            <p:nvPr/>
          </p:nvSpPr>
          <p:spPr bwMode="auto">
            <a:xfrm>
              <a:off x="5076056" y="411510"/>
              <a:ext cx="432048" cy="292352"/>
            </a:xfrm>
            <a:custGeom>
              <a:avLst/>
              <a:gdLst>
                <a:gd name="T0" fmla="*/ 1559345 w 1362075"/>
                <a:gd name="T1" fmla="*/ 1193908 h 922337"/>
                <a:gd name="T2" fmla="*/ 1341688 w 1362075"/>
                <a:gd name="T3" fmla="*/ 1258074 h 922337"/>
                <a:gd name="T4" fmla="*/ 1363267 w 1362075"/>
                <a:gd name="T5" fmla="*/ 1034598 h 922337"/>
                <a:gd name="T6" fmla="*/ 815579 w 1362075"/>
                <a:gd name="T7" fmla="*/ 1133059 h 922337"/>
                <a:gd name="T8" fmla="*/ 646148 w 1362075"/>
                <a:gd name="T9" fmla="*/ 1284994 h 922337"/>
                <a:gd name="T10" fmla="*/ 570722 w 1362075"/>
                <a:gd name="T11" fmla="*/ 1072581 h 922337"/>
                <a:gd name="T12" fmla="*/ 1468576 w 1362075"/>
                <a:gd name="T13" fmla="*/ 765862 h 922337"/>
                <a:gd name="T14" fmla="*/ 1503772 w 1362075"/>
                <a:gd name="T15" fmla="*/ 713746 h 922337"/>
                <a:gd name="T16" fmla="*/ 1377069 w 1362075"/>
                <a:gd name="T17" fmla="*/ 776581 h 922337"/>
                <a:gd name="T18" fmla="*/ 1193312 w 1362075"/>
                <a:gd name="T19" fmla="*/ 733705 h 922337"/>
                <a:gd name="T20" fmla="*/ 1255922 w 1362075"/>
                <a:gd name="T21" fmla="*/ 733705 h 922337"/>
                <a:gd name="T22" fmla="*/ 1072165 w 1362075"/>
                <a:gd name="T23" fmla="*/ 776581 h 922337"/>
                <a:gd name="T24" fmla="*/ 945832 w 1362075"/>
                <a:gd name="T25" fmla="*/ 713746 h 922337"/>
                <a:gd name="T26" fmla="*/ 980657 w 1362075"/>
                <a:gd name="T27" fmla="*/ 765862 h 922337"/>
                <a:gd name="T28" fmla="*/ 782450 w 1362075"/>
                <a:gd name="T29" fmla="*/ 750337 h 922337"/>
                <a:gd name="T30" fmla="*/ 838022 w 1362075"/>
                <a:gd name="T31" fmla="*/ 720768 h 922337"/>
                <a:gd name="T32" fmla="*/ 680199 w 1362075"/>
                <a:gd name="T33" fmla="*/ 781017 h 922337"/>
                <a:gd name="T34" fmla="*/ 1543414 w 1362075"/>
                <a:gd name="T35" fmla="*/ 584747 h 922337"/>
                <a:gd name="T36" fmla="*/ 1598614 w 1362075"/>
                <a:gd name="T37" fmla="*/ 614686 h 922337"/>
                <a:gd name="T38" fmla="*/ 1400779 w 1362075"/>
                <a:gd name="T39" fmla="*/ 630210 h 922337"/>
                <a:gd name="T40" fmla="*/ 1435604 w 1362075"/>
                <a:gd name="T41" fmla="*/ 578093 h 922337"/>
                <a:gd name="T42" fmla="*/ 1308530 w 1362075"/>
                <a:gd name="T43" fmla="*/ 640930 h 922337"/>
                <a:gd name="T44" fmla="*/ 1125143 w 1362075"/>
                <a:gd name="T45" fmla="*/ 598053 h 922337"/>
                <a:gd name="T46" fmla="*/ 1188124 w 1362075"/>
                <a:gd name="T47" fmla="*/ 598053 h 922337"/>
                <a:gd name="T48" fmla="*/ 1004368 w 1362075"/>
                <a:gd name="T49" fmla="*/ 640930 h 922337"/>
                <a:gd name="T50" fmla="*/ 877664 w 1362075"/>
                <a:gd name="T51" fmla="*/ 578093 h 922337"/>
                <a:gd name="T52" fmla="*/ 912488 w 1362075"/>
                <a:gd name="T53" fmla="*/ 630210 h 922337"/>
                <a:gd name="T54" fmla="*/ 714653 w 1362075"/>
                <a:gd name="T55" fmla="*/ 614686 h 922337"/>
                <a:gd name="T56" fmla="*/ 769855 w 1362075"/>
                <a:gd name="T57" fmla="*/ 584747 h 922337"/>
                <a:gd name="T58" fmla="*/ 612401 w 1362075"/>
                <a:gd name="T59" fmla="*/ 644995 h 922337"/>
                <a:gd name="T60" fmla="*/ 1611582 w 1362075"/>
                <a:gd name="T61" fmla="*/ 449094 h 922337"/>
                <a:gd name="T62" fmla="*/ 1666783 w 1362075"/>
                <a:gd name="T63" fmla="*/ 478664 h 922337"/>
                <a:gd name="T64" fmla="*/ 1468576 w 1362075"/>
                <a:gd name="T65" fmla="*/ 494557 h 922337"/>
                <a:gd name="T66" fmla="*/ 1503772 w 1362075"/>
                <a:gd name="T67" fmla="*/ 442071 h 922337"/>
                <a:gd name="T68" fmla="*/ 1377069 w 1362075"/>
                <a:gd name="T69" fmla="*/ 505277 h 922337"/>
                <a:gd name="T70" fmla="*/ 1193312 w 1362075"/>
                <a:gd name="T71" fmla="*/ 462031 h 922337"/>
                <a:gd name="T72" fmla="*/ 1255922 w 1362075"/>
                <a:gd name="T73" fmla="*/ 462031 h 922337"/>
                <a:gd name="T74" fmla="*/ 1072536 w 1362075"/>
                <a:gd name="T75" fmla="*/ 505277 h 922337"/>
                <a:gd name="T76" fmla="*/ 945832 w 1362075"/>
                <a:gd name="T77" fmla="*/ 442071 h 922337"/>
                <a:gd name="T78" fmla="*/ 980657 w 1362075"/>
                <a:gd name="T79" fmla="*/ 494557 h 922337"/>
                <a:gd name="T80" fmla="*/ 782450 w 1362075"/>
                <a:gd name="T81" fmla="*/ 478664 h 922337"/>
                <a:gd name="T82" fmla="*/ 838022 w 1362075"/>
                <a:gd name="T83" fmla="*/ 449094 h 922337"/>
                <a:gd name="T84" fmla="*/ 680199 w 1362075"/>
                <a:gd name="T85" fmla="*/ 509342 h 922337"/>
                <a:gd name="T86" fmla="*/ 522375 w 1362075"/>
                <a:gd name="T87" fmla="*/ 449094 h 922337"/>
                <a:gd name="T88" fmla="*/ 578317 w 1362075"/>
                <a:gd name="T89" fmla="*/ 478664 h 922337"/>
                <a:gd name="T90" fmla="*/ 1671228 w 1362075"/>
                <a:gd name="T91" fmla="*/ 355579 h 922337"/>
                <a:gd name="T92" fmla="*/ 1711241 w 1362075"/>
                <a:gd name="T93" fmla="*/ 306788 h 922337"/>
                <a:gd name="T94" fmla="*/ 1578238 w 1362075"/>
                <a:gd name="T95" fmla="*/ 370733 h 922337"/>
                <a:gd name="T96" fmla="*/ 1398927 w 1362075"/>
                <a:gd name="T97" fmla="*/ 323422 h 922337"/>
                <a:gd name="T98" fmla="*/ 1461168 w 1362075"/>
                <a:gd name="T99" fmla="*/ 329335 h 922337"/>
                <a:gd name="T100" fmla="*/ 1273705 w 1362075"/>
                <a:gd name="T101" fmla="*/ 367776 h 922337"/>
                <a:gd name="T102" fmla="*/ 1152929 w 1362075"/>
                <a:gd name="T103" fmla="*/ 305680 h 922337"/>
                <a:gd name="T104" fmla="*/ 1182938 w 1362075"/>
                <a:gd name="T105" fmla="*/ 361124 h 922337"/>
                <a:gd name="T106" fmla="*/ 986585 w 1362075"/>
                <a:gd name="T107" fmla="*/ 339685 h 922337"/>
                <a:gd name="T108" fmla="*/ 1044379 w 1362075"/>
                <a:gd name="T109" fmla="*/ 315660 h 922337"/>
                <a:gd name="T110" fmla="*/ 880999 w 1362075"/>
                <a:gd name="T111" fmla="*/ 373320 h 922337"/>
                <a:gd name="T112" fmla="*/ 729102 w 1362075"/>
                <a:gd name="T113" fmla="*/ 311593 h 922337"/>
                <a:gd name="T114" fmla="*/ 781709 w 1362075"/>
                <a:gd name="T115" fmla="*/ 346338 h 922337"/>
                <a:gd name="T116" fmla="*/ 582393 w 1362075"/>
                <a:gd name="T117" fmla="*/ 355579 h 922337"/>
                <a:gd name="T118" fmla="*/ 622404 w 1362075"/>
                <a:gd name="T119" fmla="*/ 306788 h 922337"/>
                <a:gd name="T120" fmla="*/ 489403 w 1362075"/>
                <a:gd name="T121" fmla="*/ 370733 h 922337"/>
                <a:gd name="T122" fmla="*/ 81506 w 1362075"/>
                <a:gd name="T123" fmla="*/ 201446 h 922337"/>
                <a:gd name="T124" fmla="*/ 17042 w 1362075"/>
                <a:gd name="T125" fmla="*/ 44724 h 9223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62075" h="922337">
                  <a:moveTo>
                    <a:pt x="1016502" y="728662"/>
                  </a:moveTo>
                  <a:lnTo>
                    <a:pt x="1021557" y="728662"/>
                  </a:lnTo>
                  <a:lnTo>
                    <a:pt x="1026345" y="728662"/>
                  </a:lnTo>
                  <a:lnTo>
                    <a:pt x="1031400" y="729190"/>
                  </a:lnTo>
                  <a:lnTo>
                    <a:pt x="1036454" y="729718"/>
                  </a:lnTo>
                  <a:lnTo>
                    <a:pt x="1041243" y="730509"/>
                  </a:lnTo>
                  <a:lnTo>
                    <a:pt x="1045765" y="731565"/>
                  </a:lnTo>
                  <a:lnTo>
                    <a:pt x="1050288" y="732884"/>
                  </a:lnTo>
                  <a:lnTo>
                    <a:pt x="1055076" y="734467"/>
                  </a:lnTo>
                  <a:lnTo>
                    <a:pt x="1059598" y="736050"/>
                  </a:lnTo>
                  <a:lnTo>
                    <a:pt x="1063855" y="738161"/>
                  </a:lnTo>
                  <a:lnTo>
                    <a:pt x="1067845" y="740272"/>
                  </a:lnTo>
                  <a:lnTo>
                    <a:pt x="1072102" y="742383"/>
                  </a:lnTo>
                  <a:lnTo>
                    <a:pt x="1076092" y="745285"/>
                  </a:lnTo>
                  <a:lnTo>
                    <a:pt x="1079816" y="747924"/>
                  </a:lnTo>
                  <a:lnTo>
                    <a:pt x="1083541" y="750827"/>
                  </a:lnTo>
                  <a:lnTo>
                    <a:pt x="1086999" y="753729"/>
                  </a:lnTo>
                  <a:lnTo>
                    <a:pt x="1090723" y="756895"/>
                  </a:lnTo>
                  <a:lnTo>
                    <a:pt x="1093916" y="760062"/>
                  </a:lnTo>
                  <a:lnTo>
                    <a:pt x="1096842" y="764020"/>
                  </a:lnTo>
                  <a:lnTo>
                    <a:pt x="1099768" y="767450"/>
                  </a:lnTo>
                  <a:lnTo>
                    <a:pt x="1102429" y="771144"/>
                  </a:lnTo>
                  <a:lnTo>
                    <a:pt x="1104823" y="775102"/>
                  </a:lnTo>
                  <a:lnTo>
                    <a:pt x="1107483" y="779060"/>
                  </a:lnTo>
                  <a:lnTo>
                    <a:pt x="1109611" y="783546"/>
                  </a:lnTo>
                  <a:lnTo>
                    <a:pt x="1111473" y="787767"/>
                  </a:lnTo>
                  <a:lnTo>
                    <a:pt x="1113336" y="791989"/>
                  </a:lnTo>
                  <a:lnTo>
                    <a:pt x="1114932" y="796475"/>
                  </a:lnTo>
                  <a:lnTo>
                    <a:pt x="1115996" y="801488"/>
                  </a:lnTo>
                  <a:lnTo>
                    <a:pt x="1117326" y="805974"/>
                  </a:lnTo>
                  <a:lnTo>
                    <a:pt x="1118124" y="810723"/>
                  </a:lnTo>
                  <a:lnTo>
                    <a:pt x="1118656" y="815473"/>
                  </a:lnTo>
                  <a:lnTo>
                    <a:pt x="1118922" y="820486"/>
                  </a:lnTo>
                  <a:lnTo>
                    <a:pt x="1119188" y="825500"/>
                  </a:lnTo>
                  <a:lnTo>
                    <a:pt x="1118922" y="830513"/>
                  </a:lnTo>
                  <a:lnTo>
                    <a:pt x="1118656" y="835263"/>
                  </a:lnTo>
                  <a:lnTo>
                    <a:pt x="1118124" y="840276"/>
                  </a:lnTo>
                  <a:lnTo>
                    <a:pt x="1117326" y="845025"/>
                  </a:lnTo>
                  <a:lnTo>
                    <a:pt x="1115996" y="849775"/>
                  </a:lnTo>
                  <a:lnTo>
                    <a:pt x="1114932" y="854261"/>
                  </a:lnTo>
                  <a:lnTo>
                    <a:pt x="1113336" y="859010"/>
                  </a:lnTo>
                  <a:lnTo>
                    <a:pt x="1111473" y="863232"/>
                  </a:lnTo>
                  <a:lnTo>
                    <a:pt x="1109611" y="867454"/>
                  </a:lnTo>
                  <a:lnTo>
                    <a:pt x="1107483" y="871676"/>
                  </a:lnTo>
                  <a:lnTo>
                    <a:pt x="1104823" y="875897"/>
                  </a:lnTo>
                  <a:lnTo>
                    <a:pt x="1102429" y="879591"/>
                  </a:lnTo>
                  <a:lnTo>
                    <a:pt x="1099768" y="883549"/>
                  </a:lnTo>
                  <a:lnTo>
                    <a:pt x="1096842" y="886980"/>
                  </a:lnTo>
                  <a:lnTo>
                    <a:pt x="1093916" y="890674"/>
                  </a:lnTo>
                  <a:lnTo>
                    <a:pt x="1090723" y="894104"/>
                  </a:lnTo>
                  <a:lnTo>
                    <a:pt x="1086999" y="897270"/>
                  </a:lnTo>
                  <a:lnTo>
                    <a:pt x="1083541" y="900173"/>
                  </a:lnTo>
                  <a:lnTo>
                    <a:pt x="1079816" y="903075"/>
                  </a:lnTo>
                  <a:lnTo>
                    <a:pt x="1076092" y="905714"/>
                  </a:lnTo>
                  <a:lnTo>
                    <a:pt x="1072102" y="908352"/>
                  </a:lnTo>
                  <a:lnTo>
                    <a:pt x="1067845" y="910463"/>
                  </a:lnTo>
                  <a:lnTo>
                    <a:pt x="1063855" y="912838"/>
                  </a:lnTo>
                  <a:lnTo>
                    <a:pt x="1059598" y="914949"/>
                  </a:lnTo>
                  <a:lnTo>
                    <a:pt x="1055076" y="916532"/>
                  </a:lnTo>
                  <a:lnTo>
                    <a:pt x="1050288" y="918115"/>
                  </a:lnTo>
                  <a:lnTo>
                    <a:pt x="1045765" y="919435"/>
                  </a:lnTo>
                  <a:lnTo>
                    <a:pt x="1041243" y="920490"/>
                  </a:lnTo>
                  <a:lnTo>
                    <a:pt x="1036454" y="921282"/>
                  </a:lnTo>
                  <a:lnTo>
                    <a:pt x="1031400" y="921809"/>
                  </a:lnTo>
                  <a:lnTo>
                    <a:pt x="1026345" y="922337"/>
                  </a:lnTo>
                  <a:lnTo>
                    <a:pt x="1021557" y="922337"/>
                  </a:lnTo>
                  <a:lnTo>
                    <a:pt x="1016502" y="922337"/>
                  </a:lnTo>
                  <a:lnTo>
                    <a:pt x="1011448" y="921809"/>
                  </a:lnTo>
                  <a:lnTo>
                    <a:pt x="1006659" y="921282"/>
                  </a:lnTo>
                  <a:lnTo>
                    <a:pt x="1001871" y="920490"/>
                  </a:lnTo>
                  <a:lnTo>
                    <a:pt x="997082" y="919435"/>
                  </a:lnTo>
                  <a:lnTo>
                    <a:pt x="992294" y="918115"/>
                  </a:lnTo>
                  <a:lnTo>
                    <a:pt x="987771" y="916532"/>
                  </a:lnTo>
                  <a:lnTo>
                    <a:pt x="983515" y="914949"/>
                  </a:lnTo>
                  <a:lnTo>
                    <a:pt x="979259" y="912838"/>
                  </a:lnTo>
                  <a:lnTo>
                    <a:pt x="974736" y="910463"/>
                  </a:lnTo>
                  <a:lnTo>
                    <a:pt x="970746" y="908352"/>
                  </a:lnTo>
                  <a:lnTo>
                    <a:pt x="966755" y="905714"/>
                  </a:lnTo>
                  <a:lnTo>
                    <a:pt x="963031" y="903075"/>
                  </a:lnTo>
                  <a:lnTo>
                    <a:pt x="959307" y="900173"/>
                  </a:lnTo>
                  <a:lnTo>
                    <a:pt x="955582" y="897270"/>
                  </a:lnTo>
                  <a:lnTo>
                    <a:pt x="952390" y="894104"/>
                  </a:lnTo>
                  <a:lnTo>
                    <a:pt x="949198" y="890674"/>
                  </a:lnTo>
                  <a:lnTo>
                    <a:pt x="946005" y="886980"/>
                  </a:lnTo>
                  <a:lnTo>
                    <a:pt x="943079" y="883549"/>
                  </a:lnTo>
                  <a:lnTo>
                    <a:pt x="940419" y="879591"/>
                  </a:lnTo>
                  <a:lnTo>
                    <a:pt x="938025" y="875897"/>
                  </a:lnTo>
                  <a:lnTo>
                    <a:pt x="935364" y="871676"/>
                  </a:lnTo>
                  <a:lnTo>
                    <a:pt x="933236" y="867454"/>
                  </a:lnTo>
                  <a:lnTo>
                    <a:pt x="931374" y="863232"/>
                  </a:lnTo>
                  <a:lnTo>
                    <a:pt x="929512" y="859010"/>
                  </a:lnTo>
                  <a:lnTo>
                    <a:pt x="928182" y="854261"/>
                  </a:lnTo>
                  <a:lnTo>
                    <a:pt x="926852" y="849775"/>
                  </a:lnTo>
                  <a:lnTo>
                    <a:pt x="925787" y="845025"/>
                  </a:lnTo>
                  <a:lnTo>
                    <a:pt x="924989" y="840276"/>
                  </a:lnTo>
                  <a:lnTo>
                    <a:pt x="924191" y="835263"/>
                  </a:lnTo>
                  <a:lnTo>
                    <a:pt x="923925" y="830513"/>
                  </a:lnTo>
                  <a:lnTo>
                    <a:pt x="923925" y="825500"/>
                  </a:lnTo>
                  <a:lnTo>
                    <a:pt x="923925" y="820486"/>
                  </a:lnTo>
                  <a:lnTo>
                    <a:pt x="924191" y="815473"/>
                  </a:lnTo>
                  <a:lnTo>
                    <a:pt x="924989" y="810723"/>
                  </a:lnTo>
                  <a:lnTo>
                    <a:pt x="925787" y="805974"/>
                  </a:lnTo>
                  <a:lnTo>
                    <a:pt x="926852" y="801488"/>
                  </a:lnTo>
                  <a:lnTo>
                    <a:pt x="928182" y="796475"/>
                  </a:lnTo>
                  <a:lnTo>
                    <a:pt x="929512" y="791989"/>
                  </a:lnTo>
                  <a:lnTo>
                    <a:pt x="931374" y="787767"/>
                  </a:lnTo>
                  <a:lnTo>
                    <a:pt x="933236" y="783546"/>
                  </a:lnTo>
                  <a:lnTo>
                    <a:pt x="935364" y="779060"/>
                  </a:lnTo>
                  <a:lnTo>
                    <a:pt x="938025" y="775102"/>
                  </a:lnTo>
                  <a:lnTo>
                    <a:pt x="940419" y="771144"/>
                  </a:lnTo>
                  <a:lnTo>
                    <a:pt x="943079" y="767450"/>
                  </a:lnTo>
                  <a:lnTo>
                    <a:pt x="946005" y="764020"/>
                  </a:lnTo>
                  <a:lnTo>
                    <a:pt x="949198" y="760062"/>
                  </a:lnTo>
                  <a:lnTo>
                    <a:pt x="952390" y="756895"/>
                  </a:lnTo>
                  <a:lnTo>
                    <a:pt x="955582" y="753729"/>
                  </a:lnTo>
                  <a:lnTo>
                    <a:pt x="959307" y="750827"/>
                  </a:lnTo>
                  <a:lnTo>
                    <a:pt x="963031" y="747924"/>
                  </a:lnTo>
                  <a:lnTo>
                    <a:pt x="966755" y="745285"/>
                  </a:lnTo>
                  <a:lnTo>
                    <a:pt x="970746" y="742383"/>
                  </a:lnTo>
                  <a:lnTo>
                    <a:pt x="974736" y="740272"/>
                  </a:lnTo>
                  <a:lnTo>
                    <a:pt x="979259" y="738161"/>
                  </a:lnTo>
                  <a:lnTo>
                    <a:pt x="983515" y="736050"/>
                  </a:lnTo>
                  <a:lnTo>
                    <a:pt x="987771" y="734467"/>
                  </a:lnTo>
                  <a:lnTo>
                    <a:pt x="992294" y="732884"/>
                  </a:lnTo>
                  <a:lnTo>
                    <a:pt x="997082" y="731565"/>
                  </a:lnTo>
                  <a:lnTo>
                    <a:pt x="1001871" y="730509"/>
                  </a:lnTo>
                  <a:lnTo>
                    <a:pt x="1006659" y="729718"/>
                  </a:lnTo>
                  <a:lnTo>
                    <a:pt x="1011448" y="729190"/>
                  </a:lnTo>
                  <a:lnTo>
                    <a:pt x="1016502" y="728662"/>
                  </a:lnTo>
                  <a:close/>
                  <a:moveTo>
                    <a:pt x="481389" y="728662"/>
                  </a:moveTo>
                  <a:lnTo>
                    <a:pt x="486437" y="728662"/>
                  </a:lnTo>
                  <a:lnTo>
                    <a:pt x="491485" y="728662"/>
                  </a:lnTo>
                  <a:lnTo>
                    <a:pt x="496532" y="729190"/>
                  </a:lnTo>
                  <a:lnTo>
                    <a:pt x="501314" y="729718"/>
                  </a:lnTo>
                  <a:lnTo>
                    <a:pt x="506362" y="730509"/>
                  </a:lnTo>
                  <a:lnTo>
                    <a:pt x="510878" y="731565"/>
                  </a:lnTo>
                  <a:lnTo>
                    <a:pt x="515394" y="732884"/>
                  </a:lnTo>
                  <a:lnTo>
                    <a:pt x="519911" y="734467"/>
                  </a:lnTo>
                  <a:lnTo>
                    <a:pt x="524427" y="736050"/>
                  </a:lnTo>
                  <a:lnTo>
                    <a:pt x="528943" y="738161"/>
                  </a:lnTo>
                  <a:lnTo>
                    <a:pt x="532928" y="740272"/>
                  </a:lnTo>
                  <a:lnTo>
                    <a:pt x="536913" y="742383"/>
                  </a:lnTo>
                  <a:lnTo>
                    <a:pt x="540898" y="745285"/>
                  </a:lnTo>
                  <a:lnTo>
                    <a:pt x="544883" y="747924"/>
                  </a:lnTo>
                  <a:lnTo>
                    <a:pt x="548602" y="750827"/>
                  </a:lnTo>
                  <a:lnTo>
                    <a:pt x="552056" y="753729"/>
                  </a:lnTo>
                  <a:lnTo>
                    <a:pt x="555510" y="756895"/>
                  </a:lnTo>
                  <a:lnTo>
                    <a:pt x="558698" y="760062"/>
                  </a:lnTo>
                  <a:lnTo>
                    <a:pt x="561620" y="764020"/>
                  </a:lnTo>
                  <a:lnTo>
                    <a:pt x="564808" y="767450"/>
                  </a:lnTo>
                  <a:lnTo>
                    <a:pt x="567464" y="771144"/>
                  </a:lnTo>
                  <a:lnTo>
                    <a:pt x="569855" y="775102"/>
                  </a:lnTo>
                  <a:lnTo>
                    <a:pt x="572246" y="779060"/>
                  </a:lnTo>
                  <a:lnTo>
                    <a:pt x="574372" y="783546"/>
                  </a:lnTo>
                  <a:lnTo>
                    <a:pt x="576231" y="787767"/>
                  </a:lnTo>
                  <a:lnTo>
                    <a:pt x="578091" y="791989"/>
                  </a:lnTo>
                  <a:lnTo>
                    <a:pt x="579685" y="796475"/>
                  </a:lnTo>
                  <a:lnTo>
                    <a:pt x="580748" y="801488"/>
                  </a:lnTo>
                  <a:lnTo>
                    <a:pt x="582342" y="805974"/>
                  </a:lnTo>
                  <a:lnTo>
                    <a:pt x="583139" y="810723"/>
                  </a:lnTo>
                  <a:lnTo>
                    <a:pt x="583670" y="815473"/>
                  </a:lnTo>
                  <a:lnTo>
                    <a:pt x="583936" y="820486"/>
                  </a:lnTo>
                  <a:lnTo>
                    <a:pt x="584201" y="825500"/>
                  </a:lnTo>
                  <a:lnTo>
                    <a:pt x="583936" y="830513"/>
                  </a:lnTo>
                  <a:lnTo>
                    <a:pt x="583670" y="835263"/>
                  </a:lnTo>
                  <a:lnTo>
                    <a:pt x="583139" y="840276"/>
                  </a:lnTo>
                  <a:lnTo>
                    <a:pt x="582342" y="845025"/>
                  </a:lnTo>
                  <a:lnTo>
                    <a:pt x="580748" y="849775"/>
                  </a:lnTo>
                  <a:lnTo>
                    <a:pt x="579685" y="854261"/>
                  </a:lnTo>
                  <a:lnTo>
                    <a:pt x="578091" y="859010"/>
                  </a:lnTo>
                  <a:lnTo>
                    <a:pt x="576231" y="863232"/>
                  </a:lnTo>
                  <a:lnTo>
                    <a:pt x="574372" y="867454"/>
                  </a:lnTo>
                  <a:lnTo>
                    <a:pt x="572246" y="871676"/>
                  </a:lnTo>
                  <a:lnTo>
                    <a:pt x="569855" y="875897"/>
                  </a:lnTo>
                  <a:lnTo>
                    <a:pt x="567464" y="879591"/>
                  </a:lnTo>
                  <a:lnTo>
                    <a:pt x="564808" y="883549"/>
                  </a:lnTo>
                  <a:lnTo>
                    <a:pt x="561620" y="886980"/>
                  </a:lnTo>
                  <a:lnTo>
                    <a:pt x="558698" y="890674"/>
                  </a:lnTo>
                  <a:lnTo>
                    <a:pt x="555510" y="894104"/>
                  </a:lnTo>
                  <a:lnTo>
                    <a:pt x="552056" y="897270"/>
                  </a:lnTo>
                  <a:lnTo>
                    <a:pt x="548602" y="900173"/>
                  </a:lnTo>
                  <a:lnTo>
                    <a:pt x="544883" y="903075"/>
                  </a:lnTo>
                  <a:lnTo>
                    <a:pt x="540898" y="905714"/>
                  </a:lnTo>
                  <a:lnTo>
                    <a:pt x="536913" y="908352"/>
                  </a:lnTo>
                  <a:lnTo>
                    <a:pt x="532928" y="910463"/>
                  </a:lnTo>
                  <a:lnTo>
                    <a:pt x="528943" y="912838"/>
                  </a:lnTo>
                  <a:lnTo>
                    <a:pt x="524427" y="914949"/>
                  </a:lnTo>
                  <a:lnTo>
                    <a:pt x="519911" y="916532"/>
                  </a:lnTo>
                  <a:lnTo>
                    <a:pt x="515394" y="918115"/>
                  </a:lnTo>
                  <a:lnTo>
                    <a:pt x="510878" y="919435"/>
                  </a:lnTo>
                  <a:lnTo>
                    <a:pt x="506362" y="920490"/>
                  </a:lnTo>
                  <a:lnTo>
                    <a:pt x="501314" y="921282"/>
                  </a:lnTo>
                  <a:lnTo>
                    <a:pt x="496532" y="921809"/>
                  </a:lnTo>
                  <a:lnTo>
                    <a:pt x="491485" y="922337"/>
                  </a:lnTo>
                  <a:lnTo>
                    <a:pt x="486437" y="922337"/>
                  </a:lnTo>
                  <a:lnTo>
                    <a:pt x="481389" y="922337"/>
                  </a:lnTo>
                  <a:lnTo>
                    <a:pt x="476607" y="921809"/>
                  </a:lnTo>
                  <a:lnTo>
                    <a:pt x="471825" y="921282"/>
                  </a:lnTo>
                  <a:lnTo>
                    <a:pt x="466778" y="920490"/>
                  </a:lnTo>
                  <a:lnTo>
                    <a:pt x="461996" y="919435"/>
                  </a:lnTo>
                  <a:lnTo>
                    <a:pt x="457480" y="918115"/>
                  </a:lnTo>
                  <a:lnTo>
                    <a:pt x="452963" y="916532"/>
                  </a:lnTo>
                  <a:lnTo>
                    <a:pt x="448447" y="914949"/>
                  </a:lnTo>
                  <a:lnTo>
                    <a:pt x="444196" y="912838"/>
                  </a:lnTo>
                  <a:lnTo>
                    <a:pt x="439946" y="910463"/>
                  </a:lnTo>
                  <a:lnTo>
                    <a:pt x="435961" y="908352"/>
                  </a:lnTo>
                  <a:lnTo>
                    <a:pt x="431976" y="905714"/>
                  </a:lnTo>
                  <a:lnTo>
                    <a:pt x="427991" y="903075"/>
                  </a:lnTo>
                  <a:lnTo>
                    <a:pt x="424272" y="900173"/>
                  </a:lnTo>
                  <a:lnTo>
                    <a:pt x="420818" y="897270"/>
                  </a:lnTo>
                  <a:lnTo>
                    <a:pt x="417630" y="894104"/>
                  </a:lnTo>
                  <a:lnTo>
                    <a:pt x="414442" y="890674"/>
                  </a:lnTo>
                  <a:lnTo>
                    <a:pt x="410988" y="886980"/>
                  </a:lnTo>
                  <a:lnTo>
                    <a:pt x="408066" y="883549"/>
                  </a:lnTo>
                  <a:lnTo>
                    <a:pt x="405409" y="879591"/>
                  </a:lnTo>
                  <a:lnTo>
                    <a:pt x="403018" y="875897"/>
                  </a:lnTo>
                  <a:lnTo>
                    <a:pt x="400627" y="871676"/>
                  </a:lnTo>
                  <a:lnTo>
                    <a:pt x="398502" y="867454"/>
                  </a:lnTo>
                  <a:lnTo>
                    <a:pt x="396643" y="863232"/>
                  </a:lnTo>
                  <a:lnTo>
                    <a:pt x="395049" y="859010"/>
                  </a:lnTo>
                  <a:lnTo>
                    <a:pt x="393455" y="854261"/>
                  </a:lnTo>
                  <a:lnTo>
                    <a:pt x="391861" y="849775"/>
                  </a:lnTo>
                  <a:lnTo>
                    <a:pt x="390798" y="845025"/>
                  </a:lnTo>
                  <a:lnTo>
                    <a:pt x="390001" y="840276"/>
                  </a:lnTo>
                  <a:lnTo>
                    <a:pt x="389204" y="835263"/>
                  </a:lnTo>
                  <a:lnTo>
                    <a:pt x="388938" y="830513"/>
                  </a:lnTo>
                  <a:lnTo>
                    <a:pt x="388938" y="825500"/>
                  </a:lnTo>
                  <a:lnTo>
                    <a:pt x="388938" y="820486"/>
                  </a:lnTo>
                  <a:lnTo>
                    <a:pt x="389204" y="815473"/>
                  </a:lnTo>
                  <a:lnTo>
                    <a:pt x="390001" y="810723"/>
                  </a:lnTo>
                  <a:lnTo>
                    <a:pt x="390798" y="805974"/>
                  </a:lnTo>
                  <a:lnTo>
                    <a:pt x="391861" y="801488"/>
                  </a:lnTo>
                  <a:lnTo>
                    <a:pt x="393455" y="796475"/>
                  </a:lnTo>
                  <a:lnTo>
                    <a:pt x="395049" y="791989"/>
                  </a:lnTo>
                  <a:lnTo>
                    <a:pt x="396643" y="787767"/>
                  </a:lnTo>
                  <a:lnTo>
                    <a:pt x="398502" y="783546"/>
                  </a:lnTo>
                  <a:lnTo>
                    <a:pt x="400627" y="779060"/>
                  </a:lnTo>
                  <a:lnTo>
                    <a:pt x="403018" y="775102"/>
                  </a:lnTo>
                  <a:lnTo>
                    <a:pt x="405409" y="771144"/>
                  </a:lnTo>
                  <a:lnTo>
                    <a:pt x="408066" y="767450"/>
                  </a:lnTo>
                  <a:lnTo>
                    <a:pt x="410988" y="764020"/>
                  </a:lnTo>
                  <a:lnTo>
                    <a:pt x="414442" y="760062"/>
                  </a:lnTo>
                  <a:lnTo>
                    <a:pt x="417630" y="756895"/>
                  </a:lnTo>
                  <a:lnTo>
                    <a:pt x="420818" y="753729"/>
                  </a:lnTo>
                  <a:lnTo>
                    <a:pt x="424272" y="750827"/>
                  </a:lnTo>
                  <a:lnTo>
                    <a:pt x="427991" y="747924"/>
                  </a:lnTo>
                  <a:lnTo>
                    <a:pt x="431976" y="745285"/>
                  </a:lnTo>
                  <a:lnTo>
                    <a:pt x="435961" y="742383"/>
                  </a:lnTo>
                  <a:lnTo>
                    <a:pt x="439946" y="740272"/>
                  </a:lnTo>
                  <a:lnTo>
                    <a:pt x="444196" y="738161"/>
                  </a:lnTo>
                  <a:lnTo>
                    <a:pt x="448447" y="736050"/>
                  </a:lnTo>
                  <a:lnTo>
                    <a:pt x="452963" y="734467"/>
                  </a:lnTo>
                  <a:lnTo>
                    <a:pt x="457480" y="732884"/>
                  </a:lnTo>
                  <a:lnTo>
                    <a:pt x="461996" y="731565"/>
                  </a:lnTo>
                  <a:lnTo>
                    <a:pt x="466778" y="730509"/>
                  </a:lnTo>
                  <a:lnTo>
                    <a:pt x="471825" y="729718"/>
                  </a:lnTo>
                  <a:lnTo>
                    <a:pt x="476607" y="729190"/>
                  </a:lnTo>
                  <a:lnTo>
                    <a:pt x="481389" y="728662"/>
                  </a:lnTo>
                  <a:close/>
                  <a:moveTo>
                    <a:pt x="1067780" y="510168"/>
                  </a:moveTo>
                  <a:lnTo>
                    <a:pt x="1065396" y="510697"/>
                  </a:lnTo>
                  <a:lnTo>
                    <a:pt x="1063012" y="511226"/>
                  </a:lnTo>
                  <a:lnTo>
                    <a:pt x="1060893" y="512019"/>
                  </a:lnTo>
                  <a:lnTo>
                    <a:pt x="1058774" y="513077"/>
                  </a:lnTo>
                  <a:lnTo>
                    <a:pt x="1056655" y="514135"/>
                  </a:lnTo>
                  <a:lnTo>
                    <a:pt x="1055065" y="515722"/>
                  </a:lnTo>
                  <a:lnTo>
                    <a:pt x="1053211" y="517044"/>
                  </a:lnTo>
                  <a:lnTo>
                    <a:pt x="1051622" y="518895"/>
                  </a:lnTo>
                  <a:lnTo>
                    <a:pt x="1050032" y="521011"/>
                  </a:lnTo>
                  <a:lnTo>
                    <a:pt x="1048973" y="522862"/>
                  </a:lnTo>
                  <a:lnTo>
                    <a:pt x="1047913" y="524978"/>
                  </a:lnTo>
                  <a:lnTo>
                    <a:pt x="1047119" y="527358"/>
                  </a:lnTo>
                  <a:lnTo>
                    <a:pt x="1046589" y="529474"/>
                  </a:lnTo>
                  <a:lnTo>
                    <a:pt x="1046059" y="531854"/>
                  </a:lnTo>
                  <a:lnTo>
                    <a:pt x="1046059" y="534499"/>
                  </a:lnTo>
                  <a:lnTo>
                    <a:pt x="1046059" y="536879"/>
                  </a:lnTo>
                  <a:lnTo>
                    <a:pt x="1046589" y="539524"/>
                  </a:lnTo>
                  <a:lnTo>
                    <a:pt x="1047119" y="541640"/>
                  </a:lnTo>
                  <a:lnTo>
                    <a:pt x="1047913" y="544020"/>
                  </a:lnTo>
                  <a:lnTo>
                    <a:pt x="1048973" y="546136"/>
                  </a:lnTo>
                  <a:lnTo>
                    <a:pt x="1050032" y="547987"/>
                  </a:lnTo>
                  <a:lnTo>
                    <a:pt x="1051622" y="549839"/>
                  </a:lnTo>
                  <a:lnTo>
                    <a:pt x="1053211" y="551425"/>
                  </a:lnTo>
                  <a:lnTo>
                    <a:pt x="1055065" y="553012"/>
                  </a:lnTo>
                  <a:lnTo>
                    <a:pt x="1056655" y="554599"/>
                  </a:lnTo>
                  <a:lnTo>
                    <a:pt x="1058774" y="555657"/>
                  </a:lnTo>
                  <a:lnTo>
                    <a:pt x="1060893" y="556979"/>
                  </a:lnTo>
                  <a:lnTo>
                    <a:pt x="1063012" y="557773"/>
                  </a:lnTo>
                  <a:lnTo>
                    <a:pt x="1065396" y="558302"/>
                  </a:lnTo>
                  <a:lnTo>
                    <a:pt x="1067780" y="558831"/>
                  </a:lnTo>
                  <a:lnTo>
                    <a:pt x="1070429" y="558831"/>
                  </a:lnTo>
                  <a:lnTo>
                    <a:pt x="1072813" y="558831"/>
                  </a:lnTo>
                  <a:lnTo>
                    <a:pt x="1075197" y="558302"/>
                  </a:lnTo>
                  <a:lnTo>
                    <a:pt x="1077581" y="557773"/>
                  </a:lnTo>
                  <a:lnTo>
                    <a:pt x="1079700" y="556979"/>
                  </a:lnTo>
                  <a:lnTo>
                    <a:pt x="1081819" y="555657"/>
                  </a:lnTo>
                  <a:lnTo>
                    <a:pt x="1083939" y="554599"/>
                  </a:lnTo>
                  <a:lnTo>
                    <a:pt x="1085528" y="553012"/>
                  </a:lnTo>
                  <a:lnTo>
                    <a:pt x="1087382" y="551425"/>
                  </a:lnTo>
                  <a:lnTo>
                    <a:pt x="1089236" y="549839"/>
                  </a:lnTo>
                  <a:lnTo>
                    <a:pt x="1090561" y="547987"/>
                  </a:lnTo>
                  <a:lnTo>
                    <a:pt x="1091620" y="546136"/>
                  </a:lnTo>
                  <a:lnTo>
                    <a:pt x="1092680" y="544020"/>
                  </a:lnTo>
                  <a:lnTo>
                    <a:pt x="1093475" y="541640"/>
                  </a:lnTo>
                  <a:lnTo>
                    <a:pt x="1094269" y="539524"/>
                  </a:lnTo>
                  <a:lnTo>
                    <a:pt x="1094534" y="536879"/>
                  </a:lnTo>
                  <a:lnTo>
                    <a:pt x="1094534" y="534499"/>
                  </a:lnTo>
                  <a:lnTo>
                    <a:pt x="1094534" y="531854"/>
                  </a:lnTo>
                  <a:lnTo>
                    <a:pt x="1094269" y="529474"/>
                  </a:lnTo>
                  <a:lnTo>
                    <a:pt x="1093475" y="527358"/>
                  </a:lnTo>
                  <a:lnTo>
                    <a:pt x="1092680" y="524978"/>
                  </a:lnTo>
                  <a:lnTo>
                    <a:pt x="1091620" y="522862"/>
                  </a:lnTo>
                  <a:lnTo>
                    <a:pt x="1090561" y="521011"/>
                  </a:lnTo>
                  <a:lnTo>
                    <a:pt x="1089236" y="518895"/>
                  </a:lnTo>
                  <a:lnTo>
                    <a:pt x="1087382" y="517044"/>
                  </a:lnTo>
                  <a:lnTo>
                    <a:pt x="1085528" y="515722"/>
                  </a:lnTo>
                  <a:lnTo>
                    <a:pt x="1083939" y="514135"/>
                  </a:lnTo>
                  <a:lnTo>
                    <a:pt x="1081819" y="513077"/>
                  </a:lnTo>
                  <a:lnTo>
                    <a:pt x="1079700" y="512019"/>
                  </a:lnTo>
                  <a:lnTo>
                    <a:pt x="1077581" y="511226"/>
                  </a:lnTo>
                  <a:lnTo>
                    <a:pt x="1075197" y="510697"/>
                  </a:lnTo>
                  <a:lnTo>
                    <a:pt x="1072813" y="510168"/>
                  </a:lnTo>
                  <a:lnTo>
                    <a:pt x="1070429" y="510168"/>
                  </a:lnTo>
                  <a:lnTo>
                    <a:pt x="1067780" y="510168"/>
                  </a:lnTo>
                  <a:close/>
                  <a:moveTo>
                    <a:pt x="970300" y="510168"/>
                  </a:moveTo>
                  <a:lnTo>
                    <a:pt x="967916" y="510697"/>
                  </a:lnTo>
                  <a:lnTo>
                    <a:pt x="965797" y="511226"/>
                  </a:lnTo>
                  <a:lnTo>
                    <a:pt x="963678" y="512019"/>
                  </a:lnTo>
                  <a:lnTo>
                    <a:pt x="961558" y="513077"/>
                  </a:lnTo>
                  <a:lnTo>
                    <a:pt x="959439" y="514135"/>
                  </a:lnTo>
                  <a:lnTo>
                    <a:pt x="957585" y="515722"/>
                  </a:lnTo>
                  <a:lnTo>
                    <a:pt x="955731" y="517044"/>
                  </a:lnTo>
                  <a:lnTo>
                    <a:pt x="954141" y="518895"/>
                  </a:lnTo>
                  <a:lnTo>
                    <a:pt x="952817" y="521011"/>
                  </a:lnTo>
                  <a:lnTo>
                    <a:pt x="951493" y="522862"/>
                  </a:lnTo>
                  <a:lnTo>
                    <a:pt x="950698" y="524978"/>
                  </a:lnTo>
                  <a:lnTo>
                    <a:pt x="949903" y="527358"/>
                  </a:lnTo>
                  <a:lnTo>
                    <a:pt x="949108" y="529474"/>
                  </a:lnTo>
                  <a:lnTo>
                    <a:pt x="948844" y="531854"/>
                  </a:lnTo>
                  <a:lnTo>
                    <a:pt x="948844" y="534499"/>
                  </a:lnTo>
                  <a:lnTo>
                    <a:pt x="948844" y="536879"/>
                  </a:lnTo>
                  <a:lnTo>
                    <a:pt x="949108" y="539524"/>
                  </a:lnTo>
                  <a:lnTo>
                    <a:pt x="949903" y="541640"/>
                  </a:lnTo>
                  <a:lnTo>
                    <a:pt x="950698" y="544020"/>
                  </a:lnTo>
                  <a:lnTo>
                    <a:pt x="951493" y="546136"/>
                  </a:lnTo>
                  <a:lnTo>
                    <a:pt x="952817" y="547987"/>
                  </a:lnTo>
                  <a:lnTo>
                    <a:pt x="954141" y="549839"/>
                  </a:lnTo>
                  <a:lnTo>
                    <a:pt x="955731" y="551425"/>
                  </a:lnTo>
                  <a:lnTo>
                    <a:pt x="957585" y="553012"/>
                  </a:lnTo>
                  <a:lnTo>
                    <a:pt x="959439" y="554599"/>
                  </a:lnTo>
                  <a:lnTo>
                    <a:pt x="961558" y="555657"/>
                  </a:lnTo>
                  <a:lnTo>
                    <a:pt x="963678" y="556979"/>
                  </a:lnTo>
                  <a:lnTo>
                    <a:pt x="965797" y="557773"/>
                  </a:lnTo>
                  <a:lnTo>
                    <a:pt x="967916" y="558302"/>
                  </a:lnTo>
                  <a:lnTo>
                    <a:pt x="970300" y="558831"/>
                  </a:lnTo>
                  <a:lnTo>
                    <a:pt x="972949" y="558831"/>
                  </a:lnTo>
                  <a:lnTo>
                    <a:pt x="975598" y="558831"/>
                  </a:lnTo>
                  <a:lnTo>
                    <a:pt x="977982" y="558302"/>
                  </a:lnTo>
                  <a:lnTo>
                    <a:pt x="980366" y="557773"/>
                  </a:lnTo>
                  <a:lnTo>
                    <a:pt x="982485" y="556979"/>
                  </a:lnTo>
                  <a:lnTo>
                    <a:pt x="984604" y="555657"/>
                  </a:lnTo>
                  <a:lnTo>
                    <a:pt x="986458" y="554599"/>
                  </a:lnTo>
                  <a:lnTo>
                    <a:pt x="988313" y="553012"/>
                  </a:lnTo>
                  <a:lnTo>
                    <a:pt x="990167" y="551425"/>
                  </a:lnTo>
                  <a:lnTo>
                    <a:pt x="991756" y="549839"/>
                  </a:lnTo>
                  <a:lnTo>
                    <a:pt x="993081" y="547987"/>
                  </a:lnTo>
                  <a:lnTo>
                    <a:pt x="994405" y="546136"/>
                  </a:lnTo>
                  <a:lnTo>
                    <a:pt x="995465" y="544020"/>
                  </a:lnTo>
                  <a:lnTo>
                    <a:pt x="996259" y="541640"/>
                  </a:lnTo>
                  <a:lnTo>
                    <a:pt x="996789" y="539524"/>
                  </a:lnTo>
                  <a:lnTo>
                    <a:pt x="997319" y="536879"/>
                  </a:lnTo>
                  <a:lnTo>
                    <a:pt x="997319" y="534499"/>
                  </a:lnTo>
                  <a:lnTo>
                    <a:pt x="997319" y="531854"/>
                  </a:lnTo>
                  <a:lnTo>
                    <a:pt x="996789" y="529474"/>
                  </a:lnTo>
                  <a:lnTo>
                    <a:pt x="996259" y="527358"/>
                  </a:lnTo>
                  <a:lnTo>
                    <a:pt x="995465" y="524978"/>
                  </a:lnTo>
                  <a:lnTo>
                    <a:pt x="994405" y="522862"/>
                  </a:lnTo>
                  <a:lnTo>
                    <a:pt x="993081" y="521011"/>
                  </a:lnTo>
                  <a:lnTo>
                    <a:pt x="991756" y="518895"/>
                  </a:lnTo>
                  <a:lnTo>
                    <a:pt x="990167" y="517044"/>
                  </a:lnTo>
                  <a:lnTo>
                    <a:pt x="988313" y="515722"/>
                  </a:lnTo>
                  <a:lnTo>
                    <a:pt x="986458" y="514135"/>
                  </a:lnTo>
                  <a:lnTo>
                    <a:pt x="984604" y="513077"/>
                  </a:lnTo>
                  <a:lnTo>
                    <a:pt x="982485" y="512019"/>
                  </a:lnTo>
                  <a:lnTo>
                    <a:pt x="980366" y="511226"/>
                  </a:lnTo>
                  <a:lnTo>
                    <a:pt x="977982" y="510697"/>
                  </a:lnTo>
                  <a:lnTo>
                    <a:pt x="975598" y="510168"/>
                  </a:lnTo>
                  <a:lnTo>
                    <a:pt x="972949" y="510168"/>
                  </a:lnTo>
                  <a:lnTo>
                    <a:pt x="970300" y="510168"/>
                  </a:lnTo>
                  <a:close/>
                  <a:moveTo>
                    <a:pt x="873084" y="510168"/>
                  </a:moveTo>
                  <a:lnTo>
                    <a:pt x="870700" y="510697"/>
                  </a:lnTo>
                  <a:lnTo>
                    <a:pt x="868316" y="511226"/>
                  </a:lnTo>
                  <a:lnTo>
                    <a:pt x="866197" y="512019"/>
                  </a:lnTo>
                  <a:lnTo>
                    <a:pt x="864078" y="513077"/>
                  </a:lnTo>
                  <a:lnTo>
                    <a:pt x="861959" y="514135"/>
                  </a:lnTo>
                  <a:lnTo>
                    <a:pt x="860105" y="515722"/>
                  </a:lnTo>
                  <a:lnTo>
                    <a:pt x="858251" y="517044"/>
                  </a:lnTo>
                  <a:lnTo>
                    <a:pt x="856926" y="518895"/>
                  </a:lnTo>
                  <a:lnTo>
                    <a:pt x="855337" y="521011"/>
                  </a:lnTo>
                  <a:lnTo>
                    <a:pt x="854277" y="522862"/>
                  </a:lnTo>
                  <a:lnTo>
                    <a:pt x="853218" y="524978"/>
                  </a:lnTo>
                  <a:lnTo>
                    <a:pt x="852423" y="527358"/>
                  </a:lnTo>
                  <a:lnTo>
                    <a:pt x="851893" y="529474"/>
                  </a:lnTo>
                  <a:lnTo>
                    <a:pt x="851363" y="531854"/>
                  </a:lnTo>
                  <a:lnTo>
                    <a:pt x="851363" y="534499"/>
                  </a:lnTo>
                  <a:lnTo>
                    <a:pt x="851363" y="536879"/>
                  </a:lnTo>
                  <a:lnTo>
                    <a:pt x="851893" y="539524"/>
                  </a:lnTo>
                  <a:lnTo>
                    <a:pt x="852423" y="541640"/>
                  </a:lnTo>
                  <a:lnTo>
                    <a:pt x="853218" y="544020"/>
                  </a:lnTo>
                  <a:lnTo>
                    <a:pt x="854277" y="546136"/>
                  </a:lnTo>
                  <a:lnTo>
                    <a:pt x="855337" y="547987"/>
                  </a:lnTo>
                  <a:lnTo>
                    <a:pt x="856926" y="549839"/>
                  </a:lnTo>
                  <a:lnTo>
                    <a:pt x="858251" y="551425"/>
                  </a:lnTo>
                  <a:lnTo>
                    <a:pt x="860105" y="553012"/>
                  </a:lnTo>
                  <a:lnTo>
                    <a:pt x="861959" y="554599"/>
                  </a:lnTo>
                  <a:lnTo>
                    <a:pt x="864078" y="555657"/>
                  </a:lnTo>
                  <a:lnTo>
                    <a:pt x="866197" y="556979"/>
                  </a:lnTo>
                  <a:lnTo>
                    <a:pt x="868316" y="557773"/>
                  </a:lnTo>
                  <a:lnTo>
                    <a:pt x="870700" y="558302"/>
                  </a:lnTo>
                  <a:lnTo>
                    <a:pt x="873084" y="558831"/>
                  </a:lnTo>
                  <a:lnTo>
                    <a:pt x="875468" y="558831"/>
                  </a:lnTo>
                  <a:lnTo>
                    <a:pt x="877853" y="558831"/>
                  </a:lnTo>
                  <a:lnTo>
                    <a:pt x="880237" y="558302"/>
                  </a:lnTo>
                  <a:lnTo>
                    <a:pt x="882885" y="557773"/>
                  </a:lnTo>
                  <a:lnTo>
                    <a:pt x="885005" y="556979"/>
                  </a:lnTo>
                  <a:lnTo>
                    <a:pt x="887124" y="555657"/>
                  </a:lnTo>
                  <a:lnTo>
                    <a:pt x="889243" y="554599"/>
                  </a:lnTo>
                  <a:lnTo>
                    <a:pt x="891097" y="553012"/>
                  </a:lnTo>
                  <a:lnTo>
                    <a:pt x="892686" y="551425"/>
                  </a:lnTo>
                  <a:lnTo>
                    <a:pt x="894276" y="549839"/>
                  </a:lnTo>
                  <a:lnTo>
                    <a:pt x="895600" y="547987"/>
                  </a:lnTo>
                  <a:lnTo>
                    <a:pt x="896925" y="546136"/>
                  </a:lnTo>
                  <a:lnTo>
                    <a:pt x="897984" y="544020"/>
                  </a:lnTo>
                  <a:lnTo>
                    <a:pt x="898779" y="541640"/>
                  </a:lnTo>
                  <a:lnTo>
                    <a:pt x="899309" y="539524"/>
                  </a:lnTo>
                  <a:lnTo>
                    <a:pt x="899574" y="536879"/>
                  </a:lnTo>
                  <a:lnTo>
                    <a:pt x="899839" y="534499"/>
                  </a:lnTo>
                  <a:lnTo>
                    <a:pt x="899574" y="531854"/>
                  </a:lnTo>
                  <a:lnTo>
                    <a:pt x="899309" y="529474"/>
                  </a:lnTo>
                  <a:lnTo>
                    <a:pt x="898779" y="527358"/>
                  </a:lnTo>
                  <a:lnTo>
                    <a:pt x="897984" y="524978"/>
                  </a:lnTo>
                  <a:lnTo>
                    <a:pt x="896925" y="522862"/>
                  </a:lnTo>
                  <a:lnTo>
                    <a:pt x="895600" y="521011"/>
                  </a:lnTo>
                  <a:lnTo>
                    <a:pt x="894276" y="518895"/>
                  </a:lnTo>
                  <a:lnTo>
                    <a:pt x="892686" y="517044"/>
                  </a:lnTo>
                  <a:lnTo>
                    <a:pt x="891097" y="515722"/>
                  </a:lnTo>
                  <a:lnTo>
                    <a:pt x="889243" y="514135"/>
                  </a:lnTo>
                  <a:lnTo>
                    <a:pt x="887124" y="513077"/>
                  </a:lnTo>
                  <a:lnTo>
                    <a:pt x="885005" y="512019"/>
                  </a:lnTo>
                  <a:lnTo>
                    <a:pt x="882885" y="511226"/>
                  </a:lnTo>
                  <a:lnTo>
                    <a:pt x="880237" y="510697"/>
                  </a:lnTo>
                  <a:lnTo>
                    <a:pt x="877853" y="510168"/>
                  </a:lnTo>
                  <a:lnTo>
                    <a:pt x="875468" y="510168"/>
                  </a:lnTo>
                  <a:lnTo>
                    <a:pt x="873084" y="510168"/>
                  </a:lnTo>
                  <a:close/>
                  <a:moveTo>
                    <a:pt x="775869" y="510168"/>
                  </a:moveTo>
                  <a:lnTo>
                    <a:pt x="773485" y="510697"/>
                  </a:lnTo>
                  <a:lnTo>
                    <a:pt x="771101" y="511226"/>
                  </a:lnTo>
                  <a:lnTo>
                    <a:pt x="768982" y="512019"/>
                  </a:lnTo>
                  <a:lnTo>
                    <a:pt x="766598" y="513077"/>
                  </a:lnTo>
                  <a:lnTo>
                    <a:pt x="764479" y="514135"/>
                  </a:lnTo>
                  <a:lnTo>
                    <a:pt x="762889" y="515722"/>
                  </a:lnTo>
                  <a:lnTo>
                    <a:pt x="761035" y="517044"/>
                  </a:lnTo>
                  <a:lnTo>
                    <a:pt x="759446" y="518895"/>
                  </a:lnTo>
                  <a:lnTo>
                    <a:pt x="758121" y="521011"/>
                  </a:lnTo>
                  <a:lnTo>
                    <a:pt x="757062" y="522862"/>
                  </a:lnTo>
                  <a:lnTo>
                    <a:pt x="756002" y="524978"/>
                  </a:lnTo>
                  <a:lnTo>
                    <a:pt x="755207" y="527358"/>
                  </a:lnTo>
                  <a:lnTo>
                    <a:pt x="754678" y="529474"/>
                  </a:lnTo>
                  <a:lnTo>
                    <a:pt x="754148" y="531854"/>
                  </a:lnTo>
                  <a:lnTo>
                    <a:pt x="754148" y="534499"/>
                  </a:lnTo>
                  <a:lnTo>
                    <a:pt x="754148" y="536879"/>
                  </a:lnTo>
                  <a:lnTo>
                    <a:pt x="754678" y="539524"/>
                  </a:lnTo>
                  <a:lnTo>
                    <a:pt x="755207" y="541640"/>
                  </a:lnTo>
                  <a:lnTo>
                    <a:pt x="756002" y="544020"/>
                  </a:lnTo>
                  <a:lnTo>
                    <a:pt x="757062" y="546136"/>
                  </a:lnTo>
                  <a:lnTo>
                    <a:pt x="758121" y="547987"/>
                  </a:lnTo>
                  <a:lnTo>
                    <a:pt x="759446" y="549839"/>
                  </a:lnTo>
                  <a:lnTo>
                    <a:pt x="761035" y="551425"/>
                  </a:lnTo>
                  <a:lnTo>
                    <a:pt x="762889" y="553012"/>
                  </a:lnTo>
                  <a:lnTo>
                    <a:pt x="764479" y="554599"/>
                  </a:lnTo>
                  <a:lnTo>
                    <a:pt x="766598" y="555657"/>
                  </a:lnTo>
                  <a:lnTo>
                    <a:pt x="768982" y="556979"/>
                  </a:lnTo>
                  <a:lnTo>
                    <a:pt x="771101" y="557773"/>
                  </a:lnTo>
                  <a:lnTo>
                    <a:pt x="773485" y="558302"/>
                  </a:lnTo>
                  <a:lnTo>
                    <a:pt x="775869" y="558831"/>
                  </a:lnTo>
                  <a:lnTo>
                    <a:pt x="778253" y="558831"/>
                  </a:lnTo>
                  <a:lnTo>
                    <a:pt x="780637" y="558831"/>
                  </a:lnTo>
                  <a:lnTo>
                    <a:pt x="783021" y="558302"/>
                  </a:lnTo>
                  <a:lnTo>
                    <a:pt x="785405" y="557773"/>
                  </a:lnTo>
                  <a:lnTo>
                    <a:pt x="787789" y="556979"/>
                  </a:lnTo>
                  <a:lnTo>
                    <a:pt x="789908" y="555657"/>
                  </a:lnTo>
                  <a:lnTo>
                    <a:pt x="792027" y="554599"/>
                  </a:lnTo>
                  <a:lnTo>
                    <a:pt x="793882" y="553012"/>
                  </a:lnTo>
                  <a:lnTo>
                    <a:pt x="795471" y="551425"/>
                  </a:lnTo>
                  <a:lnTo>
                    <a:pt x="797060" y="549839"/>
                  </a:lnTo>
                  <a:lnTo>
                    <a:pt x="798385" y="547987"/>
                  </a:lnTo>
                  <a:lnTo>
                    <a:pt x="799709" y="546136"/>
                  </a:lnTo>
                  <a:lnTo>
                    <a:pt x="800504" y="544020"/>
                  </a:lnTo>
                  <a:lnTo>
                    <a:pt x="801299" y="541640"/>
                  </a:lnTo>
                  <a:lnTo>
                    <a:pt x="802093" y="539524"/>
                  </a:lnTo>
                  <a:lnTo>
                    <a:pt x="802358" y="536879"/>
                  </a:lnTo>
                  <a:lnTo>
                    <a:pt x="802358" y="534499"/>
                  </a:lnTo>
                  <a:lnTo>
                    <a:pt x="802358" y="531854"/>
                  </a:lnTo>
                  <a:lnTo>
                    <a:pt x="802093" y="529474"/>
                  </a:lnTo>
                  <a:lnTo>
                    <a:pt x="801299" y="527358"/>
                  </a:lnTo>
                  <a:lnTo>
                    <a:pt x="800504" y="524978"/>
                  </a:lnTo>
                  <a:lnTo>
                    <a:pt x="799709" y="522862"/>
                  </a:lnTo>
                  <a:lnTo>
                    <a:pt x="798385" y="521011"/>
                  </a:lnTo>
                  <a:lnTo>
                    <a:pt x="797060" y="518895"/>
                  </a:lnTo>
                  <a:lnTo>
                    <a:pt x="795471" y="517044"/>
                  </a:lnTo>
                  <a:lnTo>
                    <a:pt x="793882" y="515722"/>
                  </a:lnTo>
                  <a:lnTo>
                    <a:pt x="792027" y="514135"/>
                  </a:lnTo>
                  <a:lnTo>
                    <a:pt x="789908" y="513077"/>
                  </a:lnTo>
                  <a:lnTo>
                    <a:pt x="787789" y="512019"/>
                  </a:lnTo>
                  <a:lnTo>
                    <a:pt x="785405" y="511226"/>
                  </a:lnTo>
                  <a:lnTo>
                    <a:pt x="783021" y="510697"/>
                  </a:lnTo>
                  <a:lnTo>
                    <a:pt x="780637" y="510168"/>
                  </a:lnTo>
                  <a:lnTo>
                    <a:pt x="778253" y="510168"/>
                  </a:lnTo>
                  <a:lnTo>
                    <a:pt x="775869" y="510168"/>
                  </a:lnTo>
                  <a:close/>
                  <a:moveTo>
                    <a:pt x="678654" y="510168"/>
                  </a:moveTo>
                  <a:lnTo>
                    <a:pt x="676270" y="510697"/>
                  </a:lnTo>
                  <a:lnTo>
                    <a:pt x="673621" y="511226"/>
                  </a:lnTo>
                  <a:lnTo>
                    <a:pt x="671502" y="512019"/>
                  </a:lnTo>
                  <a:lnTo>
                    <a:pt x="669382" y="513077"/>
                  </a:lnTo>
                  <a:lnTo>
                    <a:pt x="667528" y="514135"/>
                  </a:lnTo>
                  <a:lnTo>
                    <a:pt x="665674" y="515722"/>
                  </a:lnTo>
                  <a:lnTo>
                    <a:pt x="663820" y="517044"/>
                  </a:lnTo>
                  <a:lnTo>
                    <a:pt x="662495" y="518895"/>
                  </a:lnTo>
                  <a:lnTo>
                    <a:pt x="660906" y="521011"/>
                  </a:lnTo>
                  <a:lnTo>
                    <a:pt x="659846" y="522862"/>
                  </a:lnTo>
                  <a:lnTo>
                    <a:pt x="658787" y="524978"/>
                  </a:lnTo>
                  <a:lnTo>
                    <a:pt x="657992" y="527358"/>
                  </a:lnTo>
                  <a:lnTo>
                    <a:pt x="657462" y="529474"/>
                  </a:lnTo>
                  <a:lnTo>
                    <a:pt x="656933" y="531854"/>
                  </a:lnTo>
                  <a:lnTo>
                    <a:pt x="656933" y="534499"/>
                  </a:lnTo>
                  <a:lnTo>
                    <a:pt x="656933" y="536879"/>
                  </a:lnTo>
                  <a:lnTo>
                    <a:pt x="657462" y="539524"/>
                  </a:lnTo>
                  <a:lnTo>
                    <a:pt x="657992" y="541640"/>
                  </a:lnTo>
                  <a:lnTo>
                    <a:pt x="658787" y="544020"/>
                  </a:lnTo>
                  <a:lnTo>
                    <a:pt x="659846" y="546136"/>
                  </a:lnTo>
                  <a:lnTo>
                    <a:pt x="660906" y="547987"/>
                  </a:lnTo>
                  <a:lnTo>
                    <a:pt x="662495" y="549839"/>
                  </a:lnTo>
                  <a:lnTo>
                    <a:pt x="663820" y="551425"/>
                  </a:lnTo>
                  <a:lnTo>
                    <a:pt x="665674" y="553012"/>
                  </a:lnTo>
                  <a:lnTo>
                    <a:pt x="667528" y="554599"/>
                  </a:lnTo>
                  <a:lnTo>
                    <a:pt x="669382" y="555657"/>
                  </a:lnTo>
                  <a:lnTo>
                    <a:pt x="671502" y="556979"/>
                  </a:lnTo>
                  <a:lnTo>
                    <a:pt x="673621" y="557773"/>
                  </a:lnTo>
                  <a:lnTo>
                    <a:pt x="676270" y="558302"/>
                  </a:lnTo>
                  <a:lnTo>
                    <a:pt x="678654" y="558831"/>
                  </a:lnTo>
                  <a:lnTo>
                    <a:pt x="681038" y="558831"/>
                  </a:lnTo>
                  <a:lnTo>
                    <a:pt x="683422" y="558831"/>
                  </a:lnTo>
                  <a:lnTo>
                    <a:pt x="685806" y="558302"/>
                  </a:lnTo>
                  <a:lnTo>
                    <a:pt x="688190" y="557773"/>
                  </a:lnTo>
                  <a:lnTo>
                    <a:pt x="690309" y="556979"/>
                  </a:lnTo>
                  <a:lnTo>
                    <a:pt x="692428" y="555657"/>
                  </a:lnTo>
                  <a:lnTo>
                    <a:pt x="694812" y="554599"/>
                  </a:lnTo>
                  <a:lnTo>
                    <a:pt x="696666" y="553012"/>
                  </a:lnTo>
                  <a:lnTo>
                    <a:pt x="698256" y="551425"/>
                  </a:lnTo>
                  <a:lnTo>
                    <a:pt x="699845" y="549839"/>
                  </a:lnTo>
                  <a:lnTo>
                    <a:pt x="701170" y="547987"/>
                  </a:lnTo>
                  <a:lnTo>
                    <a:pt x="702494" y="546136"/>
                  </a:lnTo>
                  <a:lnTo>
                    <a:pt x="703554" y="544020"/>
                  </a:lnTo>
                  <a:lnTo>
                    <a:pt x="704348" y="541640"/>
                  </a:lnTo>
                  <a:lnTo>
                    <a:pt x="704878" y="539524"/>
                  </a:lnTo>
                  <a:lnTo>
                    <a:pt x="705143" y="536879"/>
                  </a:lnTo>
                  <a:lnTo>
                    <a:pt x="705408" y="534499"/>
                  </a:lnTo>
                  <a:lnTo>
                    <a:pt x="705143" y="531854"/>
                  </a:lnTo>
                  <a:lnTo>
                    <a:pt x="704878" y="529474"/>
                  </a:lnTo>
                  <a:lnTo>
                    <a:pt x="704348" y="527358"/>
                  </a:lnTo>
                  <a:lnTo>
                    <a:pt x="703554" y="524978"/>
                  </a:lnTo>
                  <a:lnTo>
                    <a:pt x="702494" y="522862"/>
                  </a:lnTo>
                  <a:lnTo>
                    <a:pt x="701170" y="521011"/>
                  </a:lnTo>
                  <a:lnTo>
                    <a:pt x="699845" y="518895"/>
                  </a:lnTo>
                  <a:lnTo>
                    <a:pt x="698256" y="517044"/>
                  </a:lnTo>
                  <a:lnTo>
                    <a:pt x="696666" y="515722"/>
                  </a:lnTo>
                  <a:lnTo>
                    <a:pt x="694812" y="514135"/>
                  </a:lnTo>
                  <a:lnTo>
                    <a:pt x="692428" y="513077"/>
                  </a:lnTo>
                  <a:lnTo>
                    <a:pt x="690309" y="512019"/>
                  </a:lnTo>
                  <a:lnTo>
                    <a:pt x="688190" y="511226"/>
                  </a:lnTo>
                  <a:lnTo>
                    <a:pt x="685806" y="510697"/>
                  </a:lnTo>
                  <a:lnTo>
                    <a:pt x="683422" y="510168"/>
                  </a:lnTo>
                  <a:lnTo>
                    <a:pt x="681038" y="510168"/>
                  </a:lnTo>
                  <a:lnTo>
                    <a:pt x="678654" y="510168"/>
                  </a:lnTo>
                  <a:close/>
                  <a:moveTo>
                    <a:pt x="581438" y="510168"/>
                  </a:moveTo>
                  <a:lnTo>
                    <a:pt x="578789" y="510697"/>
                  </a:lnTo>
                  <a:lnTo>
                    <a:pt x="576405" y="511226"/>
                  </a:lnTo>
                  <a:lnTo>
                    <a:pt x="574286" y="512019"/>
                  </a:lnTo>
                  <a:lnTo>
                    <a:pt x="572167" y="513077"/>
                  </a:lnTo>
                  <a:lnTo>
                    <a:pt x="570313" y="514135"/>
                  </a:lnTo>
                  <a:lnTo>
                    <a:pt x="568459" y="515722"/>
                  </a:lnTo>
                  <a:lnTo>
                    <a:pt x="566604" y="517044"/>
                  </a:lnTo>
                  <a:lnTo>
                    <a:pt x="565015" y="518895"/>
                  </a:lnTo>
                  <a:lnTo>
                    <a:pt x="563691" y="521011"/>
                  </a:lnTo>
                  <a:lnTo>
                    <a:pt x="562631" y="522862"/>
                  </a:lnTo>
                  <a:lnTo>
                    <a:pt x="561307" y="524978"/>
                  </a:lnTo>
                  <a:lnTo>
                    <a:pt x="560512" y="527358"/>
                  </a:lnTo>
                  <a:lnTo>
                    <a:pt x="559982" y="529474"/>
                  </a:lnTo>
                  <a:lnTo>
                    <a:pt x="559452" y="531854"/>
                  </a:lnTo>
                  <a:lnTo>
                    <a:pt x="559452" y="534499"/>
                  </a:lnTo>
                  <a:lnTo>
                    <a:pt x="559452" y="536879"/>
                  </a:lnTo>
                  <a:lnTo>
                    <a:pt x="559982" y="539524"/>
                  </a:lnTo>
                  <a:lnTo>
                    <a:pt x="560512" y="541640"/>
                  </a:lnTo>
                  <a:lnTo>
                    <a:pt x="561307" y="544020"/>
                  </a:lnTo>
                  <a:lnTo>
                    <a:pt x="562631" y="546136"/>
                  </a:lnTo>
                  <a:lnTo>
                    <a:pt x="563691" y="547987"/>
                  </a:lnTo>
                  <a:lnTo>
                    <a:pt x="565015" y="549839"/>
                  </a:lnTo>
                  <a:lnTo>
                    <a:pt x="566604" y="551425"/>
                  </a:lnTo>
                  <a:lnTo>
                    <a:pt x="568459" y="553012"/>
                  </a:lnTo>
                  <a:lnTo>
                    <a:pt x="570313" y="554599"/>
                  </a:lnTo>
                  <a:lnTo>
                    <a:pt x="572167" y="555657"/>
                  </a:lnTo>
                  <a:lnTo>
                    <a:pt x="574286" y="556979"/>
                  </a:lnTo>
                  <a:lnTo>
                    <a:pt x="576405" y="557773"/>
                  </a:lnTo>
                  <a:lnTo>
                    <a:pt x="578789" y="558302"/>
                  </a:lnTo>
                  <a:lnTo>
                    <a:pt x="581438" y="558831"/>
                  </a:lnTo>
                  <a:lnTo>
                    <a:pt x="583822" y="558831"/>
                  </a:lnTo>
                  <a:lnTo>
                    <a:pt x="586206" y="558831"/>
                  </a:lnTo>
                  <a:lnTo>
                    <a:pt x="588590" y="558302"/>
                  </a:lnTo>
                  <a:lnTo>
                    <a:pt x="590974" y="557773"/>
                  </a:lnTo>
                  <a:lnTo>
                    <a:pt x="593094" y="556979"/>
                  </a:lnTo>
                  <a:lnTo>
                    <a:pt x="595213" y="555657"/>
                  </a:lnTo>
                  <a:lnTo>
                    <a:pt x="597332" y="554599"/>
                  </a:lnTo>
                  <a:lnTo>
                    <a:pt x="599186" y="553012"/>
                  </a:lnTo>
                  <a:lnTo>
                    <a:pt x="601040" y="551425"/>
                  </a:lnTo>
                  <a:lnTo>
                    <a:pt x="602630" y="549839"/>
                  </a:lnTo>
                  <a:lnTo>
                    <a:pt x="603954" y="547987"/>
                  </a:lnTo>
                  <a:lnTo>
                    <a:pt x="605279" y="546136"/>
                  </a:lnTo>
                  <a:lnTo>
                    <a:pt x="606073" y="544020"/>
                  </a:lnTo>
                  <a:lnTo>
                    <a:pt x="606868" y="541640"/>
                  </a:lnTo>
                  <a:lnTo>
                    <a:pt x="607663" y="539524"/>
                  </a:lnTo>
                  <a:lnTo>
                    <a:pt x="607928" y="536879"/>
                  </a:lnTo>
                  <a:lnTo>
                    <a:pt x="607928" y="534499"/>
                  </a:lnTo>
                  <a:lnTo>
                    <a:pt x="607928" y="531854"/>
                  </a:lnTo>
                  <a:lnTo>
                    <a:pt x="607663" y="529474"/>
                  </a:lnTo>
                  <a:lnTo>
                    <a:pt x="606868" y="527358"/>
                  </a:lnTo>
                  <a:lnTo>
                    <a:pt x="606073" y="524978"/>
                  </a:lnTo>
                  <a:lnTo>
                    <a:pt x="605279" y="522862"/>
                  </a:lnTo>
                  <a:lnTo>
                    <a:pt x="603954" y="521011"/>
                  </a:lnTo>
                  <a:lnTo>
                    <a:pt x="602630" y="518895"/>
                  </a:lnTo>
                  <a:lnTo>
                    <a:pt x="601040" y="517044"/>
                  </a:lnTo>
                  <a:lnTo>
                    <a:pt x="599186" y="515722"/>
                  </a:lnTo>
                  <a:lnTo>
                    <a:pt x="597332" y="514135"/>
                  </a:lnTo>
                  <a:lnTo>
                    <a:pt x="595213" y="513077"/>
                  </a:lnTo>
                  <a:lnTo>
                    <a:pt x="593094" y="512019"/>
                  </a:lnTo>
                  <a:lnTo>
                    <a:pt x="590974" y="511226"/>
                  </a:lnTo>
                  <a:lnTo>
                    <a:pt x="588590" y="510697"/>
                  </a:lnTo>
                  <a:lnTo>
                    <a:pt x="586206" y="510168"/>
                  </a:lnTo>
                  <a:lnTo>
                    <a:pt x="583822" y="510168"/>
                  </a:lnTo>
                  <a:lnTo>
                    <a:pt x="581438" y="510168"/>
                  </a:lnTo>
                  <a:close/>
                  <a:moveTo>
                    <a:pt x="483958" y="510168"/>
                  </a:moveTo>
                  <a:lnTo>
                    <a:pt x="481574" y="510697"/>
                  </a:lnTo>
                  <a:lnTo>
                    <a:pt x="479190" y="511226"/>
                  </a:lnTo>
                  <a:lnTo>
                    <a:pt x="477071" y="512019"/>
                  </a:lnTo>
                  <a:lnTo>
                    <a:pt x="474952" y="513077"/>
                  </a:lnTo>
                  <a:lnTo>
                    <a:pt x="472833" y="514135"/>
                  </a:lnTo>
                  <a:lnTo>
                    <a:pt x="470978" y="515722"/>
                  </a:lnTo>
                  <a:lnTo>
                    <a:pt x="469389" y="517044"/>
                  </a:lnTo>
                  <a:lnTo>
                    <a:pt x="467535" y="518895"/>
                  </a:lnTo>
                  <a:lnTo>
                    <a:pt x="466210" y="521011"/>
                  </a:lnTo>
                  <a:lnTo>
                    <a:pt x="465151" y="522862"/>
                  </a:lnTo>
                  <a:lnTo>
                    <a:pt x="464091" y="524978"/>
                  </a:lnTo>
                  <a:lnTo>
                    <a:pt x="463296" y="527358"/>
                  </a:lnTo>
                  <a:lnTo>
                    <a:pt x="462502" y="529474"/>
                  </a:lnTo>
                  <a:lnTo>
                    <a:pt x="462237" y="531854"/>
                  </a:lnTo>
                  <a:lnTo>
                    <a:pt x="462237" y="534499"/>
                  </a:lnTo>
                  <a:lnTo>
                    <a:pt x="462237" y="536879"/>
                  </a:lnTo>
                  <a:lnTo>
                    <a:pt x="462502" y="539524"/>
                  </a:lnTo>
                  <a:lnTo>
                    <a:pt x="463296" y="541640"/>
                  </a:lnTo>
                  <a:lnTo>
                    <a:pt x="464091" y="544020"/>
                  </a:lnTo>
                  <a:lnTo>
                    <a:pt x="465151" y="546136"/>
                  </a:lnTo>
                  <a:lnTo>
                    <a:pt x="466210" y="547987"/>
                  </a:lnTo>
                  <a:lnTo>
                    <a:pt x="467535" y="549839"/>
                  </a:lnTo>
                  <a:lnTo>
                    <a:pt x="469389" y="551425"/>
                  </a:lnTo>
                  <a:lnTo>
                    <a:pt x="470978" y="553012"/>
                  </a:lnTo>
                  <a:lnTo>
                    <a:pt x="472833" y="554599"/>
                  </a:lnTo>
                  <a:lnTo>
                    <a:pt x="474952" y="555657"/>
                  </a:lnTo>
                  <a:lnTo>
                    <a:pt x="477071" y="556979"/>
                  </a:lnTo>
                  <a:lnTo>
                    <a:pt x="479190" y="557773"/>
                  </a:lnTo>
                  <a:lnTo>
                    <a:pt x="481574" y="558302"/>
                  </a:lnTo>
                  <a:lnTo>
                    <a:pt x="483958" y="558831"/>
                  </a:lnTo>
                  <a:lnTo>
                    <a:pt x="486342" y="558831"/>
                  </a:lnTo>
                  <a:lnTo>
                    <a:pt x="488991" y="558831"/>
                  </a:lnTo>
                  <a:lnTo>
                    <a:pt x="491375" y="558302"/>
                  </a:lnTo>
                  <a:lnTo>
                    <a:pt x="493759" y="557773"/>
                  </a:lnTo>
                  <a:lnTo>
                    <a:pt x="495878" y="556979"/>
                  </a:lnTo>
                  <a:lnTo>
                    <a:pt x="497997" y="555657"/>
                  </a:lnTo>
                  <a:lnTo>
                    <a:pt x="499852" y="554599"/>
                  </a:lnTo>
                  <a:lnTo>
                    <a:pt x="501706" y="553012"/>
                  </a:lnTo>
                  <a:lnTo>
                    <a:pt x="503560" y="551425"/>
                  </a:lnTo>
                  <a:lnTo>
                    <a:pt x="505149" y="549839"/>
                  </a:lnTo>
                  <a:lnTo>
                    <a:pt x="506739" y="547987"/>
                  </a:lnTo>
                  <a:lnTo>
                    <a:pt x="507798" y="546136"/>
                  </a:lnTo>
                  <a:lnTo>
                    <a:pt x="508858" y="544020"/>
                  </a:lnTo>
                  <a:lnTo>
                    <a:pt x="509653" y="541640"/>
                  </a:lnTo>
                  <a:lnTo>
                    <a:pt x="510182" y="539524"/>
                  </a:lnTo>
                  <a:lnTo>
                    <a:pt x="510712" y="536879"/>
                  </a:lnTo>
                  <a:lnTo>
                    <a:pt x="510712" y="534499"/>
                  </a:lnTo>
                  <a:lnTo>
                    <a:pt x="510712" y="531854"/>
                  </a:lnTo>
                  <a:lnTo>
                    <a:pt x="510182" y="529474"/>
                  </a:lnTo>
                  <a:lnTo>
                    <a:pt x="509653" y="527358"/>
                  </a:lnTo>
                  <a:lnTo>
                    <a:pt x="508858" y="524978"/>
                  </a:lnTo>
                  <a:lnTo>
                    <a:pt x="507798" y="522862"/>
                  </a:lnTo>
                  <a:lnTo>
                    <a:pt x="506739" y="521011"/>
                  </a:lnTo>
                  <a:lnTo>
                    <a:pt x="505149" y="518895"/>
                  </a:lnTo>
                  <a:lnTo>
                    <a:pt x="503560" y="517044"/>
                  </a:lnTo>
                  <a:lnTo>
                    <a:pt x="501706" y="515722"/>
                  </a:lnTo>
                  <a:lnTo>
                    <a:pt x="499852" y="514135"/>
                  </a:lnTo>
                  <a:lnTo>
                    <a:pt x="497997" y="513077"/>
                  </a:lnTo>
                  <a:lnTo>
                    <a:pt x="495878" y="512019"/>
                  </a:lnTo>
                  <a:lnTo>
                    <a:pt x="493759" y="511226"/>
                  </a:lnTo>
                  <a:lnTo>
                    <a:pt x="491375" y="510697"/>
                  </a:lnTo>
                  <a:lnTo>
                    <a:pt x="488991" y="510168"/>
                  </a:lnTo>
                  <a:lnTo>
                    <a:pt x="486342" y="510168"/>
                  </a:lnTo>
                  <a:lnTo>
                    <a:pt x="483958" y="510168"/>
                  </a:lnTo>
                  <a:close/>
                  <a:moveTo>
                    <a:pt x="1116520" y="413106"/>
                  </a:moveTo>
                  <a:lnTo>
                    <a:pt x="1114136" y="413635"/>
                  </a:lnTo>
                  <a:lnTo>
                    <a:pt x="1111752" y="414164"/>
                  </a:lnTo>
                  <a:lnTo>
                    <a:pt x="1109633" y="414958"/>
                  </a:lnTo>
                  <a:lnTo>
                    <a:pt x="1107514" y="416015"/>
                  </a:lnTo>
                  <a:lnTo>
                    <a:pt x="1105395" y="417073"/>
                  </a:lnTo>
                  <a:lnTo>
                    <a:pt x="1103541" y="418396"/>
                  </a:lnTo>
                  <a:lnTo>
                    <a:pt x="1101686" y="419983"/>
                  </a:lnTo>
                  <a:lnTo>
                    <a:pt x="1100097" y="421834"/>
                  </a:lnTo>
                  <a:lnTo>
                    <a:pt x="1098772" y="423685"/>
                  </a:lnTo>
                  <a:lnTo>
                    <a:pt x="1097713" y="425536"/>
                  </a:lnTo>
                  <a:lnTo>
                    <a:pt x="1096653" y="427917"/>
                  </a:lnTo>
                  <a:lnTo>
                    <a:pt x="1095859" y="430032"/>
                  </a:lnTo>
                  <a:lnTo>
                    <a:pt x="1095329" y="432413"/>
                  </a:lnTo>
                  <a:lnTo>
                    <a:pt x="1094799" y="434793"/>
                  </a:lnTo>
                  <a:lnTo>
                    <a:pt x="1094799" y="437173"/>
                  </a:lnTo>
                  <a:lnTo>
                    <a:pt x="1094799" y="439818"/>
                  </a:lnTo>
                  <a:lnTo>
                    <a:pt x="1095329" y="442198"/>
                  </a:lnTo>
                  <a:lnTo>
                    <a:pt x="1095859" y="444314"/>
                  </a:lnTo>
                  <a:lnTo>
                    <a:pt x="1096653" y="446959"/>
                  </a:lnTo>
                  <a:lnTo>
                    <a:pt x="1097713" y="448810"/>
                  </a:lnTo>
                  <a:lnTo>
                    <a:pt x="1098772" y="450926"/>
                  </a:lnTo>
                  <a:lnTo>
                    <a:pt x="1100097" y="452777"/>
                  </a:lnTo>
                  <a:lnTo>
                    <a:pt x="1101686" y="454364"/>
                  </a:lnTo>
                  <a:lnTo>
                    <a:pt x="1103541" y="455951"/>
                  </a:lnTo>
                  <a:lnTo>
                    <a:pt x="1105395" y="457273"/>
                  </a:lnTo>
                  <a:lnTo>
                    <a:pt x="1107514" y="458596"/>
                  </a:lnTo>
                  <a:lnTo>
                    <a:pt x="1109633" y="459653"/>
                  </a:lnTo>
                  <a:lnTo>
                    <a:pt x="1111752" y="460447"/>
                  </a:lnTo>
                  <a:lnTo>
                    <a:pt x="1114136" y="460976"/>
                  </a:lnTo>
                  <a:lnTo>
                    <a:pt x="1116520" y="461240"/>
                  </a:lnTo>
                  <a:lnTo>
                    <a:pt x="1118904" y="461505"/>
                  </a:lnTo>
                  <a:lnTo>
                    <a:pt x="1121288" y="461240"/>
                  </a:lnTo>
                  <a:lnTo>
                    <a:pt x="1123672" y="460976"/>
                  </a:lnTo>
                  <a:lnTo>
                    <a:pt x="1126321" y="460447"/>
                  </a:lnTo>
                  <a:lnTo>
                    <a:pt x="1128440" y="459653"/>
                  </a:lnTo>
                  <a:lnTo>
                    <a:pt x="1130560" y="458596"/>
                  </a:lnTo>
                  <a:lnTo>
                    <a:pt x="1132679" y="457273"/>
                  </a:lnTo>
                  <a:lnTo>
                    <a:pt x="1134533" y="455951"/>
                  </a:lnTo>
                  <a:lnTo>
                    <a:pt x="1136122" y="454364"/>
                  </a:lnTo>
                  <a:lnTo>
                    <a:pt x="1137712" y="452777"/>
                  </a:lnTo>
                  <a:lnTo>
                    <a:pt x="1139036" y="450926"/>
                  </a:lnTo>
                  <a:lnTo>
                    <a:pt x="1140361" y="448810"/>
                  </a:lnTo>
                  <a:lnTo>
                    <a:pt x="1141155" y="446959"/>
                  </a:lnTo>
                  <a:lnTo>
                    <a:pt x="1141950" y="444314"/>
                  </a:lnTo>
                  <a:lnTo>
                    <a:pt x="1142745" y="442198"/>
                  </a:lnTo>
                  <a:lnTo>
                    <a:pt x="1143009" y="439818"/>
                  </a:lnTo>
                  <a:lnTo>
                    <a:pt x="1143009" y="437173"/>
                  </a:lnTo>
                  <a:lnTo>
                    <a:pt x="1143009" y="434793"/>
                  </a:lnTo>
                  <a:lnTo>
                    <a:pt x="1142745" y="432413"/>
                  </a:lnTo>
                  <a:lnTo>
                    <a:pt x="1141950" y="430032"/>
                  </a:lnTo>
                  <a:lnTo>
                    <a:pt x="1141155" y="427917"/>
                  </a:lnTo>
                  <a:lnTo>
                    <a:pt x="1140361" y="425536"/>
                  </a:lnTo>
                  <a:lnTo>
                    <a:pt x="1139036" y="423685"/>
                  </a:lnTo>
                  <a:lnTo>
                    <a:pt x="1137712" y="421834"/>
                  </a:lnTo>
                  <a:lnTo>
                    <a:pt x="1136122" y="419983"/>
                  </a:lnTo>
                  <a:lnTo>
                    <a:pt x="1134533" y="418396"/>
                  </a:lnTo>
                  <a:lnTo>
                    <a:pt x="1132679" y="417073"/>
                  </a:lnTo>
                  <a:lnTo>
                    <a:pt x="1130560" y="416015"/>
                  </a:lnTo>
                  <a:lnTo>
                    <a:pt x="1128440" y="414958"/>
                  </a:lnTo>
                  <a:lnTo>
                    <a:pt x="1126321" y="414164"/>
                  </a:lnTo>
                  <a:lnTo>
                    <a:pt x="1123672" y="413635"/>
                  </a:lnTo>
                  <a:lnTo>
                    <a:pt x="1121288" y="413106"/>
                  </a:lnTo>
                  <a:lnTo>
                    <a:pt x="1118904" y="413106"/>
                  </a:lnTo>
                  <a:lnTo>
                    <a:pt x="1116520" y="413106"/>
                  </a:lnTo>
                  <a:close/>
                  <a:moveTo>
                    <a:pt x="1019040" y="413106"/>
                  </a:moveTo>
                  <a:lnTo>
                    <a:pt x="1016656" y="413635"/>
                  </a:lnTo>
                  <a:lnTo>
                    <a:pt x="1014537" y="414164"/>
                  </a:lnTo>
                  <a:lnTo>
                    <a:pt x="1011888" y="414958"/>
                  </a:lnTo>
                  <a:lnTo>
                    <a:pt x="1009769" y="416015"/>
                  </a:lnTo>
                  <a:lnTo>
                    <a:pt x="1007915" y="417073"/>
                  </a:lnTo>
                  <a:lnTo>
                    <a:pt x="1006060" y="418396"/>
                  </a:lnTo>
                  <a:lnTo>
                    <a:pt x="1004471" y="419983"/>
                  </a:lnTo>
                  <a:lnTo>
                    <a:pt x="1002882" y="421834"/>
                  </a:lnTo>
                  <a:lnTo>
                    <a:pt x="1001557" y="423685"/>
                  </a:lnTo>
                  <a:lnTo>
                    <a:pt x="1000233" y="425536"/>
                  </a:lnTo>
                  <a:lnTo>
                    <a:pt x="999173" y="427917"/>
                  </a:lnTo>
                  <a:lnTo>
                    <a:pt x="998378" y="430032"/>
                  </a:lnTo>
                  <a:lnTo>
                    <a:pt x="997849" y="432413"/>
                  </a:lnTo>
                  <a:lnTo>
                    <a:pt x="997584" y="434793"/>
                  </a:lnTo>
                  <a:lnTo>
                    <a:pt x="997319" y="437173"/>
                  </a:lnTo>
                  <a:lnTo>
                    <a:pt x="997584" y="439818"/>
                  </a:lnTo>
                  <a:lnTo>
                    <a:pt x="997849" y="442198"/>
                  </a:lnTo>
                  <a:lnTo>
                    <a:pt x="998378" y="444314"/>
                  </a:lnTo>
                  <a:lnTo>
                    <a:pt x="999173" y="446959"/>
                  </a:lnTo>
                  <a:lnTo>
                    <a:pt x="1000233" y="448810"/>
                  </a:lnTo>
                  <a:lnTo>
                    <a:pt x="1001557" y="450926"/>
                  </a:lnTo>
                  <a:lnTo>
                    <a:pt x="1002882" y="452777"/>
                  </a:lnTo>
                  <a:lnTo>
                    <a:pt x="1004471" y="454364"/>
                  </a:lnTo>
                  <a:lnTo>
                    <a:pt x="1006060" y="455951"/>
                  </a:lnTo>
                  <a:lnTo>
                    <a:pt x="1007915" y="457273"/>
                  </a:lnTo>
                  <a:lnTo>
                    <a:pt x="1009769" y="458596"/>
                  </a:lnTo>
                  <a:lnTo>
                    <a:pt x="1011888" y="459653"/>
                  </a:lnTo>
                  <a:lnTo>
                    <a:pt x="1014537" y="460447"/>
                  </a:lnTo>
                  <a:lnTo>
                    <a:pt x="1016656" y="460976"/>
                  </a:lnTo>
                  <a:lnTo>
                    <a:pt x="1019040" y="461240"/>
                  </a:lnTo>
                  <a:lnTo>
                    <a:pt x="1021424" y="461505"/>
                  </a:lnTo>
                  <a:lnTo>
                    <a:pt x="1024073" y="461240"/>
                  </a:lnTo>
                  <a:lnTo>
                    <a:pt x="1026457" y="460976"/>
                  </a:lnTo>
                  <a:lnTo>
                    <a:pt x="1028576" y="460447"/>
                  </a:lnTo>
                  <a:lnTo>
                    <a:pt x="1030960" y="459653"/>
                  </a:lnTo>
                  <a:lnTo>
                    <a:pt x="1033344" y="458596"/>
                  </a:lnTo>
                  <a:lnTo>
                    <a:pt x="1035198" y="457273"/>
                  </a:lnTo>
                  <a:lnTo>
                    <a:pt x="1037053" y="455951"/>
                  </a:lnTo>
                  <a:lnTo>
                    <a:pt x="1038642" y="454364"/>
                  </a:lnTo>
                  <a:lnTo>
                    <a:pt x="1040231" y="452777"/>
                  </a:lnTo>
                  <a:lnTo>
                    <a:pt x="1041821" y="450926"/>
                  </a:lnTo>
                  <a:lnTo>
                    <a:pt x="1042880" y="448810"/>
                  </a:lnTo>
                  <a:lnTo>
                    <a:pt x="1043940" y="446959"/>
                  </a:lnTo>
                  <a:lnTo>
                    <a:pt x="1044735" y="444314"/>
                  </a:lnTo>
                  <a:lnTo>
                    <a:pt x="1045264" y="442198"/>
                  </a:lnTo>
                  <a:lnTo>
                    <a:pt x="1045529" y="439818"/>
                  </a:lnTo>
                  <a:lnTo>
                    <a:pt x="1045794" y="437173"/>
                  </a:lnTo>
                  <a:lnTo>
                    <a:pt x="1045529" y="434793"/>
                  </a:lnTo>
                  <a:lnTo>
                    <a:pt x="1045264" y="432413"/>
                  </a:lnTo>
                  <a:lnTo>
                    <a:pt x="1044735" y="430032"/>
                  </a:lnTo>
                  <a:lnTo>
                    <a:pt x="1043940" y="427917"/>
                  </a:lnTo>
                  <a:lnTo>
                    <a:pt x="1042880" y="425536"/>
                  </a:lnTo>
                  <a:lnTo>
                    <a:pt x="1041821" y="423685"/>
                  </a:lnTo>
                  <a:lnTo>
                    <a:pt x="1040231" y="421834"/>
                  </a:lnTo>
                  <a:lnTo>
                    <a:pt x="1038642" y="419983"/>
                  </a:lnTo>
                  <a:lnTo>
                    <a:pt x="1037053" y="418396"/>
                  </a:lnTo>
                  <a:lnTo>
                    <a:pt x="1035198" y="417073"/>
                  </a:lnTo>
                  <a:lnTo>
                    <a:pt x="1033344" y="416015"/>
                  </a:lnTo>
                  <a:lnTo>
                    <a:pt x="1030960" y="414958"/>
                  </a:lnTo>
                  <a:lnTo>
                    <a:pt x="1028576" y="414164"/>
                  </a:lnTo>
                  <a:lnTo>
                    <a:pt x="1026457" y="413635"/>
                  </a:lnTo>
                  <a:lnTo>
                    <a:pt x="1024073" y="413106"/>
                  </a:lnTo>
                  <a:lnTo>
                    <a:pt x="1021424" y="413106"/>
                  </a:lnTo>
                  <a:lnTo>
                    <a:pt x="1019040" y="413106"/>
                  </a:lnTo>
                  <a:close/>
                  <a:moveTo>
                    <a:pt x="921825" y="413106"/>
                  </a:moveTo>
                  <a:lnTo>
                    <a:pt x="919441" y="413635"/>
                  </a:lnTo>
                  <a:lnTo>
                    <a:pt x="916792" y="414164"/>
                  </a:lnTo>
                  <a:lnTo>
                    <a:pt x="914673" y="414958"/>
                  </a:lnTo>
                  <a:lnTo>
                    <a:pt x="912553" y="416015"/>
                  </a:lnTo>
                  <a:lnTo>
                    <a:pt x="910699" y="417073"/>
                  </a:lnTo>
                  <a:lnTo>
                    <a:pt x="908845" y="418396"/>
                  </a:lnTo>
                  <a:lnTo>
                    <a:pt x="906991" y="419983"/>
                  </a:lnTo>
                  <a:lnTo>
                    <a:pt x="905666" y="421834"/>
                  </a:lnTo>
                  <a:lnTo>
                    <a:pt x="904077" y="423685"/>
                  </a:lnTo>
                  <a:lnTo>
                    <a:pt x="903017" y="425536"/>
                  </a:lnTo>
                  <a:lnTo>
                    <a:pt x="901958" y="427917"/>
                  </a:lnTo>
                  <a:lnTo>
                    <a:pt x="901163" y="430032"/>
                  </a:lnTo>
                  <a:lnTo>
                    <a:pt x="900633" y="432413"/>
                  </a:lnTo>
                  <a:lnTo>
                    <a:pt x="899839" y="434793"/>
                  </a:lnTo>
                  <a:lnTo>
                    <a:pt x="899839" y="437173"/>
                  </a:lnTo>
                  <a:lnTo>
                    <a:pt x="899839" y="439818"/>
                  </a:lnTo>
                  <a:lnTo>
                    <a:pt x="900633" y="442198"/>
                  </a:lnTo>
                  <a:lnTo>
                    <a:pt x="901163" y="444314"/>
                  </a:lnTo>
                  <a:lnTo>
                    <a:pt x="901958" y="446959"/>
                  </a:lnTo>
                  <a:lnTo>
                    <a:pt x="903017" y="448810"/>
                  </a:lnTo>
                  <a:lnTo>
                    <a:pt x="904077" y="450926"/>
                  </a:lnTo>
                  <a:lnTo>
                    <a:pt x="905666" y="452777"/>
                  </a:lnTo>
                  <a:lnTo>
                    <a:pt x="906991" y="454364"/>
                  </a:lnTo>
                  <a:lnTo>
                    <a:pt x="908845" y="455951"/>
                  </a:lnTo>
                  <a:lnTo>
                    <a:pt x="910699" y="457273"/>
                  </a:lnTo>
                  <a:lnTo>
                    <a:pt x="912553" y="458596"/>
                  </a:lnTo>
                  <a:lnTo>
                    <a:pt x="914673" y="459653"/>
                  </a:lnTo>
                  <a:lnTo>
                    <a:pt x="916792" y="460447"/>
                  </a:lnTo>
                  <a:lnTo>
                    <a:pt x="919441" y="460976"/>
                  </a:lnTo>
                  <a:lnTo>
                    <a:pt x="921825" y="461240"/>
                  </a:lnTo>
                  <a:lnTo>
                    <a:pt x="924209" y="461505"/>
                  </a:lnTo>
                  <a:lnTo>
                    <a:pt x="926593" y="461240"/>
                  </a:lnTo>
                  <a:lnTo>
                    <a:pt x="928977" y="460976"/>
                  </a:lnTo>
                  <a:lnTo>
                    <a:pt x="931361" y="460447"/>
                  </a:lnTo>
                  <a:lnTo>
                    <a:pt x="933745" y="459653"/>
                  </a:lnTo>
                  <a:lnTo>
                    <a:pt x="935599" y="458596"/>
                  </a:lnTo>
                  <a:lnTo>
                    <a:pt x="937718" y="457273"/>
                  </a:lnTo>
                  <a:lnTo>
                    <a:pt x="939837" y="455951"/>
                  </a:lnTo>
                  <a:lnTo>
                    <a:pt x="941427" y="454364"/>
                  </a:lnTo>
                  <a:lnTo>
                    <a:pt x="943016" y="452777"/>
                  </a:lnTo>
                  <a:lnTo>
                    <a:pt x="944340" y="450926"/>
                  </a:lnTo>
                  <a:lnTo>
                    <a:pt x="945665" y="448810"/>
                  </a:lnTo>
                  <a:lnTo>
                    <a:pt x="946724" y="446959"/>
                  </a:lnTo>
                  <a:lnTo>
                    <a:pt x="947519" y="444314"/>
                  </a:lnTo>
                  <a:lnTo>
                    <a:pt x="948049" y="442198"/>
                  </a:lnTo>
                  <a:lnTo>
                    <a:pt x="948314" y="439818"/>
                  </a:lnTo>
                  <a:lnTo>
                    <a:pt x="948579" y="437173"/>
                  </a:lnTo>
                  <a:lnTo>
                    <a:pt x="948314" y="434793"/>
                  </a:lnTo>
                  <a:lnTo>
                    <a:pt x="948049" y="432413"/>
                  </a:lnTo>
                  <a:lnTo>
                    <a:pt x="947519" y="430032"/>
                  </a:lnTo>
                  <a:lnTo>
                    <a:pt x="946724" y="427917"/>
                  </a:lnTo>
                  <a:lnTo>
                    <a:pt x="945665" y="425536"/>
                  </a:lnTo>
                  <a:lnTo>
                    <a:pt x="944340" y="423685"/>
                  </a:lnTo>
                  <a:lnTo>
                    <a:pt x="943016" y="421834"/>
                  </a:lnTo>
                  <a:lnTo>
                    <a:pt x="941427" y="419983"/>
                  </a:lnTo>
                  <a:lnTo>
                    <a:pt x="939837" y="418396"/>
                  </a:lnTo>
                  <a:lnTo>
                    <a:pt x="937718" y="417073"/>
                  </a:lnTo>
                  <a:lnTo>
                    <a:pt x="935599" y="416015"/>
                  </a:lnTo>
                  <a:lnTo>
                    <a:pt x="933745" y="414958"/>
                  </a:lnTo>
                  <a:lnTo>
                    <a:pt x="931361" y="414164"/>
                  </a:lnTo>
                  <a:lnTo>
                    <a:pt x="928977" y="413635"/>
                  </a:lnTo>
                  <a:lnTo>
                    <a:pt x="926593" y="413106"/>
                  </a:lnTo>
                  <a:lnTo>
                    <a:pt x="924209" y="413106"/>
                  </a:lnTo>
                  <a:lnTo>
                    <a:pt x="921825" y="413106"/>
                  </a:lnTo>
                  <a:close/>
                  <a:moveTo>
                    <a:pt x="824344" y="413106"/>
                  </a:moveTo>
                  <a:lnTo>
                    <a:pt x="821960" y="413635"/>
                  </a:lnTo>
                  <a:lnTo>
                    <a:pt x="819841" y="414164"/>
                  </a:lnTo>
                  <a:lnTo>
                    <a:pt x="817457" y="414958"/>
                  </a:lnTo>
                  <a:lnTo>
                    <a:pt x="815338" y="416015"/>
                  </a:lnTo>
                  <a:lnTo>
                    <a:pt x="813484" y="417073"/>
                  </a:lnTo>
                  <a:lnTo>
                    <a:pt x="811630" y="418396"/>
                  </a:lnTo>
                  <a:lnTo>
                    <a:pt x="810040" y="419983"/>
                  </a:lnTo>
                  <a:lnTo>
                    <a:pt x="808451" y="421834"/>
                  </a:lnTo>
                  <a:lnTo>
                    <a:pt x="807126" y="423685"/>
                  </a:lnTo>
                  <a:lnTo>
                    <a:pt x="805537" y="425536"/>
                  </a:lnTo>
                  <a:lnTo>
                    <a:pt x="804477" y="427917"/>
                  </a:lnTo>
                  <a:lnTo>
                    <a:pt x="803683" y="430032"/>
                  </a:lnTo>
                  <a:lnTo>
                    <a:pt x="803153" y="432413"/>
                  </a:lnTo>
                  <a:lnTo>
                    <a:pt x="802888" y="434793"/>
                  </a:lnTo>
                  <a:lnTo>
                    <a:pt x="802623" y="437173"/>
                  </a:lnTo>
                  <a:lnTo>
                    <a:pt x="802888" y="439818"/>
                  </a:lnTo>
                  <a:lnTo>
                    <a:pt x="803153" y="442198"/>
                  </a:lnTo>
                  <a:lnTo>
                    <a:pt x="803683" y="444314"/>
                  </a:lnTo>
                  <a:lnTo>
                    <a:pt x="804477" y="446959"/>
                  </a:lnTo>
                  <a:lnTo>
                    <a:pt x="805537" y="448810"/>
                  </a:lnTo>
                  <a:lnTo>
                    <a:pt x="807126" y="450926"/>
                  </a:lnTo>
                  <a:lnTo>
                    <a:pt x="808451" y="452777"/>
                  </a:lnTo>
                  <a:lnTo>
                    <a:pt x="810040" y="454364"/>
                  </a:lnTo>
                  <a:lnTo>
                    <a:pt x="811630" y="455951"/>
                  </a:lnTo>
                  <a:lnTo>
                    <a:pt x="813484" y="457273"/>
                  </a:lnTo>
                  <a:lnTo>
                    <a:pt x="815338" y="458596"/>
                  </a:lnTo>
                  <a:lnTo>
                    <a:pt x="817457" y="459653"/>
                  </a:lnTo>
                  <a:lnTo>
                    <a:pt x="819841" y="460447"/>
                  </a:lnTo>
                  <a:lnTo>
                    <a:pt x="821960" y="460976"/>
                  </a:lnTo>
                  <a:lnTo>
                    <a:pt x="824344" y="461240"/>
                  </a:lnTo>
                  <a:lnTo>
                    <a:pt x="826993" y="461505"/>
                  </a:lnTo>
                  <a:lnTo>
                    <a:pt x="829642" y="461240"/>
                  </a:lnTo>
                  <a:lnTo>
                    <a:pt x="832026" y="460976"/>
                  </a:lnTo>
                  <a:lnTo>
                    <a:pt x="834145" y="460447"/>
                  </a:lnTo>
                  <a:lnTo>
                    <a:pt x="836529" y="459653"/>
                  </a:lnTo>
                  <a:lnTo>
                    <a:pt x="838648" y="458596"/>
                  </a:lnTo>
                  <a:lnTo>
                    <a:pt x="840503" y="457273"/>
                  </a:lnTo>
                  <a:lnTo>
                    <a:pt x="842357" y="455951"/>
                  </a:lnTo>
                  <a:lnTo>
                    <a:pt x="844211" y="454364"/>
                  </a:lnTo>
                  <a:lnTo>
                    <a:pt x="845801" y="452777"/>
                  </a:lnTo>
                  <a:lnTo>
                    <a:pt x="847125" y="450926"/>
                  </a:lnTo>
                  <a:lnTo>
                    <a:pt x="848450" y="448810"/>
                  </a:lnTo>
                  <a:lnTo>
                    <a:pt x="849509" y="446959"/>
                  </a:lnTo>
                  <a:lnTo>
                    <a:pt x="850304" y="444314"/>
                  </a:lnTo>
                  <a:lnTo>
                    <a:pt x="850834" y="442198"/>
                  </a:lnTo>
                  <a:lnTo>
                    <a:pt x="851098" y="439818"/>
                  </a:lnTo>
                  <a:lnTo>
                    <a:pt x="851363" y="437173"/>
                  </a:lnTo>
                  <a:lnTo>
                    <a:pt x="851098" y="434793"/>
                  </a:lnTo>
                  <a:lnTo>
                    <a:pt x="850834" y="432413"/>
                  </a:lnTo>
                  <a:lnTo>
                    <a:pt x="850304" y="430032"/>
                  </a:lnTo>
                  <a:lnTo>
                    <a:pt x="849509" y="427917"/>
                  </a:lnTo>
                  <a:lnTo>
                    <a:pt x="848450" y="425536"/>
                  </a:lnTo>
                  <a:lnTo>
                    <a:pt x="847125" y="423685"/>
                  </a:lnTo>
                  <a:lnTo>
                    <a:pt x="845801" y="421834"/>
                  </a:lnTo>
                  <a:lnTo>
                    <a:pt x="844211" y="419983"/>
                  </a:lnTo>
                  <a:lnTo>
                    <a:pt x="842357" y="418396"/>
                  </a:lnTo>
                  <a:lnTo>
                    <a:pt x="840503" y="417073"/>
                  </a:lnTo>
                  <a:lnTo>
                    <a:pt x="838648" y="416015"/>
                  </a:lnTo>
                  <a:lnTo>
                    <a:pt x="836529" y="414958"/>
                  </a:lnTo>
                  <a:lnTo>
                    <a:pt x="834145" y="414164"/>
                  </a:lnTo>
                  <a:lnTo>
                    <a:pt x="832026" y="413635"/>
                  </a:lnTo>
                  <a:lnTo>
                    <a:pt x="829642" y="413106"/>
                  </a:lnTo>
                  <a:lnTo>
                    <a:pt x="826993" y="413106"/>
                  </a:lnTo>
                  <a:lnTo>
                    <a:pt x="824344" y="413106"/>
                  </a:lnTo>
                  <a:close/>
                  <a:moveTo>
                    <a:pt x="727129" y="413106"/>
                  </a:moveTo>
                  <a:lnTo>
                    <a:pt x="724745" y="413635"/>
                  </a:lnTo>
                  <a:lnTo>
                    <a:pt x="722361" y="414164"/>
                  </a:lnTo>
                  <a:lnTo>
                    <a:pt x="720242" y="414958"/>
                  </a:lnTo>
                  <a:lnTo>
                    <a:pt x="718123" y="416015"/>
                  </a:lnTo>
                  <a:lnTo>
                    <a:pt x="716268" y="417073"/>
                  </a:lnTo>
                  <a:lnTo>
                    <a:pt x="714414" y="418396"/>
                  </a:lnTo>
                  <a:lnTo>
                    <a:pt x="712560" y="419983"/>
                  </a:lnTo>
                  <a:lnTo>
                    <a:pt x="710971" y="421834"/>
                  </a:lnTo>
                  <a:lnTo>
                    <a:pt x="709381" y="423685"/>
                  </a:lnTo>
                  <a:lnTo>
                    <a:pt x="708322" y="425536"/>
                  </a:lnTo>
                  <a:lnTo>
                    <a:pt x="707262" y="427917"/>
                  </a:lnTo>
                  <a:lnTo>
                    <a:pt x="706467" y="430032"/>
                  </a:lnTo>
                  <a:lnTo>
                    <a:pt x="705938" y="432413"/>
                  </a:lnTo>
                  <a:lnTo>
                    <a:pt x="705673" y="434793"/>
                  </a:lnTo>
                  <a:lnTo>
                    <a:pt x="705408" y="437173"/>
                  </a:lnTo>
                  <a:lnTo>
                    <a:pt x="705673" y="439818"/>
                  </a:lnTo>
                  <a:lnTo>
                    <a:pt x="705938" y="442198"/>
                  </a:lnTo>
                  <a:lnTo>
                    <a:pt x="706467" y="444314"/>
                  </a:lnTo>
                  <a:lnTo>
                    <a:pt x="707262" y="446959"/>
                  </a:lnTo>
                  <a:lnTo>
                    <a:pt x="708322" y="448810"/>
                  </a:lnTo>
                  <a:lnTo>
                    <a:pt x="709381" y="450926"/>
                  </a:lnTo>
                  <a:lnTo>
                    <a:pt x="710971" y="452777"/>
                  </a:lnTo>
                  <a:lnTo>
                    <a:pt x="712560" y="454364"/>
                  </a:lnTo>
                  <a:lnTo>
                    <a:pt x="714414" y="455951"/>
                  </a:lnTo>
                  <a:lnTo>
                    <a:pt x="716268" y="457273"/>
                  </a:lnTo>
                  <a:lnTo>
                    <a:pt x="718123" y="458596"/>
                  </a:lnTo>
                  <a:lnTo>
                    <a:pt x="720242" y="459653"/>
                  </a:lnTo>
                  <a:lnTo>
                    <a:pt x="722361" y="460447"/>
                  </a:lnTo>
                  <a:lnTo>
                    <a:pt x="724745" y="460976"/>
                  </a:lnTo>
                  <a:lnTo>
                    <a:pt x="727129" y="461240"/>
                  </a:lnTo>
                  <a:lnTo>
                    <a:pt x="729513" y="461505"/>
                  </a:lnTo>
                  <a:lnTo>
                    <a:pt x="732162" y="461240"/>
                  </a:lnTo>
                  <a:lnTo>
                    <a:pt x="734546" y="460976"/>
                  </a:lnTo>
                  <a:lnTo>
                    <a:pt x="736930" y="460447"/>
                  </a:lnTo>
                  <a:lnTo>
                    <a:pt x="739049" y="459653"/>
                  </a:lnTo>
                  <a:lnTo>
                    <a:pt x="741168" y="458596"/>
                  </a:lnTo>
                  <a:lnTo>
                    <a:pt x="743287" y="457273"/>
                  </a:lnTo>
                  <a:lnTo>
                    <a:pt x="745142" y="455951"/>
                  </a:lnTo>
                  <a:lnTo>
                    <a:pt x="746731" y="454364"/>
                  </a:lnTo>
                  <a:lnTo>
                    <a:pt x="748320" y="452777"/>
                  </a:lnTo>
                  <a:lnTo>
                    <a:pt x="749645" y="450926"/>
                  </a:lnTo>
                  <a:lnTo>
                    <a:pt x="751234" y="448810"/>
                  </a:lnTo>
                  <a:lnTo>
                    <a:pt x="752294" y="446959"/>
                  </a:lnTo>
                  <a:lnTo>
                    <a:pt x="753088" y="444314"/>
                  </a:lnTo>
                  <a:lnTo>
                    <a:pt x="753618" y="442198"/>
                  </a:lnTo>
                  <a:lnTo>
                    <a:pt x="753883" y="439818"/>
                  </a:lnTo>
                  <a:lnTo>
                    <a:pt x="754148" y="437173"/>
                  </a:lnTo>
                  <a:lnTo>
                    <a:pt x="753883" y="434793"/>
                  </a:lnTo>
                  <a:lnTo>
                    <a:pt x="753618" y="432413"/>
                  </a:lnTo>
                  <a:lnTo>
                    <a:pt x="753088" y="430032"/>
                  </a:lnTo>
                  <a:lnTo>
                    <a:pt x="752294" y="427917"/>
                  </a:lnTo>
                  <a:lnTo>
                    <a:pt x="751234" y="425536"/>
                  </a:lnTo>
                  <a:lnTo>
                    <a:pt x="749645" y="423685"/>
                  </a:lnTo>
                  <a:lnTo>
                    <a:pt x="748320" y="421834"/>
                  </a:lnTo>
                  <a:lnTo>
                    <a:pt x="746731" y="419983"/>
                  </a:lnTo>
                  <a:lnTo>
                    <a:pt x="745142" y="418396"/>
                  </a:lnTo>
                  <a:lnTo>
                    <a:pt x="743287" y="417073"/>
                  </a:lnTo>
                  <a:lnTo>
                    <a:pt x="741168" y="416015"/>
                  </a:lnTo>
                  <a:lnTo>
                    <a:pt x="739049" y="414958"/>
                  </a:lnTo>
                  <a:lnTo>
                    <a:pt x="736930" y="414164"/>
                  </a:lnTo>
                  <a:lnTo>
                    <a:pt x="734546" y="413635"/>
                  </a:lnTo>
                  <a:lnTo>
                    <a:pt x="732162" y="413106"/>
                  </a:lnTo>
                  <a:lnTo>
                    <a:pt x="729513" y="413106"/>
                  </a:lnTo>
                  <a:lnTo>
                    <a:pt x="727129" y="413106"/>
                  </a:lnTo>
                  <a:close/>
                  <a:moveTo>
                    <a:pt x="629914" y="413106"/>
                  </a:moveTo>
                  <a:lnTo>
                    <a:pt x="627530" y="413635"/>
                  </a:lnTo>
                  <a:lnTo>
                    <a:pt x="625145" y="414164"/>
                  </a:lnTo>
                  <a:lnTo>
                    <a:pt x="623026" y="414958"/>
                  </a:lnTo>
                  <a:lnTo>
                    <a:pt x="620907" y="416015"/>
                  </a:lnTo>
                  <a:lnTo>
                    <a:pt x="618788" y="417073"/>
                  </a:lnTo>
                  <a:lnTo>
                    <a:pt x="616669" y="418396"/>
                  </a:lnTo>
                  <a:lnTo>
                    <a:pt x="615080" y="419983"/>
                  </a:lnTo>
                  <a:lnTo>
                    <a:pt x="613490" y="421834"/>
                  </a:lnTo>
                  <a:lnTo>
                    <a:pt x="612166" y="423685"/>
                  </a:lnTo>
                  <a:lnTo>
                    <a:pt x="610841" y="425536"/>
                  </a:lnTo>
                  <a:lnTo>
                    <a:pt x="610047" y="427917"/>
                  </a:lnTo>
                  <a:lnTo>
                    <a:pt x="609252" y="430032"/>
                  </a:lnTo>
                  <a:lnTo>
                    <a:pt x="608457" y="432413"/>
                  </a:lnTo>
                  <a:lnTo>
                    <a:pt x="608192" y="434793"/>
                  </a:lnTo>
                  <a:lnTo>
                    <a:pt x="607928" y="437173"/>
                  </a:lnTo>
                  <a:lnTo>
                    <a:pt x="608192" y="439818"/>
                  </a:lnTo>
                  <a:lnTo>
                    <a:pt x="608457" y="442198"/>
                  </a:lnTo>
                  <a:lnTo>
                    <a:pt x="609252" y="444314"/>
                  </a:lnTo>
                  <a:lnTo>
                    <a:pt x="610047" y="446959"/>
                  </a:lnTo>
                  <a:lnTo>
                    <a:pt x="610841" y="448810"/>
                  </a:lnTo>
                  <a:lnTo>
                    <a:pt x="612166" y="450926"/>
                  </a:lnTo>
                  <a:lnTo>
                    <a:pt x="613490" y="452777"/>
                  </a:lnTo>
                  <a:lnTo>
                    <a:pt x="615080" y="454364"/>
                  </a:lnTo>
                  <a:lnTo>
                    <a:pt x="616669" y="455951"/>
                  </a:lnTo>
                  <a:lnTo>
                    <a:pt x="618788" y="457273"/>
                  </a:lnTo>
                  <a:lnTo>
                    <a:pt x="620907" y="458596"/>
                  </a:lnTo>
                  <a:lnTo>
                    <a:pt x="623026" y="459653"/>
                  </a:lnTo>
                  <a:lnTo>
                    <a:pt x="625145" y="460447"/>
                  </a:lnTo>
                  <a:lnTo>
                    <a:pt x="627530" y="460976"/>
                  </a:lnTo>
                  <a:lnTo>
                    <a:pt x="629914" y="461240"/>
                  </a:lnTo>
                  <a:lnTo>
                    <a:pt x="632298" y="461505"/>
                  </a:lnTo>
                  <a:lnTo>
                    <a:pt x="634682" y="461240"/>
                  </a:lnTo>
                  <a:lnTo>
                    <a:pt x="637066" y="460976"/>
                  </a:lnTo>
                  <a:lnTo>
                    <a:pt x="639715" y="460447"/>
                  </a:lnTo>
                  <a:lnTo>
                    <a:pt x="641834" y="459653"/>
                  </a:lnTo>
                  <a:lnTo>
                    <a:pt x="643953" y="458596"/>
                  </a:lnTo>
                  <a:lnTo>
                    <a:pt x="646072" y="457273"/>
                  </a:lnTo>
                  <a:lnTo>
                    <a:pt x="647926" y="455951"/>
                  </a:lnTo>
                  <a:lnTo>
                    <a:pt x="649516" y="454364"/>
                  </a:lnTo>
                  <a:lnTo>
                    <a:pt x="651105" y="452777"/>
                  </a:lnTo>
                  <a:lnTo>
                    <a:pt x="652429" y="450926"/>
                  </a:lnTo>
                  <a:lnTo>
                    <a:pt x="653754" y="448810"/>
                  </a:lnTo>
                  <a:lnTo>
                    <a:pt x="654549" y="446959"/>
                  </a:lnTo>
                  <a:lnTo>
                    <a:pt x="655343" y="444314"/>
                  </a:lnTo>
                  <a:lnTo>
                    <a:pt x="656403" y="442198"/>
                  </a:lnTo>
                  <a:lnTo>
                    <a:pt x="656668" y="439818"/>
                  </a:lnTo>
                  <a:lnTo>
                    <a:pt x="656933" y="437173"/>
                  </a:lnTo>
                  <a:lnTo>
                    <a:pt x="656668" y="434793"/>
                  </a:lnTo>
                  <a:lnTo>
                    <a:pt x="656403" y="432413"/>
                  </a:lnTo>
                  <a:lnTo>
                    <a:pt x="655343" y="430032"/>
                  </a:lnTo>
                  <a:lnTo>
                    <a:pt x="654549" y="427917"/>
                  </a:lnTo>
                  <a:lnTo>
                    <a:pt x="653754" y="425536"/>
                  </a:lnTo>
                  <a:lnTo>
                    <a:pt x="652429" y="423685"/>
                  </a:lnTo>
                  <a:lnTo>
                    <a:pt x="651105" y="421834"/>
                  </a:lnTo>
                  <a:lnTo>
                    <a:pt x="649516" y="419983"/>
                  </a:lnTo>
                  <a:lnTo>
                    <a:pt x="647926" y="418396"/>
                  </a:lnTo>
                  <a:lnTo>
                    <a:pt x="646072" y="417073"/>
                  </a:lnTo>
                  <a:lnTo>
                    <a:pt x="643953" y="416015"/>
                  </a:lnTo>
                  <a:lnTo>
                    <a:pt x="641834" y="414958"/>
                  </a:lnTo>
                  <a:lnTo>
                    <a:pt x="639715" y="414164"/>
                  </a:lnTo>
                  <a:lnTo>
                    <a:pt x="637066" y="413635"/>
                  </a:lnTo>
                  <a:lnTo>
                    <a:pt x="634682" y="413106"/>
                  </a:lnTo>
                  <a:lnTo>
                    <a:pt x="632298" y="413106"/>
                  </a:lnTo>
                  <a:lnTo>
                    <a:pt x="629914" y="413106"/>
                  </a:lnTo>
                  <a:close/>
                  <a:moveTo>
                    <a:pt x="532698" y="413106"/>
                  </a:moveTo>
                  <a:lnTo>
                    <a:pt x="530314" y="413635"/>
                  </a:lnTo>
                  <a:lnTo>
                    <a:pt x="527930" y="414164"/>
                  </a:lnTo>
                  <a:lnTo>
                    <a:pt x="525811" y="414958"/>
                  </a:lnTo>
                  <a:lnTo>
                    <a:pt x="523427" y="416015"/>
                  </a:lnTo>
                  <a:lnTo>
                    <a:pt x="521308" y="417073"/>
                  </a:lnTo>
                  <a:lnTo>
                    <a:pt x="519454" y="418396"/>
                  </a:lnTo>
                  <a:lnTo>
                    <a:pt x="517864" y="419983"/>
                  </a:lnTo>
                  <a:lnTo>
                    <a:pt x="516275" y="421834"/>
                  </a:lnTo>
                  <a:lnTo>
                    <a:pt x="514950" y="423685"/>
                  </a:lnTo>
                  <a:lnTo>
                    <a:pt x="513626" y="425536"/>
                  </a:lnTo>
                  <a:lnTo>
                    <a:pt x="512566" y="427917"/>
                  </a:lnTo>
                  <a:lnTo>
                    <a:pt x="511772" y="430032"/>
                  </a:lnTo>
                  <a:lnTo>
                    <a:pt x="511242" y="432413"/>
                  </a:lnTo>
                  <a:lnTo>
                    <a:pt x="510977" y="434793"/>
                  </a:lnTo>
                  <a:lnTo>
                    <a:pt x="510712" y="437173"/>
                  </a:lnTo>
                  <a:lnTo>
                    <a:pt x="510977" y="439818"/>
                  </a:lnTo>
                  <a:lnTo>
                    <a:pt x="511242" y="442198"/>
                  </a:lnTo>
                  <a:lnTo>
                    <a:pt x="511772" y="444314"/>
                  </a:lnTo>
                  <a:lnTo>
                    <a:pt x="512566" y="446959"/>
                  </a:lnTo>
                  <a:lnTo>
                    <a:pt x="513626" y="448810"/>
                  </a:lnTo>
                  <a:lnTo>
                    <a:pt x="514950" y="450926"/>
                  </a:lnTo>
                  <a:lnTo>
                    <a:pt x="516275" y="452777"/>
                  </a:lnTo>
                  <a:lnTo>
                    <a:pt x="517864" y="454364"/>
                  </a:lnTo>
                  <a:lnTo>
                    <a:pt x="519454" y="455951"/>
                  </a:lnTo>
                  <a:lnTo>
                    <a:pt x="521308" y="457273"/>
                  </a:lnTo>
                  <a:lnTo>
                    <a:pt x="523427" y="458596"/>
                  </a:lnTo>
                  <a:lnTo>
                    <a:pt x="525811" y="459653"/>
                  </a:lnTo>
                  <a:lnTo>
                    <a:pt x="527930" y="460447"/>
                  </a:lnTo>
                  <a:lnTo>
                    <a:pt x="530314" y="460976"/>
                  </a:lnTo>
                  <a:lnTo>
                    <a:pt x="532698" y="461240"/>
                  </a:lnTo>
                  <a:lnTo>
                    <a:pt x="535082" y="461505"/>
                  </a:lnTo>
                  <a:lnTo>
                    <a:pt x="537466" y="461240"/>
                  </a:lnTo>
                  <a:lnTo>
                    <a:pt x="539850" y="460976"/>
                  </a:lnTo>
                  <a:lnTo>
                    <a:pt x="542234" y="460447"/>
                  </a:lnTo>
                  <a:lnTo>
                    <a:pt x="544618" y="459653"/>
                  </a:lnTo>
                  <a:lnTo>
                    <a:pt x="546737" y="458596"/>
                  </a:lnTo>
                  <a:lnTo>
                    <a:pt x="548857" y="457273"/>
                  </a:lnTo>
                  <a:lnTo>
                    <a:pt x="550446" y="455951"/>
                  </a:lnTo>
                  <a:lnTo>
                    <a:pt x="552300" y="454364"/>
                  </a:lnTo>
                  <a:lnTo>
                    <a:pt x="553890" y="452777"/>
                  </a:lnTo>
                  <a:lnTo>
                    <a:pt x="555214" y="450926"/>
                  </a:lnTo>
                  <a:lnTo>
                    <a:pt x="556274" y="448810"/>
                  </a:lnTo>
                  <a:lnTo>
                    <a:pt x="557333" y="446959"/>
                  </a:lnTo>
                  <a:lnTo>
                    <a:pt x="558128" y="444314"/>
                  </a:lnTo>
                  <a:lnTo>
                    <a:pt x="558922" y="442198"/>
                  </a:lnTo>
                  <a:lnTo>
                    <a:pt x="559187" y="439818"/>
                  </a:lnTo>
                  <a:lnTo>
                    <a:pt x="559187" y="437173"/>
                  </a:lnTo>
                  <a:lnTo>
                    <a:pt x="559187" y="434793"/>
                  </a:lnTo>
                  <a:lnTo>
                    <a:pt x="558922" y="432413"/>
                  </a:lnTo>
                  <a:lnTo>
                    <a:pt x="558128" y="430032"/>
                  </a:lnTo>
                  <a:lnTo>
                    <a:pt x="557333" y="427917"/>
                  </a:lnTo>
                  <a:lnTo>
                    <a:pt x="556274" y="425536"/>
                  </a:lnTo>
                  <a:lnTo>
                    <a:pt x="555214" y="423685"/>
                  </a:lnTo>
                  <a:lnTo>
                    <a:pt x="553890" y="421834"/>
                  </a:lnTo>
                  <a:lnTo>
                    <a:pt x="552300" y="419983"/>
                  </a:lnTo>
                  <a:lnTo>
                    <a:pt x="550446" y="418396"/>
                  </a:lnTo>
                  <a:lnTo>
                    <a:pt x="548857" y="417073"/>
                  </a:lnTo>
                  <a:lnTo>
                    <a:pt x="546737" y="416015"/>
                  </a:lnTo>
                  <a:lnTo>
                    <a:pt x="544618" y="414958"/>
                  </a:lnTo>
                  <a:lnTo>
                    <a:pt x="542234" y="414164"/>
                  </a:lnTo>
                  <a:lnTo>
                    <a:pt x="539850" y="413635"/>
                  </a:lnTo>
                  <a:lnTo>
                    <a:pt x="537466" y="413106"/>
                  </a:lnTo>
                  <a:lnTo>
                    <a:pt x="535082" y="413106"/>
                  </a:lnTo>
                  <a:lnTo>
                    <a:pt x="532698" y="413106"/>
                  </a:lnTo>
                  <a:close/>
                  <a:moveTo>
                    <a:pt x="435218" y="413106"/>
                  </a:moveTo>
                  <a:lnTo>
                    <a:pt x="432834" y="413635"/>
                  </a:lnTo>
                  <a:lnTo>
                    <a:pt x="430715" y="414164"/>
                  </a:lnTo>
                  <a:lnTo>
                    <a:pt x="428066" y="414958"/>
                  </a:lnTo>
                  <a:lnTo>
                    <a:pt x="426212" y="416015"/>
                  </a:lnTo>
                  <a:lnTo>
                    <a:pt x="424092" y="417073"/>
                  </a:lnTo>
                  <a:lnTo>
                    <a:pt x="422238" y="418396"/>
                  </a:lnTo>
                  <a:lnTo>
                    <a:pt x="420649" y="419983"/>
                  </a:lnTo>
                  <a:lnTo>
                    <a:pt x="419059" y="421834"/>
                  </a:lnTo>
                  <a:lnTo>
                    <a:pt x="417735" y="423685"/>
                  </a:lnTo>
                  <a:lnTo>
                    <a:pt x="416411" y="425536"/>
                  </a:lnTo>
                  <a:lnTo>
                    <a:pt x="415351" y="427917"/>
                  </a:lnTo>
                  <a:lnTo>
                    <a:pt x="414556" y="430032"/>
                  </a:lnTo>
                  <a:lnTo>
                    <a:pt x="414027" y="432413"/>
                  </a:lnTo>
                  <a:lnTo>
                    <a:pt x="413762" y="434793"/>
                  </a:lnTo>
                  <a:lnTo>
                    <a:pt x="413497" y="437173"/>
                  </a:lnTo>
                  <a:lnTo>
                    <a:pt x="413762" y="439818"/>
                  </a:lnTo>
                  <a:lnTo>
                    <a:pt x="414027" y="442198"/>
                  </a:lnTo>
                  <a:lnTo>
                    <a:pt x="414556" y="444314"/>
                  </a:lnTo>
                  <a:lnTo>
                    <a:pt x="415351" y="446959"/>
                  </a:lnTo>
                  <a:lnTo>
                    <a:pt x="416411" y="448810"/>
                  </a:lnTo>
                  <a:lnTo>
                    <a:pt x="417735" y="450926"/>
                  </a:lnTo>
                  <a:lnTo>
                    <a:pt x="419059" y="452777"/>
                  </a:lnTo>
                  <a:lnTo>
                    <a:pt x="420649" y="454364"/>
                  </a:lnTo>
                  <a:lnTo>
                    <a:pt x="422238" y="455951"/>
                  </a:lnTo>
                  <a:lnTo>
                    <a:pt x="424092" y="457273"/>
                  </a:lnTo>
                  <a:lnTo>
                    <a:pt x="426212" y="458596"/>
                  </a:lnTo>
                  <a:lnTo>
                    <a:pt x="428066" y="459653"/>
                  </a:lnTo>
                  <a:lnTo>
                    <a:pt x="430715" y="460447"/>
                  </a:lnTo>
                  <a:lnTo>
                    <a:pt x="432834" y="460976"/>
                  </a:lnTo>
                  <a:lnTo>
                    <a:pt x="435218" y="461240"/>
                  </a:lnTo>
                  <a:lnTo>
                    <a:pt x="437867" y="461505"/>
                  </a:lnTo>
                  <a:lnTo>
                    <a:pt x="440251" y="461240"/>
                  </a:lnTo>
                  <a:lnTo>
                    <a:pt x="442635" y="460976"/>
                  </a:lnTo>
                  <a:lnTo>
                    <a:pt x="445019" y="460447"/>
                  </a:lnTo>
                  <a:lnTo>
                    <a:pt x="447138" y="459653"/>
                  </a:lnTo>
                  <a:lnTo>
                    <a:pt x="449522" y="458596"/>
                  </a:lnTo>
                  <a:lnTo>
                    <a:pt x="451376" y="457273"/>
                  </a:lnTo>
                  <a:lnTo>
                    <a:pt x="453231" y="455951"/>
                  </a:lnTo>
                  <a:lnTo>
                    <a:pt x="455085" y="454364"/>
                  </a:lnTo>
                  <a:lnTo>
                    <a:pt x="456674" y="452777"/>
                  </a:lnTo>
                  <a:lnTo>
                    <a:pt x="457999" y="450926"/>
                  </a:lnTo>
                  <a:lnTo>
                    <a:pt x="459058" y="448810"/>
                  </a:lnTo>
                  <a:lnTo>
                    <a:pt x="460118" y="446959"/>
                  </a:lnTo>
                  <a:lnTo>
                    <a:pt x="460912" y="444314"/>
                  </a:lnTo>
                  <a:lnTo>
                    <a:pt x="461442" y="442198"/>
                  </a:lnTo>
                  <a:lnTo>
                    <a:pt x="461972" y="439818"/>
                  </a:lnTo>
                  <a:lnTo>
                    <a:pt x="461972" y="437173"/>
                  </a:lnTo>
                  <a:lnTo>
                    <a:pt x="461972" y="434793"/>
                  </a:lnTo>
                  <a:lnTo>
                    <a:pt x="461442" y="432413"/>
                  </a:lnTo>
                  <a:lnTo>
                    <a:pt x="460912" y="430032"/>
                  </a:lnTo>
                  <a:lnTo>
                    <a:pt x="460118" y="427917"/>
                  </a:lnTo>
                  <a:lnTo>
                    <a:pt x="459058" y="425536"/>
                  </a:lnTo>
                  <a:lnTo>
                    <a:pt x="457999" y="423685"/>
                  </a:lnTo>
                  <a:lnTo>
                    <a:pt x="456674" y="421834"/>
                  </a:lnTo>
                  <a:lnTo>
                    <a:pt x="455085" y="419983"/>
                  </a:lnTo>
                  <a:lnTo>
                    <a:pt x="453231" y="418396"/>
                  </a:lnTo>
                  <a:lnTo>
                    <a:pt x="451376" y="417073"/>
                  </a:lnTo>
                  <a:lnTo>
                    <a:pt x="449522" y="416015"/>
                  </a:lnTo>
                  <a:lnTo>
                    <a:pt x="447138" y="414958"/>
                  </a:lnTo>
                  <a:lnTo>
                    <a:pt x="445019" y="414164"/>
                  </a:lnTo>
                  <a:lnTo>
                    <a:pt x="442635" y="413635"/>
                  </a:lnTo>
                  <a:lnTo>
                    <a:pt x="440251" y="413106"/>
                  </a:lnTo>
                  <a:lnTo>
                    <a:pt x="437867" y="413106"/>
                  </a:lnTo>
                  <a:lnTo>
                    <a:pt x="435218" y="413106"/>
                  </a:lnTo>
                  <a:close/>
                  <a:moveTo>
                    <a:pt x="1165260" y="316045"/>
                  </a:moveTo>
                  <a:lnTo>
                    <a:pt x="1162611" y="316309"/>
                  </a:lnTo>
                  <a:lnTo>
                    <a:pt x="1160227" y="317103"/>
                  </a:lnTo>
                  <a:lnTo>
                    <a:pt x="1158108" y="317896"/>
                  </a:lnTo>
                  <a:lnTo>
                    <a:pt x="1155989" y="318690"/>
                  </a:lnTo>
                  <a:lnTo>
                    <a:pt x="1154135" y="320012"/>
                  </a:lnTo>
                  <a:lnTo>
                    <a:pt x="1152281" y="321334"/>
                  </a:lnTo>
                  <a:lnTo>
                    <a:pt x="1150426" y="322921"/>
                  </a:lnTo>
                  <a:lnTo>
                    <a:pt x="1148837" y="324508"/>
                  </a:lnTo>
                  <a:lnTo>
                    <a:pt x="1147513" y="326359"/>
                  </a:lnTo>
                  <a:lnTo>
                    <a:pt x="1146453" y="328475"/>
                  </a:lnTo>
                  <a:lnTo>
                    <a:pt x="1145393" y="330591"/>
                  </a:lnTo>
                  <a:lnTo>
                    <a:pt x="1144334" y="332971"/>
                  </a:lnTo>
                  <a:lnTo>
                    <a:pt x="1143804" y="335351"/>
                  </a:lnTo>
                  <a:lnTo>
                    <a:pt x="1143274" y="337732"/>
                  </a:lnTo>
                  <a:lnTo>
                    <a:pt x="1143274" y="340112"/>
                  </a:lnTo>
                  <a:lnTo>
                    <a:pt x="1143274" y="342492"/>
                  </a:lnTo>
                  <a:lnTo>
                    <a:pt x="1143804" y="344872"/>
                  </a:lnTo>
                  <a:lnTo>
                    <a:pt x="1144334" y="347253"/>
                  </a:lnTo>
                  <a:lnTo>
                    <a:pt x="1145393" y="349368"/>
                  </a:lnTo>
                  <a:lnTo>
                    <a:pt x="1146453" y="351749"/>
                  </a:lnTo>
                  <a:lnTo>
                    <a:pt x="1147513" y="353864"/>
                  </a:lnTo>
                  <a:lnTo>
                    <a:pt x="1148837" y="355716"/>
                  </a:lnTo>
                  <a:lnTo>
                    <a:pt x="1150426" y="357303"/>
                  </a:lnTo>
                  <a:lnTo>
                    <a:pt x="1152281" y="358889"/>
                  </a:lnTo>
                  <a:lnTo>
                    <a:pt x="1154135" y="360212"/>
                  </a:lnTo>
                  <a:lnTo>
                    <a:pt x="1155989" y="361534"/>
                  </a:lnTo>
                  <a:lnTo>
                    <a:pt x="1158108" y="362592"/>
                  </a:lnTo>
                  <a:lnTo>
                    <a:pt x="1160227" y="363385"/>
                  </a:lnTo>
                  <a:lnTo>
                    <a:pt x="1162611" y="363914"/>
                  </a:lnTo>
                  <a:lnTo>
                    <a:pt x="1165260" y="364179"/>
                  </a:lnTo>
                  <a:lnTo>
                    <a:pt x="1167644" y="364443"/>
                  </a:lnTo>
                  <a:lnTo>
                    <a:pt x="1170028" y="364179"/>
                  </a:lnTo>
                  <a:lnTo>
                    <a:pt x="1172412" y="363914"/>
                  </a:lnTo>
                  <a:lnTo>
                    <a:pt x="1174796" y="363385"/>
                  </a:lnTo>
                  <a:lnTo>
                    <a:pt x="1176916" y="362592"/>
                  </a:lnTo>
                  <a:lnTo>
                    <a:pt x="1179035" y="361534"/>
                  </a:lnTo>
                  <a:lnTo>
                    <a:pt x="1181154" y="360212"/>
                  </a:lnTo>
                  <a:lnTo>
                    <a:pt x="1183273" y="358889"/>
                  </a:lnTo>
                  <a:lnTo>
                    <a:pt x="1184862" y="357303"/>
                  </a:lnTo>
                  <a:lnTo>
                    <a:pt x="1186452" y="355716"/>
                  </a:lnTo>
                  <a:lnTo>
                    <a:pt x="1187776" y="353864"/>
                  </a:lnTo>
                  <a:lnTo>
                    <a:pt x="1189101" y="351749"/>
                  </a:lnTo>
                  <a:lnTo>
                    <a:pt x="1189895" y="349368"/>
                  </a:lnTo>
                  <a:lnTo>
                    <a:pt x="1190955" y="347253"/>
                  </a:lnTo>
                  <a:lnTo>
                    <a:pt x="1191485" y="344872"/>
                  </a:lnTo>
                  <a:lnTo>
                    <a:pt x="1191750" y="342492"/>
                  </a:lnTo>
                  <a:lnTo>
                    <a:pt x="1192014" y="340112"/>
                  </a:lnTo>
                  <a:lnTo>
                    <a:pt x="1191750" y="337732"/>
                  </a:lnTo>
                  <a:lnTo>
                    <a:pt x="1191485" y="335351"/>
                  </a:lnTo>
                  <a:lnTo>
                    <a:pt x="1190955" y="332971"/>
                  </a:lnTo>
                  <a:lnTo>
                    <a:pt x="1189895" y="330591"/>
                  </a:lnTo>
                  <a:lnTo>
                    <a:pt x="1189101" y="328475"/>
                  </a:lnTo>
                  <a:lnTo>
                    <a:pt x="1187776" y="326359"/>
                  </a:lnTo>
                  <a:lnTo>
                    <a:pt x="1186452" y="324508"/>
                  </a:lnTo>
                  <a:lnTo>
                    <a:pt x="1184862" y="322921"/>
                  </a:lnTo>
                  <a:lnTo>
                    <a:pt x="1183273" y="321334"/>
                  </a:lnTo>
                  <a:lnTo>
                    <a:pt x="1181154" y="320012"/>
                  </a:lnTo>
                  <a:lnTo>
                    <a:pt x="1179035" y="318690"/>
                  </a:lnTo>
                  <a:lnTo>
                    <a:pt x="1176916" y="317896"/>
                  </a:lnTo>
                  <a:lnTo>
                    <a:pt x="1174796" y="317103"/>
                  </a:lnTo>
                  <a:lnTo>
                    <a:pt x="1172412" y="316309"/>
                  </a:lnTo>
                  <a:lnTo>
                    <a:pt x="1170028" y="316045"/>
                  </a:lnTo>
                  <a:lnTo>
                    <a:pt x="1167644" y="316045"/>
                  </a:lnTo>
                  <a:lnTo>
                    <a:pt x="1165260" y="316045"/>
                  </a:lnTo>
                  <a:close/>
                  <a:moveTo>
                    <a:pt x="1067780" y="316045"/>
                  </a:moveTo>
                  <a:lnTo>
                    <a:pt x="1065396" y="316309"/>
                  </a:lnTo>
                  <a:lnTo>
                    <a:pt x="1063012" y="317103"/>
                  </a:lnTo>
                  <a:lnTo>
                    <a:pt x="1060893" y="317896"/>
                  </a:lnTo>
                  <a:lnTo>
                    <a:pt x="1058774" y="318690"/>
                  </a:lnTo>
                  <a:lnTo>
                    <a:pt x="1056655" y="320012"/>
                  </a:lnTo>
                  <a:lnTo>
                    <a:pt x="1055065" y="321334"/>
                  </a:lnTo>
                  <a:lnTo>
                    <a:pt x="1053211" y="322921"/>
                  </a:lnTo>
                  <a:lnTo>
                    <a:pt x="1051622" y="324508"/>
                  </a:lnTo>
                  <a:lnTo>
                    <a:pt x="1050032" y="326359"/>
                  </a:lnTo>
                  <a:lnTo>
                    <a:pt x="1048973" y="328475"/>
                  </a:lnTo>
                  <a:lnTo>
                    <a:pt x="1047913" y="330591"/>
                  </a:lnTo>
                  <a:lnTo>
                    <a:pt x="1047119" y="332971"/>
                  </a:lnTo>
                  <a:lnTo>
                    <a:pt x="1046589" y="335351"/>
                  </a:lnTo>
                  <a:lnTo>
                    <a:pt x="1046059" y="337732"/>
                  </a:lnTo>
                  <a:lnTo>
                    <a:pt x="1046059" y="340112"/>
                  </a:lnTo>
                  <a:lnTo>
                    <a:pt x="1046059" y="342492"/>
                  </a:lnTo>
                  <a:lnTo>
                    <a:pt x="1046589" y="344872"/>
                  </a:lnTo>
                  <a:lnTo>
                    <a:pt x="1047119" y="347253"/>
                  </a:lnTo>
                  <a:lnTo>
                    <a:pt x="1047913" y="349368"/>
                  </a:lnTo>
                  <a:lnTo>
                    <a:pt x="1048973" y="351749"/>
                  </a:lnTo>
                  <a:lnTo>
                    <a:pt x="1050032" y="353864"/>
                  </a:lnTo>
                  <a:lnTo>
                    <a:pt x="1051622" y="355716"/>
                  </a:lnTo>
                  <a:lnTo>
                    <a:pt x="1053211" y="357303"/>
                  </a:lnTo>
                  <a:lnTo>
                    <a:pt x="1055065" y="358889"/>
                  </a:lnTo>
                  <a:lnTo>
                    <a:pt x="1056655" y="360212"/>
                  </a:lnTo>
                  <a:lnTo>
                    <a:pt x="1058774" y="361534"/>
                  </a:lnTo>
                  <a:lnTo>
                    <a:pt x="1060893" y="362592"/>
                  </a:lnTo>
                  <a:lnTo>
                    <a:pt x="1063012" y="363385"/>
                  </a:lnTo>
                  <a:lnTo>
                    <a:pt x="1065396" y="363914"/>
                  </a:lnTo>
                  <a:lnTo>
                    <a:pt x="1067780" y="364179"/>
                  </a:lnTo>
                  <a:lnTo>
                    <a:pt x="1070429" y="364443"/>
                  </a:lnTo>
                  <a:lnTo>
                    <a:pt x="1072813" y="364179"/>
                  </a:lnTo>
                  <a:lnTo>
                    <a:pt x="1075197" y="363914"/>
                  </a:lnTo>
                  <a:lnTo>
                    <a:pt x="1077581" y="363385"/>
                  </a:lnTo>
                  <a:lnTo>
                    <a:pt x="1079700" y="362592"/>
                  </a:lnTo>
                  <a:lnTo>
                    <a:pt x="1081819" y="361534"/>
                  </a:lnTo>
                  <a:lnTo>
                    <a:pt x="1083939" y="360212"/>
                  </a:lnTo>
                  <a:lnTo>
                    <a:pt x="1085528" y="358889"/>
                  </a:lnTo>
                  <a:lnTo>
                    <a:pt x="1087382" y="357303"/>
                  </a:lnTo>
                  <a:lnTo>
                    <a:pt x="1089236" y="355716"/>
                  </a:lnTo>
                  <a:lnTo>
                    <a:pt x="1090561" y="353864"/>
                  </a:lnTo>
                  <a:lnTo>
                    <a:pt x="1091620" y="351749"/>
                  </a:lnTo>
                  <a:lnTo>
                    <a:pt x="1092680" y="349368"/>
                  </a:lnTo>
                  <a:lnTo>
                    <a:pt x="1093475" y="347253"/>
                  </a:lnTo>
                  <a:lnTo>
                    <a:pt x="1094269" y="344872"/>
                  </a:lnTo>
                  <a:lnTo>
                    <a:pt x="1094534" y="342492"/>
                  </a:lnTo>
                  <a:lnTo>
                    <a:pt x="1094534" y="340112"/>
                  </a:lnTo>
                  <a:lnTo>
                    <a:pt x="1094534" y="337732"/>
                  </a:lnTo>
                  <a:lnTo>
                    <a:pt x="1094269" y="335351"/>
                  </a:lnTo>
                  <a:lnTo>
                    <a:pt x="1093475" y="332971"/>
                  </a:lnTo>
                  <a:lnTo>
                    <a:pt x="1092680" y="330591"/>
                  </a:lnTo>
                  <a:lnTo>
                    <a:pt x="1091620" y="328475"/>
                  </a:lnTo>
                  <a:lnTo>
                    <a:pt x="1090561" y="326359"/>
                  </a:lnTo>
                  <a:lnTo>
                    <a:pt x="1089236" y="324508"/>
                  </a:lnTo>
                  <a:lnTo>
                    <a:pt x="1087382" y="322921"/>
                  </a:lnTo>
                  <a:lnTo>
                    <a:pt x="1085528" y="321334"/>
                  </a:lnTo>
                  <a:lnTo>
                    <a:pt x="1083939" y="320012"/>
                  </a:lnTo>
                  <a:lnTo>
                    <a:pt x="1081819" y="318690"/>
                  </a:lnTo>
                  <a:lnTo>
                    <a:pt x="1079700" y="317896"/>
                  </a:lnTo>
                  <a:lnTo>
                    <a:pt x="1077581" y="317103"/>
                  </a:lnTo>
                  <a:lnTo>
                    <a:pt x="1075197" y="316309"/>
                  </a:lnTo>
                  <a:lnTo>
                    <a:pt x="1072813" y="316045"/>
                  </a:lnTo>
                  <a:lnTo>
                    <a:pt x="1070429" y="316045"/>
                  </a:lnTo>
                  <a:lnTo>
                    <a:pt x="1067780" y="316045"/>
                  </a:lnTo>
                  <a:close/>
                  <a:moveTo>
                    <a:pt x="970300" y="316045"/>
                  </a:moveTo>
                  <a:lnTo>
                    <a:pt x="967916" y="316309"/>
                  </a:lnTo>
                  <a:lnTo>
                    <a:pt x="965797" y="317103"/>
                  </a:lnTo>
                  <a:lnTo>
                    <a:pt x="963413" y="317896"/>
                  </a:lnTo>
                  <a:lnTo>
                    <a:pt x="961558" y="318690"/>
                  </a:lnTo>
                  <a:lnTo>
                    <a:pt x="959439" y="320012"/>
                  </a:lnTo>
                  <a:lnTo>
                    <a:pt x="957585" y="321334"/>
                  </a:lnTo>
                  <a:lnTo>
                    <a:pt x="955731" y="322921"/>
                  </a:lnTo>
                  <a:lnTo>
                    <a:pt x="954141" y="324508"/>
                  </a:lnTo>
                  <a:lnTo>
                    <a:pt x="952817" y="326359"/>
                  </a:lnTo>
                  <a:lnTo>
                    <a:pt x="951493" y="328475"/>
                  </a:lnTo>
                  <a:lnTo>
                    <a:pt x="950433" y="330591"/>
                  </a:lnTo>
                  <a:lnTo>
                    <a:pt x="949638" y="332971"/>
                  </a:lnTo>
                  <a:lnTo>
                    <a:pt x="949108" y="335351"/>
                  </a:lnTo>
                  <a:lnTo>
                    <a:pt x="948844" y="337732"/>
                  </a:lnTo>
                  <a:lnTo>
                    <a:pt x="948579" y="340112"/>
                  </a:lnTo>
                  <a:lnTo>
                    <a:pt x="948844" y="342492"/>
                  </a:lnTo>
                  <a:lnTo>
                    <a:pt x="949108" y="344872"/>
                  </a:lnTo>
                  <a:lnTo>
                    <a:pt x="949638" y="347253"/>
                  </a:lnTo>
                  <a:lnTo>
                    <a:pt x="950433" y="349368"/>
                  </a:lnTo>
                  <a:lnTo>
                    <a:pt x="951493" y="351749"/>
                  </a:lnTo>
                  <a:lnTo>
                    <a:pt x="952817" y="353864"/>
                  </a:lnTo>
                  <a:lnTo>
                    <a:pt x="954141" y="355716"/>
                  </a:lnTo>
                  <a:lnTo>
                    <a:pt x="955731" y="357303"/>
                  </a:lnTo>
                  <a:lnTo>
                    <a:pt x="957585" y="358889"/>
                  </a:lnTo>
                  <a:lnTo>
                    <a:pt x="959439" y="360212"/>
                  </a:lnTo>
                  <a:lnTo>
                    <a:pt x="961558" y="361534"/>
                  </a:lnTo>
                  <a:lnTo>
                    <a:pt x="963413" y="362592"/>
                  </a:lnTo>
                  <a:lnTo>
                    <a:pt x="965797" y="363385"/>
                  </a:lnTo>
                  <a:lnTo>
                    <a:pt x="967916" y="363914"/>
                  </a:lnTo>
                  <a:lnTo>
                    <a:pt x="970300" y="364179"/>
                  </a:lnTo>
                  <a:lnTo>
                    <a:pt x="972949" y="364443"/>
                  </a:lnTo>
                  <a:lnTo>
                    <a:pt x="975598" y="364179"/>
                  </a:lnTo>
                  <a:lnTo>
                    <a:pt x="977982" y="363914"/>
                  </a:lnTo>
                  <a:lnTo>
                    <a:pt x="980366" y="363385"/>
                  </a:lnTo>
                  <a:lnTo>
                    <a:pt x="982485" y="362592"/>
                  </a:lnTo>
                  <a:lnTo>
                    <a:pt x="984604" y="361534"/>
                  </a:lnTo>
                  <a:lnTo>
                    <a:pt x="986458" y="360212"/>
                  </a:lnTo>
                  <a:lnTo>
                    <a:pt x="988313" y="358889"/>
                  </a:lnTo>
                  <a:lnTo>
                    <a:pt x="990167" y="357303"/>
                  </a:lnTo>
                  <a:lnTo>
                    <a:pt x="991756" y="355716"/>
                  </a:lnTo>
                  <a:lnTo>
                    <a:pt x="993081" y="353864"/>
                  </a:lnTo>
                  <a:lnTo>
                    <a:pt x="994405" y="351749"/>
                  </a:lnTo>
                  <a:lnTo>
                    <a:pt x="995465" y="349368"/>
                  </a:lnTo>
                  <a:lnTo>
                    <a:pt x="996259" y="347253"/>
                  </a:lnTo>
                  <a:lnTo>
                    <a:pt x="996789" y="344872"/>
                  </a:lnTo>
                  <a:lnTo>
                    <a:pt x="997319" y="342492"/>
                  </a:lnTo>
                  <a:lnTo>
                    <a:pt x="997319" y="340112"/>
                  </a:lnTo>
                  <a:lnTo>
                    <a:pt x="997319" y="337732"/>
                  </a:lnTo>
                  <a:lnTo>
                    <a:pt x="996789" y="335351"/>
                  </a:lnTo>
                  <a:lnTo>
                    <a:pt x="996259" y="332971"/>
                  </a:lnTo>
                  <a:lnTo>
                    <a:pt x="995465" y="330591"/>
                  </a:lnTo>
                  <a:lnTo>
                    <a:pt x="994405" y="328475"/>
                  </a:lnTo>
                  <a:lnTo>
                    <a:pt x="993081" y="326359"/>
                  </a:lnTo>
                  <a:lnTo>
                    <a:pt x="991756" y="324508"/>
                  </a:lnTo>
                  <a:lnTo>
                    <a:pt x="990167" y="322921"/>
                  </a:lnTo>
                  <a:lnTo>
                    <a:pt x="988313" y="321334"/>
                  </a:lnTo>
                  <a:lnTo>
                    <a:pt x="986458" y="320012"/>
                  </a:lnTo>
                  <a:lnTo>
                    <a:pt x="984604" y="318690"/>
                  </a:lnTo>
                  <a:lnTo>
                    <a:pt x="982485" y="317896"/>
                  </a:lnTo>
                  <a:lnTo>
                    <a:pt x="980366" y="317103"/>
                  </a:lnTo>
                  <a:lnTo>
                    <a:pt x="977982" y="316309"/>
                  </a:lnTo>
                  <a:lnTo>
                    <a:pt x="975598" y="316045"/>
                  </a:lnTo>
                  <a:lnTo>
                    <a:pt x="972949" y="316045"/>
                  </a:lnTo>
                  <a:lnTo>
                    <a:pt x="970300" y="316045"/>
                  </a:lnTo>
                  <a:close/>
                  <a:moveTo>
                    <a:pt x="873084" y="316045"/>
                  </a:moveTo>
                  <a:lnTo>
                    <a:pt x="870700" y="316309"/>
                  </a:lnTo>
                  <a:lnTo>
                    <a:pt x="868581" y="317103"/>
                  </a:lnTo>
                  <a:lnTo>
                    <a:pt x="866197" y="317896"/>
                  </a:lnTo>
                  <a:lnTo>
                    <a:pt x="864078" y="318690"/>
                  </a:lnTo>
                  <a:lnTo>
                    <a:pt x="861959" y="320012"/>
                  </a:lnTo>
                  <a:lnTo>
                    <a:pt x="860105" y="321334"/>
                  </a:lnTo>
                  <a:lnTo>
                    <a:pt x="858251" y="322921"/>
                  </a:lnTo>
                  <a:lnTo>
                    <a:pt x="856926" y="324508"/>
                  </a:lnTo>
                  <a:lnTo>
                    <a:pt x="855337" y="326359"/>
                  </a:lnTo>
                  <a:lnTo>
                    <a:pt x="854277" y="328475"/>
                  </a:lnTo>
                  <a:lnTo>
                    <a:pt x="853218" y="330591"/>
                  </a:lnTo>
                  <a:lnTo>
                    <a:pt x="852423" y="332971"/>
                  </a:lnTo>
                  <a:lnTo>
                    <a:pt x="851893" y="335351"/>
                  </a:lnTo>
                  <a:lnTo>
                    <a:pt x="851363" y="337732"/>
                  </a:lnTo>
                  <a:lnTo>
                    <a:pt x="851363" y="340112"/>
                  </a:lnTo>
                  <a:lnTo>
                    <a:pt x="851363" y="342492"/>
                  </a:lnTo>
                  <a:lnTo>
                    <a:pt x="851893" y="344872"/>
                  </a:lnTo>
                  <a:lnTo>
                    <a:pt x="852423" y="347253"/>
                  </a:lnTo>
                  <a:lnTo>
                    <a:pt x="853218" y="349368"/>
                  </a:lnTo>
                  <a:lnTo>
                    <a:pt x="854277" y="351749"/>
                  </a:lnTo>
                  <a:lnTo>
                    <a:pt x="855337" y="353864"/>
                  </a:lnTo>
                  <a:lnTo>
                    <a:pt x="856926" y="355716"/>
                  </a:lnTo>
                  <a:lnTo>
                    <a:pt x="858251" y="357303"/>
                  </a:lnTo>
                  <a:lnTo>
                    <a:pt x="860105" y="358889"/>
                  </a:lnTo>
                  <a:lnTo>
                    <a:pt x="861959" y="360212"/>
                  </a:lnTo>
                  <a:lnTo>
                    <a:pt x="864078" y="361534"/>
                  </a:lnTo>
                  <a:lnTo>
                    <a:pt x="866197" y="362592"/>
                  </a:lnTo>
                  <a:lnTo>
                    <a:pt x="868581" y="363385"/>
                  </a:lnTo>
                  <a:lnTo>
                    <a:pt x="870700" y="363914"/>
                  </a:lnTo>
                  <a:lnTo>
                    <a:pt x="873084" y="364179"/>
                  </a:lnTo>
                  <a:lnTo>
                    <a:pt x="875468" y="364443"/>
                  </a:lnTo>
                  <a:lnTo>
                    <a:pt x="878117" y="364179"/>
                  </a:lnTo>
                  <a:lnTo>
                    <a:pt x="880501" y="363914"/>
                  </a:lnTo>
                  <a:lnTo>
                    <a:pt x="882885" y="363385"/>
                  </a:lnTo>
                  <a:lnTo>
                    <a:pt x="885270" y="362592"/>
                  </a:lnTo>
                  <a:lnTo>
                    <a:pt x="887389" y="361534"/>
                  </a:lnTo>
                  <a:lnTo>
                    <a:pt x="889243" y="360212"/>
                  </a:lnTo>
                  <a:lnTo>
                    <a:pt x="891097" y="358889"/>
                  </a:lnTo>
                  <a:lnTo>
                    <a:pt x="892951" y="357303"/>
                  </a:lnTo>
                  <a:lnTo>
                    <a:pt x="894276" y="355716"/>
                  </a:lnTo>
                  <a:lnTo>
                    <a:pt x="895865" y="353864"/>
                  </a:lnTo>
                  <a:lnTo>
                    <a:pt x="896925" y="351749"/>
                  </a:lnTo>
                  <a:lnTo>
                    <a:pt x="897984" y="349368"/>
                  </a:lnTo>
                  <a:lnTo>
                    <a:pt x="898779" y="347253"/>
                  </a:lnTo>
                  <a:lnTo>
                    <a:pt x="899309" y="344872"/>
                  </a:lnTo>
                  <a:lnTo>
                    <a:pt x="899839" y="342492"/>
                  </a:lnTo>
                  <a:lnTo>
                    <a:pt x="899839" y="340112"/>
                  </a:lnTo>
                  <a:lnTo>
                    <a:pt x="899839" y="337732"/>
                  </a:lnTo>
                  <a:lnTo>
                    <a:pt x="899309" y="335351"/>
                  </a:lnTo>
                  <a:lnTo>
                    <a:pt x="898779" y="332971"/>
                  </a:lnTo>
                  <a:lnTo>
                    <a:pt x="897984" y="330591"/>
                  </a:lnTo>
                  <a:lnTo>
                    <a:pt x="896925" y="328475"/>
                  </a:lnTo>
                  <a:lnTo>
                    <a:pt x="895865" y="326359"/>
                  </a:lnTo>
                  <a:lnTo>
                    <a:pt x="894276" y="324508"/>
                  </a:lnTo>
                  <a:lnTo>
                    <a:pt x="892951" y="322921"/>
                  </a:lnTo>
                  <a:lnTo>
                    <a:pt x="891097" y="321334"/>
                  </a:lnTo>
                  <a:lnTo>
                    <a:pt x="889243" y="320012"/>
                  </a:lnTo>
                  <a:lnTo>
                    <a:pt x="887389" y="318690"/>
                  </a:lnTo>
                  <a:lnTo>
                    <a:pt x="885270" y="317896"/>
                  </a:lnTo>
                  <a:lnTo>
                    <a:pt x="882885" y="317103"/>
                  </a:lnTo>
                  <a:lnTo>
                    <a:pt x="880501" y="316309"/>
                  </a:lnTo>
                  <a:lnTo>
                    <a:pt x="878117" y="316045"/>
                  </a:lnTo>
                  <a:lnTo>
                    <a:pt x="875468" y="316045"/>
                  </a:lnTo>
                  <a:lnTo>
                    <a:pt x="873084" y="316045"/>
                  </a:lnTo>
                  <a:close/>
                  <a:moveTo>
                    <a:pt x="776134" y="316045"/>
                  </a:moveTo>
                  <a:lnTo>
                    <a:pt x="773750" y="316309"/>
                  </a:lnTo>
                  <a:lnTo>
                    <a:pt x="771366" y="317103"/>
                  </a:lnTo>
                  <a:lnTo>
                    <a:pt x="769247" y="317896"/>
                  </a:lnTo>
                  <a:lnTo>
                    <a:pt x="766863" y="318690"/>
                  </a:lnTo>
                  <a:lnTo>
                    <a:pt x="764744" y="320012"/>
                  </a:lnTo>
                  <a:lnTo>
                    <a:pt x="762889" y="321334"/>
                  </a:lnTo>
                  <a:lnTo>
                    <a:pt x="761300" y="322921"/>
                  </a:lnTo>
                  <a:lnTo>
                    <a:pt x="759711" y="324508"/>
                  </a:lnTo>
                  <a:lnTo>
                    <a:pt x="758386" y="326359"/>
                  </a:lnTo>
                  <a:lnTo>
                    <a:pt x="757062" y="328475"/>
                  </a:lnTo>
                  <a:lnTo>
                    <a:pt x="756002" y="330591"/>
                  </a:lnTo>
                  <a:lnTo>
                    <a:pt x="755207" y="332971"/>
                  </a:lnTo>
                  <a:lnTo>
                    <a:pt x="754678" y="335351"/>
                  </a:lnTo>
                  <a:lnTo>
                    <a:pt x="754413" y="337732"/>
                  </a:lnTo>
                  <a:lnTo>
                    <a:pt x="754148" y="340112"/>
                  </a:lnTo>
                  <a:lnTo>
                    <a:pt x="754413" y="342492"/>
                  </a:lnTo>
                  <a:lnTo>
                    <a:pt x="754678" y="344872"/>
                  </a:lnTo>
                  <a:lnTo>
                    <a:pt x="755207" y="347253"/>
                  </a:lnTo>
                  <a:lnTo>
                    <a:pt x="756002" y="349368"/>
                  </a:lnTo>
                  <a:lnTo>
                    <a:pt x="757062" y="351749"/>
                  </a:lnTo>
                  <a:lnTo>
                    <a:pt x="758386" y="353864"/>
                  </a:lnTo>
                  <a:lnTo>
                    <a:pt x="759711" y="355716"/>
                  </a:lnTo>
                  <a:lnTo>
                    <a:pt x="761300" y="357303"/>
                  </a:lnTo>
                  <a:lnTo>
                    <a:pt x="762889" y="358889"/>
                  </a:lnTo>
                  <a:lnTo>
                    <a:pt x="764744" y="360212"/>
                  </a:lnTo>
                  <a:lnTo>
                    <a:pt x="766863" y="361534"/>
                  </a:lnTo>
                  <a:lnTo>
                    <a:pt x="769247" y="362592"/>
                  </a:lnTo>
                  <a:lnTo>
                    <a:pt x="771366" y="363385"/>
                  </a:lnTo>
                  <a:lnTo>
                    <a:pt x="773750" y="363914"/>
                  </a:lnTo>
                  <a:lnTo>
                    <a:pt x="776134" y="364179"/>
                  </a:lnTo>
                  <a:lnTo>
                    <a:pt x="778518" y="364443"/>
                  </a:lnTo>
                  <a:lnTo>
                    <a:pt x="780902" y="364179"/>
                  </a:lnTo>
                  <a:lnTo>
                    <a:pt x="783286" y="363914"/>
                  </a:lnTo>
                  <a:lnTo>
                    <a:pt x="785670" y="363385"/>
                  </a:lnTo>
                  <a:lnTo>
                    <a:pt x="788054" y="362592"/>
                  </a:lnTo>
                  <a:lnTo>
                    <a:pt x="790173" y="361534"/>
                  </a:lnTo>
                  <a:lnTo>
                    <a:pt x="792027" y="360212"/>
                  </a:lnTo>
                  <a:lnTo>
                    <a:pt x="793882" y="358889"/>
                  </a:lnTo>
                  <a:lnTo>
                    <a:pt x="795736" y="357303"/>
                  </a:lnTo>
                  <a:lnTo>
                    <a:pt x="797325" y="355716"/>
                  </a:lnTo>
                  <a:lnTo>
                    <a:pt x="798650" y="353864"/>
                  </a:lnTo>
                  <a:lnTo>
                    <a:pt x="799709" y="351749"/>
                  </a:lnTo>
                  <a:lnTo>
                    <a:pt x="800769" y="349368"/>
                  </a:lnTo>
                  <a:lnTo>
                    <a:pt x="801564" y="347253"/>
                  </a:lnTo>
                  <a:lnTo>
                    <a:pt x="802093" y="344872"/>
                  </a:lnTo>
                  <a:lnTo>
                    <a:pt x="802623" y="342492"/>
                  </a:lnTo>
                  <a:lnTo>
                    <a:pt x="802623" y="340112"/>
                  </a:lnTo>
                  <a:lnTo>
                    <a:pt x="802623" y="337732"/>
                  </a:lnTo>
                  <a:lnTo>
                    <a:pt x="802093" y="335351"/>
                  </a:lnTo>
                  <a:lnTo>
                    <a:pt x="801564" y="332971"/>
                  </a:lnTo>
                  <a:lnTo>
                    <a:pt x="800769" y="330591"/>
                  </a:lnTo>
                  <a:lnTo>
                    <a:pt x="799709" y="328475"/>
                  </a:lnTo>
                  <a:lnTo>
                    <a:pt x="798650" y="326359"/>
                  </a:lnTo>
                  <a:lnTo>
                    <a:pt x="797325" y="324508"/>
                  </a:lnTo>
                  <a:lnTo>
                    <a:pt x="795736" y="322921"/>
                  </a:lnTo>
                  <a:lnTo>
                    <a:pt x="793882" y="321334"/>
                  </a:lnTo>
                  <a:lnTo>
                    <a:pt x="792027" y="320012"/>
                  </a:lnTo>
                  <a:lnTo>
                    <a:pt x="790173" y="318690"/>
                  </a:lnTo>
                  <a:lnTo>
                    <a:pt x="788054" y="317896"/>
                  </a:lnTo>
                  <a:lnTo>
                    <a:pt x="785670" y="317103"/>
                  </a:lnTo>
                  <a:lnTo>
                    <a:pt x="783286" y="316309"/>
                  </a:lnTo>
                  <a:lnTo>
                    <a:pt x="780902" y="316045"/>
                  </a:lnTo>
                  <a:lnTo>
                    <a:pt x="778518" y="316045"/>
                  </a:lnTo>
                  <a:lnTo>
                    <a:pt x="776134" y="316045"/>
                  </a:lnTo>
                  <a:close/>
                  <a:moveTo>
                    <a:pt x="678654" y="316045"/>
                  </a:moveTo>
                  <a:lnTo>
                    <a:pt x="676270" y="316309"/>
                  </a:lnTo>
                  <a:lnTo>
                    <a:pt x="673621" y="317103"/>
                  </a:lnTo>
                  <a:lnTo>
                    <a:pt x="671502" y="317896"/>
                  </a:lnTo>
                  <a:lnTo>
                    <a:pt x="669382" y="318690"/>
                  </a:lnTo>
                  <a:lnTo>
                    <a:pt x="667528" y="320012"/>
                  </a:lnTo>
                  <a:lnTo>
                    <a:pt x="665674" y="321334"/>
                  </a:lnTo>
                  <a:lnTo>
                    <a:pt x="663820" y="322921"/>
                  </a:lnTo>
                  <a:lnTo>
                    <a:pt x="662230" y="324508"/>
                  </a:lnTo>
                  <a:lnTo>
                    <a:pt x="660906" y="326359"/>
                  </a:lnTo>
                  <a:lnTo>
                    <a:pt x="659846" y="328475"/>
                  </a:lnTo>
                  <a:lnTo>
                    <a:pt x="658787" y="330591"/>
                  </a:lnTo>
                  <a:lnTo>
                    <a:pt x="657992" y="332971"/>
                  </a:lnTo>
                  <a:lnTo>
                    <a:pt x="657197" y="335351"/>
                  </a:lnTo>
                  <a:lnTo>
                    <a:pt x="656933" y="337732"/>
                  </a:lnTo>
                  <a:lnTo>
                    <a:pt x="656933" y="340112"/>
                  </a:lnTo>
                  <a:lnTo>
                    <a:pt x="656933" y="342492"/>
                  </a:lnTo>
                  <a:lnTo>
                    <a:pt x="657197" y="344872"/>
                  </a:lnTo>
                  <a:lnTo>
                    <a:pt x="657992" y="347253"/>
                  </a:lnTo>
                  <a:lnTo>
                    <a:pt x="658787" y="349368"/>
                  </a:lnTo>
                  <a:lnTo>
                    <a:pt x="659846" y="351749"/>
                  </a:lnTo>
                  <a:lnTo>
                    <a:pt x="660906" y="353864"/>
                  </a:lnTo>
                  <a:lnTo>
                    <a:pt x="662230" y="355716"/>
                  </a:lnTo>
                  <a:lnTo>
                    <a:pt x="663820" y="357303"/>
                  </a:lnTo>
                  <a:lnTo>
                    <a:pt x="665674" y="358889"/>
                  </a:lnTo>
                  <a:lnTo>
                    <a:pt x="667528" y="360212"/>
                  </a:lnTo>
                  <a:lnTo>
                    <a:pt x="669382" y="361534"/>
                  </a:lnTo>
                  <a:lnTo>
                    <a:pt x="671502" y="362592"/>
                  </a:lnTo>
                  <a:lnTo>
                    <a:pt x="673621" y="363385"/>
                  </a:lnTo>
                  <a:lnTo>
                    <a:pt x="676270" y="363914"/>
                  </a:lnTo>
                  <a:lnTo>
                    <a:pt x="678654" y="364179"/>
                  </a:lnTo>
                  <a:lnTo>
                    <a:pt x="681038" y="364443"/>
                  </a:lnTo>
                  <a:lnTo>
                    <a:pt x="683422" y="364179"/>
                  </a:lnTo>
                  <a:lnTo>
                    <a:pt x="685806" y="363914"/>
                  </a:lnTo>
                  <a:lnTo>
                    <a:pt x="688190" y="363385"/>
                  </a:lnTo>
                  <a:lnTo>
                    <a:pt x="690309" y="362592"/>
                  </a:lnTo>
                  <a:lnTo>
                    <a:pt x="692428" y="361534"/>
                  </a:lnTo>
                  <a:lnTo>
                    <a:pt x="694812" y="360212"/>
                  </a:lnTo>
                  <a:lnTo>
                    <a:pt x="696666" y="358889"/>
                  </a:lnTo>
                  <a:lnTo>
                    <a:pt x="698256" y="357303"/>
                  </a:lnTo>
                  <a:lnTo>
                    <a:pt x="699845" y="355716"/>
                  </a:lnTo>
                  <a:lnTo>
                    <a:pt x="701170" y="353864"/>
                  </a:lnTo>
                  <a:lnTo>
                    <a:pt x="702494" y="351749"/>
                  </a:lnTo>
                  <a:lnTo>
                    <a:pt x="703554" y="349368"/>
                  </a:lnTo>
                  <a:lnTo>
                    <a:pt x="704348" y="347253"/>
                  </a:lnTo>
                  <a:lnTo>
                    <a:pt x="704878" y="344872"/>
                  </a:lnTo>
                  <a:lnTo>
                    <a:pt x="705143" y="342492"/>
                  </a:lnTo>
                  <a:lnTo>
                    <a:pt x="705408" y="340112"/>
                  </a:lnTo>
                  <a:lnTo>
                    <a:pt x="705143" y="337732"/>
                  </a:lnTo>
                  <a:lnTo>
                    <a:pt x="704878" y="335351"/>
                  </a:lnTo>
                  <a:lnTo>
                    <a:pt x="704348" y="332971"/>
                  </a:lnTo>
                  <a:lnTo>
                    <a:pt x="703554" y="330591"/>
                  </a:lnTo>
                  <a:lnTo>
                    <a:pt x="702494" y="328475"/>
                  </a:lnTo>
                  <a:lnTo>
                    <a:pt x="701170" y="326359"/>
                  </a:lnTo>
                  <a:lnTo>
                    <a:pt x="699845" y="324508"/>
                  </a:lnTo>
                  <a:lnTo>
                    <a:pt x="698256" y="322921"/>
                  </a:lnTo>
                  <a:lnTo>
                    <a:pt x="696666" y="321334"/>
                  </a:lnTo>
                  <a:lnTo>
                    <a:pt x="694812" y="320012"/>
                  </a:lnTo>
                  <a:lnTo>
                    <a:pt x="692428" y="318690"/>
                  </a:lnTo>
                  <a:lnTo>
                    <a:pt x="690309" y="317896"/>
                  </a:lnTo>
                  <a:lnTo>
                    <a:pt x="688190" y="317103"/>
                  </a:lnTo>
                  <a:lnTo>
                    <a:pt x="685806" y="316309"/>
                  </a:lnTo>
                  <a:lnTo>
                    <a:pt x="683422" y="316045"/>
                  </a:lnTo>
                  <a:lnTo>
                    <a:pt x="681038" y="316045"/>
                  </a:lnTo>
                  <a:lnTo>
                    <a:pt x="678654" y="316045"/>
                  </a:lnTo>
                  <a:close/>
                  <a:moveTo>
                    <a:pt x="581438" y="316045"/>
                  </a:moveTo>
                  <a:lnTo>
                    <a:pt x="578789" y="316309"/>
                  </a:lnTo>
                  <a:lnTo>
                    <a:pt x="576405" y="317103"/>
                  </a:lnTo>
                  <a:lnTo>
                    <a:pt x="574286" y="317896"/>
                  </a:lnTo>
                  <a:lnTo>
                    <a:pt x="572167" y="318690"/>
                  </a:lnTo>
                  <a:lnTo>
                    <a:pt x="570048" y="320012"/>
                  </a:lnTo>
                  <a:lnTo>
                    <a:pt x="568194" y="321334"/>
                  </a:lnTo>
                  <a:lnTo>
                    <a:pt x="566604" y="322921"/>
                  </a:lnTo>
                  <a:lnTo>
                    <a:pt x="565015" y="324508"/>
                  </a:lnTo>
                  <a:lnTo>
                    <a:pt x="563691" y="326359"/>
                  </a:lnTo>
                  <a:lnTo>
                    <a:pt x="562366" y="328475"/>
                  </a:lnTo>
                  <a:lnTo>
                    <a:pt x="561042" y="330591"/>
                  </a:lnTo>
                  <a:lnTo>
                    <a:pt x="560247" y="332971"/>
                  </a:lnTo>
                  <a:lnTo>
                    <a:pt x="559717" y="335351"/>
                  </a:lnTo>
                  <a:lnTo>
                    <a:pt x="559452" y="337732"/>
                  </a:lnTo>
                  <a:lnTo>
                    <a:pt x="559187" y="340112"/>
                  </a:lnTo>
                  <a:lnTo>
                    <a:pt x="559452" y="342492"/>
                  </a:lnTo>
                  <a:lnTo>
                    <a:pt x="559717" y="344872"/>
                  </a:lnTo>
                  <a:lnTo>
                    <a:pt x="560247" y="347253"/>
                  </a:lnTo>
                  <a:lnTo>
                    <a:pt x="561042" y="349368"/>
                  </a:lnTo>
                  <a:lnTo>
                    <a:pt x="562366" y="351749"/>
                  </a:lnTo>
                  <a:lnTo>
                    <a:pt x="563691" y="353864"/>
                  </a:lnTo>
                  <a:lnTo>
                    <a:pt x="565015" y="355716"/>
                  </a:lnTo>
                  <a:lnTo>
                    <a:pt x="566604" y="357303"/>
                  </a:lnTo>
                  <a:lnTo>
                    <a:pt x="568194" y="358889"/>
                  </a:lnTo>
                  <a:lnTo>
                    <a:pt x="570048" y="360212"/>
                  </a:lnTo>
                  <a:lnTo>
                    <a:pt x="572167" y="361534"/>
                  </a:lnTo>
                  <a:lnTo>
                    <a:pt x="574286" y="362592"/>
                  </a:lnTo>
                  <a:lnTo>
                    <a:pt x="576405" y="363385"/>
                  </a:lnTo>
                  <a:lnTo>
                    <a:pt x="578789" y="363914"/>
                  </a:lnTo>
                  <a:lnTo>
                    <a:pt x="581438" y="364179"/>
                  </a:lnTo>
                  <a:lnTo>
                    <a:pt x="583822" y="364443"/>
                  </a:lnTo>
                  <a:lnTo>
                    <a:pt x="586206" y="364179"/>
                  </a:lnTo>
                  <a:lnTo>
                    <a:pt x="588590" y="363914"/>
                  </a:lnTo>
                  <a:lnTo>
                    <a:pt x="590974" y="363385"/>
                  </a:lnTo>
                  <a:lnTo>
                    <a:pt x="593094" y="362592"/>
                  </a:lnTo>
                  <a:lnTo>
                    <a:pt x="595213" y="361534"/>
                  </a:lnTo>
                  <a:lnTo>
                    <a:pt x="597332" y="360212"/>
                  </a:lnTo>
                  <a:lnTo>
                    <a:pt x="599186" y="358889"/>
                  </a:lnTo>
                  <a:lnTo>
                    <a:pt x="601040" y="357303"/>
                  </a:lnTo>
                  <a:lnTo>
                    <a:pt x="602630" y="355716"/>
                  </a:lnTo>
                  <a:lnTo>
                    <a:pt x="603954" y="353864"/>
                  </a:lnTo>
                  <a:lnTo>
                    <a:pt x="605279" y="351749"/>
                  </a:lnTo>
                  <a:lnTo>
                    <a:pt x="606073" y="349368"/>
                  </a:lnTo>
                  <a:lnTo>
                    <a:pt x="606868" y="347253"/>
                  </a:lnTo>
                  <a:lnTo>
                    <a:pt x="607663" y="344872"/>
                  </a:lnTo>
                  <a:lnTo>
                    <a:pt x="607928" y="342492"/>
                  </a:lnTo>
                  <a:lnTo>
                    <a:pt x="607928" y="340112"/>
                  </a:lnTo>
                  <a:lnTo>
                    <a:pt x="607928" y="337732"/>
                  </a:lnTo>
                  <a:lnTo>
                    <a:pt x="607663" y="335351"/>
                  </a:lnTo>
                  <a:lnTo>
                    <a:pt x="606868" y="332971"/>
                  </a:lnTo>
                  <a:lnTo>
                    <a:pt x="606073" y="330591"/>
                  </a:lnTo>
                  <a:lnTo>
                    <a:pt x="605279" y="328475"/>
                  </a:lnTo>
                  <a:lnTo>
                    <a:pt x="603954" y="326359"/>
                  </a:lnTo>
                  <a:lnTo>
                    <a:pt x="602630" y="324508"/>
                  </a:lnTo>
                  <a:lnTo>
                    <a:pt x="601040" y="322921"/>
                  </a:lnTo>
                  <a:lnTo>
                    <a:pt x="599186" y="321334"/>
                  </a:lnTo>
                  <a:lnTo>
                    <a:pt x="597332" y="320012"/>
                  </a:lnTo>
                  <a:lnTo>
                    <a:pt x="595213" y="318690"/>
                  </a:lnTo>
                  <a:lnTo>
                    <a:pt x="593094" y="317896"/>
                  </a:lnTo>
                  <a:lnTo>
                    <a:pt x="590974" y="317103"/>
                  </a:lnTo>
                  <a:lnTo>
                    <a:pt x="588590" y="316309"/>
                  </a:lnTo>
                  <a:lnTo>
                    <a:pt x="586206" y="316045"/>
                  </a:lnTo>
                  <a:lnTo>
                    <a:pt x="583822" y="316045"/>
                  </a:lnTo>
                  <a:lnTo>
                    <a:pt x="581438" y="316045"/>
                  </a:lnTo>
                  <a:close/>
                  <a:moveTo>
                    <a:pt x="483958" y="316045"/>
                  </a:moveTo>
                  <a:lnTo>
                    <a:pt x="481574" y="316309"/>
                  </a:lnTo>
                  <a:lnTo>
                    <a:pt x="479190" y="317103"/>
                  </a:lnTo>
                  <a:lnTo>
                    <a:pt x="477071" y="317896"/>
                  </a:lnTo>
                  <a:lnTo>
                    <a:pt x="474952" y="318690"/>
                  </a:lnTo>
                  <a:lnTo>
                    <a:pt x="472833" y="320012"/>
                  </a:lnTo>
                  <a:lnTo>
                    <a:pt x="470978" y="321334"/>
                  </a:lnTo>
                  <a:lnTo>
                    <a:pt x="469389" y="322921"/>
                  </a:lnTo>
                  <a:lnTo>
                    <a:pt x="467535" y="324508"/>
                  </a:lnTo>
                  <a:lnTo>
                    <a:pt x="466210" y="326359"/>
                  </a:lnTo>
                  <a:lnTo>
                    <a:pt x="464886" y="328475"/>
                  </a:lnTo>
                  <a:lnTo>
                    <a:pt x="463826" y="330591"/>
                  </a:lnTo>
                  <a:lnTo>
                    <a:pt x="463032" y="332971"/>
                  </a:lnTo>
                  <a:lnTo>
                    <a:pt x="462502" y="335351"/>
                  </a:lnTo>
                  <a:lnTo>
                    <a:pt x="462237" y="337732"/>
                  </a:lnTo>
                  <a:lnTo>
                    <a:pt x="461972" y="340112"/>
                  </a:lnTo>
                  <a:lnTo>
                    <a:pt x="462237" y="342492"/>
                  </a:lnTo>
                  <a:lnTo>
                    <a:pt x="462502" y="344872"/>
                  </a:lnTo>
                  <a:lnTo>
                    <a:pt x="463032" y="347253"/>
                  </a:lnTo>
                  <a:lnTo>
                    <a:pt x="463826" y="349368"/>
                  </a:lnTo>
                  <a:lnTo>
                    <a:pt x="464886" y="351749"/>
                  </a:lnTo>
                  <a:lnTo>
                    <a:pt x="466210" y="353864"/>
                  </a:lnTo>
                  <a:lnTo>
                    <a:pt x="467535" y="355716"/>
                  </a:lnTo>
                  <a:lnTo>
                    <a:pt x="469389" y="357303"/>
                  </a:lnTo>
                  <a:lnTo>
                    <a:pt x="470978" y="358889"/>
                  </a:lnTo>
                  <a:lnTo>
                    <a:pt x="472833" y="360212"/>
                  </a:lnTo>
                  <a:lnTo>
                    <a:pt x="474952" y="361534"/>
                  </a:lnTo>
                  <a:lnTo>
                    <a:pt x="477071" y="362592"/>
                  </a:lnTo>
                  <a:lnTo>
                    <a:pt x="479190" y="363385"/>
                  </a:lnTo>
                  <a:lnTo>
                    <a:pt x="481574" y="363914"/>
                  </a:lnTo>
                  <a:lnTo>
                    <a:pt x="483958" y="364179"/>
                  </a:lnTo>
                  <a:lnTo>
                    <a:pt x="486342" y="364443"/>
                  </a:lnTo>
                  <a:lnTo>
                    <a:pt x="488991" y="364179"/>
                  </a:lnTo>
                  <a:lnTo>
                    <a:pt x="491375" y="363914"/>
                  </a:lnTo>
                  <a:lnTo>
                    <a:pt x="493759" y="363385"/>
                  </a:lnTo>
                  <a:lnTo>
                    <a:pt x="495878" y="362592"/>
                  </a:lnTo>
                  <a:lnTo>
                    <a:pt x="497997" y="361534"/>
                  </a:lnTo>
                  <a:lnTo>
                    <a:pt x="499852" y="360212"/>
                  </a:lnTo>
                  <a:lnTo>
                    <a:pt x="501706" y="358889"/>
                  </a:lnTo>
                  <a:lnTo>
                    <a:pt x="503560" y="357303"/>
                  </a:lnTo>
                  <a:lnTo>
                    <a:pt x="505149" y="355716"/>
                  </a:lnTo>
                  <a:lnTo>
                    <a:pt x="506739" y="353864"/>
                  </a:lnTo>
                  <a:lnTo>
                    <a:pt x="507798" y="351749"/>
                  </a:lnTo>
                  <a:lnTo>
                    <a:pt x="508858" y="349368"/>
                  </a:lnTo>
                  <a:lnTo>
                    <a:pt x="509653" y="347253"/>
                  </a:lnTo>
                  <a:lnTo>
                    <a:pt x="510182" y="344872"/>
                  </a:lnTo>
                  <a:lnTo>
                    <a:pt x="510712" y="342492"/>
                  </a:lnTo>
                  <a:lnTo>
                    <a:pt x="510712" y="340112"/>
                  </a:lnTo>
                  <a:lnTo>
                    <a:pt x="510712" y="337732"/>
                  </a:lnTo>
                  <a:lnTo>
                    <a:pt x="510182" y="335351"/>
                  </a:lnTo>
                  <a:lnTo>
                    <a:pt x="509653" y="332971"/>
                  </a:lnTo>
                  <a:lnTo>
                    <a:pt x="508858" y="330591"/>
                  </a:lnTo>
                  <a:lnTo>
                    <a:pt x="507798" y="328475"/>
                  </a:lnTo>
                  <a:lnTo>
                    <a:pt x="506739" y="326359"/>
                  </a:lnTo>
                  <a:lnTo>
                    <a:pt x="505149" y="324508"/>
                  </a:lnTo>
                  <a:lnTo>
                    <a:pt x="503560" y="322921"/>
                  </a:lnTo>
                  <a:lnTo>
                    <a:pt x="501706" y="321334"/>
                  </a:lnTo>
                  <a:lnTo>
                    <a:pt x="499852" y="320012"/>
                  </a:lnTo>
                  <a:lnTo>
                    <a:pt x="497997" y="318690"/>
                  </a:lnTo>
                  <a:lnTo>
                    <a:pt x="495878" y="317896"/>
                  </a:lnTo>
                  <a:lnTo>
                    <a:pt x="493759" y="317103"/>
                  </a:lnTo>
                  <a:lnTo>
                    <a:pt x="491375" y="316309"/>
                  </a:lnTo>
                  <a:lnTo>
                    <a:pt x="488991" y="316045"/>
                  </a:lnTo>
                  <a:lnTo>
                    <a:pt x="486342" y="316045"/>
                  </a:lnTo>
                  <a:lnTo>
                    <a:pt x="483958" y="316045"/>
                  </a:lnTo>
                  <a:close/>
                  <a:moveTo>
                    <a:pt x="386478" y="316045"/>
                  </a:moveTo>
                  <a:lnTo>
                    <a:pt x="384094" y="316309"/>
                  </a:lnTo>
                  <a:lnTo>
                    <a:pt x="381975" y="317103"/>
                  </a:lnTo>
                  <a:lnTo>
                    <a:pt x="379591" y="317896"/>
                  </a:lnTo>
                  <a:lnTo>
                    <a:pt x="377471" y="318690"/>
                  </a:lnTo>
                  <a:lnTo>
                    <a:pt x="375617" y="320012"/>
                  </a:lnTo>
                  <a:lnTo>
                    <a:pt x="373498" y="321334"/>
                  </a:lnTo>
                  <a:lnTo>
                    <a:pt x="371909" y="322921"/>
                  </a:lnTo>
                  <a:lnTo>
                    <a:pt x="370319" y="324508"/>
                  </a:lnTo>
                  <a:lnTo>
                    <a:pt x="368730" y="326359"/>
                  </a:lnTo>
                  <a:lnTo>
                    <a:pt x="367670" y="328475"/>
                  </a:lnTo>
                  <a:lnTo>
                    <a:pt x="366611" y="330591"/>
                  </a:lnTo>
                  <a:lnTo>
                    <a:pt x="365816" y="332971"/>
                  </a:lnTo>
                  <a:lnTo>
                    <a:pt x="365286" y="335351"/>
                  </a:lnTo>
                  <a:lnTo>
                    <a:pt x="364757" y="337732"/>
                  </a:lnTo>
                  <a:lnTo>
                    <a:pt x="364757" y="340112"/>
                  </a:lnTo>
                  <a:lnTo>
                    <a:pt x="364757" y="342492"/>
                  </a:lnTo>
                  <a:lnTo>
                    <a:pt x="365286" y="344872"/>
                  </a:lnTo>
                  <a:lnTo>
                    <a:pt x="365816" y="347253"/>
                  </a:lnTo>
                  <a:lnTo>
                    <a:pt x="366611" y="349368"/>
                  </a:lnTo>
                  <a:lnTo>
                    <a:pt x="367670" y="351749"/>
                  </a:lnTo>
                  <a:lnTo>
                    <a:pt x="368730" y="353864"/>
                  </a:lnTo>
                  <a:lnTo>
                    <a:pt x="370319" y="355716"/>
                  </a:lnTo>
                  <a:lnTo>
                    <a:pt x="371909" y="357303"/>
                  </a:lnTo>
                  <a:lnTo>
                    <a:pt x="373498" y="358889"/>
                  </a:lnTo>
                  <a:lnTo>
                    <a:pt x="375617" y="360212"/>
                  </a:lnTo>
                  <a:lnTo>
                    <a:pt x="377471" y="361534"/>
                  </a:lnTo>
                  <a:lnTo>
                    <a:pt x="379591" y="362592"/>
                  </a:lnTo>
                  <a:lnTo>
                    <a:pt x="381975" y="363385"/>
                  </a:lnTo>
                  <a:lnTo>
                    <a:pt x="384094" y="363914"/>
                  </a:lnTo>
                  <a:lnTo>
                    <a:pt x="386478" y="364179"/>
                  </a:lnTo>
                  <a:lnTo>
                    <a:pt x="389127" y="364443"/>
                  </a:lnTo>
                  <a:lnTo>
                    <a:pt x="391511" y="364179"/>
                  </a:lnTo>
                  <a:lnTo>
                    <a:pt x="394160" y="363914"/>
                  </a:lnTo>
                  <a:lnTo>
                    <a:pt x="396544" y="363385"/>
                  </a:lnTo>
                  <a:lnTo>
                    <a:pt x="398663" y="362592"/>
                  </a:lnTo>
                  <a:lnTo>
                    <a:pt x="400782" y="361534"/>
                  </a:lnTo>
                  <a:lnTo>
                    <a:pt x="402636" y="360212"/>
                  </a:lnTo>
                  <a:lnTo>
                    <a:pt x="404490" y="358889"/>
                  </a:lnTo>
                  <a:lnTo>
                    <a:pt x="406345" y="357303"/>
                  </a:lnTo>
                  <a:lnTo>
                    <a:pt x="407669" y="355716"/>
                  </a:lnTo>
                  <a:lnTo>
                    <a:pt x="409258" y="353864"/>
                  </a:lnTo>
                  <a:lnTo>
                    <a:pt x="410318" y="351749"/>
                  </a:lnTo>
                  <a:lnTo>
                    <a:pt x="411378" y="349368"/>
                  </a:lnTo>
                  <a:lnTo>
                    <a:pt x="412437" y="347253"/>
                  </a:lnTo>
                  <a:lnTo>
                    <a:pt x="412967" y="344872"/>
                  </a:lnTo>
                  <a:lnTo>
                    <a:pt x="413497" y="342492"/>
                  </a:lnTo>
                  <a:lnTo>
                    <a:pt x="413497" y="340112"/>
                  </a:lnTo>
                  <a:lnTo>
                    <a:pt x="413497" y="337732"/>
                  </a:lnTo>
                  <a:lnTo>
                    <a:pt x="412967" y="335351"/>
                  </a:lnTo>
                  <a:lnTo>
                    <a:pt x="412437" y="332971"/>
                  </a:lnTo>
                  <a:lnTo>
                    <a:pt x="411378" y="330591"/>
                  </a:lnTo>
                  <a:lnTo>
                    <a:pt x="410318" y="328475"/>
                  </a:lnTo>
                  <a:lnTo>
                    <a:pt x="409258" y="326359"/>
                  </a:lnTo>
                  <a:lnTo>
                    <a:pt x="407669" y="324508"/>
                  </a:lnTo>
                  <a:lnTo>
                    <a:pt x="406345" y="322921"/>
                  </a:lnTo>
                  <a:lnTo>
                    <a:pt x="404490" y="321334"/>
                  </a:lnTo>
                  <a:lnTo>
                    <a:pt x="402636" y="320012"/>
                  </a:lnTo>
                  <a:lnTo>
                    <a:pt x="400782" y="318690"/>
                  </a:lnTo>
                  <a:lnTo>
                    <a:pt x="398663" y="317896"/>
                  </a:lnTo>
                  <a:lnTo>
                    <a:pt x="396544" y="317103"/>
                  </a:lnTo>
                  <a:lnTo>
                    <a:pt x="394160" y="316309"/>
                  </a:lnTo>
                  <a:lnTo>
                    <a:pt x="391511" y="316045"/>
                  </a:lnTo>
                  <a:lnTo>
                    <a:pt x="389127" y="316045"/>
                  </a:lnTo>
                  <a:lnTo>
                    <a:pt x="386478" y="316045"/>
                  </a:lnTo>
                  <a:close/>
                  <a:moveTo>
                    <a:pt x="1216120" y="218454"/>
                  </a:moveTo>
                  <a:lnTo>
                    <a:pt x="1213736" y="218719"/>
                  </a:lnTo>
                  <a:lnTo>
                    <a:pt x="1211352" y="218983"/>
                  </a:lnTo>
                  <a:lnTo>
                    <a:pt x="1208968" y="219512"/>
                  </a:lnTo>
                  <a:lnTo>
                    <a:pt x="1206848" y="220570"/>
                  </a:lnTo>
                  <a:lnTo>
                    <a:pt x="1204729" y="221628"/>
                  </a:lnTo>
                  <a:lnTo>
                    <a:pt x="1202875" y="222950"/>
                  </a:lnTo>
                  <a:lnTo>
                    <a:pt x="1200756" y="224273"/>
                  </a:lnTo>
                  <a:lnTo>
                    <a:pt x="1198902" y="225860"/>
                  </a:lnTo>
                  <a:lnTo>
                    <a:pt x="1197312" y="227446"/>
                  </a:lnTo>
                  <a:lnTo>
                    <a:pt x="1195988" y="229298"/>
                  </a:lnTo>
                  <a:lnTo>
                    <a:pt x="1194928" y="231414"/>
                  </a:lnTo>
                  <a:lnTo>
                    <a:pt x="1193869" y="233529"/>
                  </a:lnTo>
                  <a:lnTo>
                    <a:pt x="1193074" y="235645"/>
                  </a:lnTo>
                  <a:lnTo>
                    <a:pt x="1192279" y="238025"/>
                  </a:lnTo>
                  <a:lnTo>
                    <a:pt x="1192014" y="240670"/>
                  </a:lnTo>
                  <a:lnTo>
                    <a:pt x="1192014" y="243050"/>
                  </a:lnTo>
                  <a:lnTo>
                    <a:pt x="1192014" y="245431"/>
                  </a:lnTo>
                  <a:lnTo>
                    <a:pt x="1192279" y="247811"/>
                  </a:lnTo>
                  <a:lnTo>
                    <a:pt x="1193074" y="250191"/>
                  </a:lnTo>
                  <a:lnTo>
                    <a:pt x="1193869" y="252307"/>
                  </a:lnTo>
                  <a:lnTo>
                    <a:pt x="1194928" y="254423"/>
                  </a:lnTo>
                  <a:lnTo>
                    <a:pt x="1195988" y="256274"/>
                  </a:lnTo>
                  <a:lnTo>
                    <a:pt x="1197312" y="258390"/>
                  </a:lnTo>
                  <a:lnTo>
                    <a:pt x="1198902" y="260241"/>
                  </a:lnTo>
                  <a:lnTo>
                    <a:pt x="1200756" y="261828"/>
                  </a:lnTo>
                  <a:lnTo>
                    <a:pt x="1202875" y="263150"/>
                  </a:lnTo>
                  <a:lnTo>
                    <a:pt x="1204729" y="264208"/>
                  </a:lnTo>
                  <a:lnTo>
                    <a:pt x="1206848" y="265266"/>
                  </a:lnTo>
                  <a:lnTo>
                    <a:pt x="1208968" y="266059"/>
                  </a:lnTo>
                  <a:lnTo>
                    <a:pt x="1211352" y="266588"/>
                  </a:lnTo>
                  <a:lnTo>
                    <a:pt x="1213736" y="267117"/>
                  </a:lnTo>
                  <a:lnTo>
                    <a:pt x="1216120" y="267117"/>
                  </a:lnTo>
                  <a:lnTo>
                    <a:pt x="1218504" y="267117"/>
                  </a:lnTo>
                  <a:lnTo>
                    <a:pt x="1221153" y="266588"/>
                  </a:lnTo>
                  <a:lnTo>
                    <a:pt x="1223537" y="266059"/>
                  </a:lnTo>
                  <a:lnTo>
                    <a:pt x="1225656" y="265266"/>
                  </a:lnTo>
                  <a:lnTo>
                    <a:pt x="1227775" y="264208"/>
                  </a:lnTo>
                  <a:lnTo>
                    <a:pt x="1229894" y="263150"/>
                  </a:lnTo>
                  <a:lnTo>
                    <a:pt x="1231748" y="261828"/>
                  </a:lnTo>
                  <a:lnTo>
                    <a:pt x="1233338" y="260241"/>
                  </a:lnTo>
                  <a:lnTo>
                    <a:pt x="1234927" y="258390"/>
                  </a:lnTo>
                  <a:lnTo>
                    <a:pt x="1236251" y="256274"/>
                  </a:lnTo>
                  <a:lnTo>
                    <a:pt x="1237576" y="254423"/>
                  </a:lnTo>
                  <a:lnTo>
                    <a:pt x="1238900" y="252307"/>
                  </a:lnTo>
                  <a:lnTo>
                    <a:pt x="1239695" y="250191"/>
                  </a:lnTo>
                  <a:lnTo>
                    <a:pt x="1240225" y="247811"/>
                  </a:lnTo>
                  <a:lnTo>
                    <a:pt x="1240490" y="245431"/>
                  </a:lnTo>
                  <a:lnTo>
                    <a:pt x="1240755" y="243050"/>
                  </a:lnTo>
                  <a:lnTo>
                    <a:pt x="1240490" y="240670"/>
                  </a:lnTo>
                  <a:lnTo>
                    <a:pt x="1240225" y="238025"/>
                  </a:lnTo>
                  <a:lnTo>
                    <a:pt x="1239695" y="235645"/>
                  </a:lnTo>
                  <a:lnTo>
                    <a:pt x="1238900" y="233529"/>
                  </a:lnTo>
                  <a:lnTo>
                    <a:pt x="1237576" y="231414"/>
                  </a:lnTo>
                  <a:lnTo>
                    <a:pt x="1236251" y="229298"/>
                  </a:lnTo>
                  <a:lnTo>
                    <a:pt x="1234927" y="227446"/>
                  </a:lnTo>
                  <a:lnTo>
                    <a:pt x="1233338" y="225860"/>
                  </a:lnTo>
                  <a:lnTo>
                    <a:pt x="1231748" y="224273"/>
                  </a:lnTo>
                  <a:lnTo>
                    <a:pt x="1229894" y="222950"/>
                  </a:lnTo>
                  <a:lnTo>
                    <a:pt x="1227775" y="221628"/>
                  </a:lnTo>
                  <a:lnTo>
                    <a:pt x="1225656" y="220570"/>
                  </a:lnTo>
                  <a:lnTo>
                    <a:pt x="1223537" y="219512"/>
                  </a:lnTo>
                  <a:lnTo>
                    <a:pt x="1221153" y="218983"/>
                  </a:lnTo>
                  <a:lnTo>
                    <a:pt x="1218504" y="218719"/>
                  </a:lnTo>
                  <a:lnTo>
                    <a:pt x="1216120" y="218454"/>
                  </a:lnTo>
                  <a:close/>
                  <a:moveTo>
                    <a:pt x="1118904" y="218454"/>
                  </a:moveTo>
                  <a:lnTo>
                    <a:pt x="1116520" y="218719"/>
                  </a:lnTo>
                  <a:lnTo>
                    <a:pt x="1114136" y="218983"/>
                  </a:lnTo>
                  <a:lnTo>
                    <a:pt x="1111752" y="219512"/>
                  </a:lnTo>
                  <a:lnTo>
                    <a:pt x="1109633" y="220570"/>
                  </a:lnTo>
                  <a:lnTo>
                    <a:pt x="1107514" y="221628"/>
                  </a:lnTo>
                  <a:lnTo>
                    <a:pt x="1105395" y="222950"/>
                  </a:lnTo>
                  <a:lnTo>
                    <a:pt x="1103541" y="224273"/>
                  </a:lnTo>
                  <a:lnTo>
                    <a:pt x="1101686" y="225860"/>
                  </a:lnTo>
                  <a:lnTo>
                    <a:pt x="1100097" y="227446"/>
                  </a:lnTo>
                  <a:lnTo>
                    <a:pt x="1098772" y="229298"/>
                  </a:lnTo>
                  <a:lnTo>
                    <a:pt x="1097713" y="231414"/>
                  </a:lnTo>
                  <a:lnTo>
                    <a:pt x="1096653" y="233529"/>
                  </a:lnTo>
                  <a:lnTo>
                    <a:pt x="1095859" y="235645"/>
                  </a:lnTo>
                  <a:lnTo>
                    <a:pt x="1095329" y="238025"/>
                  </a:lnTo>
                  <a:lnTo>
                    <a:pt x="1094799" y="240670"/>
                  </a:lnTo>
                  <a:lnTo>
                    <a:pt x="1094799" y="243050"/>
                  </a:lnTo>
                  <a:lnTo>
                    <a:pt x="1094799" y="245431"/>
                  </a:lnTo>
                  <a:lnTo>
                    <a:pt x="1095329" y="247811"/>
                  </a:lnTo>
                  <a:lnTo>
                    <a:pt x="1095859" y="250191"/>
                  </a:lnTo>
                  <a:lnTo>
                    <a:pt x="1096653" y="252307"/>
                  </a:lnTo>
                  <a:lnTo>
                    <a:pt x="1097713" y="254423"/>
                  </a:lnTo>
                  <a:lnTo>
                    <a:pt x="1098772" y="256274"/>
                  </a:lnTo>
                  <a:lnTo>
                    <a:pt x="1100097" y="258390"/>
                  </a:lnTo>
                  <a:lnTo>
                    <a:pt x="1101686" y="260241"/>
                  </a:lnTo>
                  <a:lnTo>
                    <a:pt x="1103541" y="261828"/>
                  </a:lnTo>
                  <a:lnTo>
                    <a:pt x="1105395" y="263150"/>
                  </a:lnTo>
                  <a:lnTo>
                    <a:pt x="1107514" y="264208"/>
                  </a:lnTo>
                  <a:lnTo>
                    <a:pt x="1109633" y="265266"/>
                  </a:lnTo>
                  <a:lnTo>
                    <a:pt x="1111752" y="266059"/>
                  </a:lnTo>
                  <a:lnTo>
                    <a:pt x="1114136" y="266588"/>
                  </a:lnTo>
                  <a:lnTo>
                    <a:pt x="1116520" y="267117"/>
                  </a:lnTo>
                  <a:lnTo>
                    <a:pt x="1118904" y="267117"/>
                  </a:lnTo>
                  <a:lnTo>
                    <a:pt x="1121288" y="267117"/>
                  </a:lnTo>
                  <a:lnTo>
                    <a:pt x="1123672" y="266588"/>
                  </a:lnTo>
                  <a:lnTo>
                    <a:pt x="1126321" y="266059"/>
                  </a:lnTo>
                  <a:lnTo>
                    <a:pt x="1128440" y="265266"/>
                  </a:lnTo>
                  <a:lnTo>
                    <a:pt x="1130560" y="264208"/>
                  </a:lnTo>
                  <a:lnTo>
                    <a:pt x="1132679" y="263150"/>
                  </a:lnTo>
                  <a:lnTo>
                    <a:pt x="1134533" y="261828"/>
                  </a:lnTo>
                  <a:lnTo>
                    <a:pt x="1136122" y="260241"/>
                  </a:lnTo>
                  <a:lnTo>
                    <a:pt x="1137712" y="258390"/>
                  </a:lnTo>
                  <a:lnTo>
                    <a:pt x="1139036" y="256274"/>
                  </a:lnTo>
                  <a:lnTo>
                    <a:pt x="1140361" y="254423"/>
                  </a:lnTo>
                  <a:lnTo>
                    <a:pt x="1141155" y="252307"/>
                  </a:lnTo>
                  <a:lnTo>
                    <a:pt x="1141950" y="250191"/>
                  </a:lnTo>
                  <a:lnTo>
                    <a:pt x="1142745" y="247811"/>
                  </a:lnTo>
                  <a:lnTo>
                    <a:pt x="1143009" y="245431"/>
                  </a:lnTo>
                  <a:lnTo>
                    <a:pt x="1143009" y="243050"/>
                  </a:lnTo>
                  <a:lnTo>
                    <a:pt x="1143009" y="240670"/>
                  </a:lnTo>
                  <a:lnTo>
                    <a:pt x="1142745" y="238025"/>
                  </a:lnTo>
                  <a:lnTo>
                    <a:pt x="1141950" y="235645"/>
                  </a:lnTo>
                  <a:lnTo>
                    <a:pt x="1141155" y="233529"/>
                  </a:lnTo>
                  <a:lnTo>
                    <a:pt x="1140361" y="231414"/>
                  </a:lnTo>
                  <a:lnTo>
                    <a:pt x="1139036" y="229298"/>
                  </a:lnTo>
                  <a:lnTo>
                    <a:pt x="1137712" y="227446"/>
                  </a:lnTo>
                  <a:lnTo>
                    <a:pt x="1136122" y="225860"/>
                  </a:lnTo>
                  <a:lnTo>
                    <a:pt x="1134533" y="224273"/>
                  </a:lnTo>
                  <a:lnTo>
                    <a:pt x="1132679" y="222950"/>
                  </a:lnTo>
                  <a:lnTo>
                    <a:pt x="1130560" y="221628"/>
                  </a:lnTo>
                  <a:lnTo>
                    <a:pt x="1128440" y="220570"/>
                  </a:lnTo>
                  <a:lnTo>
                    <a:pt x="1126321" y="219512"/>
                  </a:lnTo>
                  <a:lnTo>
                    <a:pt x="1123672" y="218983"/>
                  </a:lnTo>
                  <a:lnTo>
                    <a:pt x="1121288" y="218719"/>
                  </a:lnTo>
                  <a:lnTo>
                    <a:pt x="1118904" y="218454"/>
                  </a:lnTo>
                  <a:close/>
                  <a:moveTo>
                    <a:pt x="1021689" y="218454"/>
                  </a:moveTo>
                  <a:lnTo>
                    <a:pt x="1019040" y="218719"/>
                  </a:lnTo>
                  <a:lnTo>
                    <a:pt x="1016921" y="218983"/>
                  </a:lnTo>
                  <a:lnTo>
                    <a:pt x="1014537" y="219512"/>
                  </a:lnTo>
                  <a:lnTo>
                    <a:pt x="1012153" y="220570"/>
                  </a:lnTo>
                  <a:lnTo>
                    <a:pt x="1010034" y="221628"/>
                  </a:lnTo>
                  <a:lnTo>
                    <a:pt x="1007915" y="222950"/>
                  </a:lnTo>
                  <a:lnTo>
                    <a:pt x="1006060" y="224273"/>
                  </a:lnTo>
                  <a:lnTo>
                    <a:pt x="1004471" y="225860"/>
                  </a:lnTo>
                  <a:lnTo>
                    <a:pt x="1002882" y="227446"/>
                  </a:lnTo>
                  <a:lnTo>
                    <a:pt x="1001557" y="229298"/>
                  </a:lnTo>
                  <a:lnTo>
                    <a:pt x="1000233" y="231414"/>
                  </a:lnTo>
                  <a:lnTo>
                    <a:pt x="999173" y="233529"/>
                  </a:lnTo>
                  <a:lnTo>
                    <a:pt x="998378" y="235645"/>
                  </a:lnTo>
                  <a:lnTo>
                    <a:pt x="997849" y="238025"/>
                  </a:lnTo>
                  <a:lnTo>
                    <a:pt x="997584" y="240670"/>
                  </a:lnTo>
                  <a:lnTo>
                    <a:pt x="997319" y="243050"/>
                  </a:lnTo>
                  <a:lnTo>
                    <a:pt x="997584" y="245431"/>
                  </a:lnTo>
                  <a:lnTo>
                    <a:pt x="997849" y="247811"/>
                  </a:lnTo>
                  <a:lnTo>
                    <a:pt x="998378" y="250191"/>
                  </a:lnTo>
                  <a:lnTo>
                    <a:pt x="999173" y="252307"/>
                  </a:lnTo>
                  <a:lnTo>
                    <a:pt x="1000233" y="254423"/>
                  </a:lnTo>
                  <a:lnTo>
                    <a:pt x="1001557" y="256274"/>
                  </a:lnTo>
                  <a:lnTo>
                    <a:pt x="1002882" y="258390"/>
                  </a:lnTo>
                  <a:lnTo>
                    <a:pt x="1004471" y="260241"/>
                  </a:lnTo>
                  <a:lnTo>
                    <a:pt x="1006060" y="261828"/>
                  </a:lnTo>
                  <a:lnTo>
                    <a:pt x="1007915" y="263150"/>
                  </a:lnTo>
                  <a:lnTo>
                    <a:pt x="1010034" y="264208"/>
                  </a:lnTo>
                  <a:lnTo>
                    <a:pt x="1012153" y="265266"/>
                  </a:lnTo>
                  <a:lnTo>
                    <a:pt x="1014537" y="266059"/>
                  </a:lnTo>
                  <a:lnTo>
                    <a:pt x="1016921" y="266588"/>
                  </a:lnTo>
                  <a:lnTo>
                    <a:pt x="1019040" y="267117"/>
                  </a:lnTo>
                  <a:lnTo>
                    <a:pt x="1021689" y="267117"/>
                  </a:lnTo>
                  <a:lnTo>
                    <a:pt x="1024073" y="267117"/>
                  </a:lnTo>
                  <a:lnTo>
                    <a:pt x="1026457" y="266588"/>
                  </a:lnTo>
                  <a:lnTo>
                    <a:pt x="1028841" y="266059"/>
                  </a:lnTo>
                  <a:lnTo>
                    <a:pt x="1030960" y="265266"/>
                  </a:lnTo>
                  <a:lnTo>
                    <a:pt x="1033344" y="264208"/>
                  </a:lnTo>
                  <a:lnTo>
                    <a:pt x="1035198" y="263150"/>
                  </a:lnTo>
                  <a:lnTo>
                    <a:pt x="1037053" y="261828"/>
                  </a:lnTo>
                  <a:lnTo>
                    <a:pt x="1038907" y="260241"/>
                  </a:lnTo>
                  <a:lnTo>
                    <a:pt x="1040496" y="258390"/>
                  </a:lnTo>
                  <a:lnTo>
                    <a:pt x="1041821" y="256274"/>
                  </a:lnTo>
                  <a:lnTo>
                    <a:pt x="1042880" y="254423"/>
                  </a:lnTo>
                  <a:lnTo>
                    <a:pt x="1043940" y="252307"/>
                  </a:lnTo>
                  <a:lnTo>
                    <a:pt x="1044735" y="250191"/>
                  </a:lnTo>
                  <a:lnTo>
                    <a:pt x="1045264" y="247811"/>
                  </a:lnTo>
                  <a:lnTo>
                    <a:pt x="1045794" y="245431"/>
                  </a:lnTo>
                  <a:lnTo>
                    <a:pt x="1045794" y="243050"/>
                  </a:lnTo>
                  <a:lnTo>
                    <a:pt x="1045794" y="240670"/>
                  </a:lnTo>
                  <a:lnTo>
                    <a:pt x="1045264" y="238025"/>
                  </a:lnTo>
                  <a:lnTo>
                    <a:pt x="1044735" y="235645"/>
                  </a:lnTo>
                  <a:lnTo>
                    <a:pt x="1043940" y="233529"/>
                  </a:lnTo>
                  <a:lnTo>
                    <a:pt x="1042880" y="231414"/>
                  </a:lnTo>
                  <a:lnTo>
                    <a:pt x="1041821" y="229298"/>
                  </a:lnTo>
                  <a:lnTo>
                    <a:pt x="1040496" y="227446"/>
                  </a:lnTo>
                  <a:lnTo>
                    <a:pt x="1038907" y="225860"/>
                  </a:lnTo>
                  <a:lnTo>
                    <a:pt x="1037053" y="224273"/>
                  </a:lnTo>
                  <a:lnTo>
                    <a:pt x="1035198" y="222950"/>
                  </a:lnTo>
                  <a:lnTo>
                    <a:pt x="1033344" y="221628"/>
                  </a:lnTo>
                  <a:lnTo>
                    <a:pt x="1030960" y="220570"/>
                  </a:lnTo>
                  <a:lnTo>
                    <a:pt x="1028841" y="219512"/>
                  </a:lnTo>
                  <a:lnTo>
                    <a:pt x="1026457" y="218983"/>
                  </a:lnTo>
                  <a:lnTo>
                    <a:pt x="1024073" y="218719"/>
                  </a:lnTo>
                  <a:lnTo>
                    <a:pt x="1021689" y="218454"/>
                  </a:lnTo>
                  <a:close/>
                  <a:moveTo>
                    <a:pt x="924474" y="218454"/>
                  </a:moveTo>
                  <a:lnTo>
                    <a:pt x="921825" y="218719"/>
                  </a:lnTo>
                  <a:lnTo>
                    <a:pt x="919441" y="218983"/>
                  </a:lnTo>
                  <a:lnTo>
                    <a:pt x="917057" y="219512"/>
                  </a:lnTo>
                  <a:lnTo>
                    <a:pt x="914673" y="220570"/>
                  </a:lnTo>
                  <a:lnTo>
                    <a:pt x="912553" y="221628"/>
                  </a:lnTo>
                  <a:lnTo>
                    <a:pt x="910699" y="222950"/>
                  </a:lnTo>
                  <a:lnTo>
                    <a:pt x="908845" y="224273"/>
                  </a:lnTo>
                  <a:lnTo>
                    <a:pt x="907256" y="225860"/>
                  </a:lnTo>
                  <a:lnTo>
                    <a:pt x="905666" y="227446"/>
                  </a:lnTo>
                  <a:lnTo>
                    <a:pt x="904342" y="229298"/>
                  </a:lnTo>
                  <a:lnTo>
                    <a:pt x="903017" y="231414"/>
                  </a:lnTo>
                  <a:lnTo>
                    <a:pt x="901958" y="233529"/>
                  </a:lnTo>
                  <a:lnTo>
                    <a:pt x="901163" y="235645"/>
                  </a:lnTo>
                  <a:lnTo>
                    <a:pt x="900633" y="238025"/>
                  </a:lnTo>
                  <a:lnTo>
                    <a:pt x="899839" y="240670"/>
                  </a:lnTo>
                  <a:lnTo>
                    <a:pt x="899839" y="243050"/>
                  </a:lnTo>
                  <a:lnTo>
                    <a:pt x="899839" y="245431"/>
                  </a:lnTo>
                  <a:lnTo>
                    <a:pt x="900633" y="247811"/>
                  </a:lnTo>
                  <a:lnTo>
                    <a:pt x="901163" y="250191"/>
                  </a:lnTo>
                  <a:lnTo>
                    <a:pt x="901958" y="252307"/>
                  </a:lnTo>
                  <a:lnTo>
                    <a:pt x="903017" y="254423"/>
                  </a:lnTo>
                  <a:lnTo>
                    <a:pt x="904342" y="256274"/>
                  </a:lnTo>
                  <a:lnTo>
                    <a:pt x="905666" y="258390"/>
                  </a:lnTo>
                  <a:lnTo>
                    <a:pt x="907256" y="260241"/>
                  </a:lnTo>
                  <a:lnTo>
                    <a:pt x="908845" y="261828"/>
                  </a:lnTo>
                  <a:lnTo>
                    <a:pt x="910699" y="263150"/>
                  </a:lnTo>
                  <a:lnTo>
                    <a:pt x="912553" y="264208"/>
                  </a:lnTo>
                  <a:lnTo>
                    <a:pt x="914673" y="265266"/>
                  </a:lnTo>
                  <a:lnTo>
                    <a:pt x="917057" y="266059"/>
                  </a:lnTo>
                  <a:lnTo>
                    <a:pt x="919441" y="266588"/>
                  </a:lnTo>
                  <a:lnTo>
                    <a:pt x="921825" y="267117"/>
                  </a:lnTo>
                  <a:lnTo>
                    <a:pt x="924474" y="267117"/>
                  </a:lnTo>
                  <a:lnTo>
                    <a:pt x="926858" y="267117"/>
                  </a:lnTo>
                  <a:lnTo>
                    <a:pt x="929242" y="266588"/>
                  </a:lnTo>
                  <a:lnTo>
                    <a:pt x="931626" y="266059"/>
                  </a:lnTo>
                  <a:lnTo>
                    <a:pt x="933745" y="265266"/>
                  </a:lnTo>
                  <a:lnTo>
                    <a:pt x="935864" y="264208"/>
                  </a:lnTo>
                  <a:lnTo>
                    <a:pt x="937718" y="263150"/>
                  </a:lnTo>
                  <a:lnTo>
                    <a:pt x="939837" y="261828"/>
                  </a:lnTo>
                  <a:lnTo>
                    <a:pt x="941692" y="260241"/>
                  </a:lnTo>
                  <a:lnTo>
                    <a:pt x="943016" y="258390"/>
                  </a:lnTo>
                  <a:lnTo>
                    <a:pt x="944605" y="256274"/>
                  </a:lnTo>
                  <a:lnTo>
                    <a:pt x="945665" y="254423"/>
                  </a:lnTo>
                  <a:lnTo>
                    <a:pt x="946724" y="252307"/>
                  </a:lnTo>
                  <a:lnTo>
                    <a:pt x="947519" y="250191"/>
                  </a:lnTo>
                  <a:lnTo>
                    <a:pt x="948049" y="247811"/>
                  </a:lnTo>
                  <a:lnTo>
                    <a:pt x="948579" y="245431"/>
                  </a:lnTo>
                  <a:lnTo>
                    <a:pt x="948579" y="243050"/>
                  </a:lnTo>
                  <a:lnTo>
                    <a:pt x="948579" y="240670"/>
                  </a:lnTo>
                  <a:lnTo>
                    <a:pt x="948049" y="238025"/>
                  </a:lnTo>
                  <a:lnTo>
                    <a:pt x="947519" y="235645"/>
                  </a:lnTo>
                  <a:lnTo>
                    <a:pt x="946724" y="233529"/>
                  </a:lnTo>
                  <a:lnTo>
                    <a:pt x="945665" y="231414"/>
                  </a:lnTo>
                  <a:lnTo>
                    <a:pt x="944605" y="229298"/>
                  </a:lnTo>
                  <a:lnTo>
                    <a:pt x="943016" y="227446"/>
                  </a:lnTo>
                  <a:lnTo>
                    <a:pt x="941692" y="225860"/>
                  </a:lnTo>
                  <a:lnTo>
                    <a:pt x="939837" y="224273"/>
                  </a:lnTo>
                  <a:lnTo>
                    <a:pt x="937718" y="222950"/>
                  </a:lnTo>
                  <a:lnTo>
                    <a:pt x="935864" y="221628"/>
                  </a:lnTo>
                  <a:lnTo>
                    <a:pt x="933745" y="220570"/>
                  </a:lnTo>
                  <a:lnTo>
                    <a:pt x="931626" y="219512"/>
                  </a:lnTo>
                  <a:lnTo>
                    <a:pt x="929242" y="218983"/>
                  </a:lnTo>
                  <a:lnTo>
                    <a:pt x="926858" y="218719"/>
                  </a:lnTo>
                  <a:lnTo>
                    <a:pt x="924474" y="218454"/>
                  </a:lnTo>
                  <a:close/>
                  <a:moveTo>
                    <a:pt x="826993" y="218454"/>
                  </a:moveTo>
                  <a:lnTo>
                    <a:pt x="824344" y="218719"/>
                  </a:lnTo>
                  <a:lnTo>
                    <a:pt x="821960" y="218983"/>
                  </a:lnTo>
                  <a:lnTo>
                    <a:pt x="819841" y="219512"/>
                  </a:lnTo>
                  <a:lnTo>
                    <a:pt x="817457" y="220570"/>
                  </a:lnTo>
                  <a:lnTo>
                    <a:pt x="815338" y="221628"/>
                  </a:lnTo>
                  <a:lnTo>
                    <a:pt x="813484" y="222950"/>
                  </a:lnTo>
                  <a:lnTo>
                    <a:pt x="811630" y="224273"/>
                  </a:lnTo>
                  <a:lnTo>
                    <a:pt x="810040" y="225860"/>
                  </a:lnTo>
                  <a:lnTo>
                    <a:pt x="808451" y="227446"/>
                  </a:lnTo>
                  <a:lnTo>
                    <a:pt x="807126" y="229298"/>
                  </a:lnTo>
                  <a:lnTo>
                    <a:pt x="805537" y="231414"/>
                  </a:lnTo>
                  <a:lnTo>
                    <a:pt x="804477" y="233529"/>
                  </a:lnTo>
                  <a:lnTo>
                    <a:pt x="803683" y="235645"/>
                  </a:lnTo>
                  <a:lnTo>
                    <a:pt x="803153" y="238025"/>
                  </a:lnTo>
                  <a:lnTo>
                    <a:pt x="802888" y="240670"/>
                  </a:lnTo>
                  <a:lnTo>
                    <a:pt x="802623" y="243050"/>
                  </a:lnTo>
                  <a:lnTo>
                    <a:pt x="802888" y="245431"/>
                  </a:lnTo>
                  <a:lnTo>
                    <a:pt x="803153" y="247811"/>
                  </a:lnTo>
                  <a:lnTo>
                    <a:pt x="803683" y="250191"/>
                  </a:lnTo>
                  <a:lnTo>
                    <a:pt x="804477" y="252307"/>
                  </a:lnTo>
                  <a:lnTo>
                    <a:pt x="805537" y="254423"/>
                  </a:lnTo>
                  <a:lnTo>
                    <a:pt x="807126" y="256274"/>
                  </a:lnTo>
                  <a:lnTo>
                    <a:pt x="808451" y="258390"/>
                  </a:lnTo>
                  <a:lnTo>
                    <a:pt x="810040" y="260241"/>
                  </a:lnTo>
                  <a:lnTo>
                    <a:pt x="811630" y="261828"/>
                  </a:lnTo>
                  <a:lnTo>
                    <a:pt x="813484" y="263150"/>
                  </a:lnTo>
                  <a:lnTo>
                    <a:pt x="815338" y="264208"/>
                  </a:lnTo>
                  <a:lnTo>
                    <a:pt x="817457" y="265266"/>
                  </a:lnTo>
                  <a:lnTo>
                    <a:pt x="819841" y="266059"/>
                  </a:lnTo>
                  <a:lnTo>
                    <a:pt x="821960" y="266588"/>
                  </a:lnTo>
                  <a:lnTo>
                    <a:pt x="824344" y="267117"/>
                  </a:lnTo>
                  <a:lnTo>
                    <a:pt x="826993" y="267117"/>
                  </a:lnTo>
                  <a:lnTo>
                    <a:pt x="829642" y="267117"/>
                  </a:lnTo>
                  <a:lnTo>
                    <a:pt x="832026" y="266588"/>
                  </a:lnTo>
                  <a:lnTo>
                    <a:pt x="834145" y="266059"/>
                  </a:lnTo>
                  <a:lnTo>
                    <a:pt x="836529" y="265266"/>
                  </a:lnTo>
                  <a:lnTo>
                    <a:pt x="838648" y="264208"/>
                  </a:lnTo>
                  <a:lnTo>
                    <a:pt x="840503" y="263150"/>
                  </a:lnTo>
                  <a:lnTo>
                    <a:pt x="842357" y="261828"/>
                  </a:lnTo>
                  <a:lnTo>
                    <a:pt x="844211" y="260241"/>
                  </a:lnTo>
                  <a:lnTo>
                    <a:pt x="845801" y="258390"/>
                  </a:lnTo>
                  <a:lnTo>
                    <a:pt x="847125" y="256274"/>
                  </a:lnTo>
                  <a:lnTo>
                    <a:pt x="848450" y="254423"/>
                  </a:lnTo>
                  <a:lnTo>
                    <a:pt x="849509" y="252307"/>
                  </a:lnTo>
                  <a:lnTo>
                    <a:pt x="850304" y="250191"/>
                  </a:lnTo>
                  <a:lnTo>
                    <a:pt x="850834" y="247811"/>
                  </a:lnTo>
                  <a:lnTo>
                    <a:pt x="851098" y="245431"/>
                  </a:lnTo>
                  <a:lnTo>
                    <a:pt x="851363" y="243050"/>
                  </a:lnTo>
                  <a:lnTo>
                    <a:pt x="851098" y="240670"/>
                  </a:lnTo>
                  <a:lnTo>
                    <a:pt x="850834" y="238025"/>
                  </a:lnTo>
                  <a:lnTo>
                    <a:pt x="850304" y="235645"/>
                  </a:lnTo>
                  <a:lnTo>
                    <a:pt x="849509" y="233529"/>
                  </a:lnTo>
                  <a:lnTo>
                    <a:pt x="848450" y="231414"/>
                  </a:lnTo>
                  <a:lnTo>
                    <a:pt x="847125" y="229298"/>
                  </a:lnTo>
                  <a:lnTo>
                    <a:pt x="845801" y="227446"/>
                  </a:lnTo>
                  <a:lnTo>
                    <a:pt x="844211" y="225860"/>
                  </a:lnTo>
                  <a:lnTo>
                    <a:pt x="842357" y="224273"/>
                  </a:lnTo>
                  <a:lnTo>
                    <a:pt x="840503" y="222950"/>
                  </a:lnTo>
                  <a:lnTo>
                    <a:pt x="838648" y="221628"/>
                  </a:lnTo>
                  <a:lnTo>
                    <a:pt x="836529" y="220570"/>
                  </a:lnTo>
                  <a:lnTo>
                    <a:pt x="834145" y="219512"/>
                  </a:lnTo>
                  <a:lnTo>
                    <a:pt x="832026" y="218983"/>
                  </a:lnTo>
                  <a:lnTo>
                    <a:pt x="829642" y="218719"/>
                  </a:lnTo>
                  <a:lnTo>
                    <a:pt x="826993" y="218454"/>
                  </a:lnTo>
                  <a:close/>
                  <a:moveTo>
                    <a:pt x="729513" y="218454"/>
                  </a:moveTo>
                  <a:lnTo>
                    <a:pt x="727129" y="218719"/>
                  </a:lnTo>
                  <a:lnTo>
                    <a:pt x="724745" y="218983"/>
                  </a:lnTo>
                  <a:lnTo>
                    <a:pt x="722361" y="219512"/>
                  </a:lnTo>
                  <a:lnTo>
                    <a:pt x="720242" y="220570"/>
                  </a:lnTo>
                  <a:lnTo>
                    <a:pt x="718123" y="221628"/>
                  </a:lnTo>
                  <a:lnTo>
                    <a:pt x="716268" y="222950"/>
                  </a:lnTo>
                  <a:lnTo>
                    <a:pt x="714414" y="224273"/>
                  </a:lnTo>
                  <a:lnTo>
                    <a:pt x="712560" y="225860"/>
                  </a:lnTo>
                  <a:lnTo>
                    <a:pt x="710706" y="227446"/>
                  </a:lnTo>
                  <a:lnTo>
                    <a:pt x="709381" y="229298"/>
                  </a:lnTo>
                  <a:lnTo>
                    <a:pt x="708322" y="231414"/>
                  </a:lnTo>
                  <a:lnTo>
                    <a:pt x="707262" y="233529"/>
                  </a:lnTo>
                  <a:lnTo>
                    <a:pt x="706467" y="235645"/>
                  </a:lnTo>
                  <a:lnTo>
                    <a:pt x="705673" y="238025"/>
                  </a:lnTo>
                  <a:lnTo>
                    <a:pt x="705408" y="240670"/>
                  </a:lnTo>
                  <a:lnTo>
                    <a:pt x="705408" y="243050"/>
                  </a:lnTo>
                  <a:lnTo>
                    <a:pt x="705408" y="245431"/>
                  </a:lnTo>
                  <a:lnTo>
                    <a:pt x="705673" y="247811"/>
                  </a:lnTo>
                  <a:lnTo>
                    <a:pt x="706467" y="250191"/>
                  </a:lnTo>
                  <a:lnTo>
                    <a:pt x="707262" y="252307"/>
                  </a:lnTo>
                  <a:lnTo>
                    <a:pt x="708322" y="254423"/>
                  </a:lnTo>
                  <a:lnTo>
                    <a:pt x="709381" y="256274"/>
                  </a:lnTo>
                  <a:lnTo>
                    <a:pt x="710706" y="258390"/>
                  </a:lnTo>
                  <a:lnTo>
                    <a:pt x="712560" y="260241"/>
                  </a:lnTo>
                  <a:lnTo>
                    <a:pt x="714414" y="261828"/>
                  </a:lnTo>
                  <a:lnTo>
                    <a:pt x="716268" y="263150"/>
                  </a:lnTo>
                  <a:lnTo>
                    <a:pt x="718123" y="264208"/>
                  </a:lnTo>
                  <a:lnTo>
                    <a:pt x="720242" y="265266"/>
                  </a:lnTo>
                  <a:lnTo>
                    <a:pt x="722361" y="266059"/>
                  </a:lnTo>
                  <a:lnTo>
                    <a:pt x="724745" y="266588"/>
                  </a:lnTo>
                  <a:lnTo>
                    <a:pt x="727129" y="267117"/>
                  </a:lnTo>
                  <a:lnTo>
                    <a:pt x="729513" y="267117"/>
                  </a:lnTo>
                  <a:lnTo>
                    <a:pt x="732162" y="267117"/>
                  </a:lnTo>
                  <a:lnTo>
                    <a:pt x="734546" y="266588"/>
                  </a:lnTo>
                  <a:lnTo>
                    <a:pt x="736930" y="266059"/>
                  </a:lnTo>
                  <a:lnTo>
                    <a:pt x="739049" y="265266"/>
                  </a:lnTo>
                  <a:lnTo>
                    <a:pt x="741168" y="264208"/>
                  </a:lnTo>
                  <a:lnTo>
                    <a:pt x="743287" y="263150"/>
                  </a:lnTo>
                  <a:lnTo>
                    <a:pt x="745142" y="261828"/>
                  </a:lnTo>
                  <a:lnTo>
                    <a:pt x="746731" y="260241"/>
                  </a:lnTo>
                  <a:lnTo>
                    <a:pt x="748320" y="258390"/>
                  </a:lnTo>
                  <a:lnTo>
                    <a:pt x="749645" y="256274"/>
                  </a:lnTo>
                  <a:lnTo>
                    <a:pt x="751234" y="254423"/>
                  </a:lnTo>
                  <a:lnTo>
                    <a:pt x="752294" y="252307"/>
                  </a:lnTo>
                  <a:lnTo>
                    <a:pt x="753088" y="250191"/>
                  </a:lnTo>
                  <a:lnTo>
                    <a:pt x="753618" y="247811"/>
                  </a:lnTo>
                  <a:lnTo>
                    <a:pt x="753883" y="245431"/>
                  </a:lnTo>
                  <a:lnTo>
                    <a:pt x="754148" y="243050"/>
                  </a:lnTo>
                  <a:lnTo>
                    <a:pt x="753883" y="240670"/>
                  </a:lnTo>
                  <a:lnTo>
                    <a:pt x="753618" y="238025"/>
                  </a:lnTo>
                  <a:lnTo>
                    <a:pt x="753088" y="235645"/>
                  </a:lnTo>
                  <a:lnTo>
                    <a:pt x="752294" y="233529"/>
                  </a:lnTo>
                  <a:lnTo>
                    <a:pt x="751234" y="231414"/>
                  </a:lnTo>
                  <a:lnTo>
                    <a:pt x="749645" y="229298"/>
                  </a:lnTo>
                  <a:lnTo>
                    <a:pt x="748320" y="227446"/>
                  </a:lnTo>
                  <a:lnTo>
                    <a:pt x="746731" y="225860"/>
                  </a:lnTo>
                  <a:lnTo>
                    <a:pt x="745142" y="224273"/>
                  </a:lnTo>
                  <a:lnTo>
                    <a:pt x="743287" y="222950"/>
                  </a:lnTo>
                  <a:lnTo>
                    <a:pt x="741168" y="221628"/>
                  </a:lnTo>
                  <a:lnTo>
                    <a:pt x="739049" y="220570"/>
                  </a:lnTo>
                  <a:lnTo>
                    <a:pt x="736930" y="219512"/>
                  </a:lnTo>
                  <a:lnTo>
                    <a:pt x="734546" y="218983"/>
                  </a:lnTo>
                  <a:lnTo>
                    <a:pt x="732162" y="218719"/>
                  </a:lnTo>
                  <a:lnTo>
                    <a:pt x="729513" y="218454"/>
                  </a:lnTo>
                  <a:close/>
                  <a:moveTo>
                    <a:pt x="632298" y="218454"/>
                  </a:moveTo>
                  <a:lnTo>
                    <a:pt x="629914" y="218719"/>
                  </a:lnTo>
                  <a:lnTo>
                    <a:pt x="627530" y="218983"/>
                  </a:lnTo>
                  <a:lnTo>
                    <a:pt x="625145" y="219512"/>
                  </a:lnTo>
                  <a:lnTo>
                    <a:pt x="623026" y="220570"/>
                  </a:lnTo>
                  <a:lnTo>
                    <a:pt x="620907" y="221628"/>
                  </a:lnTo>
                  <a:lnTo>
                    <a:pt x="618788" y="222950"/>
                  </a:lnTo>
                  <a:lnTo>
                    <a:pt x="616669" y="224273"/>
                  </a:lnTo>
                  <a:lnTo>
                    <a:pt x="615080" y="225860"/>
                  </a:lnTo>
                  <a:lnTo>
                    <a:pt x="613490" y="227446"/>
                  </a:lnTo>
                  <a:lnTo>
                    <a:pt x="612166" y="229298"/>
                  </a:lnTo>
                  <a:lnTo>
                    <a:pt x="610841" y="231414"/>
                  </a:lnTo>
                  <a:lnTo>
                    <a:pt x="610047" y="233529"/>
                  </a:lnTo>
                  <a:lnTo>
                    <a:pt x="609252" y="235645"/>
                  </a:lnTo>
                  <a:lnTo>
                    <a:pt x="608457" y="238025"/>
                  </a:lnTo>
                  <a:lnTo>
                    <a:pt x="608192" y="240670"/>
                  </a:lnTo>
                  <a:lnTo>
                    <a:pt x="607928" y="243050"/>
                  </a:lnTo>
                  <a:lnTo>
                    <a:pt x="608192" y="245431"/>
                  </a:lnTo>
                  <a:lnTo>
                    <a:pt x="608457" y="247811"/>
                  </a:lnTo>
                  <a:lnTo>
                    <a:pt x="609252" y="250191"/>
                  </a:lnTo>
                  <a:lnTo>
                    <a:pt x="610047" y="252307"/>
                  </a:lnTo>
                  <a:lnTo>
                    <a:pt x="610841" y="254423"/>
                  </a:lnTo>
                  <a:lnTo>
                    <a:pt x="612166" y="256274"/>
                  </a:lnTo>
                  <a:lnTo>
                    <a:pt x="613490" y="258390"/>
                  </a:lnTo>
                  <a:lnTo>
                    <a:pt x="615080" y="260241"/>
                  </a:lnTo>
                  <a:lnTo>
                    <a:pt x="616669" y="261828"/>
                  </a:lnTo>
                  <a:lnTo>
                    <a:pt x="618788" y="263150"/>
                  </a:lnTo>
                  <a:lnTo>
                    <a:pt x="620907" y="264208"/>
                  </a:lnTo>
                  <a:lnTo>
                    <a:pt x="623026" y="265266"/>
                  </a:lnTo>
                  <a:lnTo>
                    <a:pt x="625145" y="266059"/>
                  </a:lnTo>
                  <a:lnTo>
                    <a:pt x="627530" y="266588"/>
                  </a:lnTo>
                  <a:lnTo>
                    <a:pt x="629914" y="267117"/>
                  </a:lnTo>
                  <a:lnTo>
                    <a:pt x="632298" y="267117"/>
                  </a:lnTo>
                  <a:lnTo>
                    <a:pt x="634682" y="267117"/>
                  </a:lnTo>
                  <a:lnTo>
                    <a:pt x="637066" y="266588"/>
                  </a:lnTo>
                  <a:lnTo>
                    <a:pt x="639715" y="266059"/>
                  </a:lnTo>
                  <a:lnTo>
                    <a:pt x="641834" y="265266"/>
                  </a:lnTo>
                  <a:lnTo>
                    <a:pt x="643953" y="264208"/>
                  </a:lnTo>
                  <a:lnTo>
                    <a:pt x="646072" y="263150"/>
                  </a:lnTo>
                  <a:lnTo>
                    <a:pt x="647926" y="261828"/>
                  </a:lnTo>
                  <a:lnTo>
                    <a:pt x="649516" y="260241"/>
                  </a:lnTo>
                  <a:lnTo>
                    <a:pt x="651105" y="258390"/>
                  </a:lnTo>
                  <a:lnTo>
                    <a:pt x="652429" y="256274"/>
                  </a:lnTo>
                  <a:lnTo>
                    <a:pt x="653754" y="254423"/>
                  </a:lnTo>
                  <a:lnTo>
                    <a:pt x="654549" y="252307"/>
                  </a:lnTo>
                  <a:lnTo>
                    <a:pt x="655343" y="250191"/>
                  </a:lnTo>
                  <a:lnTo>
                    <a:pt x="656403" y="247811"/>
                  </a:lnTo>
                  <a:lnTo>
                    <a:pt x="656668" y="245431"/>
                  </a:lnTo>
                  <a:lnTo>
                    <a:pt x="656933" y="243050"/>
                  </a:lnTo>
                  <a:lnTo>
                    <a:pt x="656668" y="240670"/>
                  </a:lnTo>
                  <a:lnTo>
                    <a:pt x="656403" y="238025"/>
                  </a:lnTo>
                  <a:lnTo>
                    <a:pt x="655343" y="235645"/>
                  </a:lnTo>
                  <a:lnTo>
                    <a:pt x="654549" y="233529"/>
                  </a:lnTo>
                  <a:lnTo>
                    <a:pt x="653754" y="231414"/>
                  </a:lnTo>
                  <a:lnTo>
                    <a:pt x="652429" y="229298"/>
                  </a:lnTo>
                  <a:lnTo>
                    <a:pt x="651105" y="227446"/>
                  </a:lnTo>
                  <a:lnTo>
                    <a:pt x="649516" y="225860"/>
                  </a:lnTo>
                  <a:lnTo>
                    <a:pt x="647926" y="224273"/>
                  </a:lnTo>
                  <a:lnTo>
                    <a:pt x="646072" y="222950"/>
                  </a:lnTo>
                  <a:lnTo>
                    <a:pt x="643953" y="221628"/>
                  </a:lnTo>
                  <a:lnTo>
                    <a:pt x="641834" y="220570"/>
                  </a:lnTo>
                  <a:lnTo>
                    <a:pt x="639715" y="219512"/>
                  </a:lnTo>
                  <a:lnTo>
                    <a:pt x="637066" y="218983"/>
                  </a:lnTo>
                  <a:lnTo>
                    <a:pt x="634682" y="218719"/>
                  </a:lnTo>
                  <a:lnTo>
                    <a:pt x="632298" y="218454"/>
                  </a:lnTo>
                  <a:close/>
                  <a:moveTo>
                    <a:pt x="535082" y="218454"/>
                  </a:moveTo>
                  <a:lnTo>
                    <a:pt x="532698" y="218719"/>
                  </a:lnTo>
                  <a:lnTo>
                    <a:pt x="530314" y="218983"/>
                  </a:lnTo>
                  <a:lnTo>
                    <a:pt x="527930" y="219512"/>
                  </a:lnTo>
                  <a:lnTo>
                    <a:pt x="525811" y="220570"/>
                  </a:lnTo>
                  <a:lnTo>
                    <a:pt x="523427" y="221628"/>
                  </a:lnTo>
                  <a:lnTo>
                    <a:pt x="521308" y="222950"/>
                  </a:lnTo>
                  <a:lnTo>
                    <a:pt x="519454" y="224273"/>
                  </a:lnTo>
                  <a:lnTo>
                    <a:pt x="517864" y="225860"/>
                  </a:lnTo>
                  <a:lnTo>
                    <a:pt x="516275" y="227446"/>
                  </a:lnTo>
                  <a:lnTo>
                    <a:pt x="514950" y="229298"/>
                  </a:lnTo>
                  <a:lnTo>
                    <a:pt x="513626" y="231414"/>
                  </a:lnTo>
                  <a:lnTo>
                    <a:pt x="512566" y="233529"/>
                  </a:lnTo>
                  <a:lnTo>
                    <a:pt x="511772" y="235645"/>
                  </a:lnTo>
                  <a:lnTo>
                    <a:pt x="511242" y="238025"/>
                  </a:lnTo>
                  <a:lnTo>
                    <a:pt x="510977" y="240670"/>
                  </a:lnTo>
                  <a:lnTo>
                    <a:pt x="510712" y="243050"/>
                  </a:lnTo>
                  <a:lnTo>
                    <a:pt x="510977" y="245431"/>
                  </a:lnTo>
                  <a:lnTo>
                    <a:pt x="511242" y="247811"/>
                  </a:lnTo>
                  <a:lnTo>
                    <a:pt x="511772" y="250191"/>
                  </a:lnTo>
                  <a:lnTo>
                    <a:pt x="512566" y="252307"/>
                  </a:lnTo>
                  <a:lnTo>
                    <a:pt x="513626" y="254423"/>
                  </a:lnTo>
                  <a:lnTo>
                    <a:pt x="514950" y="256274"/>
                  </a:lnTo>
                  <a:lnTo>
                    <a:pt x="516275" y="258390"/>
                  </a:lnTo>
                  <a:lnTo>
                    <a:pt x="517864" y="260241"/>
                  </a:lnTo>
                  <a:lnTo>
                    <a:pt x="519454" y="261828"/>
                  </a:lnTo>
                  <a:lnTo>
                    <a:pt x="521308" y="263150"/>
                  </a:lnTo>
                  <a:lnTo>
                    <a:pt x="523427" y="264208"/>
                  </a:lnTo>
                  <a:lnTo>
                    <a:pt x="525811" y="265266"/>
                  </a:lnTo>
                  <a:lnTo>
                    <a:pt x="527930" y="266059"/>
                  </a:lnTo>
                  <a:lnTo>
                    <a:pt x="530314" y="266588"/>
                  </a:lnTo>
                  <a:lnTo>
                    <a:pt x="532698" y="267117"/>
                  </a:lnTo>
                  <a:lnTo>
                    <a:pt x="535082" y="267117"/>
                  </a:lnTo>
                  <a:lnTo>
                    <a:pt x="537466" y="267117"/>
                  </a:lnTo>
                  <a:lnTo>
                    <a:pt x="539850" y="266588"/>
                  </a:lnTo>
                  <a:lnTo>
                    <a:pt x="542234" y="266059"/>
                  </a:lnTo>
                  <a:lnTo>
                    <a:pt x="544618" y="265266"/>
                  </a:lnTo>
                  <a:lnTo>
                    <a:pt x="546737" y="264208"/>
                  </a:lnTo>
                  <a:lnTo>
                    <a:pt x="548857" y="263150"/>
                  </a:lnTo>
                  <a:lnTo>
                    <a:pt x="550446" y="261828"/>
                  </a:lnTo>
                  <a:lnTo>
                    <a:pt x="552300" y="260241"/>
                  </a:lnTo>
                  <a:lnTo>
                    <a:pt x="553890" y="258390"/>
                  </a:lnTo>
                  <a:lnTo>
                    <a:pt x="555214" y="256274"/>
                  </a:lnTo>
                  <a:lnTo>
                    <a:pt x="556274" y="254423"/>
                  </a:lnTo>
                  <a:lnTo>
                    <a:pt x="557333" y="252307"/>
                  </a:lnTo>
                  <a:lnTo>
                    <a:pt x="558128" y="250191"/>
                  </a:lnTo>
                  <a:lnTo>
                    <a:pt x="558922" y="247811"/>
                  </a:lnTo>
                  <a:lnTo>
                    <a:pt x="559187" y="245431"/>
                  </a:lnTo>
                  <a:lnTo>
                    <a:pt x="559187" y="243050"/>
                  </a:lnTo>
                  <a:lnTo>
                    <a:pt x="559187" y="240670"/>
                  </a:lnTo>
                  <a:lnTo>
                    <a:pt x="558922" y="238025"/>
                  </a:lnTo>
                  <a:lnTo>
                    <a:pt x="558128" y="235645"/>
                  </a:lnTo>
                  <a:lnTo>
                    <a:pt x="557333" y="233529"/>
                  </a:lnTo>
                  <a:lnTo>
                    <a:pt x="556274" y="231414"/>
                  </a:lnTo>
                  <a:lnTo>
                    <a:pt x="555214" y="229298"/>
                  </a:lnTo>
                  <a:lnTo>
                    <a:pt x="553890" y="227446"/>
                  </a:lnTo>
                  <a:lnTo>
                    <a:pt x="552300" y="225860"/>
                  </a:lnTo>
                  <a:lnTo>
                    <a:pt x="550446" y="224273"/>
                  </a:lnTo>
                  <a:lnTo>
                    <a:pt x="548857" y="222950"/>
                  </a:lnTo>
                  <a:lnTo>
                    <a:pt x="546737" y="221628"/>
                  </a:lnTo>
                  <a:lnTo>
                    <a:pt x="544618" y="220570"/>
                  </a:lnTo>
                  <a:lnTo>
                    <a:pt x="542234" y="219512"/>
                  </a:lnTo>
                  <a:lnTo>
                    <a:pt x="539850" y="218983"/>
                  </a:lnTo>
                  <a:lnTo>
                    <a:pt x="537466" y="218719"/>
                  </a:lnTo>
                  <a:lnTo>
                    <a:pt x="535082" y="218454"/>
                  </a:lnTo>
                  <a:close/>
                  <a:moveTo>
                    <a:pt x="437867" y="218454"/>
                  </a:moveTo>
                  <a:lnTo>
                    <a:pt x="435218" y="218719"/>
                  </a:lnTo>
                  <a:lnTo>
                    <a:pt x="432834" y="218983"/>
                  </a:lnTo>
                  <a:lnTo>
                    <a:pt x="430715" y="219512"/>
                  </a:lnTo>
                  <a:lnTo>
                    <a:pt x="428066" y="220570"/>
                  </a:lnTo>
                  <a:lnTo>
                    <a:pt x="426212" y="221628"/>
                  </a:lnTo>
                  <a:lnTo>
                    <a:pt x="424092" y="222950"/>
                  </a:lnTo>
                  <a:lnTo>
                    <a:pt x="422238" y="224273"/>
                  </a:lnTo>
                  <a:lnTo>
                    <a:pt x="420649" y="225860"/>
                  </a:lnTo>
                  <a:lnTo>
                    <a:pt x="419059" y="227446"/>
                  </a:lnTo>
                  <a:lnTo>
                    <a:pt x="417735" y="229298"/>
                  </a:lnTo>
                  <a:lnTo>
                    <a:pt x="416411" y="231414"/>
                  </a:lnTo>
                  <a:lnTo>
                    <a:pt x="415351" y="233529"/>
                  </a:lnTo>
                  <a:lnTo>
                    <a:pt x="414556" y="235645"/>
                  </a:lnTo>
                  <a:lnTo>
                    <a:pt x="414027" y="238025"/>
                  </a:lnTo>
                  <a:lnTo>
                    <a:pt x="413762" y="240670"/>
                  </a:lnTo>
                  <a:lnTo>
                    <a:pt x="413497" y="243050"/>
                  </a:lnTo>
                  <a:lnTo>
                    <a:pt x="413762" y="245431"/>
                  </a:lnTo>
                  <a:lnTo>
                    <a:pt x="414027" y="247811"/>
                  </a:lnTo>
                  <a:lnTo>
                    <a:pt x="414556" y="250191"/>
                  </a:lnTo>
                  <a:lnTo>
                    <a:pt x="415351" y="252307"/>
                  </a:lnTo>
                  <a:lnTo>
                    <a:pt x="416411" y="254423"/>
                  </a:lnTo>
                  <a:lnTo>
                    <a:pt x="417735" y="256274"/>
                  </a:lnTo>
                  <a:lnTo>
                    <a:pt x="419059" y="258390"/>
                  </a:lnTo>
                  <a:lnTo>
                    <a:pt x="420649" y="260241"/>
                  </a:lnTo>
                  <a:lnTo>
                    <a:pt x="422238" y="261828"/>
                  </a:lnTo>
                  <a:lnTo>
                    <a:pt x="424092" y="263150"/>
                  </a:lnTo>
                  <a:lnTo>
                    <a:pt x="426212" y="264208"/>
                  </a:lnTo>
                  <a:lnTo>
                    <a:pt x="428066" y="265266"/>
                  </a:lnTo>
                  <a:lnTo>
                    <a:pt x="430715" y="266059"/>
                  </a:lnTo>
                  <a:lnTo>
                    <a:pt x="432834" y="266588"/>
                  </a:lnTo>
                  <a:lnTo>
                    <a:pt x="435218" y="267117"/>
                  </a:lnTo>
                  <a:lnTo>
                    <a:pt x="437867" y="267117"/>
                  </a:lnTo>
                  <a:lnTo>
                    <a:pt x="440251" y="267117"/>
                  </a:lnTo>
                  <a:lnTo>
                    <a:pt x="442635" y="266588"/>
                  </a:lnTo>
                  <a:lnTo>
                    <a:pt x="445019" y="266059"/>
                  </a:lnTo>
                  <a:lnTo>
                    <a:pt x="447138" y="265266"/>
                  </a:lnTo>
                  <a:lnTo>
                    <a:pt x="449522" y="264208"/>
                  </a:lnTo>
                  <a:lnTo>
                    <a:pt x="451376" y="263150"/>
                  </a:lnTo>
                  <a:lnTo>
                    <a:pt x="453231" y="261828"/>
                  </a:lnTo>
                  <a:lnTo>
                    <a:pt x="455085" y="260241"/>
                  </a:lnTo>
                  <a:lnTo>
                    <a:pt x="456674" y="258390"/>
                  </a:lnTo>
                  <a:lnTo>
                    <a:pt x="457999" y="256274"/>
                  </a:lnTo>
                  <a:lnTo>
                    <a:pt x="459058" y="254423"/>
                  </a:lnTo>
                  <a:lnTo>
                    <a:pt x="460118" y="252307"/>
                  </a:lnTo>
                  <a:lnTo>
                    <a:pt x="460912" y="250191"/>
                  </a:lnTo>
                  <a:lnTo>
                    <a:pt x="461442" y="247811"/>
                  </a:lnTo>
                  <a:lnTo>
                    <a:pt x="461972" y="245431"/>
                  </a:lnTo>
                  <a:lnTo>
                    <a:pt x="461972" y="243050"/>
                  </a:lnTo>
                  <a:lnTo>
                    <a:pt x="461972" y="240670"/>
                  </a:lnTo>
                  <a:lnTo>
                    <a:pt x="461442" y="238025"/>
                  </a:lnTo>
                  <a:lnTo>
                    <a:pt x="460912" y="235645"/>
                  </a:lnTo>
                  <a:lnTo>
                    <a:pt x="460118" y="233529"/>
                  </a:lnTo>
                  <a:lnTo>
                    <a:pt x="459058" y="231414"/>
                  </a:lnTo>
                  <a:lnTo>
                    <a:pt x="457999" y="229298"/>
                  </a:lnTo>
                  <a:lnTo>
                    <a:pt x="456674" y="227446"/>
                  </a:lnTo>
                  <a:lnTo>
                    <a:pt x="455085" y="225860"/>
                  </a:lnTo>
                  <a:lnTo>
                    <a:pt x="453231" y="224273"/>
                  </a:lnTo>
                  <a:lnTo>
                    <a:pt x="451376" y="222950"/>
                  </a:lnTo>
                  <a:lnTo>
                    <a:pt x="449522" y="221628"/>
                  </a:lnTo>
                  <a:lnTo>
                    <a:pt x="447138" y="220570"/>
                  </a:lnTo>
                  <a:lnTo>
                    <a:pt x="445019" y="219512"/>
                  </a:lnTo>
                  <a:lnTo>
                    <a:pt x="442635" y="218983"/>
                  </a:lnTo>
                  <a:lnTo>
                    <a:pt x="440251" y="218719"/>
                  </a:lnTo>
                  <a:lnTo>
                    <a:pt x="437867" y="218454"/>
                  </a:lnTo>
                  <a:close/>
                  <a:moveTo>
                    <a:pt x="340387" y="218454"/>
                  </a:moveTo>
                  <a:lnTo>
                    <a:pt x="338003" y="218719"/>
                  </a:lnTo>
                  <a:lnTo>
                    <a:pt x="335354" y="218983"/>
                  </a:lnTo>
                  <a:lnTo>
                    <a:pt x="333234" y="219512"/>
                  </a:lnTo>
                  <a:lnTo>
                    <a:pt x="330850" y="220570"/>
                  </a:lnTo>
                  <a:lnTo>
                    <a:pt x="328731" y="221628"/>
                  </a:lnTo>
                  <a:lnTo>
                    <a:pt x="326877" y="222950"/>
                  </a:lnTo>
                  <a:lnTo>
                    <a:pt x="325023" y="224273"/>
                  </a:lnTo>
                  <a:lnTo>
                    <a:pt x="323169" y="225860"/>
                  </a:lnTo>
                  <a:lnTo>
                    <a:pt x="321844" y="227446"/>
                  </a:lnTo>
                  <a:lnTo>
                    <a:pt x="320255" y="229298"/>
                  </a:lnTo>
                  <a:lnTo>
                    <a:pt x="319195" y="231414"/>
                  </a:lnTo>
                  <a:lnTo>
                    <a:pt x="318136" y="233529"/>
                  </a:lnTo>
                  <a:lnTo>
                    <a:pt x="317076" y="235645"/>
                  </a:lnTo>
                  <a:lnTo>
                    <a:pt x="316546" y="238025"/>
                  </a:lnTo>
                  <a:lnTo>
                    <a:pt x="316016" y="240670"/>
                  </a:lnTo>
                  <a:lnTo>
                    <a:pt x="316016" y="243050"/>
                  </a:lnTo>
                  <a:lnTo>
                    <a:pt x="316016" y="245431"/>
                  </a:lnTo>
                  <a:lnTo>
                    <a:pt x="316546" y="247811"/>
                  </a:lnTo>
                  <a:lnTo>
                    <a:pt x="317076" y="250191"/>
                  </a:lnTo>
                  <a:lnTo>
                    <a:pt x="318136" y="252307"/>
                  </a:lnTo>
                  <a:lnTo>
                    <a:pt x="319195" y="254423"/>
                  </a:lnTo>
                  <a:lnTo>
                    <a:pt x="320255" y="256274"/>
                  </a:lnTo>
                  <a:lnTo>
                    <a:pt x="321844" y="258390"/>
                  </a:lnTo>
                  <a:lnTo>
                    <a:pt x="323169" y="260241"/>
                  </a:lnTo>
                  <a:lnTo>
                    <a:pt x="325023" y="261828"/>
                  </a:lnTo>
                  <a:lnTo>
                    <a:pt x="326877" y="263150"/>
                  </a:lnTo>
                  <a:lnTo>
                    <a:pt x="328731" y="264208"/>
                  </a:lnTo>
                  <a:lnTo>
                    <a:pt x="330850" y="265266"/>
                  </a:lnTo>
                  <a:lnTo>
                    <a:pt x="333234" y="266059"/>
                  </a:lnTo>
                  <a:lnTo>
                    <a:pt x="335354" y="266588"/>
                  </a:lnTo>
                  <a:lnTo>
                    <a:pt x="338003" y="267117"/>
                  </a:lnTo>
                  <a:lnTo>
                    <a:pt x="340387" y="267117"/>
                  </a:lnTo>
                  <a:lnTo>
                    <a:pt x="343035" y="267117"/>
                  </a:lnTo>
                  <a:lnTo>
                    <a:pt x="345419" y="266588"/>
                  </a:lnTo>
                  <a:lnTo>
                    <a:pt x="347539" y="266059"/>
                  </a:lnTo>
                  <a:lnTo>
                    <a:pt x="349923" y="265266"/>
                  </a:lnTo>
                  <a:lnTo>
                    <a:pt x="352042" y="264208"/>
                  </a:lnTo>
                  <a:lnTo>
                    <a:pt x="353896" y="263150"/>
                  </a:lnTo>
                  <a:lnTo>
                    <a:pt x="356015" y="261828"/>
                  </a:lnTo>
                  <a:lnTo>
                    <a:pt x="357869" y="260241"/>
                  </a:lnTo>
                  <a:lnTo>
                    <a:pt x="359194" y="258390"/>
                  </a:lnTo>
                  <a:lnTo>
                    <a:pt x="360783" y="256274"/>
                  </a:lnTo>
                  <a:lnTo>
                    <a:pt x="361843" y="254423"/>
                  </a:lnTo>
                  <a:lnTo>
                    <a:pt x="362902" y="252307"/>
                  </a:lnTo>
                  <a:lnTo>
                    <a:pt x="363697" y="250191"/>
                  </a:lnTo>
                  <a:lnTo>
                    <a:pt x="364227" y="247811"/>
                  </a:lnTo>
                  <a:lnTo>
                    <a:pt x="364492" y="245431"/>
                  </a:lnTo>
                  <a:lnTo>
                    <a:pt x="364757" y="243050"/>
                  </a:lnTo>
                  <a:lnTo>
                    <a:pt x="364492" y="240670"/>
                  </a:lnTo>
                  <a:lnTo>
                    <a:pt x="364227" y="238025"/>
                  </a:lnTo>
                  <a:lnTo>
                    <a:pt x="363697" y="235645"/>
                  </a:lnTo>
                  <a:lnTo>
                    <a:pt x="362902" y="233529"/>
                  </a:lnTo>
                  <a:lnTo>
                    <a:pt x="361843" y="231414"/>
                  </a:lnTo>
                  <a:lnTo>
                    <a:pt x="360783" y="229298"/>
                  </a:lnTo>
                  <a:lnTo>
                    <a:pt x="359194" y="227446"/>
                  </a:lnTo>
                  <a:lnTo>
                    <a:pt x="357869" y="225860"/>
                  </a:lnTo>
                  <a:lnTo>
                    <a:pt x="356015" y="224273"/>
                  </a:lnTo>
                  <a:lnTo>
                    <a:pt x="353896" y="222950"/>
                  </a:lnTo>
                  <a:lnTo>
                    <a:pt x="352042" y="221628"/>
                  </a:lnTo>
                  <a:lnTo>
                    <a:pt x="349923" y="220570"/>
                  </a:lnTo>
                  <a:lnTo>
                    <a:pt x="347539" y="219512"/>
                  </a:lnTo>
                  <a:lnTo>
                    <a:pt x="345419" y="218983"/>
                  </a:lnTo>
                  <a:lnTo>
                    <a:pt x="343035" y="218719"/>
                  </a:lnTo>
                  <a:lnTo>
                    <a:pt x="340387" y="218454"/>
                  </a:lnTo>
                  <a:close/>
                  <a:moveTo>
                    <a:pt x="72581" y="0"/>
                  </a:moveTo>
                  <a:lnTo>
                    <a:pt x="170326" y="0"/>
                  </a:lnTo>
                  <a:lnTo>
                    <a:pt x="268336" y="145989"/>
                  </a:lnTo>
                  <a:lnTo>
                    <a:pt x="1362075" y="145989"/>
                  </a:lnTo>
                  <a:lnTo>
                    <a:pt x="1198372" y="631825"/>
                  </a:lnTo>
                  <a:lnTo>
                    <a:pt x="364757" y="631825"/>
                  </a:lnTo>
                  <a:lnTo>
                    <a:pt x="116023" y="145989"/>
                  </a:lnTo>
                  <a:lnTo>
                    <a:pt x="72581" y="145989"/>
                  </a:lnTo>
                  <a:lnTo>
                    <a:pt x="68872" y="145460"/>
                  </a:lnTo>
                  <a:lnTo>
                    <a:pt x="65429" y="145196"/>
                  </a:lnTo>
                  <a:lnTo>
                    <a:pt x="61720" y="144931"/>
                  </a:lnTo>
                  <a:lnTo>
                    <a:pt x="58277" y="144138"/>
                  </a:lnTo>
                  <a:lnTo>
                    <a:pt x="54833" y="143344"/>
                  </a:lnTo>
                  <a:lnTo>
                    <a:pt x="51124" y="142551"/>
                  </a:lnTo>
                  <a:lnTo>
                    <a:pt x="47681" y="141228"/>
                  </a:lnTo>
                  <a:lnTo>
                    <a:pt x="44502" y="139906"/>
                  </a:lnTo>
                  <a:lnTo>
                    <a:pt x="41323" y="138584"/>
                  </a:lnTo>
                  <a:lnTo>
                    <a:pt x="38145" y="136997"/>
                  </a:lnTo>
                  <a:lnTo>
                    <a:pt x="34966" y="135146"/>
                  </a:lnTo>
                  <a:lnTo>
                    <a:pt x="32052" y="133294"/>
                  </a:lnTo>
                  <a:lnTo>
                    <a:pt x="29138" y="131443"/>
                  </a:lnTo>
                  <a:lnTo>
                    <a:pt x="26489" y="129327"/>
                  </a:lnTo>
                  <a:lnTo>
                    <a:pt x="23841" y="126682"/>
                  </a:lnTo>
                  <a:lnTo>
                    <a:pt x="21192" y="124302"/>
                  </a:lnTo>
                  <a:lnTo>
                    <a:pt x="18808" y="121922"/>
                  </a:lnTo>
                  <a:lnTo>
                    <a:pt x="16424" y="119277"/>
                  </a:lnTo>
                  <a:lnTo>
                    <a:pt x="14304" y="116632"/>
                  </a:lnTo>
                  <a:lnTo>
                    <a:pt x="12185" y="113723"/>
                  </a:lnTo>
                  <a:lnTo>
                    <a:pt x="10331" y="110814"/>
                  </a:lnTo>
                  <a:lnTo>
                    <a:pt x="8742" y="107640"/>
                  </a:lnTo>
                  <a:lnTo>
                    <a:pt x="7152" y="104467"/>
                  </a:lnTo>
                  <a:lnTo>
                    <a:pt x="5563" y="101293"/>
                  </a:lnTo>
                  <a:lnTo>
                    <a:pt x="4239" y="98119"/>
                  </a:lnTo>
                  <a:lnTo>
                    <a:pt x="3179" y="94681"/>
                  </a:lnTo>
                  <a:lnTo>
                    <a:pt x="2119" y="91243"/>
                  </a:lnTo>
                  <a:lnTo>
                    <a:pt x="1325" y="87540"/>
                  </a:lnTo>
                  <a:lnTo>
                    <a:pt x="795" y="84102"/>
                  </a:lnTo>
                  <a:lnTo>
                    <a:pt x="265" y="80400"/>
                  </a:lnTo>
                  <a:lnTo>
                    <a:pt x="0" y="76697"/>
                  </a:lnTo>
                  <a:lnTo>
                    <a:pt x="0" y="72994"/>
                  </a:lnTo>
                  <a:lnTo>
                    <a:pt x="0" y="69027"/>
                  </a:lnTo>
                  <a:lnTo>
                    <a:pt x="265" y="65325"/>
                  </a:lnTo>
                  <a:lnTo>
                    <a:pt x="795" y="61887"/>
                  </a:lnTo>
                  <a:lnTo>
                    <a:pt x="1325" y="58184"/>
                  </a:lnTo>
                  <a:lnTo>
                    <a:pt x="2119" y="54746"/>
                  </a:lnTo>
                  <a:lnTo>
                    <a:pt x="3179" y="51043"/>
                  </a:lnTo>
                  <a:lnTo>
                    <a:pt x="4239" y="47870"/>
                  </a:lnTo>
                  <a:lnTo>
                    <a:pt x="5563" y="44431"/>
                  </a:lnTo>
                  <a:lnTo>
                    <a:pt x="7152" y="41258"/>
                  </a:lnTo>
                  <a:lnTo>
                    <a:pt x="8742" y="38349"/>
                  </a:lnTo>
                  <a:lnTo>
                    <a:pt x="10331" y="35175"/>
                  </a:lnTo>
                  <a:lnTo>
                    <a:pt x="12185" y="32001"/>
                  </a:lnTo>
                  <a:lnTo>
                    <a:pt x="14304" y="29357"/>
                  </a:lnTo>
                  <a:lnTo>
                    <a:pt x="16424" y="26447"/>
                  </a:lnTo>
                  <a:lnTo>
                    <a:pt x="18808" y="24067"/>
                  </a:lnTo>
                  <a:lnTo>
                    <a:pt x="21192" y="21422"/>
                  </a:lnTo>
                  <a:lnTo>
                    <a:pt x="23841" y="19042"/>
                  </a:lnTo>
                  <a:lnTo>
                    <a:pt x="26489" y="16926"/>
                  </a:lnTo>
                  <a:lnTo>
                    <a:pt x="29138" y="14282"/>
                  </a:lnTo>
                  <a:lnTo>
                    <a:pt x="32052" y="12430"/>
                  </a:lnTo>
                  <a:lnTo>
                    <a:pt x="34966" y="10579"/>
                  </a:lnTo>
                  <a:lnTo>
                    <a:pt x="38145" y="8728"/>
                  </a:lnTo>
                  <a:lnTo>
                    <a:pt x="41323" y="7141"/>
                  </a:lnTo>
                  <a:lnTo>
                    <a:pt x="44502" y="5818"/>
                  </a:lnTo>
                  <a:lnTo>
                    <a:pt x="47681" y="4496"/>
                  </a:lnTo>
                  <a:lnTo>
                    <a:pt x="51124" y="3438"/>
                  </a:lnTo>
                  <a:lnTo>
                    <a:pt x="54833" y="2380"/>
                  </a:lnTo>
                  <a:lnTo>
                    <a:pt x="58277" y="1587"/>
                  </a:lnTo>
                  <a:lnTo>
                    <a:pt x="61720" y="1058"/>
                  </a:lnTo>
                  <a:lnTo>
                    <a:pt x="65429" y="529"/>
                  </a:lnTo>
                  <a:lnTo>
                    <a:pt x="68872" y="265"/>
                  </a:lnTo>
                  <a:lnTo>
                    <a:pt x="72581"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5" name="虚尾箭头 34"/>
            <p:cNvSpPr/>
            <p:nvPr/>
          </p:nvSpPr>
          <p:spPr>
            <a:xfrm rot="16576361">
              <a:off x="5150162" y="820852"/>
              <a:ext cx="268945" cy="189427"/>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6284601" y="987574"/>
            <a:ext cx="951695" cy="463746"/>
            <a:chOff x="6284601" y="987574"/>
            <a:chExt cx="951695" cy="463746"/>
          </a:xfrm>
        </p:grpSpPr>
        <p:sp>
          <p:nvSpPr>
            <p:cNvPr id="14" name="KSO_Shape"/>
            <p:cNvSpPr>
              <a:spLocks/>
            </p:cNvSpPr>
            <p:nvPr/>
          </p:nvSpPr>
          <p:spPr bwMode="auto">
            <a:xfrm>
              <a:off x="6804248" y="987574"/>
              <a:ext cx="432048" cy="324036"/>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6" name="虚尾箭头 35"/>
            <p:cNvSpPr/>
            <p:nvPr/>
          </p:nvSpPr>
          <p:spPr>
            <a:xfrm rot="19825350">
              <a:off x="6284601" y="1263580"/>
              <a:ext cx="292599" cy="187740"/>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69590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75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childTnLst>
                          </p:cTn>
                        </p:par>
                        <p:par>
                          <p:cTn id="15" fill="hold">
                            <p:stCondLst>
                              <p:cond delay="1250"/>
                            </p:stCondLst>
                            <p:childTnLst>
                              <p:par>
                                <p:cTn id="16" presetID="53" presetClass="entr" presetSubtype="16"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p:cTn id="18" dur="250" fill="hold"/>
                                        <p:tgtEl>
                                          <p:spTgt spid="37"/>
                                        </p:tgtEl>
                                        <p:attrNameLst>
                                          <p:attrName>ppt_w</p:attrName>
                                        </p:attrNameLst>
                                      </p:cBhvr>
                                      <p:tavLst>
                                        <p:tav tm="0">
                                          <p:val>
                                            <p:fltVal val="0"/>
                                          </p:val>
                                        </p:tav>
                                        <p:tav tm="100000">
                                          <p:val>
                                            <p:strVal val="#ppt_w"/>
                                          </p:val>
                                        </p:tav>
                                      </p:tavLst>
                                    </p:anim>
                                    <p:anim calcmode="lin" valueType="num">
                                      <p:cBhvr>
                                        <p:cTn id="19" dur="250" fill="hold"/>
                                        <p:tgtEl>
                                          <p:spTgt spid="37"/>
                                        </p:tgtEl>
                                        <p:attrNameLst>
                                          <p:attrName>ppt_h</p:attrName>
                                        </p:attrNameLst>
                                      </p:cBhvr>
                                      <p:tavLst>
                                        <p:tav tm="0">
                                          <p:val>
                                            <p:fltVal val="0"/>
                                          </p:val>
                                        </p:tav>
                                        <p:tav tm="100000">
                                          <p:val>
                                            <p:strVal val="#ppt_h"/>
                                          </p:val>
                                        </p:tav>
                                      </p:tavLst>
                                    </p:anim>
                                    <p:animEffect transition="in" filter="fade">
                                      <p:cBhvr>
                                        <p:cTn id="20" dur="250"/>
                                        <p:tgtEl>
                                          <p:spTgt spid="3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250" fill="hold"/>
                                        <p:tgtEl>
                                          <p:spTgt spid="38"/>
                                        </p:tgtEl>
                                        <p:attrNameLst>
                                          <p:attrName>ppt_w</p:attrName>
                                        </p:attrNameLst>
                                      </p:cBhvr>
                                      <p:tavLst>
                                        <p:tav tm="0">
                                          <p:val>
                                            <p:fltVal val="0"/>
                                          </p:val>
                                        </p:tav>
                                        <p:tav tm="100000">
                                          <p:val>
                                            <p:strVal val="#ppt_w"/>
                                          </p:val>
                                        </p:tav>
                                      </p:tavLst>
                                    </p:anim>
                                    <p:anim calcmode="lin" valueType="num">
                                      <p:cBhvr>
                                        <p:cTn id="25" dur="250" fill="hold"/>
                                        <p:tgtEl>
                                          <p:spTgt spid="38"/>
                                        </p:tgtEl>
                                        <p:attrNameLst>
                                          <p:attrName>ppt_h</p:attrName>
                                        </p:attrNameLst>
                                      </p:cBhvr>
                                      <p:tavLst>
                                        <p:tav tm="0">
                                          <p:val>
                                            <p:fltVal val="0"/>
                                          </p:val>
                                        </p:tav>
                                        <p:tav tm="100000">
                                          <p:val>
                                            <p:strVal val="#ppt_h"/>
                                          </p:val>
                                        </p:tav>
                                      </p:tavLst>
                                    </p:anim>
                                    <p:animEffect transition="in" filter="fade">
                                      <p:cBhvr>
                                        <p:cTn id="26" dur="250"/>
                                        <p:tgtEl>
                                          <p:spTgt spid="38"/>
                                        </p:tgtEl>
                                      </p:cBhvr>
                                    </p:animEffect>
                                  </p:childTnLst>
                                </p:cTn>
                              </p:par>
                            </p:childTnLst>
                          </p:cTn>
                        </p:par>
                        <p:par>
                          <p:cTn id="27" fill="hold">
                            <p:stCondLst>
                              <p:cond delay="175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250" fill="hold"/>
                                        <p:tgtEl>
                                          <p:spTgt spid="39"/>
                                        </p:tgtEl>
                                        <p:attrNameLst>
                                          <p:attrName>ppt_w</p:attrName>
                                        </p:attrNameLst>
                                      </p:cBhvr>
                                      <p:tavLst>
                                        <p:tav tm="0">
                                          <p:val>
                                            <p:fltVal val="0"/>
                                          </p:val>
                                        </p:tav>
                                        <p:tav tm="100000">
                                          <p:val>
                                            <p:strVal val="#ppt_w"/>
                                          </p:val>
                                        </p:tav>
                                      </p:tavLst>
                                    </p:anim>
                                    <p:anim calcmode="lin" valueType="num">
                                      <p:cBhvr>
                                        <p:cTn id="31" dur="250" fill="hold"/>
                                        <p:tgtEl>
                                          <p:spTgt spid="39"/>
                                        </p:tgtEl>
                                        <p:attrNameLst>
                                          <p:attrName>ppt_h</p:attrName>
                                        </p:attrNameLst>
                                      </p:cBhvr>
                                      <p:tavLst>
                                        <p:tav tm="0">
                                          <p:val>
                                            <p:fltVal val="0"/>
                                          </p:val>
                                        </p:tav>
                                        <p:tav tm="100000">
                                          <p:val>
                                            <p:strVal val="#ppt_h"/>
                                          </p:val>
                                        </p:tav>
                                      </p:tavLst>
                                    </p:anim>
                                    <p:animEffect transition="in" filter="fade">
                                      <p:cBhvr>
                                        <p:cTn id="32" dur="250"/>
                                        <p:tgtEl>
                                          <p:spTgt spid="39"/>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250" fill="hold"/>
                                        <p:tgtEl>
                                          <p:spTgt spid="40"/>
                                        </p:tgtEl>
                                        <p:attrNameLst>
                                          <p:attrName>ppt_w</p:attrName>
                                        </p:attrNameLst>
                                      </p:cBhvr>
                                      <p:tavLst>
                                        <p:tav tm="0">
                                          <p:val>
                                            <p:fltVal val="0"/>
                                          </p:val>
                                        </p:tav>
                                        <p:tav tm="100000">
                                          <p:val>
                                            <p:strVal val="#ppt_w"/>
                                          </p:val>
                                        </p:tav>
                                      </p:tavLst>
                                    </p:anim>
                                    <p:anim calcmode="lin" valueType="num">
                                      <p:cBhvr>
                                        <p:cTn id="37" dur="250" fill="hold"/>
                                        <p:tgtEl>
                                          <p:spTgt spid="40"/>
                                        </p:tgtEl>
                                        <p:attrNameLst>
                                          <p:attrName>ppt_h</p:attrName>
                                        </p:attrNameLst>
                                      </p:cBhvr>
                                      <p:tavLst>
                                        <p:tav tm="0">
                                          <p:val>
                                            <p:fltVal val="0"/>
                                          </p:val>
                                        </p:tav>
                                        <p:tav tm="100000">
                                          <p:val>
                                            <p:strVal val="#ppt_h"/>
                                          </p:val>
                                        </p:tav>
                                      </p:tavLst>
                                    </p:anim>
                                    <p:animEffect transition="in" filter="fade">
                                      <p:cBhvr>
                                        <p:cTn id="38" dur="250"/>
                                        <p:tgtEl>
                                          <p:spTgt spid="40"/>
                                        </p:tgtEl>
                                      </p:cBhvr>
                                    </p:animEffect>
                                  </p:childTnLst>
                                </p:cTn>
                              </p:par>
                            </p:childTnLst>
                          </p:cTn>
                        </p:par>
                        <p:par>
                          <p:cTn id="39" fill="hold">
                            <p:stCondLst>
                              <p:cond delay="2250"/>
                            </p:stCondLst>
                            <p:childTnLst>
                              <p:par>
                                <p:cTn id="40" presetID="53" presetClass="entr" presetSubtype="16"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250" fill="hold"/>
                                        <p:tgtEl>
                                          <p:spTgt spid="41"/>
                                        </p:tgtEl>
                                        <p:attrNameLst>
                                          <p:attrName>ppt_w</p:attrName>
                                        </p:attrNameLst>
                                      </p:cBhvr>
                                      <p:tavLst>
                                        <p:tav tm="0">
                                          <p:val>
                                            <p:fltVal val="0"/>
                                          </p:val>
                                        </p:tav>
                                        <p:tav tm="100000">
                                          <p:val>
                                            <p:strVal val="#ppt_w"/>
                                          </p:val>
                                        </p:tav>
                                      </p:tavLst>
                                    </p:anim>
                                    <p:anim calcmode="lin" valueType="num">
                                      <p:cBhvr>
                                        <p:cTn id="43" dur="250" fill="hold"/>
                                        <p:tgtEl>
                                          <p:spTgt spid="41"/>
                                        </p:tgtEl>
                                        <p:attrNameLst>
                                          <p:attrName>ppt_h</p:attrName>
                                        </p:attrNameLst>
                                      </p:cBhvr>
                                      <p:tavLst>
                                        <p:tav tm="0">
                                          <p:val>
                                            <p:fltVal val="0"/>
                                          </p:val>
                                        </p:tav>
                                        <p:tav tm="100000">
                                          <p:val>
                                            <p:strVal val="#ppt_h"/>
                                          </p:val>
                                        </p:tav>
                                      </p:tavLst>
                                    </p:anim>
                                    <p:animEffect transition="in" filter="fade">
                                      <p:cBhvr>
                                        <p:cTn id="44" dur="250"/>
                                        <p:tgtEl>
                                          <p:spTgt spid="41"/>
                                        </p:tgtEl>
                                      </p:cBhvr>
                                    </p:animEffect>
                                  </p:childTnLst>
                                </p:cTn>
                              </p:par>
                            </p:childTnLst>
                          </p:cTn>
                        </p:par>
                        <p:par>
                          <p:cTn id="45" fill="hold">
                            <p:stCondLst>
                              <p:cond delay="2500"/>
                            </p:stCondLst>
                            <p:childTnLst>
                              <p:par>
                                <p:cTn id="46" presetID="53" presetClass="entr" presetSubtype="16"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250" fill="hold"/>
                                        <p:tgtEl>
                                          <p:spTgt spid="42"/>
                                        </p:tgtEl>
                                        <p:attrNameLst>
                                          <p:attrName>ppt_w</p:attrName>
                                        </p:attrNameLst>
                                      </p:cBhvr>
                                      <p:tavLst>
                                        <p:tav tm="0">
                                          <p:val>
                                            <p:fltVal val="0"/>
                                          </p:val>
                                        </p:tav>
                                        <p:tav tm="100000">
                                          <p:val>
                                            <p:strVal val="#ppt_w"/>
                                          </p:val>
                                        </p:tav>
                                      </p:tavLst>
                                    </p:anim>
                                    <p:anim calcmode="lin" valueType="num">
                                      <p:cBhvr>
                                        <p:cTn id="49" dur="250" fill="hold"/>
                                        <p:tgtEl>
                                          <p:spTgt spid="42"/>
                                        </p:tgtEl>
                                        <p:attrNameLst>
                                          <p:attrName>ppt_h</p:attrName>
                                        </p:attrNameLst>
                                      </p:cBhvr>
                                      <p:tavLst>
                                        <p:tav tm="0">
                                          <p:val>
                                            <p:fltVal val="0"/>
                                          </p:val>
                                        </p:tav>
                                        <p:tav tm="100000">
                                          <p:val>
                                            <p:strVal val="#ppt_h"/>
                                          </p:val>
                                        </p:tav>
                                      </p:tavLst>
                                    </p:anim>
                                    <p:animEffect transition="in" filter="fade">
                                      <p:cBhvr>
                                        <p:cTn id="50" dur="250"/>
                                        <p:tgtEl>
                                          <p:spTgt spid="42"/>
                                        </p:tgtEl>
                                      </p:cBhvr>
                                    </p:animEffect>
                                  </p:childTnLst>
                                </p:cTn>
                              </p:par>
                            </p:childTnLst>
                          </p:cTn>
                        </p:par>
                        <p:par>
                          <p:cTn id="51" fill="hold">
                            <p:stCondLst>
                              <p:cond delay="2750"/>
                            </p:stCondLst>
                            <p:childTnLst>
                              <p:par>
                                <p:cTn id="52" presetID="53" presetClass="entr" presetSubtype="16"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p:cTn id="54" dur="250" fill="hold"/>
                                        <p:tgtEl>
                                          <p:spTgt spid="43"/>
                                        </p:tgtEl>
                                        <p:attrNameLst>
                                          <p:attrName>ppt_w</p:attrName>
                                        </p:attrNameLst>
                                      </p:cBhvr>
                                      <p:tavLst>
                                        <p:tav tm="0">
                                          <p:val>
                                            <p:fltVal val="0"/>
                                          </p:val>
                                        </p:tav>
                                        <p:tav tm="100000">
                                          <p:val>
                                            <p:strVal val="#ppt_w"/>
                                          </p:val>
                                        </p:tav>
                                      </p:tavLst>
                                    </p:anim>
                                    <p:anim calcmode="lin" valueType="num">
                                      <p:cBhvr>
                                        <p:cTn id="55" dur="250" fill="hold"/>
                                        <p:tgtEl>
                                          <p:spTgt spid="43"/>
                                        </p:tgtEl>
                                        <p:attrNameLst>
                                          <p:attrName>ppt_h</p:attrName>
                                        </p:attrNameLst>
                                      </p:cBhvr>
                                      <p:tavLst>
                                        <p:tav tm="0">
                                          <p:val>
                                            <p:fltVal val="0"/>
                                          </p:val>
                                        </p:tav>
                                        <p:tav tm="100000">
                                          <p:val>
                                            <p:strVal val="#ppt_h"/>
                                          </p:val>
                                        </p:tav>
                                      </p:tavLst>
                                    </p:anim>
                                    <p:animEffect transition="in" filter="fade">
                                      <p:cBhvr>
                                        <p:cTn id="56" dur="250"/>
                                        <p:tgtEl>
                                          <p:spTgt spid="43"/>
                                        </p:tgtEl>
                                      </p:cBhvr>
                                    </p:animEffect>
                                  </p:childTnLst>
                                </p:cTn>
                              </p:par>
                            </p:childTnLst>
                          </p:cTn>
                        </p:par>
                        <p:par>
                          <p:cTn id="57" fill="hold">
                            <p:stCondLst>
                              <p:cond delay="3000"/>
                            </p:stCondLst>
                            <p:childTnLst>
                              <p:par>
                                <p:cTn id="58" presetID="53" presetClass="entr" presetSubtype="16"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p:cTn id="60" dur="250" fill="hold"/>
                                        <p:tgtEl>
                                          <p:spTgt spid="44"/>
                                        </p:tgtEl>
                                        <p:attrNameLst>
                                          <p:attrName>ppt_w</p:attrName>
                                        </p:attrNameLst>
                                      </p:cBhvr>
                                      <p:tavLst>
                                        <p:tav tm="0">
                                          <p:val>
                                            <p:fltVal val="0"/>
                                          </p:val>
                                        </p:tav>
                                        <p:tav tm="100000">
                                          <p:val>
                                            <p:strVal val="#ppt_w"/>
                                          </p:val>
                                        </p:tav>
                                      </p:tavLst>
                                    </p:anim>
                                    <p:anim calcmode="lin" valueType="num">
                                      <p:cBhvr>
                                        <p:cTn id="61" dur="250" fill="hold"/>
                                        <p:tgtEl>
                                          <p:spTgt spid="44"/>
                                        </p:tgtEl>
                                        <p:attrNameLst>
                                          <p:attrName>ppt_h</p:attrName>
                                        </p:attrNameLst>
                                      </p:cBhvr>
                                      <p:tavLst>
                                        <p:tav tm="0">
                                          <p:val>
                                            <p:fltVal val="0"/>
                                          </p:val>
                                        </p:tav>
                                        <p:tav tm="100000">
                                          <p:val>
                                            <p:strVal val="#ppt_h"/>
                                          </p:val>
                                        </p:tav>
                                      </p:tavLst>
                                    </p:anim>
                                    <p:animEffect transition="in" filter="fade">
                                      <p:cBhvr>
                                        <p:cTn id="62" dur="250"/>
                                        <p:tgtEl>
                                          <p:spTgt spid="44"/>
                                        </p:tgtEl>
                                      </p:cBhvr>
                                    </p:animEffect>
                                  </p:childTnLst>
                                </p:cTn>
                              </p:par>
                            </p:childTnLst>
                          </p:cTn>
                        </p:par>
                        <p:par>
                          <p:cTn id="63" fill="hold">
                            <p:stCondLst>
                              <p:cond delay="3250"/>
                            </p:stCondLst>
                            <p:childTnLst>
                              <p:par>
                                <p:cTn id="64" presetID="53" presetClass="entr" presetSubtype="16"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250" fill="hold"/>
                                        <p:tgtEl>
                                          <p:spTgt spid="45"/>
                                        </p:tgtEl>
                                        <p:attrNameLst>
                                          <p:attrName>ppt_w</p:attrName>
                                        </p:attrNameLst>
                                      </p:cBhvr>
                                      <p:tavLst>
                                        <p:tav tm="0">
                                          <p:val>
                                            <p:fltVal val="0"/>
                                          </p:val>
                                        </p:tav>
                                        <p:tav tm="100000">
                                          <p:val>
                                            <p:strVal val="#ppt_w"/>
                                          </p:val>
                                        </p:tav>
                                      </p:tavLst>
                                    </p:anim>
                                    <p:anim calcmode="lin" valueType="num">
                                      <p:cBhvr>
                                        <p:cTn id="67" dur="250" fill="hold"/>
                                        <p:tgtEl>
                                          <p:spTgt spid="45"/>
                                        </p:tgtEl>
                                        <p:attrNameLst>
                                          <p:attrName>ppt_h</p:attrName>
                                        </p:attrNameLst>
                                      </p:cBhvr>
                                      <p:tavLst>
                                        <p:tav tm="0">
                                          <p:val>
                                            <p:fltVal val="0"/>
                                          </p:val>
                                        </p:tav>
                                        <p:tav tm="100000">
                                          <p:val>
                                            <p:strVal val="#ppt_h"/>
                                          </p:val>
                                        </p:tav>
                                      </p:tavLst>
                                    </p:anim>
                                    <p:animEffect transition="in" filter="fade">
                                      <p:cBhvr>
                                        <p:cTn id="68" dur="250"/>
                                        <p:tgtEl>
                                          <p:spTgt spid="45"/>
                                        </p:tgtEl>
                                      </p:cBhvr>
                                    </p:animEffect>
                                  </p:childTnLst>
                                </p:cTn>
                              </p:par>
                            </p:childTnLst>
                          </p:cTn>
                        </p:par>
                        <p:par>
                          <p:cTn id="69" fill="hold">
                            <p:stCondLst>
                              <p:cond delay="3500"/>
                            </p:stCondLst>
                            <p:childTnLst>
                              <p:par>
                                <p:cTn id="70" presetID="53" presetClass="entr" presetSubtype="16" fill="hold" nodeType="after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p:cTn id="72" dur="250" fill="hold"/>
                                        <p:tgtEl>
                                          <p:spTgt spid="48"/>
                                        </p:tgtEl>
                                        <p:attrNameLst>
                                          <p:attrName>ppt_w</p:attrName>
                                        </p:attrNameLst>
                                      </p:cBhvr>
                                      <p:tavLst>
                                        <p:tav tm="0">
                                          <p:val>
                                            <p:fltVal val="0"/>
                                          </p:val>
                                        </p:tav>
                                        <p:tav tm="100000">
                                          <p:val>
                                            <p:strVal val="#ppt_w"/>
                                          </p:val>
                                        </p:tav>
                                      </p:tavLst>
                                    </p:anim>
                                    <p:anim calcmode="lin" valueType="num">
                                      <p:cBhvr>
                                        <p:cTn id="73" dur="250" fill="hold"/>
                                        <p:tgtEl>
                                          <p:spTgt spid="48"/>
                                        </p:tgtEl>
                                        <p:attrNameLst>
                                          <p:attrName>ppt_h</p:attrName>
                                        </p:attrNameLst>
                                      </p:cBhvr>
                                      <p:tavLst>
                                        <p:tav tm="0">
                                          <p:val>
                                            <p:fltVal val="0"/>
                                          </p:val>
                                        </p:tav>
                                        <p:tav tm="100000">
                                          <p:val>
                                            <p:strVal val="#ppt_h"/>
                                          </p:val>
                                        </p:tav>
                                      </p:tavLst>
                                    </p:anim>
                                    <p:animEffect transition="in" filter="fade">
                                      <p:cBhvr>
                                        <p:cTn id="74" dur="250"/>
                                        <p:tgtEl>
                                          <p:spTgt spid="48"/>
                                        </p:tgtEl>
                                      </p:cBhvr>
                                    </p:animEffect>
                                  </p:childTnLst>
                                </p:cTn>
                              </p:par>
                            </p:childTnLst>
                          </p:cTn>
                        </p:par>
                        <p:par>
                          <p:cTn id="75" fill="hold">
                            <p:stCondLst>
                              <p:cond delay="3750"/>
                            </p:stCondLst>
                            <p:childTnLst>
                              <p:par>
                                <p:cTn id="76" presetID="53" presetClass="entr" presetSubtype="16" fill="hold" nodeType="afterEffect">
                                  <p:stCondLst>
                                    <p:cond delay="0"/>
                                  </p:stCondLst>
                                  <p:childTnLst>
                                    <p:set>
                                      <p:cBhvr>
                                        <p:cTn id="77" dur="1" fill="hold">
                                          <p:stCondLst>
                                            <p:cond delay="0"/>
                                          </p:stCondLst>
                                        </p:cTn>
                                        <p:tgtEl>
                                          <p:spTgt spid="46"/>
                                        </p:tgtEl>
                                        <p:attrNameLst>
                                          <p:attrName>style.visibility</p:attrName>
                                        </p:attrNameLst>
                                      </p:cBhvr>
                                      <p:to>
                                        <p:strVal val="visible"/>
                                      </p:to>
                                    </p:set>
                                    <p:anim calcmode="lin" valueType="num">
                                      <p:cBhvr>
                                        <p:cTn id="78" dur="250" fill="hold"/>
                                        <p:tgtEl>
                                          <p:spTgt spid="46"/>
                                        </p:tgtEl>
                                        <p:attrNameLst>
                                          <p:attrName>ppt_w</p:attrName>
                                        </p:attrNameLst>
                                      </p:cBhvr>
                                      <p:tavLst>
                                        <p:tav tm="0">
                                          <p:val>
                                            <p:fltVal val="0"/>
                                          </p:val>
                                        </p:tav>
                                        <p:tav tm="100000">
                                          <p:val>
                                            <p:strVal val="#ppt_w"/>
                                          </p:val>
                                        </p:tav>
                                      </p:tavLst>
                                    </p:anim>
                                    <p:anim calcmode="lin" valueType="num">
                                      <p:cBhvr>
                                        <p:cTn id="79" dur="250" fill="hold"/>
                                        <p:tgtEl>
                                          <p:spTgt spid="46"/>
                                        </p:tgtEl>
                                        <p:attrNameLst>
                                          <p:attrName>ppt_h</p:attrName>
                                        </p:attrNameLst>
                                      </p:cBhvr>
                                      <p:tavLst>
                                        <p:tav tm="0">
                                          <p:val>
                                            <p:fltVal val="0"/>
                                          </p:val>
                                        </p:tav>
                                        <p:tav tm="100000">
                                          <p:val>
                                            <p:strVal val="#ppt_h"/>
                                          </p:val>
                                        </p:tav>
                                      </p:tavLst>
                                    </p:anim>
                                    <p:animEffect transition="in" filter="fade">
                                      <p:cBhvr>
                                        <p:cTn id="80" dur="250"/>
                                        <p:tgtEl>
                                          <p:spTgt spid="46"/>
                                        </p:tgtEl>
                                      </p:cBhvr>
                                    </p:animEffect>
                                  </p:childTnLst>
                                </p:cTn>
                              </p:par>
                            </p:childTnLst>
                          </p:cTn>
                        </p:par>
                        <p:par>
                          <p:cTn id="81" fill="hold">
                            <p:stCondLst>
                              <p:cond delay="4000"/>
                            </p:stCondLst>
                            <p:childTnLst>
                              <p:par>
                                <p:cTn id="82" presetID="53" presetClass="entr" presetSubtype="16" fill="hold" nodeType="after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250" fill="hold"/>
                                        <p:tgtEl>
                                          <p:spTgt spid="47"/>
                                        </p:tgtEl>
                                        <p:attrNameLst>
                                          <p:attrName>ppt_w</p:attrName>
                                        </p:attrNameLst>
                                      </p:cBhvr>
                                      <p:tavLst>
                                        <p:tav tm="0">
                                          <p:val>
                                            <p:fltVal val="0"/>
                                          </p:val>
                                        </p:tav>
                                        <p:tav tm="100000">
                                          <p:val>
                                            <p:strVal val="#ppt_w"/>
                                          </p:val>
                                        </p:tav>
                                      </p:tavLst>
                                    </p:anim>
                                    <p:anim calcmode="lin" valueType="num">
                                      <p:cBhvr>
                                        <p:cTn id="85" dur="250" fill="hold"/>
                                        <p:tgtEl>
                                          <p:spTgt spid="47"/>
                                        </p:tgtEl>
                                        <p:attrNameLst>
                                          <p:attrName>ppt_h</p:attrName>
                                        </p:attrNameLst>
                                      </p:cBhvr>
                                      <p:tavLst>
                                        <p:tav tm="0">
                                          <p:val>
                                            <p:fltVal val="0"/>
                                          </p:val>
                                        </p:tav>
                                        <p:tav tm="100000">
                                          <p:val>
                                            <p:strVal val="#ppt_h"/>
                                          </p:val>
                                        </p:tav>
                                      </p:tavLst>
                                    </p:anim>
                                    <p:animEffect transition="in" filter="fade">
                                      <p:cBhvr>
                                        <p:cTn id="86"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1"/>
          <p:cNvSpPr>
            <a:spLocks noChangeAspect="1"/>
          </p:cNvSpPr>
          <p:nvPr/>
        </p:nvSpPr>
        <p:spPr>
          <a:xfrm flipH="1">
            <a:off x="4341427" y="966308"/>
            <a:ext cx="2736000" cy="2735696"/>
          </a:xfrm>
          <a:prstGeom prst="ellipse">
            <a:avLst/>
          </a:prstGeom>
          <a:solidFill>
            <a:srgbClr val="0099FF">
              <a:alpha val="11000"/>
            </a:srgb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defRPr sz="1700" b="0" i="0" u="none" strike="noStrike" kern="1200" baseline="0">
                <a:solidFill>
                  <a:prstClr val="black"/>
                </a:solidFill>
                <a:latin typeface="Bebas Neue" pitchFamily="34" charset="0"/>
                <a:ea typeface="+mn-ea"/>
                <a:cs typeface="+mn-cs"/>
              </a:defRPr>
            </a:pPr>
            <a:endParaRPr lang="en-US" altLang="en-US" dirty="0"/>
          </a:p>
        </p:txBody>
      </p:sp>
      <p:sp>
        <p:nvSpPr>
          <p:cNvPr id="7" name="椭圆 6"/>
          <p:cNvSpPr>
            <a:spLocks noChangeAspect="1"/>
          </p:cNvSpPr>
          <p:nvPr/>
        </p:nvSpPr>
        <p:spPr>
          <a:xfrm>
            <a:off x="6381654" y="966309"/>
            <a:ext cx="2736000" cy="2736000"/>
          </a:xfrm>
          <a:prstGeom prst="ellipse">
            <a:avLst/>
          </a:prstGeom>
          <a:solidFill>
            <a:schemeClr val="tx1">
              <a:lumMod val="95000"/>
              <a:lumOff val="5000"/>
              <a:alpha val="11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1"/>
          <p:cNvSpPr>
            <a:spLocks noChangeAspect="1"/>
          </p:cNvSpPr>
          <p:nvPr/>
        </p:nvSpPr>
        <p:spPr>
          <a:xfrm flipH="1">
            <a:off x="2301200" y="966308"/>
            <a:ext cx="2736000" cy="2735696"/>
          </a:xfrm>
          <a:prstGeom prst="ellipse">
            <a:avLst/>
          </a:prstGeom>
          <a:solidFill>
            <a:srgbClr val="0099FF">
              <a:alpha val="11000"/>
            </a:srgb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defRPr sz="1700" b="0" i="0" u="none" strike="noStrike" kern="1200" baseline="0">
                <a:solidFill>
                  <a:prstClr val="black"/>
                </a:solidFill>
                <a:latin typeface="Bebas Neue" pitchFamily="34" charset="0"/>
                <a:ea typeface="+mn-ea"/>
                <a:cs typeface="+mn-cs"/>
              </a:defRPr>
            </a:pPr>
            <a:endParaRPr lang="en-US" altLang="en-US" dirty="0"/>
          </a:p>
        </p:txBody>
      </p:sp>
      <p:sp>
        <p:nvSpPr>
          <p:cNvPr id="9" name="椭圆 8"/>
          <p:cNvSpPr>
            <a:spLocks noChangeAspect="1"/>
          </p:cNvSpPr>
          <p:nvPr/>
        </p:nvSpPr>
        <p:spPr>
          <a:xfrm>
            <a:off x="197175" y="966309"/>
            <a:ext cx="2736000" cy="2736000"/>
          </a:xfrm>
          <a:prstGeom prst="ellipse">
            <a:avLst/>
          </a:prstGeom>
          <a:solidFill>
            <a:schemeClr val="tx1">
              <a:lumMod val="95000"/>
              <a:lumOff val="5000"/>
              <a:alpha val="11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Chart Placeholder 10"/>
          <p:cNvGraphicFramePr>
            <a:graphicFrameLocks/>
          </p:cNvGraphicFramePr>
          <p:nvPr>
            <p:extLst>
              <p:ext uri="{D42A27DB-BD31-4B8C-83A1-F6EECF244321}">
                <p14:modId xmlns:p14="http://schemas.microsoft.com/office/powerpoint/2010/main" val="4262298955"/>
              </p:ext>
            </p:extLst>
          </p:nvPr>
        </p:nvGraphicFramePr>
        <p:xfrm>
          <a:off x="160127" y="1270260"/>
          <a:ext cx="2210921" cy="21280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Placeholder 10"/>
          <p:cNvGraphicFramePr>
            <a:graphicFrameLocks/>
          </p:cNvGraphicFramePr>
          <p:nvPr>
            <p:extLst>
              <p:ext uri="{D42A27DB-BD31-4B8C-83A1-F6EECF244321}">
                <p14:modId xmlns:p14="http://schemas.microsoft.com/office/powerpoint/2010/main" val="1964826268"/>
              </p:ext>
            </p:extLst>
          </p:nvPr>
        </p:nvGraphicFramePr>
        <p:xfrm>
          <a:off x="4581150" y="987574"/>
          <a:ext cx="2227341" cy="23683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Placeholder 10"/>
          <p:cNvGraphicFramePr>
            <a:graphicFrameLocks/>
          </p:cNvGraphicFramePr>
          <p:nvPr>
            <p:extLst>
              <p:ext uri="{D42A27DB-BD31-4B8C-83A1-F6EECF244321}">
                <p14:modId xmlns:p14="http://schemas.microsoft.com/office/powerpoint/2010/main" val="634320708"/>
              </p:ext>
            </p:extLst>
          </p:nvPr>
        </p:nvGraphicFramePr>
        <p:xfrm>
          <a:off x="6661661" y="1203240"/>
          <a:ext cx="2210921" cy="21280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Placeholder 10"/>
          <p:cNvGraphicFramePr>
            <a:graphicFrameLocks/>
          </p:cNvGraphicFramePr>
          <p:nvPr>
            <p:extLst>
              <p:ext uri="{D42A27DB-BD31-4B8C-83A1-F6EECF244321}">
                <p14:modId xmlns:p14="http://schemas.microsoft.com/office/powerpoint/2010/main" val="2023330390"/>
              </p:ext>
            </p:extLst>
          </p:nvPr>
        </p:nvGraphicFramePr>
        <p:xfrm>
          <a:off x="2563739" y="1275248"/>
          <a:ext cx="2210921" cy="2128097"/>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20"/>
          <p:cNvSpPr txBox="1"/>
          <p:nvPr/>
        </p:nvSpPr>
        <p:spPr bwMode="auto">
          <a:xfrm>
            <a:off x="379509" y="3651870"/>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15" name="TextBox 20"/>
          <p:cNvSpPr txBox="1"/>
          <p:nvPr/>
        </p:nvSpPr>
        <p:spPr bwMode="auto">
          <a:xfrm>
            <a:off x="2688501" y="3651870"/>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16" name="TextBox 20"/>
          <p:cNvSpPr txBox="1"/>
          <p:nvPr/>
        </p:nvSpPr>
        <p:spPr bwMode="auto">
          <a:xfrm>
            <a:off x="4783564" y="3651870"/>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17" name="TextBox 20"/>
          <p:cNvSpPr txBox="1"/>
          <p:nvPr/>
        </p:nvSpPr>
        <p:spPr bwMode="auto">
          <a:xfrm>
            <a:off x="6869425" y="3651870"/>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1503522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904355" y="1755155"/>
            <a:ext cx="7056437" cy="144462"/>
          </a:xfrm>
          <a:prstGeom prst="rect">
            <a:avLst/>
          </a:prstGeom>
          <a:gradFill rotWithShape="1">
            <a:gsLst>
              <a:gs pos="0">
                <a:srgbClr val="969696"/>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noProof="1">
              <a:solidFill>
                <a:srgbClr val="000000"/>
              </a:solidFill>
              <a:ea typeface="ＭＳ Ｐゴシック" panose="020B0600070205080204" pitchFamily="34" charset="-128"/>
            </a:endParaRPr>
          </a:p>
        </p:txBody>
      </p:sp>
      <p:sp>
        <p:nvSpPr>
          <p:cNvPr id="5" name="Pentagon 12"/>
          <p:cNvSpPr>
            <a:spLocks noChangeArrowheads="1"/>
          </p:cNvSpPr>
          <p:nvPr/>
        </p:nvSpPr>
        <p:spPr bwMode="auto">
          <a:xfrm>
            <a:off x="904355" y="1491630"/>
            <a:ext cx="3600450" cy="287337"/>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6" name="Rectangle 3"/>
          <p:cNvSpPr>
            <a:spLocks noChangeArrowheads="1"/>
          </p:cNvSpPr>
          <p:nvPr/>
        </p:nvSpPr>
        <p:spPr bwMode="auto">
          <a:xfrm>
            <a:off x="899592" y="2571130"/>
            <a:ext cx="6985000" cy="158750"/>
          </a:xfrm>
          <a:prstGeom prst="rect">
            <a:avLst/>
          </a:prstGeom>
          <a:gradFill rotWithShape="1">
            <a:gsLst>
              <a:gs pos="0">
                <a:srgbClr val="969696"/>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noProof="1">
              <a:solidFill>
                <a:srgbClr val="000000"/>
              </a:solidFill>
              <a:ea typeface="ＭＳ Ｐゴシック" panose="020B0600070205080204" pitchFamily="34" charset="-128"/>
            </a:endParaRPr>
          </a:p>
        </p:txBody>
      </p:sp>
      <p:sp>
        <p:nvSpPr>
          <p:cNvPr id="7" name="Rectangle 3"/>
          <p:cNvSpPr>
            <a:spLocks noChangeArrowheads="1"/>
          </p:cNvSpPr>
          <p:nvPr/>
        </p:nvSpPr>
        <p:spPr bwMode="auto">
          <a:xfrm>
            <a:off x="909117" y="3275980"/>
            <a:ext cx="6932613" cy="158750"/>
          </a:xfrm>
          <a:prstGeom prst="rect">
            <a:avLst/>
          </a:prstGeom>
          <a:gradFill rotWithShape="1">
            <a:gsLst>
              <a:gs pos="0">
                <a:srgbClr val="969696"/>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noProof="1">
              <a:solidFill>
                <a:srgbClr val="000000"/>
              </a:solidFill>
              <a:ea typeface="ＭＳ Ｐゴシック" panose="020B0600070205080204" pitchFamily="34" charset="-128"/>
            </a:endParaRPr>
          </a:p>
        </p:txBody>
      </p:sp>
      <p:sp>
        <p:nvSpPr>
          <p:cNvPr id="8" name="Rectangle 3"/>
          <p:cNvSpPr>
            <a:spLocks noChangeArrowheads="1"/>
          </p:cNvSpPr>
          <p:nvPr/>
        </p:nvSpPr>
        <p:spPr bwMode="auto">
          <a:xfrm>
            <a:off x="904355" y="4050680"/>
            <a:ext cx="6913562" cy="152400"/>
          </a:xfrm>
          <a:prstGeom prst="rect">
            <a:avLst/>
          </a:prstGeom>
          <a:gradFill rotWithShape="1">
            <a:gsLst>
              <a:gs pos="0">
                <a:srgbClr val="969696"/>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noProof="1">
              <a:solidFill>
                <a:srgbClr val="000000"/>
              </a:solidFill>
              <a:ea typeface="ＭＳ Ｐゴシック" panose="020B0600070205080204" pitchFamily="34" charset="-128"/>
            </a:endParaRPr>
          </a:p>
        </p:txBody>
      </p:sp>
      <p:sp>
        <p:nvSpPr>
          <p:cNvPr id="9" name="Pentagon 12"/>
          <p:cNvSpPr>
            <a:spLocks noChangeArrowheads="1"/>
          </p:cNvSpPr>
          <p:nvPr/>
        </p:nvSpPr>
        <p:spPr bwMode="auto">
          <a:xfrm>
            <a:off x="4495280" y="1491630"/>
            <a:ext cx="3600450" cy="287337"/>
          </a:xfrm>
          <a:prstGeom prst="homePlate">
            <a:avLst>
              <a:gd name="adj" fmla="val 49716"/>
            </a:avLst>
          </a:prstGeom>
          <a:solidFill>
            <a:schemeClr val="bg1">
              <a:lumMod val="65000"/>
            </a:schemeClr>
          </a:solidFill>
          <a:ln>
            <a:noFill/>
          </a:ln>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0" name="Pentagon 12"/>
          <p:cNvSpPr>
            <a:spLocks noChangeArrowheads="1"/>
          </p:cNvSpPr>
          <p:nvPr/>
        </p:nvSpPr>
        <p:spPr bwMode="auto">
          <a:xfrm>
            <a:off x="1766367" y="3002930"/>
            <a:ext cx="900113" cy="287337"/>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1" name="Pentagon 12"/>
          <p:cNvSpPr>
            <a:spLocks noChangeArrowheads="1"/>
          </p:cNvSpPr>
          <p:nvPr/>
        </p:nvSpPr>
        <p:spPr bwMode="auto">
          <a:xfrm>
            <a:off x="2642667" y="3002930"/>
            <a:ext cx="900113" cy="287337"/>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2" name="Pentagon 12"/>
          <p:cNvSpPr>
            <a:spLocks noChangeArrowheads="1"/>
          </p:cNvSpPr>
          <p:nvPr/>
        </p:nvSpPr>
        <p:spPr bwMode="auto">
          <a:xfrm>
            <a:off x="3520555" y="3002930"/>
            <a:ext cx="927100" cy="287337"/>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3" name="Pentagon 12"/>
          <p:cNvSpPr>
            <a:spLocks noChangeArrowheads="1"/>
          </p:cNvSpPr>
          <p:nvPr/>
        </p:nvSpPr>
        <p:spPr bwMode="auto">
          <a:xfrm>
            <a:off x="4447655" y="3002930"/>
            <a:ext cx="900112" cy="287337"/>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4" name="Pentagon 12"/>
          <p:cNvSpPr>
            <a:spLocks noChangeArrowheads="1"/>
          </p:cNvSpPr>
          <p:nvPr/>
        </p:nvSpPr>
        <p:spPr bwMode="auto">
          <a:xfrm>
            <a:off x="5339830" y="3002930"/>
            <a:ext cx="900112" cy="287337"/>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5" name="Pentagon 12"/>
          <p:cNvSpPr>
            <a:spLocks noChangeArrowheads="1"/>
          </p:cNvSpPr>
          <p:nvPr/>
        </p:nvSpPr>
        <p:spPr bwMode="auto">
          <a:xfrm>
            <a:off x="6233592" y="3002930"/>
            <a:ext cx="900113" cy="287337"/>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6" name="Pentagon 12"/>
          <p:cNvSpPr>
            <a:spLocks noChangeArrowheads="1"/>
          </p:cNvSpPr>
          <p:nvPr/>
        </p:nvSpPr>
        <p:spPr bwMode="auto">
          <a:xfrm>
            <a:off x="7130530" y="3002930"/>
            <a:ext cx="900112" cy="287337"/>
          </a:xfrm>
          <a:prstGeom prst="homePlate">
            <a:avLst>
              <a:gd name="adj" fmla="val 41986"/>
            </a:avLst>
          </a:prstGeom>
          <a:solidFill>
            <a:schemeClr val="bg1">
              <a:lumMod val="65000"/>
            </a:schemeClr>
          </a:solidFill>
          <a:ln>
            <a:noFill/>
          </a:ln>
          <a:extLst/>
        </p:spPr>
        <p:txBody>
          <a:bodyPr anchor="ctr"/>
          <a:lstStyle/>
          <a:p>
            <a:pPr indent="-342900"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7" name="Pentagon 12"/>
          <p:cNvSpPr>
            <a:spLocks noChangeArrowheads="1"/>
          </p:cNvSpPr>
          <p:nvPr/>
        </p:nvSpPr>
        <p:spPr bwMode="auto">
          <a:xfrm>
            <a:off x="904355" y="3002930"/>
            <a:ext cx="863600" cy="287337"/>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8" name="Line 18"/>
          <p:cNvSpPr>
            <a:spLocks noChangeShapeType="1"/>
          </p:cNvSpPr>
          <p:nvPr/>
        </p:nvSpPr>
        <p:spPr bwMode="auto">
          <a:xfrm>
            <a:off x="1767955" y="3012455"/>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a:off x="2661717" y="3012455"/>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3555480" y="3012455"/>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a:off x="4449242" y="3012455"/>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a:off x="6238355" y="3012455"/>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3"/>
          <p:cNvSpPr>
            <a:spLocks noChangeShapeType="1"/>
          </p:cNvSpPr>
          <p:nvPr/>
        </p:nvSpPr>
        <p:spPr bwMode="auto">
          <a:xfrm>
            <a:off x="5343005" y="3012455"/>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Pentagon 12"/>
          <p:cNvSpPr>
            <a:spLocks noChangeArrowheads="1"/>
          </p:cNvSpPr>
          <p:nvPr/>
        </p:nvSpPr>
        <p:spPr bwMode="auto">
          <a:xfrm>
            <a:off x="904355" y="3004517"/>
            <a:ext cx="6192837" cy="287338"/>
          </a:xfrm>
          <a:prstGeom prst="homePlate">
            <a:avLst>
              <a:gd name="adj" fmla="val 0"/>
            </a:avLst>
          </a:prstGeom>
          <a:gradFill rotWithShape="1">
            <a:gsLst>
              <a:gs pos="0">
                <a:srgbClr val="59B0E5">
                  <a:alpha val="0"/>
                </a:srgbClr>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25" name="Pentagon 12"/>
          <p:cNvSpPr>
            <a:spLocks noChangeArrowheads="1"/>
          </p:cNvSpPr>
          <p:nvPr/>
        </p:nvSpPr>
        <p:spPr bwMode="auto">
          <a:xfrm>
            <a:off x="904355" y="3795092"/>
            <a:ext cx="576262"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26" name="Pentagon 12"/>
          <p:cNvSpPr>
            <a:spLocks noChangeArrowheads="1"/>
          </p:cNvSpPr>
          <p:nvPr/>
        </p:nvSpPr>
        <p:spPr bwMode="auto">
          <a:xfrm>
            <a:off x="1480617" y="3795092"/>
            <a:ext cx="576263"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27" name="Pentagon 12"/>
          <p:cNvSpPr>
            <a:spLocks noChangeArrowheads="1"/>
          </p:cNvSpPr>
          <p:nvPr/>
        </p:nvSpPr>
        <p:spPr bwMode="auto">
          <a:xfrm>
            <a:off x="2056880" y="3795092"/>
            <a:ext cx="576262"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28" name="Pentagon 12"/>
          <p:cNvSpPr>
            <a:spLocks noChangeArrowheads="1"/>
          </p:cNvSpPr>
          <p:nvPr/>
        </p:nvSpPr>
        <p:spPr bwMode="auto">
          <a:xfrm>
            <a:off x="2633142" y="3795092"/>
            <a:ext cx="576263"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29" name="Pentagon 12"/>
          <p:cNvSpPr>
            <a:spLocks noChangeArrowheads="1"/>
          </p:cNvSpPr>
          <p:nvPr/>
        </p:nvSpPr>
        <p:spPr bwMode="auto">
          <a:xfrm>
            <a:off x="3209405" y="3795092"/>
            <a:ext cx="576262"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30" name="Pentagon 12"/>
          <p:cNvSpPr>
            <a:spLocks noChangeArrowheads="1"/>
          </p:cNvSpPr>
          <p:nvPr/>
        </p:nvSpPr>
        <p:spPr bwMode="auto">
          <a:xfrm>
            <a:off x="3784080" y="3795092"/>
            <a:ext cx="576262"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31" name="Pentagon 12"/>
          <p:cNvSpPr>
            <a:spLocks noChangeArrowheads="1"/>
          </p:cNvSpPr>
          <p:nvPr/>
        </p:nvSpPr>
        <p:spPr bwMode="auto">
          <a:xfrm>
            <a:off x="4360342" y="3795092"/>
            <a:ext cx="576263"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32" name="Pentagon 12"/>
          <p:cNvSpPr>
            <a:spLocks noChangeArrowheads="1"/>
          </p:cNvSpPr>
          <p:nvPr/>
        </p:nvSpPr>
        <p:spPr bwMode="auto">
          <a:xfrm>
            <a:off x="4936605" y="3795092"/>
            <a:ext cx="576262"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33" name="Pentagon 12"/>
          <p:cNvSpPr>
            <a:spLocks noChangeArrowheads="1"/>
          </p:cNvSpPr>
          <p:nvPr/>
        </p:nvSpPr>
        <p:spPr bwMode="auto">
          <a:xfrm>
            <a:off x="5512867" y="3795092"/>
            <a:ext cx="576263"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34" name="Pentagon 12"/>
          <p:cNvSpPr>
            <a:spLocks noChangeArrowheads="1"/>
          </p:cNvSpPr>
          <p:nvPr/>
        </p:nvSpPr>
        <p:spPr bwMode="auto">
          <a:xfrm>
            <a:off x="6089130" y="3795092"/>
            <a:ext cx="576262"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35" name="Pentagon 12"/>
          <p:cNvSpPr>
            <a:spLocks noChangeArrowheads="1"/>
          </p:cNvSpPr>
          <p:nvPr/>
        </p:nvSpPr>
        <p:spPr bwMode="auto">
          <a:xfrm>
            <a:off x="6665392" y="3795092"/>
            <a:ext cx="647700"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36" name="Line 37"/>
          <p:cNvSpPr>
            <a:spLocks noChangeShapeType="1"/>
          </p:cNvSpPr>
          <p:nvPr/>
        </p:nvSpPr>
        <p:spPr bwMode="auto">
          <a:xfrm>
            <a:off x="1480617"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8"/>
          <p:cNvSpPr>
            <a:spLocks noChangeShapeType="1"/>
          </p:cNvSpPr>
          <p:nvPr/>
        </p:nvSpPr>
        <p:spPr bwMode="auto">
          <a:xfrm>
            <a:off x="2055292"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9"/>
          <p:cNvSpPr>
            <a:spLocks noChangeShapeType="1"/>
          </p:cNvSpPr>
          <p:nvPr/>
        </p:nvSpPr>
        <p:spPr bwMode="auto">
          <a:xfrm>
            <a:off x="2631555"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0"/>
          <p:cNvSpPr>
            <a:spLocks noChangeShapeType="1"/>
          </p:cNvSpPr>
          <p:nvPr/>
        </p:nvSpPr>
        <p:spPr bwMode="auto">
          <a:xfrm>
            <a:off x="3207817"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1"/>
          <p:cNvSpPr>
            <a:spLocks noChangeShapeType="1"/>
          </p:cNvSpPr>
          <p:nvPr/>
        </p:nvSpPr>
        <p:spPr bwMode="auto">
          <a:xfrm>
            <a:off x="3784080"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2"/>
          <p:cNvSpPr>
            <a:spLocks noChangeShapeType="1"/>
          </p:cNvSpPr>
          <p:nvPr/>
        </p:nvSpPr>
        <p:spPr bwMode="auto">
          <a:xfrm>
            <a:off x="4360342"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3"/>
          <p:cNvSpPr>
            <a:spLocks noChangeShapeType="1"/>
          </p:cNvSpPr>
          <p:nvPr/>
        </p:nvSpPr>
        <p:spPr bwMode="auto">
          <a:xfrm>
            <a:off x="4936605"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4"/>
          <p:cNvSpPr>
            <a:spLocks noChangeShapeType="1"/>
          </p:cNvSpPr>
          <p:nvPr/>
        </p:nvSpPr>
        <p:spPr bwMode="auto">
          <a:xfrm>
            <a:off x="5512867"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5"/>
          <p:cNvSpPr>
            <a:spLocks noChangeShapeType="1"/>
          </p:cNvSpPr>
          <p:nvPr/>
        </p:nvSpPr>
        <p:spPr bwMode="auto">
          <a:xfrm>
            <a:off x="6089130"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6"/>
          <p:cNvSpPr>
            <a:spLocks noChangeShapeType="1"/>
          </p:cNvSpPr>
          <p:nvPr/>
        </p:nvSpPr>
        <p:spPr bwMode="auto">
          <a:xfrm>
            <a:off x="6665392" y="3809380"/>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Pentagon 12"/>
          <p:cNvSpPr>
            <a:spLocks noChangeArrowheads="1"/>
          </p:cNvSpPr>
          <p:nvPr/>
        </p:nvSpPr>
        <p:spPr bwMode="auto">
          <a:xfrm>
            <a:off x="904355" y="3796680"/>
            <a:ext cx="6264275" cy="287337"/>
          </a:xfrm>
          <a:prstGeom prst="homePlate">
            <a:avLst>
              <a:gd name="adj" fmla="val 0"/>
            </a:avLst>
          </a:prstGeom>
          <a:gradFill rotWithShape="1">
            <a:gsLst>
              <a:gs pos="0">
                <a:srgbClr val="59B0E5">
                  <a:alpha val="0"/>
                </a:srgbClr>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47" name="Pentagon 12"/>
          <p:cNvSpPr>
            <a:spLocks noChangeArrowheads="1"/>
          </p:cNvSpPr>
          <p:nvPr/>
        </p:nvSpPr>
        <p:spPr bwMode="auto">
          <a:xfrm>
            <a:off x="7313092" y="3795092"/>
            <a:ext cx="647700" cy="287338"/>
          </a:xfrm>
          <a:prstGeom prst="homePlate">
            <a:avLst>
              <a:gd name="adj" fmla="val 42536"/>
            </a:avLst>
          </a:prstGeom>
          <a:solidFill>
            <a:schemeClr val="bg1">
              <a:lumMod val="65000"/>
            </a:schemeClr>
          </a:solidFill>
          <a:ln>
            <a:noFill/>
          </a:ln>
          <a:extLst/>
        </p:spPr>
        <p:txBody>
          <a:bodyPr anchor="ctr"/>
          <a:lstStyle/>
          <a:p>
            <a:pPr indent="-342900"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48" name="Pentagon 12"/>
          <p:cNvSpPr>
            <a:spLocks noChangeArrowheads="1"/>
          </p:cNvSpPr>
          <p:nvPr/>
        </p:nvSpPr>
        <p:spPr bwMode="auto">
          <a:xfrm>
            <a:off x="5657330" y="2283792"/>
            <a:ext cx="2447925" cy="287338"/>
          </a:xfrm>
          <a:prstGeom prst="homePlate">
            <a:avLst>
              <a:gd name="adj" fmla="val 52496"/>
            </a:avLst>
          </a:prstGeom>
          <a:solidFill>
            <a:schemeClr val="bg1">
              <a:lumMod val="65000"/>
            </a:schemeClr>
          </a:solidFill>
          <a:ln>
            <a:noFill/>
          </a:ln>
          <a:extLst/>
        </p:spPr>
        <p:txBody>
          <a:bodyPr anchor="ctr"/>
          <a:lstStyle/>
          <a:p>
            <a:pPr indent="-342900"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49" name="Pentagon 12"/>
          <p:cNvSpPr>
            <a:spLocks noChangeArrowheads="1"/>
          </p:cNvSpPr>
          <p:nvPr/>
        </p:nvSpPr>
        <p:spPr bwMode="auto">
          <a:xfrm>
            <a:off x="3280842" y="2283792"/>
            <a:ext cx="2447925"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50" name="Pentagon 12"/>
          <p:cNvSpPr>
            <a:spLocks noChangeArrowheads="1"/>
          </p:cNvSpPr>
          <p:nvPr/>
        </p:nvSpPr>
        <p:spPr bwMode="auto">
          <a:xfrm>
            <a:off x="904355" y="2283792"/>
            <a:ext cx="2447925" cy="287338"/>
          </a:xfrm>
          <a:prstGeom prst="homePlate">
            <a:avLst>
              <a:gd name="adj" fmla="val 0"/>
            </a:avLst>
          </a:prstGeom>
          <a:gradFill rotWithShape="1">
            <a:gsLst>
              <a:gs pos="0">
                <a:srgbClr val="1F88C8"/>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51" name="Line 53"/>
          <p:cNvSpPr>
            <a:spLocks noChangeShapeType="1"/>
          </p:cNvSpPr>
          <p:nvPr/>
        </p:nvSpPr>
        <p:spPr bwMode="auto">
          <a:xfrm>
            <a:off x="3425305" y="2283792"/>
            <a:ext cx="0" cy="2159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Pentagon 12"/>
          <p:cNvSpPr>
            <a:spLocks noChangeArrowheads="1"/>
          </p:cNvSpPr>
          <p:nvPr/>
        </p:nvSpPr>
        <p:spPr bwMode="auto">
          <a:xfrm>
            <a:off x="904355" y="2274267"/>
            <a:ext cx="4824412" cy="287338"/>
          </a:xfrm>
          <a:prstGeom prst="homePlate">
            <a:avLst>
              <a:gd name="adj" fmla="val 0"/>
            </a:avLst>
          </a:prstGeom>
          <a:gradFill rotWithShape="1">
            <a:gsLst>
              <a:gs pos="0">
                <a:srgbClr val="59B0E5">
                  <a:alpha val="0"/>
                </a:srgbClr>
              </a:gs>
              <a:gs pos="100000">
                <a:srgbClr val="59B0E5"/>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53" name="Text Box 55"/>
          <p:cNvSpPr txBox="1">
            <a:spLocks noChangeArrowheads="1"/>
          </p:cNvSpPr>
          <p:nvPr/>
        </p:nvSpPr>
        <p:spPr bwMode="auto">
          <a:xfrm>
            <a:off x="1048817" y="379668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1</a:t>
            </a:r>
          </a:p>
        </p:txBody>
      </p:sp>
      <p:sp>
        <p:nvSpPr>
          <p:cNvPr id="54" name="Text Box 56"/>
          <p:cNvSpPr txBox="1">
            <a:spLocks noChangeArrowheads="1"/>
          </p:cNvSpPr>
          <p:nvPr/>
        </p:nvSpPr>
        <p:spPr bwMode="auto">
          <a:xfrm>
            <a:off x="1631430" y="379668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a:t>
            </a:r>
          </a:p>
        </p:txBody>
      </p:sp>
      <p:sp>
        <p:nvSpPr>
          <p:cNvPr id="55" name="Text Box 57"/>
          <p:cNvSpPr txBox="1">
            <a:spLocks noChangeArrowheads="1"/>
          </p:cNvSpPr>
          <p:nvPr/>
        </p:nvSpPr>
        <p:spPr bwMode="auto">
          <a:xfrm>
            <a:off x="2214042" y="379668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3</a:t>
            </a:r>
          </a:p>
        </p:txBody>
      </p:sp>
      <p:sp>
        <p:nvSpPr>
          <p:cNvPr id="56" name="Text Box 58"/>
          <p:cNvSpPr txBox="1">
            <a:spLocks noChangeArrowheads="1"/>
          </p:cNvSpPr>
          <p:nvPr/>
        </p:nvSpPr>
        <p:spPr bwMode="auto">
          <a:xfrm>
            <a:off x="2796655" y="379668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4</a:t>
            </a:r>
          </a:p>
        </p:txBody>
      </p:sp>
      <p:sp>
        <p:nvSpPr>
          <p:cNvPr id="57" name="Text Box 59"/>
          <p:cNvSpPr txBox="1">
            <a:spLocks noChangeArrowheads="1"/>
          </p:cNvSpPr>
          <p:nvPr/>
        </p:nvSpPr>
        <p:spPr bwMode="auto">
          <a:xfrm>
            <a:off x="3379267" y="379668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5</a:t>
            </a:r>
          </a:p>
        </p:txBody>
      </p:sp>
      <p:sp>
        <p:nvSpPr>
          <p:cNvPr id="58" name="Text Box 60"/>
          <p:cNvSpPr txBox="1">
            <a:spLocks noChangeArrowheads="1"/>
          </p:cNvSpPr>
          <p:nvPr/>
        </p:nvSpPr>
        <p:spPr bwMode="auto">
          <a:xfrm>
            <a:off x="3961880" y="379668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6</a:t>
            </a:r>
          </a:p>
        </p:txBody>
      </p:sp>
      <p:sp>
        <p:nvSpPr>
          <p:cNvPr id="59" name="Text Box 61"/>
          <p:cNvSpPr txBox="1">
            <a:spLocks noChangeArrowheads="1"/>
          </p:cNvSpPr>
          <p:nvPr/>
        </p:nvSpPr>
        <p:spPr bwMode="auto">
          <a:xfrm>
            <a:off x="4544492" y="379668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7</a:t>
            </a:r>
          </a:p>
        </p:txBody>
      </p:sp>
      <p:sp>
        <p:nvSpPr>
          <p:cNvPr id="60" name="Text Box 62"/>
          <p:cNvSpPr txBox="1">
            <a:spLocks noChangeArrowheads="1"/>
          </p:cNvSpPr>
          <p:nvPr/>
        </p:nvSpPr>
        <p:spPr bwMode="auto">
          <a:xfrm>
            <a:off x="5127105" y="379668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8</a:t>
            </a:r>
          </a:p>
        </p:txBody>
      </p:sp>
      <p:sp>
        <p:nvSpPr>
          <p:cNvPr id="61" name="Text Box 63"/>
          <p:cNvSpPr txBox="1">
            <a:spLocks noChangeArrowheads="1"/>
          </p:cNvSpPr>
          <p:nvPr/>
        </p:nvSpPr>
        <p:spPr bwMode="auto">
          <a:xfrm>
            <a:off x="5709717" y="379668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9</a:t>
            </a:r>
          </a:p>
        </p:txBody>
      </p:sp>
      <p:sp>
        <p:nvSpPr>
          <p:cNvPr id="62" name="Text Box 64"/>
          <p:cNvSpPr txBox="1">
            <a:spLocks noChangeArrowheads="1"/>
          </p:cNvSpPr>
          <p:nvPr/>
        </p:nvSpPr>
        <p:spPr bwMode="auto">
          <a:xfrm>
            <a:off x="6292330" y="379668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11</a:t>
            </a:r>
          </a:p>
        </p:txBody>
      </p:sp>
      <p:sp>
        <p:nvSpPr>
          <p:cNvPr id="63" name="Text Box 65"/>
          <p:cNvSpPr txBox="1">
            <a:spLocks noChangeArrowheads="1"/>
          </p:cNvSpPr>
          <p:nvPr/>
        </p:nvSpPr>
        <p:spPr bwMode="auto">
          <a:xfrm>
            <a:off x="6874942" y="379668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10</a:t>
            </a:r>
          </a:p>
        </p:txBody>
      </p:sp>
      <p:sp>
        <p:nvSpPr>
          <p:cNvPr id="64" name="Text Box 66"/>
          <p:cNvSpPr txBox="1">
            <a:spLocks noChangeArrowheads="1"/>
          </p:cNvSpPr>
          <p:nvPr/>
        </p:nvSpPr>
        <p:spPr bwMode="auto">
          <a:xfrm>
            <a:off x="7363892" y="377445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chemeClr val="bg1"/>
                </a:solidFill>
              </a:rPr>
              <a:t>12</a:t>
            </a:r>
          </a:p>
        </p:txBody>
      </p:sp>
      <p:sp>
        <p:nvSpPr>
          <p:cNvPr id="65" name="Text Box 67"/>
          <p:cNvSpPr txBox="1">
            <a:spLocks noChangeArrowheads="1"/>
          </p:cNvSpPr>
          <p:nvPr/>
        </p:nvSpPr>
        <p:spPr bwMode="auto">
          <a:xfrm>
            <a:off x="1048817" y="300293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2008</a:t>
            </a:r>
          </a:p>
        </p:txBody>
      </p:sp>
      <p:sp>
        <p:nvSpPr>
          <p:cNvPr id="66" name="Text Box 68"/>
          <p:cNvSpPr txBox="1">
            <a:spLocks noChangeArrowheads="1"/>
          </p:cNvSpPr>
          <p:nvPr/>
        </p:nvSpPr>
        <p:spPr bwMode="auto">
          <a:xfrm>
            <a:off x="2817292" y="300293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2010</a:t>
            </a:r>
          </a:p>
        </p:txBody>
      </p:sp>
      <p:sp>
        <p:nvSpPr>
          <p:cNvPr id="67" name="Text Box 69"/>
          <p:cNvSpPr txBox="1">
            <a:spLocks noChangeArrowheads="1"/>
          </p:cNvSpPr>
          <p:nvPr/>
        </p:nvSpPr>
        <p:spPr bwMode="auto">
          <a:xfrm>
            <a:off x="3701530" y="300293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2011</a:t>
            </a:r>
          </a:p>
        </p:txBody>
      </p:sp>
      <p:sp>
        <p:nvSpPr>
          <p:cNvPr id="68" name="Text Box 70"/>
          <p:cNvSpPr txBox="1">
            <a:spLocks noChangeArrowheads="1"/>
          </p:cNvSpPr>
          <p:nvPr/>
        </p:nvSpPr>
        <p:spPr bwMode="auto">
          <a:xfrm>
            <a:off x="4587355" y="300293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2012</a:t>
            </a:r>
          </a:p>
        </p:txBody>
      </p:sp>
      <p:sp>
        <p:nvSpPr>
          <p:cNvPr id="69" name="Text Box 71"/>
          <p:cNvSpPr txBox="1">
            <a:spLocks noChangeArrowheads="1"/>
          </p:cNvSpPr>
          <p:nvPr/>
        </p:nvSpPr>
        <p:spPr bwMode="auto">
          <a:xfrm>
            <a:off x="5471592" y="300293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2013</a:t>
            </a:r>
          </a:p>
        </p:txBody>
      </p:sp>
      <p:sp>
        <p:nvSpPr>
          <p:cNvPr id="70" name="Text Box 72"/>
          <p:cNvSpPr txBox="1">
            <a:spLocks noChangeArrowheads="1"/>
          </p:cNvSpPr>
          <p:nvPr/>
        </p:nvSpPr>
        <p:spPr bwMode="auto">
          <a:xfrm>
            <a:off x="6355830" y="300293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2014</a:t>
            </a:r>
          </a:p>
        </p:txBody>
      </p:sp>
      <p:sp>
        <p:nvSpPr>
          <p:cNvPr id="71" name="Text Box 73"/>
          <p:cNvSpPr txBox="1">
            <a:spLocks noChangeArrowheads="1"/>
          </p:cNvSpPr>
          <p:nvPr/>
        </p:nvSpPr>
        <p:spPr bwMode="auto">
          <a:xfrm>
            <a:off x="7241655" y="300293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chemeClr val="bg1"/>
                </a:solidFill>
              </a:rPr>
              <a:t>2015</a:t>
            </a:r>
          </a:p>
        </p:txBody>
      </p:sp>
      <p:sp>
        <p:nvSpPr>
          <p:cNvPr id="72" name="Text Box 74"/>
          <p:cNvSpPr txBox="1">
            <a:spLocks noChangeArrowheads="1"/>
          </p:cNvSpPr>
          <p:nvPr/>
        </p:nvSpPr>
        <p:spPr bwMode="auto">
          <a:xfrm>
            <a:off x="1933055" y="300293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2009</a:t>
            </a:r>
          </a:p>
        </p:txBody>
      </p:sp>
      <p:sp>
        <p:nvSpPr>
          <p:cNvPr id="73" name="Text Box 75"/>
          <p:cNvSpPr txBox="1">
            <a:spLocks noChangeArrowheads="1"/>
          </p:cNvSpPr>
          <p:nvPr/>
        </p:nvSpPr>
        <p:spPr bwMode="auto">
          <a:xfrm>
            <a:off x="904355" y="2283792"/>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2008</a:t>
            </a:r>
          </a:p>
        </p:txBody>
      </p:sp>
      <p:sp>
        <p:nvSpPr>
          <p:cNvPr id="74" name="Text Box 76"/>
          <p:cNvSpPr txBox="1">
            <a:spLocks noChangeArrowheads="1"/>
          </p:cNvSpPr>
          <p:nvPr/>
        </p:nvSpPr>
        <p:spPr bwMode="auto">
          <a:xfrm>
            <a:off x="3425305" y="2283792"/>
            <a:ext cx="5501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smtClean="0"/>
              <a:t>2016</a:t>
            </a:r>
            <a:endParaRPr lang="en-US" altLang="zh-CN" sz="1400" b="1"/>
          </a:p>
        </p:txBody>
      </p:sp>
      <p:sp>
        <p:nvSpPr>
          <p:cNvPr id="75" name="Text Box 77"/>
          <p:cNvSpPr txBox="1">
            <a:spLocks noChangeArrowheads="1"/>
          </p:cNvSpPr>
          <p:nvPr/>
        </p:nvSpPr>
        <p:spPr bwMode="auto">
          <a:xfrm>
            <a:off x="5728767" y="2283792"/>
            <a:ext cx="5501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smtClean="0">
                <a:solidFill>
                  <a:schemeClr val="bg1"/>
                </a:solidFill>
              </a:rPr>
              <a:t>2017</a:t>
            </a:r>
            <a:endParaRPr lang="en-US" altLang="zh-CN" sz="1400" b="1">
              <a:solidFill>
                <a:schemeClr val="bg1"/>
              </a:solidFill>
            </a:endParaRPr>
          </a:p>
        </p:txBody>
      </p:sp>
      <p:sp>
        <p:nvSpPr>
          <p:cNvPr id="76" name="Text Box 78"/>
          <p:cNvSpPr txBox="1">
            <a:spLocks noChangeArrowheads="1"/>
          </p:cNvSpPr>
          <p:nvPr/>
        </p:nvSpPr>
        <p:spPr bwMode="auto">
          <a:xfrm>
            <a:off x="904355" y="1491630"/>
            <a:ext cx="5501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smtClean="0"/>
              <a:t>2015</a:t>
            </a:r>
            <a:endParaRPr lang="en-US" altLang="zh-CN" sz="1400" b="1"/>
          </a:p>
        </p:txBody>
      </p:sp>
      <p:sp>
        <p:nvSpPr>
          <p:cNvPr id="77" name="Text Box 79"/>
          <p:cNvSpPr txBox="1">
            <a:spLocks noChangeArrowheads="1"/>
          </p:cNvSpPr>
          <p:nvPr/>
        </p:nvSpPr>
        <p:spPr bwMode="auto">
          <a:xfrm>
            <a:off x="4504805" y="1491630"/>
            <a:ext cx="5501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smtClean="0">
                <a:solidFill>
                  <a:schemeClr val="bg1"/>
                </a:solidFill>
              </a:rPr>
              <a:t>2019</a:t>
            </a:r>
            <a:endParaRPr lang="en-US" altLang="zh-CN" sz="1400" b="1">
              <a:solidFill>
                <a:schemeClr val="bg1"/>
              </a:solidFill>
            </a:endParaRPr>
          </a:p>
        </p:txBody>
      </p:sp>
    </p:spTree>
    <p:extLst>
      <p:ext uri="{BB962C8B-B14F-4D97-AF65-F5344CB8AC3E}">
        <p14:creationId xmlns:p14="http://schemas.microsoft.com/office/powerpoint/2010/main" val="17085728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5917"/>
          <a:stretch/>
        </p:blipFill>
        <p:spPr>
          <a:xfrm>
            <a:off x="1475656" y="937730"/>
            <a:ext cx="3024336" cy="1706028"/>
          </a:xfrm>
          <a:prstGeom prst="rect">
            <a:avLst/>
          </a:prstGeom>
        </p:spPr>
      </p:pic>
      <p:pic>
        <p:nvPicPr>
          <p:cNvPr id="3" name="图片 2"/>
          <p:cNvPicPr>
            <a:picLocks noChangeAspect="1"/>
          </p:cNvPicPr>
          <p:nvPr/>
        </p:nvPicPr>
        <p:blipFill rotWithShape="1">
          <a:blip r:embed="rId2"/>
          <a:srcRect t="5917"/>
          <a:stretch/>
        </p:blipFill>
        <p:spPr>
          <a:xfrm>
            <a:off x="4572000" y="2665922"/>
            <a:ext cx="3024336" cy="1706028"/>
          </a:xfrm>
          <a:prstGeom prst="rect">
            <a:avLst/>
          </a:prstGeom>
        </p:spPr>
      </p:pic>
      <p:sp>
        <p:nvSpPr>
          <p:cNvPr id="4" name="矩形 3"/>
          <p:cNvSpPr/>
          <p:nvPr/>
        </p:nvSpPr>
        <p:spPr>
          <a:xfrm>
            <a:off x="4572000" y="937730"/>
            <a:ext cx="3024336" cy="167843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75656" y="2693516"/>
            <a:ext cx="3024336" cy="1678434"/>
          </a:xfrm>
          <a:prstGeom prst="rect">
            <a:avLst/>
          </a:prstGeom>
          <a:solidFill>
            <a:srgbClr val="005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72000" y="1081746"/>
            <a:ext cx="2952328" cy="1477328"/>
          </a:xfrm>
          <a:prstGeom prst="rect">
            <a:avLst/>
          </a:prstGeom>
        </p:spPr>
        <p:txBody>
          <a:bodyPr wrap="square">
            <a:spAutoFit/>
          </a:bodyPr>
          <a:lstStyle/>
          <a:p>
            <a:pPr algn="just">
              <a:lnSpc>
                <a:spcPct val="150000"/>
              </a:lnSpc>
            </a:pPr>
            <a:r>
              <a:rPr lang="zh-CN" altLang="en-US" sz="1200">
                <a:solidFill>
                  <a:schemeClr val="bg1"/>
                </a:solidFill>
                <a:latin typeface="微软雅黑" panose="020B0503020204020204" pitchFamily="34" charset="-122"/>
                <a:ea typeface="微软雅黑" panose="020B0503020204020204" pitchFamily="34" charset="-122"/>
              </a:rPr>
              <a:t>“互联网</a:t>
            </a: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rPr>
              <a:t>是互联网思维的进一步实践成果，它代表一种先进的生产力，推动经济形态不断的发生演变。从而带动社会经济实体的生命力，为改革、发展、创新提供广阔的网络平台。</a:t>
            </a:r>
          </a:p>
        </p:txBody>
      </p:sp>
      <p:sp>
        <p:nvSpPr>
          <p:cNvPr id="9" name="矩形 8"/>
          <p:cNvSpPr/>
          <p:nvPr/>
        </p:nvSpPr>
        <p:spPr>
          <a:xfrm>
            <a:off x="1475656" y="2844778"/>
            <a:ext cx="2952328" cy="1477328"/>
          </a:xfrm>
          <a:prstGeom prst="rect">
            <a:avLst/>
          </a:prstGeom>
        </p:spPr>
        <p:txBody>
          <a:bodyPr wrap="square">
            <a:spAutoFit/>
          </a:bodyPr>
          <a:lstStyle/>
          <a:p>
            <a:pPr algn="just">
              <a:lnSpc>
                <a:spcPct val="150000"/>
              </a:lnSpc>
            </a:pPr>
            <a:r>
              <a:rPr lang="zh-CN" altLang="en-US" sz="1200">
                <a:solidFill>
                  <a:schemeClr val="bg1"/>
                </a:solidFill>
                <a:latin typeface="微软雅黑" panose="020B0503020204020204" pitchFamily="34" charset="-122"/>
                <a:ea typeface="微软雅黑" panose="020B0503020204020204" pitchFamily="34" charset="-122"/>
              </a:rPr>
              <a:t>“互联网</a:t>
            </a: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rPr>
              <a:t>是互联网思维的进一步实践成果，它代表一种先进的生产力，推动经济形态不断的发生演变。从而带动社会经济实体的生命力，为改革、发展、创新提供广阔的网络平台。</a:t>
            </a:r>
          </a:p>
        </p:txBody>
      </p:sp>
      <p:sp>
        <p:nvSpPr>
          <p:cNvPr id="10" name="矩形 9"/>
          <p:cNvSpPr/>
          <p:nvPr/>
        </p:nvSpPr>
        <p:spPr>
          <a:xfrm>
            <a:off x="899592" y="1945842"/>
            <a:ext cx="432048" cy="1656184"/>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740352" y="1945842"/>
            <a:ext cx="432048" cy="1656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4950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008" y="1044940"/>
            <a:ext cx="2304624" cy="3318167"/>
            <a:chOff x="1185045" y="2437703"/>
            <a:chExt cx="2482354" cy="3574060"/>
          </a:xfrm>
        </p:grpSpPr>
        <p:sp>
          <p:nvSpPr>
            <p:cNvPr id="3" name="椭圆 2"/>
            <p:cNvSpPr/>
            <p:nvPr/>
          </p:nvSpPr>
          <p:spPr>
            <a:xfrm>
              <a:off x="1185045" y="2437703"/>
              <a:ext cx="646360" cy="633216"/>
            </a:xfrm>
            <a:prstGeom prst="ellipse">
              <a:avLst/>
            </a:prstGeom>
            <a:solidFill>
              <a:srgbClr val="005693"/>
            </a:solidFill>
            <a:ln>
              <a:noFill/>
            </a:ln>
            <a:effectLst>
              <a:outerShdw blurRad="63500" sx="102000" sy="102000" algn="c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295674" y="2935188"/>
              <a:ext cx="2371725" cy="614363"/>
            </a:xfrm>
            <a:custGeom>
              <a:avLst/>
              <a:gdLst>
                <a:gd name="connsiteX0" fmla="*/ 2247900 w 2371725"/>
                <a:gd name="connsiteY0" fmla="*/ 0 h 614363"/>
                <a:gd name="connsiteX1" fmla="*/ 0 w 2371725"/>
                <a:gd name="connsiteY1" fmla="*/ 0 h 614363"/>
                <a:gd name="connsiteX2" fmla="*/ 0 w 2371725"/>
                <a:gd name="connsiteY2" fmla="*/ 614363 h 614363"/>
                <a:gd name="connsiteX3" fmla="*/ 2262188 w 2371725"/>
                <a:gd name="connsiteY3" fmla="*/ 614363 h 614363"/>
                <a:gd name="connsiteX4" fmla="*/ 2371725 w 2371725"/>
                <a:gd name="connsiteY4" fmla="*/ 319088 h 614363"/>
                <a:gd name="connsiteX5" fmla="*/ 2247900 w 2371725"/>
                <a:gd name="connsiteY5" fmla="*/ 0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1725" h="614363">
                  <a:moveTo>
                    <a:pt x="2247900" y="0"/>
                  </a:moveTo>
                  <a:lnTo>
                    <a:pt x="0" y="0"/>
                  </a:lnTo>
                  <a:lnTo>
                    <a:pt x="0" y="614363"/>
                  </a:lnTo>
                  <a:lnTo>
                    <a:pt x="2262188" y="614363"/>
                  </a:lnTo>
                  <a:lnTo>
                    <a:pt x="2371725" y="319088"/>
                  </a:lnTo>
                  <a:lnTo>
                    <a:pt x="2247900" y="0"/>
                  </a:lnTo>
                  <a:close/>
                </a:path>
              </a:pathLst>
            </a:custGeom>
            <a:gradFill>
              <a:gsLst>
                <a:gs pos="0">
                  <a:srgbClr val="7FAFFF"/>
                </a:gs>
                <a:gs pos="100000">
                  <a:srgbClr val="005693"/>
                </a:gs>
              </a:gsLst>
              <a:lin ang="5400000" scaled="1"/>
            </a:gradFill>
            <a:ln>
              <a:noFill/>
            </a:ln>
            <a:effectLst>
              <a:outerShdw blurRad="114300" dist="508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54051" y="2504478"/>
              <a:ext cx="508348" cy="499667"/>
            </a:xfrm>
            <a:prstGeom prst="ellipse">
              <a:avLst/>
            </a:prstGeom>
            <a:gradFill flip="none" rotWithShape="1">
              <a:gsLst>
                <a:gs pos="60000">
                  <a:schemeClr val="bg1">
                    <a:lumMod val="95000"/>
                  </a:schemeClr>
                </a:gs>
                <a:gs pos="100000">
                  <a:schemeClr val="bg1">
                    <a:lumMod val="85000"/>
                  </a:schemeClr>
                </a:gs>
              </a:gsLst>
              <a:lin ang="5400000" scaled="1"/>
              <a:tileRect/>
            </a:gradFill>
            <a:ln>
              <a:noFill/>
            </a:ln>
            <a:effectLst>
              <a:outerShdw blurRad="254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95674" y="3549551"/>
              <a:ext cx="2262188" cy="2462212"/>
            </a:xfrm>
            <a:prstGeom prst="rect">
              <a:avLst/>
            </a:prstGeom>
            <a:solidFill>
              <a:schemeClr val="bg1"/>
            </a:solidFill>
            <a:ln w="12700">
              <a:solidFill>
                <a:schemeClr val="bg1">
                  <a:lumMod val="85000"/>
                </a:schemeClr>
              </a:solidFill>
            </a:ln>
            <a:effectLst>
              <a:outerShdw blurRad="114300" dist="50800" dir="24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315689" y="1044940"/>
            <a:ext cx="2276461" cy="3322588"/>
            <a:chOff x="3591868" y="2437703"/>
            <a:chExt cx="2452019" cy="3578822"/>
          </a:xfrm>
        </p:grpSpPr>
        <p:sp>
          <p:nvSpPr>
            <p:cNvPr id="8" name="椭圆 7"/>
            <p:cNvSpPr/>
            <p:nvPr/>
          </p:nvSpPr>
          <p:spPr>
            <a:xfrm>
              <a:off x="3591868" y="2437703"/>
              <a:ext cx="646360" cy="633216"/>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653112" y="2939951"/>
              <a:ext cx="2390775" cy="609600"/>
            </a:xfrm>
            <a:custGeom>
              <a:avLst/>
              <a:gdLst>
                <a:gd name="connsiteX0" fmla="*/ 0 w 2390775"/>
                <a:gd name="connsiteY0" fmla="*/ 0 h 633412"/>
                <a:gd name="connsiteX1" fmla="*/ 133350 w 2390775"/>
                <a:gd name="connsiteY1" fmla="*/ 300037 h 633412"/>
                <a:gd name="connsiteX2" fmla="*/ 0 w 2390775"/>
                <a:gd name="connsiteY2" fmla="*/ 633412 h 633412"/>
                <a:gd name="connsiteX3" fmla="*/ 2266950 w 2390775"/>
                <a:gd name="connsiteY3" fmla="*/ 633412 h 633412"/>
                <a:gd name="connsiteX4" fmla="*/ 2390775 w 2390775"/>
                <a:gd name="connsiteY4" fmla="*/ 328612 h 633412"/>
                <a:gd name="connsiteX5" fmla="*/ 2271712 w 2390775"/>
                <a:gd name="connsiteY5" fmla="*/ 4762 h 633412"/>
                <a:gd name="connsiteX6" fmla="*/ 0 w 2390775"/>
                <a:gd name="connsiteY6" fmla="*/ 0 h 63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775" h="633412">
                  <a:moveTo>
                    <a:pt x="0" y="0"/>
                  </a:moveTo>
                  <a:lnTo>
                    <a:pt x="133350" y="300037"/>
                  </a:lnTo>
                  <a:lnTo>
                    <a:pt x="0" y="633412"/>
                  </a:lnTo>
                  <a:lnTo>
                    <a:pt x="2266950" y="633412"/>
                  </a:lnTo>
                  <a:lnTo>
                    <a:pt x="2390775" y="328612"/>
                  </a:lnTo>
                  <a:lnTo>
                    <a:pt x="2271712" y="4762"/>
                  </a:lnTo>
                  <a:lnTo>
                    <a:pt x="0" y="0"/>
                  </a:lnTo>
                  <a:close/>
                </a:path>
              </a:pathLst>
            </a:custGeom>
            <a:gradFill flip="none" rotWithShape="1">
              <a:gsLst>
                <a:gs pos="0">
                  <a:schemeClr val="bg1"/>
                </a:gs>
                <a:gs pos="100000">
                  <a:schemeClr val="bg1">
                    <a:lumMod val="85000"/>
                  </a:schemeClr>
                </a:gs>
              </a:gsLst>
              <a:lin ang="5400000" scaled="1"/>
              <a:tileRect/>
            </a:gradFill>
            <a:ln>
              <a:noFill/>
            </a:ln>
            <a:effectLst>
              <a:outerShdw blurRad="114300" dist="50800" dir="30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660874" y="2495052"/>
              <a:ext cx="508348" cy="499667"/>
            </a:xfrm>
            <a:prstGeom prst="ellipse">
              <a:avLst/>
            </a:prstGeom>
            <a:gradFill flip="none" rotWithShape="1">
              <a:gsLst>
                <a:gs pos="60000">
                  <a:schemeClr val="bg1">
                    <a:lumMod val="95000"/>
                  </a:schemeClr>
                </a:gs>
                <a:gs pos="100000">
                  <a:schemeClr val="bg1">
                    <a:lumMod val="85000"/>
                  </a:schemeClr>
                </a:gs>
              </a:gsLst>
              <a:lin ang="5400000" scaled="1"/>
              <a:tileRect/>
            </a:gradFill>
            <a:ln>
              <a:noFill/>
            </a:ln>
            <a:effectLst>
              <a:outerShdw blurRad="254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51398" y="3554313"/>
              <a:ext cx="2262188" cy="2462212"/>
            </a:xfrm>
            <a:prstGeom prst="rect">
              <a:avLst/>
            </a:prstGeom>
            <a:solidFill>
              <a:schemeClr val="bg1"/>
            </a:solidFill>
            <a:ln w="12700">
              <a:solidFill>
                <a:schemeClr val="bg1">
                  <a:lumMod val="85000"/>
                </a:schemeClr>
              </a:solidFill>
            </a:ln>
            <a:effectLst>
              <a:outerShdw blurRad="114300" dist="50800" dir="24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540388" y="1047888"/>
            <a:ext cx="2280590" cy="3315219"/>
            <a:chOff x="5998021" y="2440878"/>
            <a:chExt cx="2456467" cy="3570885"/>
          </a:xfrm>
        </p:grpSpPr>
        <p:sp>
          <p:nvSpPr>
            <p:cNvPr id="13" name="椭圆 12"/>
            <p:cNvSpPr/>
            <p:nvPr/>
          </p:nvSpPr>
          <p:spPr>
            <a:xfrm>
              <a:off x="5998021" y="2440878"/>
              <a:ext cx="646360" cy="633216"/>
            </a:xfrm>
            <a:prstGeom prst="ellipse">
              <a:avLst/>
            </a:prstGeom>
            <a:solidFill>
              <a:srgbClr val="005693"/>
            </a:solidFill>
            <a:ln>
              <a:noFill/>
            </a:ln>
            <a:effectLst>
              <a:outerShdw blurRad="63500" sx="102000" sy="102000" algn="c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050378" y="2935188"/>
              <a:ext cx="2404110" cy="614363"/>
            </a:xfrm>
            <a:custGeom>
              <a:avLst/>
              <a:gdLst>
                <a:gd name="connsiteX0" fmla="*/ 2247900 w 2371725"/>
                <a:gd name="connsiteY0" fmla="*/ 0 h 614363"/>
                <a:gd name="connsiteX1" fmla="*/ 0 w 2371725"/>
                <a:gd name="connsiteY1" fmla="*/ 0 h 614363"/>
                <a:gd name="connsiteX2" fmla="*/ 0 w 2371725"/>
                <a:gd name="connsiteY2" fmla="*/ 614363 h 614363"/>
                <a:gd name="connsiteX3" fmla="*/ 2262188 w 2371725"/>
                <a:gd name="connsiteY3" fmla="*/ 614363 h 614363"/>
                <a:gd name="connsiteX4" fmla="*/ 2371725 w 2371725"/>
                <a:gd name="connsiteY4" fmla="*/ 319088 h 614363"/>
                <a:gd name="connsiteX5" fmla="*/ 2247900 w 2371725"/>
                <a:gd name="connsiteY5" fmla="*/ 0 h 614363"/>
                <a:gd name="connsiteX0" fmla="*/ 2253615 w 2377440"/>
                <a:gd name="connsiteY0" fmla="*/ 0 h 614363"/>
                <a:gd name="connsiteX1" fmla="*/ 5715 w 2377440"/>
                <a:gd name="connsiteY1" fmla="*/ 0 h 614363"/>
                <a:gd name="connsiteX2" fmla="*/ 0 w 2377440"/>
                <a:gd name="connsiteY2" fmla="*/ 300990 h 614363"/>
                <a:gd name="connsiteX3" fmla="*/ 5715 w 2377440"/>
                <a:gd name="connsiteY3" fmla="*/ 614363 h 614363"/>
                <a:gd name="connsiteX4" fmla="*/ 2267903 w 2377440"/>
                <a:gd name="connsiteY4" fmla="*/ 614363 h 614363"/>
                <a:gd name="connsiteX5" fmla="*/ 2377440 w 2377440"/>
                <a:gd name="connsiteY5" fmla="*/ 319088 h 614363"/>
                <a:gd name="connsiteX6" fmla="*/ 2253615 w 2377440"/>
                <a:gd name="connsiteY6" fmla="*/ 0 h 614363"/>
                <a:gd name="connsiteX0" fmla="*/ 2247900 w 2371725"/>
                <a:gd name="connsiteY0" fmla="*/ 0 h 614363"/>
                <a:gd name="connsiteX1" fmla="*/ 0 w 2371725"/>
                <a:gd name="connsiteY1" fmla="*/ 0 h 614363"/>
                <a:gd name="connsiteX2" fmla="*/ 649605 w 2371725"/>
                <a:gd name="connsiteY2" fmla="*/ 278130 h 614363"/>
                <a:gd name="connsiteX3" fmla="*/ 0 w 2371725"/>
                <a:gd name="connsiteY3" fmla="*/ 614363 h 614363"/>
                <a:gd name="connsiteX4" fmla="*/ 2262188 w 2371725"/>
                <a:gd name="connsiteY4" fmla="*/ 614363 h 614363"/>
                <a:gd name="connsiteX5" fmla="*/ 2371725 w 2371725"/>
                <a:gd name="connsiteY5" fmla="*/ 319088 h 614363"/>
                <a:gd name="connsiteX6" fmla="*/ 2247900 w 2371725"/>
                <a:gd name="connsiteY6" fmla="*/ 0 h 614363"/>
                <a:gd name="connsiteX0" fmla="*/ 2247900 w 2371725"/>
                <a:gd name="connsiteY0" fmla="*/ 0 h 614363"/>
                <a:gd name="connsiteX1" fmla="*/ 0 w 2371725"/>
                <a:gd name="connsiteY1" fmla="*/ 0 h 614363"/>
                <a:gd name="connsiteX2" fmla="*/ 93345 w 2371725"/>
                <a:gd name="connsiteY2" fmla="*/ 293370 h 614363"/>
                <a:gd name="connsiteX3" fmla="*/ 0 w 2371725"/>
                <a:gd name="connsiteY3" fmla="*/ 614363 h 614363"/>
                <a:gd name="connsiteX4" fmla="*/ 2262188 w 2371725"/>
                <a:gd name="connsiteY4" fmla="*/ 614363 h 614363"/>
                <a:gd name="connsiteX5" fmla="*/ 2371725 w 2371725"/>
                <a:gd name="connsiteY5" fmla="*/ 319088 h 614363"/>
                <a:gd name="connsiteX6" fmla="*/ 2247900 w 2371725"/>
                <a:gd name="connsiteY6" fmla="*/ 0 h 614363"/>
                <a:gd name="connsiteX0" fmla="*/ 2278380 w 2402205"/>
                <a:gd name="connsiteY0" fmla="*/ 0 h 614363"/>
                <a:gd name="connsiteX1" fmla="*/ 0 w 2402205"/>
                <a:gd name="connsiteY1" fmla="*/ 0 h 614363"/>
                <a:gd name="connsiteX2" fmla="*/ 123825 w 2402205"/>
                <a:gd name="connsiteY2" fmla="*/ 293370 h 614363"/>
                <a:gd name="connsiteX3" fmla="*/ 30480 w 2402205"/>
                <a:gd name="connsiteY3" fmla="*/ 614363 h 614363"/>
                <a:gd name="connsiteX4" fmla="*/ 2292668 w 2402205"/>
                <a:gd name="connsiteY4" fmla="*/ 614363 h 614363"/>
                <a:gd name="connsiteX5" fmla="*/ 2402205 w 2402205"/>
                <a:gd name="connsiteY5" fmla="*/ 319088 h 614363"/>
                <a:gd name="connsiteX6" fmla="*/ 2278380 w 2402205"/>
                <a:gd name="connsiteY6" fmla="*/ 0 h 614363"/>
                <a:gd name="connsiteX0" fmla="*/ 2278380 w 2402205"/>
                <a:gd name="connsiteY0" fmla="*/ 0 h 614363"/>
                <a:gd name="connsiteX1" fmla="*/ 0 w 2402205"/>
                <a:gd name="connsiteY1" fmla="*/ 0 h 614363"/>
                <a:gd name="connsiteX2" fmla="*/ 123825 w 2402205"/>
                <a:gd name="connsiteY2" fmla="*/ 293370 h 614363"/>
                <a:gd name="connsiteX3" fmla="*/ 7620 w 2402205"/>
                <a:gd name="connsiteY3" fmla="*/ 614363 h 614363"/>
                <a:gd name="connsiteX4" fmla="*/ 2292668 w 2402205"/>
                <a:gd name="connsiteY4" fmla="*/ 614363 h 614363"/>
                <a:gd name="connsiteX5" fmla="*/ 2402205 w 2402205"/>
                <a:gd name="connsiteY5" fmla="*/ 319088 h 614363"/>
                <a:gd name="connsiteX6" fmla="*/ 2278380 w 2402205"/>
                <a:gd name="connsiteY6" fmla="*/ 0 h 614363"/>
                <a:gd name="connsiteX0" fmla="*/ 2280285 w 2404110"/>
                <a:gd name="connsiteY0" fmla="*/ 0 h 614363"/>
                <a:gd name="connsiteX1" fmla="*/ 1905 w 2404110"/>
                <a:gd name="connsiteY1" fmla="*/ 0 h 614363"/>
                <a:gd name="connsiteX2" fmla="*/ 125730 w 2404110"/>
                <a:gd name="connsiteY2" fmla="*/ 293370 h 614363"/>
                <a:gd name="connsiteX3" fmla="*/ 0 w 2404110"/>
                <a:gd name="connsiteY3" fmla="*/ 614363 h 614363"/>
                <a:gd name="connsiteX4" fmla="*/ 2294573 w 2404110"/>
                <a:gd name="connsiteY4" fmla="*/ 614363 h 614363"/>
                <a:gd name="connsiteX5" fmla="*/ 2404110 w 2404110"/>
                <a:gd name="connsiteY5" fmla="*/ 319088 h 614363"/>
                <a:gd name="connsiteX6" fmla="*/ 2280285 w 2404110"/>
                <a:gd name="connsiteY6" fmla="*/ 0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4110" h="614363">
                  <a:moveTo>
                    <a:pt x="2280285" y="0"/>
                  </a:moveTo>
                  <a:lnTo>
                    <a:pt x="1905" y="0"/>
                  </a:lnTo>
                  <a:lnTo>
                    <a:pt x="125730" y="293370"/>
                  </a:lnTo>
                  <a:lnTo>
                    <a:pt x="0" y="614363"/>
                  </a:lnTo>
                  <a:lnTo>
                    <a:pt x="2294573" y="614363"/>
                  </a:lnTo>
                  <a:lnTo>
                    <a:pt x="2404110" y="319088"/>
                  </a:lnTo>
                  <a:lnTo>
                    <a:pt x="2280285" y="0"/>
                  </a:lnTo>
                  <a:close/>
                </a:path>
              </a:pathLst>
            </a:custGeom>
            <a:gradFill>
              <a:gsLst>
                <a:gs pos="0">
                  <a:srgbClr val="7FAFFF"/>
                </a:gs>
                <a:gs pos="100000">
                  <a:srgbClr val="005693"/>
                </a:gs>
              </a:gsLst>
              <a:lin ang="5400000" scaled="1"/>
            </a:gradFill>
            <a:ln>
              <a:noFill/>
            </a:ln>
            <a:effectLst>
              <a:outerShdw blurRad="114300" dist="508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067027" y="2507653"/>
              <a:ext cx="508348" cy="499667"/>
            </a:xfrm>
            <a:prstGeom prst="ellipse">
              <a:avLst/>
            </a:prstGeom>
            <a:gradFill flip="none" rotWithShape="1">
              <a:gsLst>
                <a:gs pos="60000">
                  <a:schemeClr val="bg1">
                    <a:lumMod val="95000"/>
                  </a:schemeClr>
                </a:gs>
                <a:gs pos="100000">
                  <a:schemeClr val="bg1">
                    <a:lumMod val="85000"/>
                  </a:schemeClr>
                </a:gs>
              </a:gsLst>
              <a:lin ang="5400000" scaled="1"/>
              <a:tileRect/>
            </a:gradFill>
            <a:ln>
              <a:noFill/>
            </a:ln>
            <a:effectLst>
              <a:outerShdw blurRad="254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052283" y="3549551"/>
              <a:ext cx="2292668" cy="2462212"/>
            </a:xfrm>
            <a:prstGeom prst="rect">
              <a:avLst/>
            </a:prstGeom>
            <a:solidFill>
              <a:schemeClr val="bg1"/>
            </a:solidFill>
            <a:ln w="12700">
              <a:solidFill>
                <a:schemeClr val="bg1">
                  <a:lumMod val="85000"/>
                </a:schemeClr>
              </a:solidFill>
            </a:ln>
            <a:effectLst>
              <a:outerShdw blurRad="114300" dist="50800" dir="24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760035" y="1053783"/>
            <a:ext cx="2276461" cy="3318167"/>
            <a:chOff x="8388845" y="2447228"/>
            <a:chExt cx="2452019" cy="3574060"/>
          </a:xfrm>
        </p:grpSpPr>
        <p:sp>
          <p:nvSpPr>
            <p:cNvPr id="18" name="椭圆 17"/>
            <p:cNvSpPr/>
            <p:nvPr/>
          </p:nvSpPr>
          <p:spPr>
            <a:xfrm>
              <a:off x="8388845" y="2447228"/>
              <a:ext cx="646360" cy="633216"/>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8450089" y="2949476"/>
              <a:ext cx="2390775" cy="609600"/>
            </a:xfrm>
            <a:custGeom>
              <a:avLst/>
              <a:gdLst>
                <a:gd name="connsiteX0" fmla="*/ 0 w 2390775"/>
                <a:gd name="connsiteY0" fmla="*/ 0 h 633412"/>
                <a:gd name="connsiteX1" fmla="*/ 133350 w 2390775"/>
                <a:gd name="connsiteY1" fmla="*/ 300037 h 633412"/>
                <a:gd name="connsiteX2" fmla="*/ 0 w 2390775"/>
                <a:gd name="connsiteY2" fmla="*/ 633412 h 633412"/>
                <a:gd name="connsiteX3" fmla="*/ 2266950 w 2390775"/>
                <a:gd name="connsiteY3" fmla="*/ 633412 h 633412"/>
                <a:gd name="connsiteX4" fmla="*/ 2390775 w 2390775"/>
                <a:gd name="connsiteY4" fmla="*/ 328612 h 633412"/>
                <a:gd name="connsiteX5" fmla="*/ 2271712 w 2390775"/>
                <a:gd name="connsiteY5" fmla="*/ 4762 h 633412"/>
                <a:gd name="connsiteX6" fmla="*/ 0 w 2390775"/>
                <a:gd name="connsiteY6" fmla="*/ 0 h 63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775" h="633412">
                  <a:moveTo>
                    <a:pt x="0" y="0"/>
                  </a:moveTo>
                  <a:lnTo>
                    <a:pt x="133350" y="300037"/>
                  </a:lnTo>
                  <a:lnTo>
                    <a:pt x="0" y="633412"/>
                  </a:lnTo>
                  <a:lnTo>
                    <a:pt x="2266950" y="633412"/>
                  </a:lnTo>
                  <a:lnTo>
                    <a:pt x="2390775" y="328612"/>
                  </a:lnTo>
                  <a:lnTo>
                    <a:pt x="2271712" y="4762"/>
                  </a:lnTo>
                  <a:lnTo>
                    <a:pt x="0" y="0"/>
                  </a:lnTo>
                  <a:close/>
                </a:path>
              </a:pathLst>
            </a:custGeom>
            <a:gradFill flip="none" rotWithShape="1">
              <a:gsLst>
                <a:gs pos="0">
                  <a:schemeClr val="bg1"/>
                </a:gs>
                <a:gs pos="100000">
                  <a:schemeClr val="bg1">
                    <a:lumMod val="85000"/>
                  </a:schemeClr>
                </a:gs>
              </a:gsLst>
              <a:lin ang="5400000" scaled="1"/>
              <a:tileRect/>
            </a:gradFill>
            <a:ln>
              <a:noFill/>
            </a:ln>
            <a:effectLst>
              <a:outerShdw blurRad="114300" dist="50800" dir="30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457851" y="2504577"/>
              <a:ext cx="508348" cy="499667"/>
            </a:xfrm>
            <a:prstGeom prst="ellipse">
              <a:avLst/>
            </a:prstGeom>
            <a:gradFill flip="none" rotWithShape="1">
              <a:gsLst>
                <a:gs pos="60000">
                  <a:schemeClr val="bg1">
                    <a:lumMod val="95000"/>
                  </a:schemeClr>
                </a:gs>
                <a:gs pos="100000">
                  <a:schemeClr val="bg1">
                    <a:lumMod val="85000"/>
                  </a:schemeClr>
                </a:gs>
              </a:gsLst>
              <a:lin ang="5400000" scaled="1"/>
              <a:tileRect/>
            </a:gradFill>
            <a:ln>
              <a:noFill/>
            </a:ln>
            <a:effectLst>
              <a:outerShdw blurRad="254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450089" y="3559076"/>
              <a:ext cx="2262188" cy="2462212"/>
            </a:xfrm>
            <a:prstGeom prst="rect">
              <a:avLst/>
            </a:prstGeom>
            <a:solidFill>
              <a:schemeClr val="bg1"/>
            </a:solidFill>
            <a:ln w="12700">
              <a:solidFill>
                <a:schemeClr val="bg1">
                  <a:lumMod val="85000"/>
                </a:schemeClr>
              </a:solidFill>
            </a:ln>
            <a:effectLst>
              <a:outerShdw blurRad="114300" dist="50800" dir="24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054"/>
          <p:cNvSpPr txBox="1"/>
          <p:nvPr/>
        </p:nvSpPr>
        <p:spPr>
          <a:xfrm>
            <a:off x="251999" y="1096181"/>
            <a:ext cx="235976" cy="485759"/>
          </a:xfrm>
          <a:prstGeom prst="rect">
            <a:avLst/>
          </a:prstGeom>
          <a:noFill/>
        </p:spPr>
        <p:txBody>
          <a:bodyPr wrap="square" rtlCol="0">
            <a:spAutoFit/>
          </a:bodyPr>
          <a:lstStyle/>
          <a:p>
            <a:pPr algn="ctr"/>
            <a:r>
              <a:rPr lang="en-US" altLang="zh-CN" sz="2800" dirty="0" smtClean="0">
                <a:solidFill>
                  <a:schemeClr val="tx1">
                    <a:lumMod val="50000"/>
                    <a:lumOff val="50000"/>
                  </a:schemeClr>
                </a:solidFill>
                <a:latin typeface="方正小标宋简体" pitchFamily="2" charset="-122"/>
                <a:ea typeface="方正小标宋简体" pitchFamily="2" charset="-122"/>
              </a:rPr>
              <a:t>1</a:t>
            </a:r>
            <a:endParaRPr lang="zh-CN" altLang="en-US" sz="2800" dirty="0">
              <a:solidFill>
                <a:schemeClr val="tx1">
                  <a:lumMod val="50000"/>
                  <a:lumOff val="50000"/>
                </a:schemeClr>
              </a:solidFill>
              <a:latin typeface="方正小标宋简体" pitchFamily="2" charset="-122"/>
              <a:ea typeface="方正小标宋简体" pitchFamily="2" charset="-122"/>
            </a:endParaRPr>
          </a:p>
        </p:txBody>
      </p:sp>
      <p:sp>
        <p:nvSpPr>
          <p:cNvPr id="23" name="TextBox 42"/>
          <p:cNvSpPr txBox="1"/>
          <p:nvPr/>
        </p:nvSpPr>
        <p:spPr>
          <a:xfrm>
            <a:off x="2497742" y="1096181"/>
            <a:ext cx="235976" cy="485759"/>
          </a:xfrm>
          <a:prstGeom prst="rect">
            <a:avLst/>
          </a:prstGeom>
          <a:noFill/>
        </p:spPr>
        <p:txBody>
          <a:bodyPr wrap="square" rtlCol="0">
            <a:spAutoFit/>
          </a:bodyPr>
          <a:lstStyle/>
          <a:p>
            <a:pPr algn="ctr"/>
            <a:r>
              <a:rPr lang="en-US" altLang="zh-CN" sz="2800" dirty="0" smtClean="0">
                <a:solidFill>
                  <a:schemeClr val="tx1">
                    <a:lumMod val="50000"/>
                    <a:lumOff val="50000"/>
                  </a:schemeClr>
                </a:solidFill>
                <a:latin typeface="方正小标宋简体" pitchFamily="2" charset="-122"/>
                <a:ea typeface="方正小标宋简体" pitchFamily="2" charset="-122"/>
              </a:rPr>
              <a:t>2</a:t>
            </a:r>
            <a:endParaRPr lang="zh-CN" altLang="en-US" sz="2800" dirty="0">
              <a:solidFill>
                <a:schemeClr val="tx1">
                  <a:lumMod val="50000"/>
                  <a:lumOff val="50000"/>
                </a:schemeClr>
              </a:solidFill>
              <a:latin typeface="方正小标宋简体" pitchFamily="2" charset="-122"/>
              <a:ea typeface="方正小标宋简体" pitchFamily="2" charset="-122"/>
            </a:endParaRPr>
          </a:p>
        </p:txBody>
      </p:sp>
      <p:sp>
        <p:nvSpPr>
          <p:cNvPr id="24" name="TextBox 43"/>
          <p:cNvSpPr txBox="1"/>
          <p:nvPr/>
        </p:nvSpPr>
        <p:spPr>
          <a:xfrm>
            <a:off x="4722441" y="1096181"/>
            <a:ext cx="235976" cy="485759"/>
          </a:xfrm>
          <a:prstGeom prst="rect">
            <a:avLst/>
          </a:prstGeom>
          <a:noFill/>
        </p:spPr>
        <p:txBody>
          <a:bodyPr wrap="square" rtlCol="0">
            <a:spAutoFit/>
          </a:bodyPr>
          <a:lstStyle/>
          <a:p>
            <a:pPr algn="ctr"/>
            <a:r>
              <a:rPr lang="en-US" altLang="zh-CN" sz="2800" dirty="0" smtClean="0">
                <a:solidFill>
                  <a:schemeClr val="tx1">
                    <a:lumMod val="50000"/>
                    <a:lumOff val="50000"/>
                  </a:schemeClr>
                </a:solidFill>
                <a:latin typeface="方正小标宋简体" pitchFamily="2" charset="-122"/>
                <a:ea typeface="方正小标宋简体" pitchFamily="2" charset="-122"/>
              </a:rPr>
              <a:t>3</a:t>
            </a:r>
            <a:endParaRPr lang="zh-CN" altLang="en-US" sz="2800" dirty="0">
              <a:solidFill>
                <a:schemeClr val="tx1">
                  <a:lumMod val="50000"/>
                  <a:lumOff val="50000"/>
                </a:schemeClr>
              </a:solidFill>
              <a:latin typeface="方正小标宋简体" pitchFamily="2" charset="-122"/>
              <a:ea typeface="方正小标宋简体" pitchFamily="2" charset="-122"/>
            </a:endParaRPr>
          </a:p>
        </p:txBody>
      </p:sp>
      <p:sp>
        <p:nvSpPr>
          <p:cNvPr id="25" name="TextBox 44"/>
          <p:cNvSpPr txBox="1"/>
          <p:nvPr/>
        </p:nvSpPr>
        <p:spPr>
          <a:xfrm>
            <a:off x="6942088" y="1096181"/>
            <a:ext cx="235976" cy="485759"/>
          </a:xfrm>
          <a:prstGeom prst="rect">
            <a:avLst/>
          </a:prstGeom>
          <a:noFill/>
        </p:spPr>
        <p:txBody>
          <a:bodyPr wrap="square" rtlCol="0">
            <a:spAutoFit/>
          </a:bodyPr>
          <a:lstStyle/>
          <a:p>
            <a:pPr algn="ctr"/>
            <a:r>
              <a:rPr lang="en-US" altLang="zh-CN" sz="2800" dirty="0" smtClean="0">
                <a:solidFill>
                  <a:schemeClr val="tx1">
                    <a:lumMod val="50000"/>
                    <a:lumOff val="50000"/>
                  </a:schemeClr>
                </a:solidFill>
                <a:latin typeface="方正小标宋简体" pitchFamily="2" charset="-122"/>
                <a:ea typeface="方正小标宋简体" pitchFamily="2" charset="-122"/>
              </a:rPr>
              <a:t>4</a:t>
            </a:r>
            <a:endParaRPr lang="zh-CN" altLang="en-US" sz="2800" dirty="0">
              <a:solidFill>
                <a:schemeClr val="tx1">
                  <a:lumMod val="50000"/>
                  <a:lumOff val="50000"/>
                </a:schemeClr>
              </a:solidFill>
              <a:latin typeface="方正小标宋简体" pitchFamily="2" charset="-122"/>
              <a:ea typeface="方正小标宋简体" pitchFamily="2" charset="-122"/>
            </a:endParaRPr>
          </a:p>
        </p:txBody>
      </p:sp>
      <p:sp>
        <p:nvSpPr>
          <p:cNvPr id="26" name="TextBox 2055"/>
          <p:cNvSpPr txBox="1"/>
          <p:nvPr/>
        </p:nvSpPr>
        <p:spPr>
          <a:xfrm>
            <a:off x="220565" y="1631604"/>
            <a:ext cx="2009767" cy="369332"/>
          </a:xfrm>
          <a:prstGeom prst="rect">
            <a:avLst/>
          </a:prstGeom>
          <a:noFill/>
        </p:spPr>
        <p:txBody>
          <a:bodyPr wrap="square" rtlCol="0">
            <a:spAutoFit/>
          </a:bodyPr>
          <a:lstStyle/>
          <a:p>
            <a:pPr algn="ctr"/>
            <a:r>
              <a:rPr lang="zh-CN" altLang="en-US" smtClean="0">
                <a:solidFill>
                  <a:schemeClr val="bg1">
                    <a:lumMod val="95000"/>
                  </a:schemeClr>
                </a:solidFill>
                <a:latin typeface="微软雅黑" pitchFamily="34" charset="-122"/>
                <a:ea typeface="微软雅黑" pitchFamily="34" charset="-122"/>
              </a:rPr>
              <a:t>文本信息</a:t>
            </a:r>
            <a:endParaRPr lang="zh-CN" altLang="en-US" dirty="0">
              <a:solidFill>
                <a:schemeClr val="bg1">
                  <a:lumMod val="95000"/>
                </a:schemeClr>
              </a:solidFill>
              <a:latin typeface="微软雅黑" pitchFamily="34" charset="-122"/>
              <a:ea typeface="微软雅黑" pitchFamily="34" charset="-122"/>
            </a:endParaRPr>
          </a:p>
        </p:txBody>
      </p:sp>
      <p:sp>
        <p:nvSpPr>
          <p:cNvPr id="27" name="TextBox 46"/>
          <p:cNvSpPr txBox="1"/>
          <p:nvPr/>
        </p:nvSpPr>
        <p:spPr>
          <a:xfrm>
            <a:off x="2497742" y="1631604"/>
            <a:ext cx="2009767" cy="369332"/>
          </a:xfrm>
          <a:prstGeom prst="rect">
            <a:avLst/>
          </a:prstGeom>
          <a:noFill/>
        </p:spPr>
        <p:txBody>
          <a:bodyPr wrap="square" rtlCol="0">
            <a:spAutoFit/>
          </a:bodyPr>
          <a:lstStyle/>
          <a:p>
            <a:pPr algn="ctr"/>
            <a:r>
              <a:rPr lang="zh-CN" altLang="en-US">
                <a:solidFill>
                  <a:schemeClr val="tx1">
                    <a:lumMod val="75000"/>
                    <a:lumOff val="25000"/>
                  </a:schemeClr>
                </a:solidFill>
                <a:latin typeface="微软雅黑" pitchFamily="34" charset="-122"/>
                <a:ea typeface="微软雅黑" pitchFamily="34" charset="-122"/>
              </a:rPr>
              <a:t>文本信息</a:t>
            </a:r>
          </a:p>
        </p:txBody>
      </p:sp>
      <p:sp>
        <p:nvSpPr>
          <p:cNvPr id="28" name="TextBox 47"/>
          <p:cNvSpPr txBox="1"/>
          <p:nvPr/>
        </p:nvSpPr>
        <p:spPr>
          <a:xfrm>
            <a:off x="4722441" y="1631604"/>
            <a:ext cx="2009767" cy="369332"/>
          </a:xfrm>
          <a:prstGeom prst="rect">
            <a:avLst/>
          </a:prstGeom>
          <a:noFill/>
        </p:spPr>
        <p:txBody>
          <a:bodyPr wrap="square" rtlCol="0">
            <a:spAutoFit/>
          </a:bodyPr>
          <a:lstStyle/>
          <a:p>
            <a:pPr algn="ctr"/>
            <a:r>
              <a:rPr lang="zh-CN" altLang="en-US">
                <a:solidFill>
                  <a:schemeClr val="bg1">
                    <a:lumMod val="95000"/>
                  </a:schemeClr>
                </a:solidFill>
                <a:latin typeface="微软雅黑" pitchFamily="34" charset="-122"/>
                <a:ea typeface="微软雅黑" pitchFamily="34" charset="-122"/>
              </a:rPr>
              <a:t>文本信息</a:t>
            </a:r>
          </a:p>
        </p:txBody>
      </p:sp>
      <p:sp>
        <p:nvSpPr>
          <p:cNvPr id="29" name="TextBox 48"/>
          <p:cNvSpPr txBox="1"/>
          <p:nvPr/>
        </p:nvSpPr>
        <p:spPr>
          <a:xfrm>
            <a:off x="6942088" y="1631604"/>
            <a:ext cx="2009767" cy="369332"/>
          </a:xfrm>
          <a:prstGeom prst="rect">
            <a:avLst/>
          </a:prstGeom>
          <a:noFill/>
        </p:spPr>
        <p:txBody>
          <a:bodyPr wrap="square" rtlCol="0">
            <a:spAutoFit/>
          </a:bodyPr>
          <a:lstStyle/>
          <a:p>
            <a:pPr algn="ctr"/>
            <a:r>
              <a:rPr lang="zh-CN" altLang="en-US">
                <a:solidFill>
                  <a:schemeClr val="tx1">
                    <a:lumMod val="65000"/>
                    <a:lumOff val="35000"/>
                  </a:schemeClr>
                </a:solidFill>
                <a:latin typeface="微软雅黑" pitchFamily="34" charset="-122"/>
                <a:ea typeface="微软雅黑" pitchFamily="34" charset="-122"/>
              </a:rPr>
              <a:t>文本信息</a:t>
            </a:r>
          </a:p>
        </p:txBody>
      </p:sp>
      <p:sp>
        <p:nvSpPr>
          <p:cNvPr id="30" name="TextBox 2056"/>
          <p:cNvSpPr txBox="1"/>
          <p:nvPr/>
        </p:nvSpPr>
        <p:spPr>
          <a:xfrm>
            <a:off x="539552" y="2276297"/>
            <a:ext cx="1720384" cy="1887696"/>
          </a:xfrm>
          <a:prstGeom prst="rect">
            <a:avLst/>
          </a:prstGeom>
          <a:noFill/>
        </p:spPr>
        <p:txBody>
          <a:bodyPr wrap="square" rtlCol="0">
            <a:spAutoFit/>
          </a:bodyPr>
          <a:lstStyle/>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smtClean="0">
                <a:solidFill>
                  <a:schemeClr val="bg1">
                    <a:lumMod val="50000"/>
                  </a:schemeClr>
                </a:solidFill>
                <a:latin typeface="微软雅黑" pitchFamily="34" charset="-122"/>
                <a:ea typeface="微软雅黑" pitchFamily="34" charset="-122"/>
              </a:rPr>
              <a:t>单击</a:t>
            </a:r>
            <a:r>
              <a:rPr lang="zh-CN" altLang="en-US" sz="1050">
                <a:solidFill>
                  <a:schemeClr val="bg1">
                    <a:lumMod val="50000"/>
                  </a:schemeClr>
                </a:solidFill>
                <a:latin typeface="微软雅黑" pitchFamily="34" charset="-122"/>
                <a:ea typeface="微软雅黑" pitchFamily="34" charset="-122"/>
              </a:rPr>
              <a:t>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smtClean="0">
                <a:solidFill>
                  <a:schemeClr val="bg1">
                    <a:lumMod val="50000"/>
                  </a:schemeClr>
                </a:solidFill>
                <a:latin typeface="微软雅黑" pitchFamily="34" charset="-122"/>
                <a:ea typeface="微软雅黑" pitchFamily="34" charset="-122"/>
              </a:rPr>
              <a:t>单击</a:t>
            </a:r>
            <a:r>
              <a:rPr lang="zh-CN" altLang="en-US" sz="1050">
                <a:solidFill>
                  <a:schemeClr val="bg1">
                    <a:lumMod val="50000"/>
                  </a:schemeClr>
                </a:solidFill>
                <a:latin typeface="微软雅黑" pitchFamily="34" charset="-122"/>
                <a:ea typeface="微软雅黑" pitchFamily="34" charset="-122"/>
              </a:rPr>
              <a:t>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endParaRPr lang="en-US" altLang="zh-CN" sz="105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endParaRPr lang="en-US" altLang="zh-CN" sz="105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a:solidFill>
                <a:schemeClr val="bg1">
                  <a:lumMod val="50000"/>
                </a:schemeClr>
              </a:solidFill>
              <a:latin typeface="微软雅黑" pitchFamily="34" charset="-122"/>
              <a:ea typeface="微软雅黑" pitchFamily="34" charset="-122"/>
            </a:endParaRPr>
          </a:p>
        </p:txBody>
      </p:sp>
      <p:sp>
        <p:nvSpPr>
          <p:cNvPr id="35" name="TextBox 2056"/>
          <p:cNvSpPr txBox="1"/>
          <p:nvPr/>
        </p:nvSpPr>
        <p:spPr>
          <a:xfrm>
            <a:off x="2743991" y="2257591"/>
            <a:ext cx="1720384" cy="1887696"/>
          </a:xfrm>
          <a:prstGeom prst="rect">
            <a:avLst/>
          </a:prstGeom>
          <a:noFill/>
        </p:spPr>
        <p:txBody>
          <a:bodyPr wrap="square" rtlCol="0">
            <a:spAutoFit/>
          </a:bodyPr>
          <a:lstStyle/>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smtClean="0">
                <a:solidFill>
                  <a:schemeClr val="bg1">
                    <a:lumMod val="50000"/>
                  </a:schemeClr>
                </a:solidFill>
                <a:latin typeface="微软雅黑" pitchFamily="34" charset="-122"/>
                <a:ea typeface="微软雅黑" pitchFamily="34" charset="-122"/>
              </a:rPr>
              <a:t>单击</a:t>
            </a:r>
            <a:r>
              <a:rPr lang="zh-CN" altLang="en-US" sz="1050">
                <a:solidFill>
                  <a:schemeClr val="bg1">
                    <a:lumMod val="50000"/>
                  </a:schemeClr>
                </a:solidFill>
                <a:latin typeface="微软雅黑" pitchFamily="34" charset="-122"/>
                <a:ea typeface="微软雅黑" pitchFamily="34" charset="-122"/>
              </a:rPr>
              <a:t>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smtClean="0">
                <a:solidFill>
                  <a:schemeClr val="bg1">
                    <a:lumMod val="50000"/>
                  </a:schemeClr>
                </a:solidFill>
                <a:latin typeface="微软雅黑" pitchFamily="34" charset="-122"/>
                <a:ea typeface="微软雅黑" pitchFamily="34" charset="-122"/>
              </a:rPr>
              <a:t>单击</a:t>
            </a:r>
            <a:r>
              <a:rPr lang="zh-CN" altLang="en-US" sz="1050">
                <a:solidFill>
                  <a:schemeClr val="bg1">
                    <a:lumMod val="50000"/>
                  </a:schemeClr>
                </a:solidFill>
                <a:latin typeface="微软雅黑" pitchFamily="34" charset="-122"/>
                <a:ea typeface="微软雅黑" pitchFamily="34" charset="-122"/>
              </a:rPr>
              <a:t>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endParaRPr lang="en-US" altLang="zh-CN" sz="105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endParaRPr lang="en-US" altLang="zh-CN" sz="105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a:solidFill>
                <a:schemeClr val="bg1">
                  <a:lumMod val="50000"/>
                </a:schemeClr>
              </a:solidFill>
              <a:latin typeface="微软雅黑" pitchFamily="34" charset="-122"/>
              <a:ea typeface="微软雅黑" pitchFamily="34" charset="-122"/>
            </a:endParaRPr>
          </a:p>
        </p:txBody>
      </p:sp>
      <p:sp>
        <p:nvSpPr>
          <p:cNvPr id="36" name="TextBox 2056"/>
          <p:cNvSpPr txBox="1"/>
          <p:nvPr/>
        </p:nvSpPr>
        <p:spPr>
          <a:xfrm>
            <a:off x="4867132" y="2285140"/>
            <a:ext cx="1720384" cy="1887696"/>
          </a:xfrm>
          <a:prstGeom prst="rect">
            <a:avLst/>
          </a:prstGeom>
          <a:noFill/>
        </p:spPr>
        <p:txBody>
          <a:bodyPr wrap="square" rtlCol="0">
            <a:spAutoFit/>
          </a:bodyPr>
          <a:lstStyle/>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smtClean="0">
                <a:solidFill>
                  <a:schemeClr val="bg1">
                    <a:lumMod val="50000"/>
                  </a:schemeClr>
                </a:solidFill>
                <a:latin typeface="微软雅黑" pitchFamily="34" charset="-122"/>
                <a:ea typeface="微软雅黑" pitchFamily="34" charset="-122"/>
              </a:rPr>
              <a:t>单击</a:t>
            </a:r>
            <a:r>
              <a:rPr lang="zh-CN" altLang="en-US" sz="1050">
                <a:solidFill>
                  <a:schemeClr val="bg1">
                    <a:lumMod val="50000"/>
                  </a:schemeClr>
                </a:solidFill>
                <a:latin typeface="微软雅黑" pitchFamily="34" charset="-122"/>
                <a:ea typeface="微软雅黑" pitchFamily="34" charset="-122"/>
              </a:rPr>
              <a:t>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smtClean="0">
                <a:solidFill>
                  <a:schemeClr val="bg1">
                    <a:lumMod val="50000"/>
                  </a:schemeClr>
                </a:solidFill>
                <a:latin typeface="微软雅黑" pitchFamily="34" charset="-122"/>
                <a:ea typeface="微软雅黑" pitchFamily="34" charset="-122"/>
              </a:rPr>
              <a:t>单击</a:t>
            </a:r>
            <a:r>
              <a:rPr lang="zh-CN" altLang="en-US" sz="1050">
                <a:solidFill>
                  <a:schemeClr val="bg1">
                    <a:lumMod val="50000"/>
                  </a:schemeClr>
                </a:solidFill>
                <a:latin typeface="微软雅黑" pitchFamily="34" charset="-122"/>
                <a:ea typeface="微软雅黑" pitchFamily="34" charset="-122"/>
              </a:rPr>
              <a:t>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endParaRPr lang="en-US" altLang="zh-CN" sz="105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endParaRPr lang="en-US" altLang="zh-CN" sz="105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a:solidFill>
                <a:schemeClr val="bg1">
                  <a:lumMod val="50000"/>
                </a:schemeClr>
              </a:solidFill>
              <a:latin typeface="微软雅黑" pitchFamily="34" charset="-122"/>
              <a:ea typeface="微软雅黑" pitchFamily="34" charset="-122"/>
            </a:endParaRPr>
          </a:p>
        </p:txBody>
      </p:sp>
      <p:sp>
        <p:nvSpPr>
          <p:cNvPr id="37" name="TextBox 2056"/>
          <p:cNvSpPr txBox="1"/>
          <p:nvPr/>
        </p:nvSpPr>
        <p:spPr>
          <a:xfrm>
            <a:off x="7086779" y="2293017"/>
            <a:ext cx="1720384" cy="1887696"/>
          </a:xfrm>
          <a:prstGeom prst="rect">
            <a:avLst/>
          </a:prstGeom>
          <a:noFill/>
        </p:spPr>
        <p:txBody>
          <a:bodyPr wrap="square" rtlCol="0">
            <a:spAutoFit/>
          </a:bodyPr>
          <a:lstStyle/>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smtClean="0">
                <a:solidFill>
                  <a:schemeClr val="bg1">
                    <a:lumMod val="50000"/>
                  </a:schemeClr>
                </a:solidFill>
                <a:latin typeface="微软雅黑" pitchFamily="34" charset="-122"/>
                <a:ea typeface="微软雅黑" pitchFamily="34" charset="-122"/>
              </a:rPr>
              <a:t>单击</a:t>
            </a:r>
            <a:r>
              <a:rPr lang="zh-CN" altLang="en-US" sz="1050">
                <a:solidFill>
                  <a:schemeClr val="bg1">
                    <a:lumMod val="50000"/>
                  </a:schemeClr>
                </a:solidFill>
                <a:latin typeface="微软雅黑" pitchFamily="34" charset="-122"/>
                <a:ea typeface="微软雅黑" pitchFamily="34" charset="-122"/>
              </a:rPr>
              <a:t>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smtClean="0">
                <a:solidFill>
                  <a:schemeClr val="bg1">
                    <a:lumMod val="50000"/>
                  </a:schemeClr>
                </a:solidFill>
                <a:latin typeface="微软雅黑" pitchFamily="34" charset="-122"/>
                <a:ea typeface="微软雅黑" pitchFamily="34" charset="-122"/>
              </a:rPr>
              <a:t>单击</a:t>
            </a:r>
            <a:r>
              <a:rPr lang="zh-CN" altLang="en-US" sz="1050">
                <a:solidFill>
                  <a:schemeClr val="bg1">
                    <a:lumMod val="50000"/>
                  </a:schemeClr>
                </a:solidFill>
                <a:latin typeface="微软雅黑" pitchFamily="34" charset="-122"/>
                <a:ea typeface="微软雅黑" pitchFamily="34" charset="-122"/>
              </a:rPr>
              <a:t>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smtClean="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endParaRPr lang="en-US" altLang="zh-CN" sz="105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endParaRPr lang="en-US" altLang="zh-CN" sz="1050">
              <a:solidFill>
                <a:schemeClr val="bg1">
                  <a:lumMod val="50000"/>
                </a:schemeClr>
              </a:solidFill>
              <a:latin typeface="微软雅黑" pitchFamily="34" charset="-122"/>
              <a:ea typeface="微软雅黑" pitchFamily="34" charset="-122"/>
            </a:endParaRP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单击此处添加段落文本</a:t>
            </a:r>
          </a:p>
          <a:p>
            <a:pPr>
              <a:lnSpc>
                <a:spcPts val="2000"/>
              </a:lnSpc>
            </a:pPr>
            <a:r>
              <a:rPr lang="zh-CN" altLang="en-US" sz="1050">
                <a:solidFill>
                  <a:schemeClr val="bg1">
                    <a:lumMod val="50000"/>
                  </a:schemeClr>
                </a:solidFill>
                <a:latin typeface="微软雅黑" pitchFamily="34" charset="-122"/>
                <a:ea typeface="微软雅黑" pitchFamily="34" charset="-122"/>
              </a:rPr>
              <a:t>单击此处添加段落</a:t>
            </a:r>
            <a:r>
              <a:rPr lang="zh-CN" altLang="en-US" sz="1050" smtClean="0">
                <a:solidFill>
                  <a:schemeClr val="bg1">
                    <a:lumMod val="50000"/>
                  </a:schemeClr>
                </a:solidFill>
                <a:latin typeface="微软雅黑" pitchFamily="34" charset="-122"/>
                <a:ea typeface="微软雅黑" pitchFamily="34" charset="-122"/>
              </a:rPr>
              <a:t>文本</a:t>
            </a:r>
            <a:endParaRPr lang="en-US" altLang="zh-CN" sz="105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537843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3529" y="987574"/>
            <a:ext cx="5328592" cy="3528392"/>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3097668833"/>
              </p:ext>
            </p:extLst>
          </p:nvPr>
        </p:nvGraphicFramePr>
        <p:xfrm>
          <a:off x="316030" y="987574"/>
          <a:ext cx="5336090" cy="3485347"/>
        </p:xfrm>
        <a:graphic>
          <a:graphicData uri="http://schemas.openxmlformats.org/drawingml/2006/table">
            <a:tbl>
              <a:tblPr firstRow="1" bandRow="1">
                <a:tableStyleId>{5C22544A-7EE6-4342-B048-85BDC9FD1C3A}</a:tableStyleId>
              </a:tblPr>
              <a:tblGrid>
                <a:gridCol w="1067218"/>
                <a:gridCol w="1067218"/>
                <a:gridCol w="1067218"/>
                <a:gridCol w="1067218"/>
                <a:gridCol w="1067218"/>
              </a:tblGrid>
              <a:tr h="817300">
                <a:tc>
                  <a:txBody>
                    <a:bodyPr/>
                    <a:lstStyle/>
                    <a:p>
                      <a:endParaRPr lang="zh-CN" altLang="en-US" sz="1400" dirty="0"/>
                    </a:p>
                  </a:txBody>
                  <a:tcPr marL="72048" marR="72048" marT="36024" marB="36024">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alpha val="0"/>
                      </a:schemeClr>
                    </a:solidFill>
                  </a:tcPr>
                </a:tc>
                <a:tc>
                  <a:txBody>
                    <a:bodyPr/>
                    <a:lstStyle/>
                    <a:p>
                      <a:endParaRPr lang="zh-CN" altLang="en-US" sz="1400" dirty="0"/>
                    </a:p>
                  </a:txBody>
                  <a:tcPr marL="72048" marR="72048" marT="36024" marB="36024">
                    <a:lnL w="1905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7000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B w="19050" cap="flat" cmpd="sng" algn="ctr">
                      <a:solidFill>
                        <a:srgbClr val="FFFFFF"/>
                      </a:solidFill>
                      <a:prstDash val="solid"/>
                      <a:round/>
                      <a:headEnd type="none" w="med" len="med"/>
                      <a:tailEnd type="none" w="med" len="med"/>
                    </a:lnB>
                    <a:solidFill>
                      <a:schemeClr val="bg1">
                        <a:alpha val="0"/>
                      </a:schemeClr>
                    </a:solidFill>
                  </a:tcPr>
                </a:tc>
              </a:tr>
              <a:tr h="889349">
                <a:tc>
                  <a:txBody>
                    <a:bodyPr/>
                    <a:lstStyle/>
                    <a:p>
                      <a:endParaRPr lang="zh-CN" altLang="en-US" sz="1400" dirty="0"/>
                    </a:p>
                  </a:txBody>
                  <a:tcPr marL="72048" marR="72048" marT="36024" marB="36024">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r>
              <a:tr h="889349">
                <a:tc>
                  <a:txBody>
                    <a:bodyPr/>
                    <a:lstStyle/>
                    <a:p>
                      <a:endParaRPr lang="zh-CN" altLang="en-US" sz="1400" dirty="0"/>
                    </a:p>
                  </a:txBody>
                  <a:tcPr marL="72048" marR="72048" marT="36024" marB="36024">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400" dirty="0"/>
                    </a:p>
                  </a:txBody>
                  <a:tcPr marL="72048" marR="72048" marT="36024" marB="36024">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4000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r>
              <a:tr h="889349">
                <a:tc>
                  <a:txBody>
                    <a:bodyPr/>
                    <a:lstStyle/>
                    <a:p>
                      <a:endParaRPr lang="zh-CN" altLang="en-US" sz="1400" dirty="0"/>
                    </a:p>
                  </a:txBody>
                  <a:tcPr marL="72048" marR="72048" marT="36024" marB="36024">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70000"/>
                      </a:schemeClr>
                    </a:solidFill>
                  </a:tcPr>
                </a:tc>
                <a:tc>
                  <a:txBody>
                    <a:bodyPr/>
                    <a:lstStyle/>
                    <a:p>
                      <a:endParaRPr lang="zh-CN" altLang="en-US" sz="1400"/>
                    </a:p>
                  </a:txBody>
                  <a:tcPr marL="72048" marR="72048" marT="36024" marB="36024">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sz="1400" dirty="0"/>
                    </a:p>
                  </a:txBody>
                  <a:tcPr marL="72048" marR="72048" marT="36024" marB="36024">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sz="1400" dirty="0"/>
                    </a:p>
                  </a:txBody>
                  <a:tcPr marL="72048" marR="72048" marT="36024" marB="36024">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solidFill>
                      <a:schemeClr val="bg1">
                        <a:alpha val="0"/>
                      </a:schemeClr>
                    </a:solidFill>
                  </a:tcPr>
                </a:tc>
              </a:tr>
            </a:tbl>
          </a:graphicData>
        </a:graphic>
      </p:graphicFrame>
      <p:sp>
        <p:nvSpPr>
          <p:cNvPr id="5" name="矩形 4"/>
          <p:cNvSpPr/>
          <p:nvPr/>
        </p:nvSpPr>
        <p:spPr>
          <a:xfrm>
            <a:off x="5940152" y="3157808"/>
            <a:ext cx="1980029" cy="307777"/>
          </a:xfrm>
          <a:prstGeom prst="rect">
            <a:avLst/>
          </a:prstGeom>
          <a:solidFill>
            <a:srgbClr val="005693"/>
          </a:solidFill>
        </p:spPr>
        <p:txBody>
          <a:bodyPr wrap="none">
            <a:spAutoFit/>
          </a:bodyPr>
          <a:lstStyle/>
          <a:p>
            <a:r>
              <a:rPr lang="zh-CN" altLang="en-US" sz="1400" kern="0">
                <a:solidFill>
                  <a:schemeClr val="bg1"/>
                </a:solidFill>
                <a:latin typeface="微软雅黑" pitchFamily="34" charset="-122"/>
                <a:ea typeface="微软雅黑" pitchFamily="34" charset="-122"/>
              </a:rPr>
              <a:t>单击此处添加段落文本</a:t>
            </a:r>
            <a:endParaRPr lang="zh-CN" altLang="en-US">
              <a:solidFill>
                <a:schemeClr val="bg1"/>
              </a:solidFill>
            </a:endParaRPr>
          </a:p>
        </p:txBody>
      </p:sp>
      <p:sp>
        <p:nvSpPr>
          <p:cNvPr id="6" name="TextBox 20"/>
          <p:cNvSpPr txBox="1"/>
          <p:nvPr/>
        </p:nvSpPr>
        <p:spPr bwMode="auto">
          <a:xfrm>
            <a:off x="5797277" y="3464927"/>
            <a:ext cx="2095063" cy="1061829"/>
          </a:xfrm>
          <a:prstGeom prst="rect">
            <a:avLst/>
          </a:prstGeom>
          <a:noFill/>
        </p:spPr>
        <p:txBody>
          <a:bodyPr wrap="square">
            <a:spAutoFit/>
          </a:bodyPr>
          <a:lstStyle>
            <a:defPPr>
              <a:defRPr lang="zh-CN"/>
            </a:defPPr>
            <a:lvl1pPr marR="0" lvl="0" indent="0" algn="r" fontAlgn="auto">
              <a:lnSpc>
                <a:spcPct val="150000"/>
              </a:lnSpc>
              <a:spcBef>
                <a:spcPts val="0"/>
              </a:spcBef>
              <a:spcAft>
                <a:spcPts val="0"/>
              </a:spcAft>
              <a:buClrTx/>
              <a:buSzTx/>
              <a:buFontTx/>
              <a:buNone/>
              <a:tabLst/>
              <a:defRPr kumimoji="0" sz="1400" b="0" i="0" u="none" strike="noStrike" kern="0" cap="none" spc="0" normalizeH="0" baseline="0">
                <a:ln>
                  <a:noFill/>
                </a:ln>
                <a:solidFill>
                  <a:schemeClr val="tx1">
                    <a:lumMod val="50000"/>
                    <a:lumOff val="50000"/>
                  </a:schemeClr>
                </a:solidFill>
                <a:effectLst/>
                <a:uLnTx/>
                <a:uFillTx/>
                <a:latin typeface="微软雅黑" pitchFamily="34" charset="-122"/>
                <a:ea typeface="微软雅黑" pitchFamily="34" charset="-122"/>
              </a:defRPr>
            </a:lvl1pPr>
          </a:lstStyle>
          <a:p>
            <a:r>
              <a:rPr lang="zh-CN" altLang="en-US" dirty="0"/>
              <a:t>单击此处添加段落文本单击此处添加段落文本单击此处添加</a:t>
            </a:r>
            <a:r>
              <a:rPr lang="zh-CN" altLang="en-US"/>
              <a:t>段落文本</a:t>
            </a:r>
            <a:endParaRPr lang="zh-CN" altLang="en-US" dirty="0"/>
          </a:p>
        </p:txBody>
      </p:sp>
    </p:spTree>
    <p:extLst>
      <p:ext uri="{BB962C8B-B14F-4D97-AF65-F5344CB8AC3E}">
        <p14:creationId xmlns:p14="http://schemas.microsoft.com/office/powerpoint/2010/main" val="40084277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07549" y="987574"/>
            <a:ext cx="4424491" cy="3456384"/>
          </a:xfrm>
          <a:prstGeom prst="rect">
            <a:avLst/>
          </a:prstGeom>
        </p:spPr>
      </p:pic>
      <p:sp>
        <p:nvSpPr>
          <p:cNvPr id="4" name="矩形 3"/>
          <p:cNvSpPr/>
          <p:nvPr/>
        </p:nvSpPr>
        <p:spPr>
          <a:xfrm>
            <a:off x="5004048" y="987574"/>
            <a:ext cx="3024336" cy="1678434"/>
          </a:xfrm>
          <a:prstGeom prst="rect">
            <a:avLst/>
          </a:prstGeom>
          <a:solidFill>
            <a:srgbClr val="005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04048" y="1138836"/>
            <a:ext cx="2952328" cy="1477328"/>
          </a:xfrm>
          <a:prstGeom prst="rect">
            <a:avLst/>
          </a:prstGeom>
        </p:spPr>
        <p:txBody>
          <a:bodyPr wrap="square">
            <a:spAutoFit/>
          </a:bodyPr>
          <a:lstStyle/>
          <a:p>
            <a:pPr algn="just">
              <a:lnSpc>
                <a:spcPct val="150000"/>
              </a:lnSpc>
            </a:pPr>
            <a:r>
              <a:rPr lang="zh-CN" altLang="en-US" sz="1200">
                <a:solidFill>
                  <a:schemeClr val="bg1"/>
                </a:solidFill>
                <a:latin typeface="微软雅黑" panose="020B0503020204020204" pitchFamily="34" charset="-122"/>
                <a:ea typeface="微软雅黑" panose="020B0503020204020204" pitchFamily="34" charset="-122"/>
              </a:rPr>
              <a:t>“互联网</a:t>
            </a: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rPr>
              <a:t>是互联网思维的进一步实践成果，它代表一种先进的生产力，推动经济形态不断的发生演变。从而带动社会经济实体的生命力，为改革、发展、创新提供广阔的网络平台。</a:t>
            </a:r>
          </a:p>
        </p:txBody>
      </p:sp>
      <p:pic>
        <p:nvPicPr>
          <p:cNvPr id="6" name="图片 5"/>
          <p:cNvPicPr>
            <a:picLocks noChangeAspect="1"/>
          </p:cNvPicPr>
          <p:nvPr/>
        </p:nvPicPr>
        <p:blipFill>
          <a:blip r:embed="rId2"/>
          <a:stretch>
            <a:fillRect/>
          </a:stretch>
        </p:blipFill>
        <p:spPr>
          <a:xfrm>
            <a:off x="5004047" y="2715766"/>
            <a:ext cx="3024337" cy="1728192"/>
          </a:xfrm>
          <a:prstGeom prst="rect">
            <a:avLst/>
          </a:prstGeom>
        </p:spPr>
      </p:pic>
    </p:spTree>
    <p:extLst>
      <p:ext uri="{BB962C8B-B14F-4D97-AF65-F5344CB8AC3E}">
        <p14:creationId xmlns:p14="http://schemas.microsoft.com/office/powerpoint/2010/main" val="3107089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44392"/>
          <a:stretch/>
        </p:blipFill>
        <p:spPr>
          <a:xfrm>
            <a:off x="5970383" y="1254501"/>
            <a:ext cx="2706073" cy="3261465"/>
          </a:xfrm>
          <a:prstGeom prst="rect">
            <a:avLst/>
          </a:prstGeom>
        </p:spPr>
      </p:pic>
      <p:pic>
        <p:nvPicPr>
          <p:cNvPr id="2" name="图片 1"/>
          <p:cNvPicPr>
            <a:picLocks noChangeAspect="1"/>
          </p:cNvPicPr>
          <p:nvPr/>
        </p:nvPicPr>
        <p:blipFill>
          <a:blip r:embed="rId3"/>
          <a:stretch>
            <a:fillRect/>
          </a:stretch>
        </p:blipFill>
        <p:spPr>
          <a:xfrm>
            <a:off x="251520" y="1254501"/>
            <a:ext cx="5616624" cy="3261465"/>
          </a:xfrm>
          <a:prstGeom prst="rect">
            <a:avLst/>
          </a:prstGeom>
        </p:spPr>
      </p:pic>
      <p:sp>
        <p:nvSpPr>
          <p:cNvPr id="3" name="矩形 2"/>
          <p:cNvSpPr/>
          <p:nvPr/>
        </p:nvSpPr>
        <p:spPr>
          <a:xfrm>
            <a:off x="251520" y="915566"/>
            <a:ext cx="5616624" cy="2880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970383" y="915566"/>
            <a:ext cx="2706073" cy="2880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18791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9259" y="3469474"/>
            <a:ext cx="4314242" cy="1190508"/>
            <a:chOff x="3786406" y="4292365"/>
            <a:chExt cx="4699702" cy="1296875"/>
          </a:xfrm>
        </p:grpSpPr>
        <p:sp>
          <p:nvSpPr>
            <p:cNvPr id="3" name="椭圆 17"/>
            <p:cNvSpPr/>
            <p:nvPr/>
          </p:nvSpPr>
          <p:spPr>
            <a:xfrm>
              <a:off x="3786406" y="4292365"/>
              <a:ext cx="4692471" cy="1296875"/>
            </a:xfrm>
            <a:custGeom>
              <a:avLst/>
              <a:gdLst>
                <a:gd name="connsiteX0" fmla="*/ 0 w 4680520"/>
                <a:gd name="connsiteY0" fmla="*/ 648072 h 1296144"/>
                <a:gd name="connsiteX1" fmla="*/ 2340260 w 4680520"/>
                <a:gd name="connsiteY1" fmla="*/ 0 h 1296144"/>
                <a:gd name="connsiteX2" fmla="*/ 4680520 w 4680520"/>
                <a:gd name="connsiteY2" fmla="*/ 648072 h 1296144"/>
                <a:gd name="connsiteX3" fmla="*/ 2340260 w 4680520"/>
                <a:gd name="connsiteY3" fmla="*/ 1296144 h 1296144"/>
                <a:gd name="connsiteX4" fmla="*/ 0 w 4680520"/>
                <a:gd name="connsiteY4" fmla="*/ 648072 h 1296144"/>
                <a:gd name="connsiteX0" fmla="*/ 0 w 4685283"/>
                <a:gd name="connsiteY0" fmla="*/ 700646 h 1296554"/>
                <a:gd name="connsiteX1" fmla="*/ 2345023 w 4685283"/>
                <a:gd name="connsiteY1" fmla="*/ 186 h 1296554"/>
                <a:gd name="connsiteX2" fmla="*/ 4685283 w 4685283"/>
                <a:gd name="connsiteY2" fmla="*/ 648258 h 1296554"/>
                <a:gd name="connsiteX3" fmla="*/ 2345023 w 4685283"/>
                <a:gd name="connsiteY3" fmla="*/ 1296330 h 1296554"/>
                <a:gd name="connsiteX4" fmla="*/ 0 w 4685283"/>
                <a:gd name="connsiteY4" fmla="*/ 700646 h 1296554"/>
                <a:gd name="connsiteX0" fmla="*/ 264 w 4685547"/>
                <a:gd name="connsiteY0" fmla="*/ 700646 h 1296648"/>
                <a:gd name="connsiteX1" fmla="*/ 2345287 w 4685547"/>
                <a:gd name="connsiteY1" fmla="*/ 186 h 1296648"/>
                <a:gd name="connsiteX2" fmla="*/ 4685547 w 4685547"/>
                <a:gd name="connsiteY2" fmla="*/ 648258 h 1296648"/>
                <a:gd name="connsiteX3" fmla="*/ 2345287 w 4685547"/>
                <a:gd name="connsiteY3" fmla="*/ 1296330 h 1296648"/>
                <a:gd name="connsiteX4" fmla="*/ 264 w 4685547"/>
                <a:gd name="connsiteY4" fmla="*/ 700646 h 1296648"/>
                <a:gd name="connsiteX0" fmla="*/ 264 w 4685547"/>
                <a:gd name="connsiteY0" fmla="*/ 700646 h 1296648"/>
                <a:gd name="connsiteX1" fmla="*/ 2345287 w 4685547"/>
                <a:gd name="connsiteY1" fmla="*/ 186 h 1296648"/>
                <a:gd name="connsiteX2" fmla="*/ 4685547 w 4685547"/>
                <a:gd name="connsiteY2" fmla="*/ 648258 h 1296648"/>
                <a:gd name="connsiteX3" fmla="*/ 2345287 w 4685547"/>
                <a:gd name="connsiteY3" fmla="*/ 1296330 h 1296648"/>
                <a:gd name="connsiteX4" fmla="*/ 264 w 4685547"/>
                <a:gd name="connsiteY4" fmla="*/ 700646 h 1296648"/>
                <a:gd name="connsiteX0" fmla="*/ 263 w 4691896"/>
                <a:gd name="connsiteY0" fmla="*/ 592871 h 1296923"/>
                <a:gd name="connsiteX1" fmla="*/ 2351636 w 4691896"/>
                <a:gd name="connsiteY1" fmla="*/ 361 h 1296923"/>
                <a:gd name="connsiteX2" fmla="*/ 4691896 w 4691896"/>
                <a:gd name="connsiteY2" fmla="*/ 648433 h 1296923"/>
                <a:gd name="connsiteX3" fmla="*/ 2351636 w 4691896"/>
                <a:gd name="connsiteY3" fmla="*/ 1296505 h 1296923"/>
                <a:gd name="connsiteX4" fmla="*/ 263 w 4691896"/>
                <a:gd name="connsiteY4" fmla="*/ 592871 h 1296923"/>
                <a:gd name="connsiteX0" fmla="*/ 13668 w 4705301"/>
                <a:gd name="connsiteY0" fmla="*/ 592871 h 1296923"/>
                <a:gd name="connsiteX1" fmla="*/ 2365041 w 4705301"/>
                <a:gd name="connsiteY1" fmla="*/ 361 h 1296923"/>
                <a:gd name="connsiteX2" fmla="*/ 4705301 w 4705301"/>
                <a:gd name="connsiteY2" fmla="*/ 648433 h 1296923"/>
                <a:gd name="connsiteX3" fmla="*/ 2365041 w 4705301"/>
                <a:gd name="connsiteY3" fmla="*/ 1296505 h 1296923"/>
                <a:gd name="connsiteX4" fmla="*/ 13668 w 4705301"/>
                <a:gd name="connsiteY4" fmla="*/ 592871 h 1296923"/>
                <a:gd name="connsiteX0" fmla="*/ 4302 w 4695935"/>
                <a:gd name="connsiteY0" fmla="*/ 592871 h 1296923"/>
                <a:gd name="connsiteX1" fmla="*/ 2355675 w 4695935"/>
                <a:gd name="connsiteY1" fmla="*/ 361 h 1296923"/>
                <a:gd name="connsiteX2" fmla="*/ 4695935 w 4695935"/>
                <a:gd name="connsiteY2" fmla="*/ 648433 h 1296923"/>
                <a:gd name="connsiteX3" fmla="*/ 2355675 w 4695935"/>
                <a:gd name="connsiteY3" fmla="*/ 1296505 h 1296923"/>
                <a:gd name="connsiteX4" fmla="*/ 4302 w 4695935"/>
                <a:gd name="connsiteY4" fmla="*/ 592871 h 1296923"/>
                <a:gd name="connsiteX0" fmla="*/ 838 w 4692471"/>
                <a:gd name="connsiteY0" fmla="*/ 592871 h 1296923"/>
                <a:gd name="connsiteX1" fmla="*/ 2352211 w 4692471"/>
                <a:gd name="connsiteY1" fmla="*/ 361 h 1296923"/>
                <a:gd name="connsiteX2" fmla="*/ 4692471 w 4692471"/>
                <a:gd name="connsiteY2" fmla="*/ 648433 h 1296923"/>
                <a:gd name="connsiteX3" fmla="*/ 2352211 w 4692471"/>
                <a:gd name="connsiteY3" fmla="*/ 1296505 h 1296923"/>
                <a:gd name="connsiteX4" fmla="*/ 838 w 4692471"/>
                <a:gd name="connsiteY4" fmla="*/ 592871 h 1296923"/>
                <a:gd name="connsiteX0" fmla="*/ 838 w 4692471"/>
                <a:gd name="connsiteY0" fmla="*/ 592823 h 1296875"/>
                <a:gd name="connsiteX1" fmla="*/ 2352211 w 4692471"/>
                <a:gd name="connsiteY1" fmla="*/ 313 h 1296875"/>
                <a:gd name="connsiteX2" fmla="*/ 4692471 w 4692471"/>
                <a:gd name="connsiteY2" fmla="*/ 648385 h 1296875"/>
                <a:gd name="connsiteX3" fmla="*/ 2352211 w 4692471"/>
                <a:gd name="connsiteY3" fmla="*/ 1296457 h 1296875"/>
                <a:gd name="connsiteX4" fmla="*/ 838 w 4692471"/>
                <a:gd name="connsiteY4" fmla="*/ 592823 h 129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2471" h="1296875">
                  <a:moveTo>
                    <a:pt x="838" y="592823"/>
                  </a:moveTo>
                  <a:cubicBezTo>
                    <a:pt x="138951" y="187278"/>
                    <a:pt x="1570272" y="-8947"/>
                    <a:pt x="2352211" y="313"/>
                  </a:cubicBezTo>
                  <a:cubicBezTo>
                    <a:pt x="3134150" y="9573"/>
                    <a:pt x="4692471" y="290465"/>
                    <a:pt x="4692471" y="648385"/>
                  </a:cubicBezTo>
                  <a:cubicBezTo>
                    <a:pt x="4682946" y="1163467"/>
                    <a:pt x="3134150" y="1305717"/>
                    <a:pt x="2352211" y="1296457"/>
                  </a:cubicBezTo>
                  <a:cubicBezTo>
                    <a:pt x="1570272" y="1287197"/>
                    <a:pt x="-42025" y="1220618"/>
                    <a:pt x="838" y="592823"/>
                  </a:cubicBezTo>
                  <a:close/>
                </a:path>
              </a:pathLst>
            </a:custGeom>
            <a:gradFill>
              <a:gsLst>
                <a:gs pos="0">
                  <a:schemeClr val="bg1"/>
                </a:gs>
                <a:gs pos="100000">
                  <a:schemeClr val="bg1">
                    <a:lumMod val="75000"/>
                  </a:schemeClr>
                </a:gs>
              </a:gsLst>
              <a:lin ang="2700000" scaled="1"/>
            </a:gradFill>
            <a:ln>
              <a:noFill/>
            </a:ln>
            <a:effectLst>
              <a:outerShdw blurRad="50800" dist="38100" dir="2700000" algn="tl" rotWithShape="0">
                <a:prstClr val="black">
                  <a:alpha val="40000"/>
                </a:prstClr>
              </a:outerShdw>
            </a:effectLst>
            <a:scene3d>
              <a:camera prst="orthographicFront"/>
              <a:lightRig rig="threePt" dir="t">
                <a:rot lat="0" lon="0" rev="5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4"/>
            <p:cNvSpPr/>
            <p:nvPr/>
          </p:nvSpPr>
          <p:spPr>
            <a:xfrm>
              <a:off x="3787601" y="4292493"/>
              <a:ext cx="4698507" cy="1152572"/>
            </a:xfrm>
            <a:custGeom>
              <a:avLst/>
              <a:gdLst>
                <a:gd name="connsiteX0" fmla="*/ 0 w 4680520"/>
                <a:gd name="connsiteY0" fmla="*/ 648072 h 1296144"/>
                <a:gd name="connsiteX1" fmla="*/ 2340260 w 4680520"/>
                <a:gd name="connsiteY1" fmla="*/ 0 h 1296144"/>
                <a:gd name="connsiteX2" fmla="*/ 4680520 w 4680520"/>
                <a:gd name="connsiteY2" fmla="*/ 648072 h 1296144"/>
                <a:gd name="connsiteX3" fmla="*/ 2340260 w 4680520"/>
                <a:gd name="connsiteY3" fmla="*/ 1296144 h 1296144"/>
                <a:gd name="connsiteX4" fmla="*/ 0 w 4680520"/>
                <a:gd name="connsiteY4" fmla="*/ 648072 h 1296144"/>
                <a:gd name="connsiteX0" fmla="*/ 0 w 4680520"/>
                <a:gd name="connsiteY0" fmla="*/ 648412 h 1296755"/>
                <a:gd name="connsiteX1" fmla="*/ 2340260 w 4680520"/>
                <a:gd name="connsiteY1" fmla="*/ 340 h 1296755"/>
                <a:gd name="connsiteX2" fmla="*/ 4680520 w 4680520"/>
                <a:gd name="connsiteY2" fmla="*/ 584912 h 1296755"/>
                <a:gd name="connsiteX3" fmla="*/ 2340260 w 4680520"/>
                <a:gd name="connsiteY3" fmla="*/ 1296484 h 1296755"/>
                <a:gd name="connsiteX4" fmla="*/ 0 w 4680520"/>
                <a:gd name="connsiteY4" fmla="*/ 648412 h 1296755"/>
                <a:gd name="connsiteX0" fmla="*/ 0 w 4655120"/>
                <a:gd name="connsiteY0" fmla="*/ 610030 h 1296241"/>
                <a:gd name="connsiteX1" fmla="*/ 2314860 w 4655120"/>
                <a:gd name="connsiteY1" fmla="*/ 58 h 1296241"/>
                <a:gd name="connsiteX2" fmla="*/ 4655120 w 4655120"/>
                <a:gd name="connsiteY2" fmla="*/ 584630 h 1296241"/>
                <a:gd name="connsiteX3" fmla="*/ 2314860 w 4655120"/>
                <a:gd name="connsiteY3" fmla="*/ 1296202 h 1296241"/>
                <a:gd name="connsiteX4" fmla="*/ 0 w 4655120"/>
                <a:gd name="connsiteY4" fmla="*/ 610030 h 1296241"/>
                <a:gd name="connsiteX0" fmla="*/ 35 w 4655155"/>
                <a:gd name="connsiteY0" fmla="*/ 610030 h 966068"/>
                <a:gd name="connsiteX1" fmla="*/ 2314895 w 4655155"/>
                <a:gd name="connsiteY1" fmla="*/ 58 h 966068"/>
                <a:gd name="connsiteX2" fmla="*/ 4655155 w 4655155"/>
                <a:gd name="connsiteY2" fmla="*/ 584630 h 966068"/>
                <a:gd name="connsiteX3" fmla="*/ 2264095 w 4655155"/>
                <a:gd name="connsiteY3" fmla="*/ 966002 h 966068"/>
                <a:gd name="connsiteX4" fmla="*/ 35 w 4655155"/>
                <a:gd name="connsiteY4" fmla="*/ 610030 h 966068"/>
                <a:gd name="connsiteX0" fmla="*/ 30 w 4655150"/>
                <a:gd name="connsiteY0" fmla="*/ 610030 h 1175587"/>
                <a:gd name="connsiteX1" fmla="*/ 2314890 w 4655150"/>
                <a:gd name="connsiteY1" fmla="*/ 58 h 1175587"/>
                <a:gd name="connsiteX2" fmla="*/ 4655150 w 4655150"/>
                <a:gd name="connsiteY2" fmla="*/ 584630 h 1175587"/>
                <a:gd name="connsiteX3" fmla="*/ 2268853 w 4655150"/>
                <a:gd name="connsiteY3" fmla="*/ 1175552 h 1175587"/>
                <a:gd name="connsiteX4" fmla="*/ 30 w 4655150"/>
                <a:gd name="connsiteY4" fmla="*/ 610030 h 1175587"/>
                <a:gd name="connsiteX0" fmla="*/ 36 w 4655156"/>
                <a:gd name="connsiteY0" fmla="*/ 610030 h 1180936"/>
                <a:gd name="connsiteX1" fmla="*/ 2314896 w 4655156"/>
                <a:gd name="connsiteY1" fmla="*/ 58 h 1180936"/>
                <a:gd name="connsiteX2" fmla="*/ 4655156 w 4655156"/>
                <a:gd name="connsiteY2" fmla="*/ 584630 h 1180936"/>
                <a:gd name="connsiteX3" fmla="*/ 2268859 w 4655156"/>
                <a:gd name="connsiteY3" fmla="*/ 1175552 h 1180936"/>
                <a:gd name="connsiteX4" fmla="*/ 36 w 4655156"/>
                <a:gd name="connsiteY4" fmla="*/ 610030 h 1180936"/>
                <a:gd name="connsiteX0" fmla="*/ 30 w 4683725"/>
                <a:gd name="connsiteY0" fmla="*/ 609994 h 1175530"/>
                <a:gd name="connsiteX1" fmla="*/ 2314890 w 4683725"/>
                <a:gd name="connsiteY1" fmla="*/ 22 h 1175530"/>
                <a:gd name="connsiteX2" fmla="*/ 4683725 w 4683725"/>
                <a:gd name="connsiteY2" fmla="*/ 594119 h 1175530"/>
                <a:gd name="connsiteX3" fmla="*/ 2268853 w 4683725"/>
                <a:gd name="connsiteY3" fmla="*/ 1175516 h 1175530"/>
                <a:gd name="connsiteX4" fmla="*/ 30 w 4683725"/>
                <a:gd name="connsiteY4" fmla="*/ 609994 h 1175530"/>
                <a:gd name="connsiteX0" fmla="*/ 30 w 4698013"/>
                <a:gd name="connsiteY0" fmla="*/ 609994 h 1175530"/>
                <a:gd name="connsiteX1" fmla="*/ 2314890 w 4698013"/>
                <a:gd name="connsiteY1" fmla="*/ 22 h 1175530"/>
                <a:gd name="connsiteX2" fmla="*/ 4698013 w 4698013"/>
                <a:gd name="connsiteY2" fmla="*/ 594119 h 1175530"/>
                <a:gd name="connsiteX3" fmla="*/ 2268853 w 4698013"/>
                <a:gd name="connsiteY3" fmla="*/ 1175516 h 1175530"/>
                <a:gd name="connsiteX4" fmla="*/ 30 w 4698013"/>
                <a:gd name="connsiteY4" fmla="*/ 609994 h 1175530"/>
                <a:gd name="connsiteX0" fmla="*/ 38 w 4698021"/>
                <a:gd name="connsiteY0" fmla="*/ 609994 h 1178025"/>
                <a:gd name="connsiteX1" fmla="*/ 2314898 w 4698021"/>
                <a:gd name="connsiteY1" fmla="*/ 22 h 1178025"/>
                <a:gd name="connsiteX2" fmla="*/ 4698021 w 4698021"/>
                <a:gd name="connsiteY2" fmla="*/ 594119 h 1178025"/>
                <a:gd name="connsiteX3" fmla="*/ 2268861 w 4698021"/>
                <a:gd name="connsiteY3" fmla="*/ 1175516 h 1178025"/>
                <a:gd name="connsiteX4" fmla="*/ 38 w 4698021"/>
                <a:gd name="connsiteY4" fmla="*/ 609994 h 1178025"/>
                <a:gd name="connsiteX0" fmla="*/ 74 w 4698057"/>
                <a:gd name="connsiteY0" fmla="*/ 609994 h 1178025"/>
                <a:gd name="connsiteX1" fmla="*/ 2314934 w 4698057"/>
                <a:gd name="connsiteY1" fmla="*/ 22 h 1178025"/>
                <a:gd name="connsiteX2" fmla="*/ 4698057 w 4698057"/>
                <a:gd name="connsiteY2" fmla="*/ 594119 h 1178025"/>
                <a:gd name="connsiteX3" fmla="*/ 2268897 w 4698057"/>
                <a:gd name="connsiteY3" fmla="*/ 1175516 h 1178025"/>
                <a:gd name="connsiteX4" fmla="*/ 74 w 4698057"/>
                <a:gd name="connsiteY4" fmla="*/ 609994 h 1178025"/>
                <a:gd name="connsiteX0" fmla="*/ 74 w 4698057"/>
                <a:gd name="connsiteY0" fmla="*/ 609994 h 1178025"/>
                <a:gd name="connsiteX1" fmla="*/ 2314934 w 4698057"/>
                <a:gd name="connsiteY1" fmla="*/ 22 h 1178025"/>
                <a:gd name="connsiteX2" fmla="*/ 4698057 w 4698057"/>
                <a:gd name="connsiteY2" fmla="*/ 594119 h 1178025"/>
                <a:gd name="connsiteX3" fmla="*/ 2268897 w 4698057"/>
                <a:gd name="connsiteY3" fmla="*/ 1175516 h 1178025"/>
                <a:gd name="connsiteX4" fmla="*/ 74 w 4698057"/>
                <a:gd name="connsiteY4" fmla="*/ 609994 h 1178025"/>
                <a:gd name="connsiteX0" fmla="*/ 74 w 4698057"/>
                <a:gd name="connsiteY0" fmla="*/ 609984 h 1178015"/>
                <a:gd name="connsiteX1" fmla="*/ 2314934 w 4698057"/>
                <a:gd name="connsiteY1" fmla="*/ 12 h 1178015"/>
                <a:gd name="connsiteX2" fmla="*/ 4698057 w 4698057"/>
                <a:gd name="connsiteY2" fmla="*/ 594109 h 1178015"/>
                <a:gd name="connsiteX3" fmla="*/ 2268897 w 4698057"/>
                <a:gd name="connsiteY3" fmla="*/ 1175506 h 1178015"/>
                <a:gd name="connsiteX4" fmla="*/ 74 w 4698057"/>
                <a:gd name="connsiteY4" fmla="*/ 609984 h 1178015"/>
                <a:gd name="connsiteX0" fmla="*/ 74 w 4698057"/>
                <a:gd name="connsiteY0" fmla="*/ 609996 h 1178027"/>
                <a:gd name="connsiteX1" fmla="*/ 2314934 w 4698057"/>
                <a:gd name="connsiteY1" fmla="*/ 24 h 1178027"/>
                <a:gd name="connsiteX2" fmla="*/ 4698057 w 4698057"/>
                <a:gd name="connsiteY2" fmla="*/ 594121 h 1178027"/>
                <a:gd name="connsiteX3" fmla="*/ 2268897 w 4698057"/>
                <a:gd name="connsiteY3" fmla="*/ 1175518 h 1178027"/>
                <a:gd name="connsiteX4" fmla="*/ 74 w 4698057"/>
                <a:gd name="connsiteY4" fmla="*/ 609996 h 1178027"/>
                <a:gd name="connsiteX0" fmla="*/ 74 w 4698057"/>
                <a:gd name="connsiteY0" fmla="*/ 505244 h 1073275"/>
                <a:gd name="connsiteX1" fmla="*/ 2329221 w 4698057"/>
                <a:gd name="connsiteY1" fmla="*/ 47 h 1073275"/>
                <a:gd name="connsiteX2" fmla="*/ 4698057 w 4698057"/>
                <a:gd name="connsiteY2" fmla="*/ 489369 h 1073275"/>
                <a:gd name="connsiteX3" fmla="*/ 2268897 w 4698057"/>
                <a:gd name="connsiteY3" fmla="*/ 1070766 h 1073275"/>
                <a:gd name="connsiteX4" fmla="*/ 74 w 4698057"/>
                <a:gd name="connsiteY4" fmla="*/ 505244 h 1073275"/>
                <a:gd name="connsiteX0" fmla="*/ 74 w 4698057"/>
                <a:gd name="connsiteY0" fmla="*/ 581424 h 1149455"/>
                <a:gd name="connsiteX1" fmla="*/ 2295883 w 4698057"/>
                <a:gd name="connsiteY1" fmla="*/ 27 h 1149455"/>
                <a:gd name="connsiteX2" fmla="*/ 4698057 w 4698057"/>
                <a:gd name="connsiteY2" fmla="*/ 565549 h 1149455"/>
                <a:gd name="connsiteX3" fmla="*/ 2268897 w 4698057"/>
                <a:gd name="connsiteY3" fmla="*/ 1146946 h 1149455"/>
                <a:gd name="connsiteX4" fmla="*/ 74 w 4698057"/>
                <a:gd name="connsiteY4" fmla="*/ 581424 h 1149455"/>
                <a:gd name="connsiteX0" fmla="*/ 74 w 4698057"/>
                <a:gd name="connsiteY0" fmla="*/ 584386 h 1152417"/>
                <a:gd name="connsiteX1" fmla="*/ 2295883 w 4698057"/>
                <a:gd name="connsiteY1" fmla="*/ 2989 h 1152417"/>
                <a:gd name="connsiteX2" fmla="*/ 4698057 w 4698057"/>
                <a:gd name="connsiteY2" fmla="*/ 568511 h 1152417"/>
                <a:gd name="connsiteX3" fmla="*/ 2268897 w 4698057"/>
                <a:gd name="connsiteY3" fmla="*/ 1149908 h 1152417"/>
                <a:gd name="connsiteX4" fmla="*/ 74 w 4698057"/>
                <a:gd name="connsiteY4" fmla="*/ 584386 h 1152417"/>
                <a:gd name="connsiteX0" fmla="*/ 74 w 4698057"/>
                <a:gd name="connsiteY0" fmla="*/ 584386 h 1152417"/>
                <a:gd name="connsiteX1" fmla="*/ 2295883 w 4698057"/>
                <a:gd name="connsiteY1" fmla="*/ 2989 h 1152417"/>
                <a:gd name="connsiteX2" fmla="*/ 4698057 w 4698057"/>
                <a:gd name="connsiteY2" fmla="*/ 568511 h 1152417"/>
                <a:gd name="connsiteX3" fmla="*/ 2268897 w 4698057"/>
                <a:gd name="connsiteY3" fmla="*/ 1149908 h 1152417"/>
                <a:gd name="connsiteX4" fmla="*/ 74 w 4698057"/>
                <a:gd name="connsiteY4" fmla="*/ 584386 h 1152417"/>
                <a:gd name="connsiteX0" fmla="*/ 74 w 4698067"/>
                <a:gd name="connsiteY0" fmla="*/ 584500 h 1152531"/>
                <a:gd name="connsiteX1" fmla="*/ 2295883 w 4698067"/>
                <a:gd name="connsiteY1" fmla="*/ 3103 h 1152531"/>
                <a:gd name="connsiteX2" fmla="*/ 4698057 w 4698067"/>
                <a:gd name="connsiteY2" fmla="*/ 568625 h 1152531"/>
                <a:gd name="connsiteX3" fmla="*/ 2268897 w 4698067"/>
                <a:gd name="connsiteY3" fmla="*/ 1150022 h 1152531"/>
                <a:gd name="connsiteX4" fmla="*/ 74 w 4698067"/>
                <a:gd name="connsiteY4" fmla="*/ 584500 h 1152531"/>
                <a:gd name="connsiteX0" fmla="*/ 74 w 4698507"/>
                <a:gd name="connsiteY0" fmla="*/ 584500 h 1152572"/>
                <a:gd name="connsiteX1" fmla="*/ 2295883 w 4698507"/>
                <a:gd name="connsiteY1" fmla="*/ 3103 h 1152572"/>
                <a:gd name="connsiteX2" fmla="*/ 4698057 w 4698507"/>
                <a:gd name="connsiteY2" fmla="*/ 568625 h 1152572"/>
                <a:gd name="connsiteX3" fmla="*/ 2268897 w 4698507"/>
                <a:gd name="connsiteY3" fmla="*/ 1150022 h 1152572"/>
                <a:gd name="connsiteX4" fmla="*/ 74 w 4698507"/>
                <a:gd name="connsiteY4" fmla="*/ 584500 h 115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8507" h="1152572">
                  <a:moveTo>
                    <a:pt x="74" y="584500"/>
                  </a:moveTo>
                  <a:cubicBezTo>
                    <a:pt x="-11303" y="164746"/>
                    <a:pt x="1512886" y="5749"/>
                    <a:pt x="2295883" y="3103"/>
                  </a:cubicBezTo>
                  <a:cubicBezTo>
                    <a:pt x="3116980" y="-28118"/>
                    <a:pt x="4702820" y="177368"/>
                    <a:pt x="4698057" y="568625"/>
                  </a:cubicBezTo>
                  <a:cubicBezTo>
                    <a:pt x="4726632" y="931307"/>
                    <a:pt x="3390031" y="1180713"/>
                    <a:pt x="2268897" y="1150022"/>
                  </a:cubicBezTo>
                  <a:cubicBezTo>
                    <a:pt x="576263" y="1133618"/>
                    <a:pt x="-7599" y="780416"/>
                    <a:pt x="74" y="584500"/>
                  </a:cubicBezTo>
                  <a:close/>
                </a:path>
              </a:pathLst>
            </a:custGeom>
            <a:gradFill flip="none" rotWithShape="1">
              <a:gsLst>
                <a:gs pos="0">
                  <a:schemeClr val="bg1"/>
                </a:gs>
                <a:gs pos="100000">
                  <a:schemeClr val="bg1">
                    <a:lumMod val="75000"/>
                  </a:schemeClr>
                </a:gs>
              </a:gsLst>
              <a:lin ang="2700000" scaled="1"/>
              <a:tileRect/>
            </a:gradFill>
            <a:ln>
              <a:noFill/>
            </a:ln>
            <a:effectLst/>
            <a:scene3d>
              <a:camera prst="orthographicFront"/>
              <a:lightRig rig="threePt" dir="t"/>
            </a:scene3d>
            <a:sp3d extrusionH="133350" contourW="12700">
              <a:bevelT w="50800" h="19050" prst="relaxedInset"/>
              <a:extrusionClr>
                <a:schemeClr val="bg1"/>
              </a:extrusionClr>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158224" y="731967"/>
            <a:ext cx="6677760" cy="3322635"/>
            <a:chOff x="2423596" y="1310272"/>
            <a:chExt cx="7274391" cy="3619500"/>
          </a:xfrm>
        </p:grpSpPr>
        <p:pic>
          <p:nvPicPr>
            <p:cNvPr id="6" name="Picture 6" descr="C:\Users\Administrator\Desktop\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486" y="1310272"/>
              <a:ext cx="1619250" cy="3619500"/>
            </a:xfrm>
            <a:prstGeom prst="rect">
              <a:avLst/>
            </a:prstGeom>
            <a:noFill/>
            <a:effectLst>
              <a:reflection blurRad="6350" stA="34000" endPos="3000" dir="5400000" sy="-100000" algn="bl" rotWithShape="0"/>
            </a:effectLst>
            <a:extLst>
              <a:ext uri="{909E8E84-426E-40DD-AFC4-6F175D3DCCD1}">
                <a14:hiddenFill xmlns:a14="http://schemas.microsoft.com/office/drawing/2010/main">
                  <a:solidFill>
                    <a:srgbClr val="FFFFFF"/>
                  </a:solidFill>
                </a14:hiddenFill>
              </a:ext>
            </a:extLst>
          </p:spPr>
        </p:pic>
        <p:sp>
          <p:nvSpPr>
            <p:cNvPr id="7" name="椭圆 6"/>
            <p:cNvSpPr/>
            <p:nvPr/>
          </p:nvSpPr>
          <p:spPr>
            <a:xfrm>
              <a:off x="2423596" y="2208999"/>
              <a:ext cx="7274391" cy="1584176"/>
            </a:xfrm>
            <a:prstGeom prst="ellipse">
              <a:avLst/>
            </a:prstGeom>
            <a:noFill/>
            <a:ln w="63500">
              <a:gradFill>
                <a:gsLst>
                  <a:gs pos="0">
                    <a:srgbClr val="1B54F5"/>
                  </a:gs>
                  <a:gs pos="100000">
                    <a:srgbClr val="062EA0"/>
                  </a:gs>
                </a:gsLst>
                <a:lin ang="3000000" scaled="0"/>
              </a:gradFill>
              <a:miter lim="800000"/>
            </a:ln>
            <a:scene3d>
              <a:camera prst="perspectiveRelaxed" fov="0">
                <a:rot lat="18573603" lon="0" rev="0"/>
              </a:camera>
              <a:lightRig rig="threePt" dir="t"/>
            </a:scene3d>
            <a:sp3d extrusionH="177800">
              <a:extrusionClr>
                <a:srgbClr val="1457C8"/>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6" descr="C:\Users\Administrator\Desktop\22.png"/>
            <p:cNvPicPr>
              <a:picLocks noChangeAspect="1" noChangeArrowheads="1"/>
            </p:cNvPicPr>
            <p:nvPr/>
          </p:nvPicPr>
          <p:blipFill rotWithShape="1">
            <a:blip r:embed="rId2">
              <a:extLst>
                <a:ext uri="{28A0092B-C50C-407E-A947-70E740481C1C}">
                  <a14:useLocalDpi xmlns:a14="http://schemas.microsoft.com/office/drawing/2010/main" val="0"/>
                </a:ext>
              </a:extLst>
            </a:blip>
            <a:srcRect b="43370"/>
            <a:stretch/>
          </p:blipFill>
          <p:spPr bwMode="auto">
            <a:xfrm>
              <a:off x="5259486" y="1314662"/>
              <a:ext cx="1619250" cy="2049714"/>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8" name="矩形 17"/>
          <p:cNvSpPr/>
          <p:nvPr/>
        </p:nvSpPr>
        <p:spPr>
          <a:xfrm>
            <a:off x="665133" y="1635646"/>
            <a:ext cx="1723549" cy="276999"/>
          </a:xfrm>
          <a:prstGeom prst="rect">
            <a:avLst/>
          </a:prstGeom>
        </p:spPr>
        <p:txBody>
          <a:bodyPr wrap="none">
            <a:spAutoFit/>
          </a:bodyPr>
          <a:lstStyle/>
          <a:p>
            <a:r>
              <a:rPr lang="zh-CN" altLang="en-US" sz="1200">
                <a:latin typeface="微软雅黑" panose="020B0503020204020204" pitchFamily="34" charset="-122"/>
                <a:ea typeface="微软雅黑" panose="020B0503020204020204" pitchFamily="34" charset="-122"/>
              </a:rPr>
              <a:t>单击此处添加段落文本</a:t>
            </a:r>
          </a:p>
        </p:txBody>
      </p:sp>
      <p:sp>
        <p:nvSpPr>
          <p:cNvPr id="19" name="矩形 18"/>
          <p:cNvSpPr/>
          <p:nvPr/>
        </p:nvSpPr>
        <p:spPr>
          <a:xfrm>
            <a:off x="489778" y="2734228"/>
            <a:ext cx="1723549" cy="276999"/>
          </a:xfrm>
          <a:prstGeom prst="rect">
            <a:avLst/>
          </a:prstGeom>
        </p:spPr>
        <p:txBody>
          <a:bodyPr wrap="none">
            <a:spAutoFit/>
          </a:bodyPr>
          <a:lstStyle/>
          <a:p>
            <a:r>
              <a:rPr lang="zh-CN" altLang="en-US" sz="1200">
                <a:latin typeface="微软雅黑" panose="020B0503020204020204" pitchFamily="34" charset="-122"/>
                <a:ea typeface="微软雅黑" panose="020B0503020204020204" pitchFamily="34" charset="-122"/>
              </a:rPr>
              <a:t>单击此处添加段落文本</a:t>
            </a:r>
          </a:p>
        </p:txBody>
      </p:sp>
      <p:sp>
        <p:nvSpPr>
          <p:cNvPr id="20" name="矩形 19"/>
          <p:cNvSpPr/>
          <p:nvPr/>
        </p:nvSpPr>
        <p:spPr>
          <a:xfrm>
            <a:off x="2213327" y="3011227"/>
            <a:ext cx="1723549" cy="276999"/>
          </a:xfrm>
          <a:prstGeom prst="rect">
            <a:avLst/>
          </a:prstGeom>
        </p:spPr>
        <p:txBody>
          <a:bodyPr wrap="none">
            <a:spAutoFit/>
          </a:bodyPr>
          <a:lstStyle/>
          <a:p>
            <a:r>
              <a:rPr lang="zh-CN" altLang="en-US" sz="1200">
                <a:latin typeface="微软雅黑" panose="020B0503020204020204" pitchFamily="34" charset="-122"/>
                <a:ea typeface="微软雅黑" panose="020B0503020204020204" pitchFamily="34" charset="-122"/>
              </a:rPr>
              <a:t>单击此处添加段落文本</a:t>
            </a:r>
          </a:p>
        </p:txBody>
      </p:sp>
      <p:sp>
        <p:nvSpPr>
          <p:cNvPr id="21" name="矩形 20"/>
          <p:cNvSpPr/>
          <p:nvPr/>
        </p:nvSpPr>
        <p:spPr>
          <a:xfrm>
            <a:off x="4623294" y="3075844"/>
            <a:ext cx="1723549" cy="276999"/>
          </a:xfrm>
          <a:prstGeom prst="rect">
            <a:avLst/>
          </a:prstGeom>
        </p:spPr>
        <p:txBody>
          <a:bodyPr wrap="none">
            <a:spAutoFit/>
          </a:bodyPr>
          <a:lstStyle/>
          <a:p>
            <a:r>
              <a:rPr lang="zh-CN" altLang="en-US" sz="1200">
                <a:latin typeface="微软雅黑" panose="020B0503020204020204" pitchFamily="34" charset="-122"/>
                <a:ea typeface="微软雅黑" panose="020B0503020204020204" pitchFamily="34" charset="-122"/>
              </a:rPr>
              <a:t>单击此处添加段落文本</a:t>
            </a:r>
          </a:p>
        </p:txBody>
      </p:sp>
      <p:sp>
        <p:nvSpPr>
          <p:cNvPr id="22" name="矩形 21"/>
          <p:cNvSpPr/>
          <p:nvPr/>
        </p:nvSpPr>
        <p:spPr>
          <a:xfrm>
            <a:off x="6767978" y="2862713"/>
            <a:ext cx="1723549" cy="276999"/>
          </a:xfrm>
          <a:prstGeom prst="rect">
            <a:avLst/>
          </a:prstGeom>
        </p:spPr>
        <p:txBody>
          <a:bodyPr wrap="none">
            <a:spAutoFit/>
          </a:bodyPr>
          <a:lstStyle/>
          <a:p>
            <a:r>
              <a:rPr lang="zh-CN" altLang="en-US" sz="1200">
                <a:latin typeface="微软雅黑" panose="020B0503020204020204" pitchFamily="34" charset="-122"/>
                <a:ea typeface="微软雅黑" panose="020B0503020204020204" pitchFamily="34" charset="-122"/>
              </a:rPr>
              <a:t>单击此处添加段落文本</a:t>
            </a:r>
          </a:p>
        </p:txBody>
      </p:sp>
      <p:sp>
        <p:nvSpPr>
          <p:cNvPr id="23" name="矩形 22"/>
          <p:cNvSpPr/>
          <p:nvPr/>
        </p:nvSpPr>
        <p:spPr>
          <a:xfrm>
            <a:off x="6974209" y="1653798"/>
            <a:ext cx="1723549" cy="276999"/>
          </a:xfrm>
          <a:prstGeom prst="rect">
            <a:avLst/>
          </a:prstGeom>
        </p:spPr>
        <p:txBody>
          <a:bodyPr wrap="none">
            <a:spAutoFit/>
          </a:bodyPr>
          <a:lstStyle/>
          <a:p>
            <a:r>
              <a:rPr lang="zh-CN" altLang="en-US" sz="1200">
                <a:latin typeface="微软雅黑" panose="020B0503020204020204" pitchFamily="34" charset="-122"/>
                <a:ea typeface="微软雅黑" panose="020B0503020204020204" pitchFamily="34" charset="-122"/>
              </a:rPr>
              <a:t>单击此处添加段落文本</a:t>
            </a:r>
          </a:p>
        </p:txBody>
      </p:sp>
    </p:spTree>
    <p:extLst>
      <p:ext uri="{BB962C8B-B14F-4D97-AF65-F5344CB8AC3E}">
        <p14:creationId xmlns:p14="http://schemas.microsoft.com/office/powerpoint/2010/main" val="35341486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ubTriangle"/>
          <p:cNvSpPr>
            <a:spLocks noEditPoints="1" noChangeArrowheads="1"/>
          </p:cNvSpPr>
          <p:nvPr/>
        </p:nvSpPr>
        <p:spPr bwMode="auto">
          <a:xfrm rot="14459761">
            <a:off x="2758203" y="1657880"/>
            <a:ext cx="3982873" cy="3981670"/>
          </a:xfrm>
          <a:custGeom>
            <a:avLst/>
            <a:gdLst>
              <a:gd name="G0" fmla="+- 0 0 0"/>
              <a:gd name="G1" fmla="*/ 20111 1 2"/>
              <a:gd name="G2" fmla="*/ G1 12381 21600"/>
              <a:gd name="G3" fmla="+- 20111 0 G2"/>
              <a:gd name="G4" fmla="+- 20111 0 0"/>
              <a:gd name="G5" fmla="+- G1 10800 0"/>
              <a:gd name="G6" fmla="*/ 12381 1 2"/>
              <a:gd name="G7" fmla="+- 12381 0 0"/>
              <a:gd name="G8" fmla="+- G2 G6 G1"/>
              <a:gd name="G9" fmla="+- G8 10800 0"/>
              <a:gd name="G10" fmla="+- G6 10800 0"/>
              <a:gd name="T0" fmla="*/ 20111 w 21600"/>
              <a:gd name="T1" fmla="*/ 0 h 21600"/>
              <a:gd name="T2" fmla="*/ 10056 w 21600"/>
              <a:gd name="T3" fmla="*/ 10800 h 21600"/>
              <a:gd name="T4" fmla="*/ 0 w 21600"/>
              <a:gd name="T5" fmla="*/ 21600 h 21600"/>
              <a:gd name="T6" fmla="*/ 10800 w 21600"/>
              <a:gd name="T7" fmla="*/ 16991 h 21600"/>
              <a:gd name="T8" fmla="*/ 21600 w 21600"/>
              <a:gd name="T9" fmla="*/ 12381 h 21600"/>
              <a:gd name="T10" fmla="*/ 20856 w 21600"/>
              <a:gd name="T11" fmla="*/ 6191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20111" y="0"/>
                </a:moveTo>
                <a:lnTo>
                  <a:pt x="0" y="21600"/>
                </a:lnTo>
                <a:lnTo>
                  <a:pt x="21600" y="12381"/>
                </a:lnTo>
                <a:close/>
              </a:path>
            </a:pathLst>
          </a:custGeom>
          <a:solidFill>
            <a:srgbClr val="C0C0C0">
              <a:alpha val="50000"/>
            </a:srgbClr>
          </a:solidFill>
          <a:ln w="9525">
            <a:noFill/>
            <a:miter lim="800000"/>
            <a:headEnd/>
            <a:tailEnd/>
          </a:ln>
          <a:effectLst/>
        </p:spPr>
        <p:txBody>
          <a:bodyPr/>
          <a:lstStyle/>
          <a:p>
            <a:endParaRPr lang="ko-KR" altLang="en-US"/>
          </a:p>
        </p:txBody>
      </p:sp>
      <p:sp>
        <p:nvSpPr>
          <p:cNvPr id="26" name="PubTriangle"/>
          <p:cNvSpPr>
            <a:spLocks noEditPoints="1" noChangeArrowheads="1"/>
          </p:cNvSpPr>
          <p:nvPr/>
        </p:nvSpPr>
        <p:spPr bwMode="auto">
          <a:xfrm rot="14459761">
            <a:off x="3045007" y="1199230"/>
            <a:ext cx="3980468" cy="3979266"/>
          </a:xfrm>
          <a:custGeom>
            <a:avLst/>
            <a:gdLst>
              <a:gd name="G0" fmla="+- 0 0 0"/>
              <a:gd name="G1" fmla="*/ 20111 1 2"/>
              <a:gd name="G2" fmla="*/ G1 12381 21600"/>
              <a:gd name="G3" fmla="+- 20111 0 G2"/>
              <a:gd name="G4" fmla="+- 20111 0 0"/>
              <a:gd name="G5" fmla="+- G1 10800 0"/>
              <a:gd name="G6" fmla="*/ 12381 1 2"/>
              <a:gd name="G7" fmla="+- 12381 0 0"/>
              <a:gd name="G8" fmla="+- G2 G6 G1"/>
              <a:gd name="G9" fmla="+- G8 10800 0"/>
              <a:gd name="G10" fmla="+- G6 10800 0"/>
              <a:gd name="T0" fmla="*/ 20111 w 21600"/>
              <a:gd name="T1" fmla="*/ 0 h 21600"/>
              <a:gd name="T2" fmla="*/ 10056 w 21600"/>
              <a:gd name="T3" fmla="*/ 10800 h 21600"/>
              <a:gd name="T4" fmla="*/ 0 w 21600"/>
              <a:gd name="T5" fmla="*/ 21600 h 21600"/>
              <a:gd name="T6" fmla="*/ 10800 w 21600"/>
              <a:gd name="T7" fmla="*/ 16991 h 21600"/>
              <a:gd name="T8" fmla="*/ 21600 w 21600"/>
              <a:gd name="T9" fmla="*/ 12381 h 21600"/>
              <a:gd name="T10" fmla="*/ 20856 w 21600"/>
              <a:gd name="T11" fmla="*/ 6191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20111" y="0"/>
                </a:moveTo>
                <a:lnTo>
                  <a:pt x="0" y="21600"/>
                </a:lnTo>
                <a:lnTo>
                  <a:pt x="21600" y="12381"/>
                </a:lnTo>
                <a:close/>
              </a:path>
            </a:pathLst>
          </a:custGeom>
          <a:gradFill rotWithShape="1">
            <a:gsLst>
              <a:gs pos="0">
                <a:srgbClr val="808080"/>
              </a:gs>
              <a:gs pos="100000">
                <a:srgbClr val="808080">
                  <a:gamma/>
                  <a:tint val="73725"/>
                  <a:invGamma/>
                </a:srgbClr>
              </a:gs>
            </a:gsLst>
            <a:lin ang="5400000" scaled="1"/>
          </a:gradFill>
          <a:ln w="9525">
            <a:noFill/>
            <a:miter lim="800000"/>
            <a:headEnd/>
            <a:tailEnd/>
          </a:ln>
          <a:effectLst/>
        </p:spPr>
        <p:txBody>
          <a:bodyPr/>
          <a:lstStyle/>
          <a:p>
            <a:endParaRPr lang="ko-KR" altLang="en-US"/>
          </a:p>
        </p:txBody>
      </p:sp>
      <p:grpSp>
        <p:nvGrpSpPr>
          <p:cNvPr id="27" name="组合 26"/>
          <p:cNvGrpSpPr/>
          <p:nvPr/>
        </p:nvGrpSpPr>
        <p:grpSpPr>
          <a:xfrm>
            <a:off x="2195736" y="1152242"/>
            <a:ext cx="790575" cy="790575"/>
            <a:chOff x="2411413" y="1412875"/>
            <a:chExt cx="790575" cy="790575"/>
          </a:xfrm>
        </p:grpSpPr>
        <p:sp>
          <p:nvSpPr>
            <p:cNvPr id="28" name="Oval 7"/>
            <p:cNvSpPr>
              <a:spLocks noChangeArrowheads="1"/>
            </p:cNvSpPr>
            <p:nvPr/>
          </p:nvSpPr>
          <p:spPr bwMode="auto">
            <a:xfrm>
              <a:off x="2411413" y="1412875"/>
              <a:ext cx="790575" cy="790575"/>
            </a:xfrm>
            <a:prstGeom prst="ellipse">
              <a:avLst/>
            </a:prstGeom>
            <a:gradFill rotWithShape="1">
              <a:gsLst>
                <a:gs pos="0">
                  <a:srgbClr val="2666C4">
                    <a:gamma/>
                    <a:tint val="54118"/>
                    <a:invGamma/>
                  </a:srgbClr>
                </a:gs>
                <a:gs pos="100000">
                  <a:srgbClr val="2666C4"/>
                </a:gs>
              </a:gsLst>
              <a:lin ang="5400000" scaled="1"/>
            </a:gradFill>
            <a:ln w="9525">
              <a:noFill/>
              <a:round/>
              <a:headEnd/>
              <a:tailEnd/>
            </a:ln>
            <a:effectLst/>
          </p:spPr>
          <p:txBody>
            <a:bodyPr wrap="none" anchor="ctr"/>
            <a:lstStyle/>
            <a:p>
              <a:endParaRPr lang="ko-KR" altLang="en-US"/>
            </a:p>
          </p:txBody>
        </p:sp>
        <p:sp>
          <p:nvSpPr>
            <p:cNvPr id="29" name="Oval 8"/>
            <p:cNvSpPr>
              <a:spLocks noChangeArrowheads="1"/>
            </p:cNvSpPr>
            <p:nvPr/>
          </p:nvSpPr>
          <p:spPr bwMode="auto">
            <a:xfrm>
              <a:off x="2482850" y="1412875"/>
              <a:ext cx="647700" cy="642938"/>
            </a:xfrm>
            <a:prstGeom prst="ellipse">
              <a:avLst/>
            </a:prstGeom>
            <a:gradFill rotWithShape="1">
              <a:gsLst>
                <a:gs pos="0">
                  <a:srgbClr val="2666C4">
                    <a:gamma/>
                    <a:tint val="33725"/>
                    <a:invGamma/>
                  </a:srgbClr>
                </a:gs>
                <a:gs pos="100000">
                  <a:srgbClr val="2666C4">
                    <a:alpha val="20000"/>
                  </a:srgbClr>
                </a:gs>
              </a:gsLst>
              <a:lin ang="5400000" scaled="1"/>
            </a:gradFill>
            <a:ln w="9525">
              <a:noFill/>
              <a:round/>
              <a:headEnd/>
              <a:tailEnd/>
            </a:ln>
            <a:effectLst/>
          </p:spPr>
          <p:txBody>
            <a:bodyPr wrap="none" anchor="ctr"/>
            <a:lstStyle/>
            <a:p>
              <a:endParaRPr lang="ko-KR" altLang="en-US"/>
            </a:p>
          </p:txBody>
        </p:sp>
      </p:grpSp>
      <p:grpSp>
        <p:nvGrpSpPr>
          <p:cNvPr id="30" name="组合 29"/>
          <p:cNvGrpSpPr/>
          <p:nvPr/>
        </p:nvGrpSpPr>
        <p:grpSpPr>
          <a:xfrm>
            <a:off x="3587288" y="1978770"/>
            <a:ext cx="494962" cy="494962"/>
            <a:chOff x="2411413" y="1412875"/>
            <a:chExt cx="790575" cy="790575"/>
          </a:xfrm>
        </p:grpSpPr>
        <p:sp>
          <p:nvSpPr>
            <p:cNvPr id="31" name="Oval 7"/>
            <p:cNvSpPr>
              <a:spLocks noChangeArrowheads="1"/>
            </p:cNvSpPr>
            <p:nvPr/>
          </p:nvSpPr>
          <p:spPr bwMode="auto">
            <a:xfrm>
              <a:off x="2411413" y="1412875"/>
              <a:ext cx="790575" cy="790575"/>
            </a:xfrm>
            <a:prstGeom prst="ellipse">
              <a:avLst/>
            </a:prstGeom>
            <a:gradFill rotWithShape="1">
              <a:gsLst>
                <a:gs pos="0">
                  <a:srgbClr val="2666C4">
                    <a:gamma/>
                    <a:tint val="54118"/>
                    <a:invGamma/>
                  </a:srgbClr>
                </a:gs>
                <a:gs pos="100000">
                  <a:srgbClr val="2666C4"/>
                </a:gs>
              </a:gsLst>
              <a:lin ang="5400000" scaled="1"/>
            </a:gradFill>
            <a:ln w="9525">
              <a:noFill/>
              <a:round/>
              <a:headEnd/>
              <a:tailEnd/>
            </a:ln>
            <a:effectLst/>
          </p:spPr>
          <p:txBody>
            <a:bodyPr wrap="none" anchor="ctr"/>
            <a:lstStyle/>
            <a:p>
              <a:endParaRPr lang="ko-KR" altLang="en-US"/>
            </a:p>
          </p:txBody>
        </p:sp>
        <p:sp>
          <p:nvSpPr>
            <p:cNvPr id="32" name="Oval 8"/>
            <p:cNvSpPr>
              <a:spLocks noChangeArrowheads="1"/>
            </p:cNvSpPr>
            <p:nvPr/>
          </p:nvSpPr>
          <p:spPr bwMode="auto">
            <a:xfrm>
              <a:off x="2482850" y="1412875"/>
              <a:ext cx="647700" cy="642938"/>
            </a:xfrm>
            <a:prstGeom prst="ellipse">
              <a:avLst/>
            </a:prstGeom>
            <a:gradFill rotWithShape="1">
              <a:gsLst>
                <a:gs pos="0">
                  <a:srgbClr val="2666C4">
                    <a:gamma/>
                    <a:tint val="33725"/>
                    <a:invGamma/>
                  </a:srgbClr>
                </a:gs>
                <a:gs pos="100000">
                  <a:srgbClr val="2666C4">
                    <a:alpha val="20000"/>
                  </a:srgbClr>
                </a:gs>
              </a:gsLst>
              <a:lin ang="5400000" scaled="1"/>
            </a:gradFill>
            <a:ln w="9525">
              <a:noFill/>
              <a:round/>
              <a:headEnd/>
              <a:tailEnd/>
            </a:ln>
            <a:effectLst/>
          </p:spPr>
          <p:txBody>
            <a:bodyPr wrap="none" anchor="ctr"/>
            <a:lstStyle/>
            <a:p>
              <a:endParaRPr lang="ko-KR" altLang="en-US"/>
            </a:p>
          </p:txBody>
        </p:sp>
      </p:grpSp>
      <p:grpSp>
        <p:nvGrpSpPr>
          <p:cNvPr id="33" name="组合 32"/>
          <p:cNvGrpSpPr/>
          <p:nvPr/>
        </p:nvGrpSpPr>
        <p:grpSpPr>
          <a:xfrm>
            <a:off x="6137565" y="3219822"/>
            <a:ext cx="420210" cy="420210"/>
            <a:chOff x="2411413" y="1412875"/>
            <a:chExt cx="790575" cy="790575"/>
          </a:xfrm>
        </p:grpSpPr>
        <p:sp>
          <p:nvSpPr>
            <p:cNvPr id="34" name="Oval 7"/>
            <p:cNvSpPr>
              <a:spLocks noChangeArrowheads="1"/>
            </p:cNvSpPr>
            <p:nvPr/>
          </p:nvSpPr>
          <p:spPr bwMode="auto">
            <a:xfrm>
              <a:off x="2411413" y="1412875"/>
              <a:ext cx="790575" cy="790575"/>
            </a:xfrm>
            <a:prstGeom prst="ellipse">
              <a:avLst/>
            </a:prstGeom>
            <a:gradFill rotWithShape="1">
              <a:gsLst>
                <a:gs pos="0">
                  <a:srgbClr val="2666C4">
                    <a:gamma/>
                    <a:tint val="54118"/>
                    <a:invGamma/>
                  </a:srgbClr>
                </a:gs>
                <a:gs pos="100000">
                  <a:srgbClr val="2666C4"/>
                </a:gs>
              </a:gsLst>
              <a:lin ang="5400000" scaled="1"/>
            </a:gradFill>
            <a:ln w="9525">
              <a:noFill/>
              <a:round/>
              <a:headEnd/>
              <a:tailEnd/>
            </a:ln>
            <a:effectLst/>
          </p:spPr>
          <p:txBody>
            <a:bodyPr wrap="none" anchor="ctr"/>
            <a:lstStyle/>
            <a:p>
              <a:endParaRPr lang="ko-KR" altLang="en-US"/>
            </a:p>
          </p:txBody>
        </p:sp>
        <p:sp>
          <p:nvSpPr>
            <p:cNvPr id="35" name="Oval 8"/>
            <p:cNvSpPr>
              <a:spLocks noChangeArrowheads="1"/>
            </p:cNvSpPr>
            <p:nvPr/>
          </p:nvSpPr>
          <p:spPr bwMode="auto">
            <a:xfrm>
              <a:off x="2482850" y="1412875"/>
              <a:ext cx="647700" cy="642938"/>
            </a:xfrm>
            <a:prstGeom prst="ellipse">
              <a:avLst/>
            </a:prstGeom>
            <a:gradFill rotWithShape="1">
              <a:gsLst>
                <a:gs pos="0">
                  <a:srgbClr val="2666C4">
                    <a:gamma/>
                    <a:tint val="33725"/>
                    <a:invGamma/>
                  </a:srgbClr>
                </a:gs>
                <a:gs pos="100000">
                  <a:srgbClr val="2666C4">
                    <a:alpha val="20000"/>
                  </a:srgbClr>
                </a:gs>
              </a:gsLst>
              <a:lin ang="5400000" scaled="1"/>
            </a:gradFill>
            <a:ln w="9525">
              <a:noFill/>
              <a:round/>
              <a:headEnd/>
              <a:tailEnd/>
            </a:ln>
            <a:effectLst/>
          </p:spPr>
          <p:txBody>
            <a:bodyPr wrap="none" anchor="ctr"/>
            <a:lstStyle/>
            <a:p>
              <a:endParaRPr lang="ko-KR" altLang="en-US"/>
            </a:p>
          </p:txBody>
        </p:sp>
      </p:grpSp>
      <p:grpSp>
        <p:nvGrpSpPr>
          <p:cNvPr id="36" name="组合 35"/>
          <p:cNvGrpSpPr/>
          <p:nvPr/>
        </p:nvGrpSpPr>
        <p:grpSpPr>
          <a:xfrm>
            <a:off x="5302491" y="2435508"/>
            <a:ext cx="475762" cy="475762"/>
            <a:chOff x="2411413" y="1412875"/>
            <a:chExt cx="790575" cy="790575"/>
          </a:xfrm>
        </p:grpSpPr>
        <p:sp>
          <p:nvSpPr>
            <p:cNvPr id="37" name="Oval 7"/>
            <p:cNvSpPr>
              <a:spLocks noChangeArrowheads="1"/>
            </p:cNvSpPr>
            <p:nvPr/>
          </p:nvSpPr>
          <p:spPr bwMode="auto">
            <a:xfrm>
              <a:off x="2411413" y="1412875"/>
              <a:ext cx="790575" cy="790575"/>
            </a:xfrm>
            <a:prstGeom prst="ellipse">
              <a:avLst/>
            </a:prstGeom>
            <a:gradFill rotWithShape="1">
              <a:gsLst>
                <a:gs pos="0">
                  <a:srgbClr val="2666C4">
                    <a:gamma/>
                    <a:tint val="54118"/>
                    <a:invGamma/>
                  </a:srgbClr>
                </a:gs>
                <a:gs pos="100000">
                  <a:srgbClr val="2666C4"/>
                </a:gs>
              </a:gsLst>
              <a:lin ang="5400000" scaled="1"/>
            </a:gradFill>
            <a:ln w="9525">
              <a:noFill/>
              <a:round/>
              <a:headEnd/>
              <a:tailEnd/>
            </a:ln>
            <a:effectLst/>
          </p:spPr>
          <p:txBody>
            <a:bodyPr wrap="none" anchor="ctr"/>
            <a:lstStyle/>
            <a:p>
              <a:endParaRPr lang="ko-KR" altLang="en-US"/>
            </a:p>
          </p:txBody>
        </p:sp>
        <p:sp>
          <p:nvSpPr>
            <p:cNvPr id="38" name="Oval 8"/>
            <p:cNvSpPr>
              <a:spLocks noChangeArrowheads="1"/>
            </p:cNvSpPr>
            <p:nvPr/>
          </p:nvSpPr>
          <p:spPr bwMode="auto">
            <a:xfrm>
              <a:off x="2482850" y="1412875"/>
              <a:ext cx="647700" cy="642938"/>
            </a:xfrm>
            <a:prstGeom prst="ellipse">
              <a:avLst/>
            </a:prstGeom>
            <a:gradFill rotWithShape="1">
              <a:gsLst>
                <a:gs pos="0">
                  <a:srgbClr val="2666C4">
                    <a:gamma/>
                    <a:tint val="33725"/>
                    <a:invGamma/>
                  </a:srgbClr>
                </a:gs>
                <a:gs pos="100000">
                  <a:srgbClr val="2666C4">
                    <a:alpha val="20000"/>
                  </a:srgbClr>
                </a:gs>
              </a:gsLst>
              <a:lin ang="5400000" scaled="1"/>
            </a:gradFill>
            <a:ln w="9525">
              <a:noFill/>
              <a:round/>
              <a:headEnd/>
              <a:tailEnd/>
            </a:ln>
            <a:effectLst/>
          </p:spPr>
          <p:txBody>
            <a:bodyPr wrap="none" anchor="ctr"/>
            <a:lstStyle/>
            <a:p>
              <a:endParaRPr lang="ko-KR" altLang="en-US"/>
            </a:p>
          </p:txBody>
        </p:sp>
      </p:grpSp>
      <p:sp>
        <p:nvSpPr>
          <p:cNvPr id="39" name="TextBox 20"/>
          <p:cNvSpPr txBox="1"/>
          <p:nvPr/>
        </p:nvSpPr>
        <p:spPr bwMode="auto">
          <a:xfrm>
            <a:off x="5994277" y="1411903"/>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40" name="矩形 39"/>
          <p:cNvSpPr/>
          <p:nvPr/>
        </p:nvSpPr>
        <p:spPr>
          <a:xfrm>
            <a:off x="5778253" y="1074321"/>
            <a:ext cx="2236510" cy="338554"/>
          </a:xfrm>
          <a:prstGeom prst="rect">
            <a:avLst/>
          </a:prstGeom>
          <a:solidFill>
            <a:srgbClr val="005693"/>
          </a:solidFill>
        </p:spPr>
        <p:txBody>
          <a:bodyPr wrap="none">
            <a:spAutoFit/>
          </a:bodyPr>
          <a:lstStyle/>
          <a:p>
            <a:r>
              <a:rPr lang="zh-CN" altLang="en-US" sz="1600" kern="0">
                <a:solidFill>
                  <a:schemeClr val="bg1"/>
                </a:solidFill>
                <a:latin typeface="微软雅黑" pitchFamily="34" charset="-122"/>
                <a:ea typeface="微软雅黑" pitchFamily="34" charset="-122"/>
              </a:rPr>
              <a:t>单击此处添加段落文本</a:t>
            </a:r>
            <a:endParaRPr lang="zh-CN" altLang="en-US" sz="1600">
              <a:solidFill>
                <a:schemeClr val="bg1"/>
              </a:solidFill>
            </a:endParaRPr>
          </a:p>
        </p:txBody>
      </p:sp>
      <p:sp>
        <p:nvSpPr>
          <p:cNvPr id="41" name="TextBox 20"/>
          <p:cNvSpPr txBox="1"/>
          <p:nvPr/>
        </p:nvSpPr>
        <p:spPr bwMode="auto">
          <a:xfrm>
            <a:off x="334694" y="3435134"/>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42" name="矩形 41"/>
          <p:cNvSpPr/>
          <p:nvPr/>
        </p:nvSpPr>
        <p:spPr>
          <a:xfrm>
            <a:off x="118670" y="3097552"/>
            <a:ext cx="2236510" cy="338554"/>
          </a:xfrm>
          <a:prstGeom prst="rect">
            <a:avLst/>
          </a:prstGeom>
          <a:solidFill>
            <a:srgbClr val="005693"/>
          </a:solidFill>
        </p:spPr>
        <p:txBody>
          <a:bodyPr wrap="none">
            <a:spAutoFit/>
          </a:bodyPr>
          <a:lstStyle/>
          <a:p>
            <a:r>
              <a:rPr lang="zh-CN" altLang="en-US" sz="1600" kern="0">
                <a:solidFill>
                  <a:schemeClr val="bg1"/>
                </a:solidFill>
                <a:latin typeface="微软雅黑" pitchFamily="34" charset="-122"/>
                <a:ea typeface="微软雅黑" pitchFamily="34" charset="-122"/>
              </a:rPr>
              <a:t>单击此处添加段落文本</a:t>
            </a:r>
            <a:endParaRPr lang="zh-CN" altLang="en-US" sz="1600">
              <a:solidFill>
                <a:schemeClr val="bg1"/>
              </a:solidFill>
            </a:endParaRPr>
          </a:p>
        </p:txBody>
      </p:sp>
    </p:spTree>
    <p:extLst>
      <p:ext uri="{BB962C8B-B14F-4D97-AF65-F5344CB8AC3E}">
        <p14:creationId xmlns:p14="http://schemas.microsoft.com/office/powerpoint/2010/main" val="39107197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7"/>
          <p:cNvSpPr>
            <a:spLocks noChangeArrowheads="1"/>
          </p:cNvSpPr>
          <p:nvPr/>
        </p:nvSpPr>
        <p:spPr bwMode="auto">
          <a:xfrm>
            <a:off x="180280" y="1503357"/>
            <a:ext cx="1511300" cy="1384300"/>
          </a:xfrm>
          <a:prstGeom prst="rect">
            <a:avLst/>
          </a:prstGeom>
          <a:gradFill rotWithShape="1">
            <a:gsLst>
              <a:gs pos="0">
                <a:srgbClr val="C0C0C0"/>
              </a:gs>
              <a:gs pos="100000">
                <a:srgbClr val="C0C0C0">
                  <a:gamma/>
                  <a:tint val="47451"/>
                  <a:invGamma/>
                </a:srgbClr>
              </a:gs>
            </a:gsLst>
            <a:lin ang="5400000" scaled="1"/>
          </a:gradFill>
          <a:ln w="25400">
            <a:solidFill>
              <a:schemeClr val="bg1"/>
            </a:solidFill>
            <a:miter lim="800000"/>
            <a:headEnd/>
            <a:tailEnd/>
          </a:ln>
          <a:effectLst>
            <a:outerShdw dist="99190" dir="3011666" algn="ctr" rotWithShape="0">
              <a:schemeClr val="bg2"/>
            </a:outerShdw>
          </a:effectLst>
        </p:spPr>
        <p:txBody>
          <a:bodyPr wrap="none" anchor="ctr"/>
          <a:lstStyle/>
          <a:p>
            <a:endParaRPr lang="ko-KR" altLang="en-US"/>
          </a:p>
        </p:txBody>
      </p:sp>
      <p:sp>
        <p:nvSpPr>
          <p:cNvPr id="3" name="Rectangle 18"/>
          <p:cNvSpPr>
            <a:spLocks noChangeArrowheads="1"/>
          </p:cNvSpPr>
          <p:nvPr/>
        </p:nvSpPr>
        <p:spPr bwMode="auto">
          <a:xfrm>
            <a:off x="1980505" y="1503357"/>
            <a:ext cx="1511300" cy="1384300"/>
          </a:xfrm>
          <a:prstGeom prst="rect">
            <a:avLst/>
          </a:prstGeom>
          <a:gradFill rotWithShape="1">
            <a:gsLst>
              <a:gs pos="0">
                <a:srgbClr val="18407B"/>
              </a:gs>
              <a:gs pos="100000">
                <a:srgbClr val="18407B">
                  <a:gamma/>
                  <a:tint val="47451"/>
                  <a:invGamma/>
                </a:srgbClr>
              </a:gs>
            </a:gsLst>
            <a:lin ang="5400000" scaled="1"/>
          </a:gradFill>
          <a:ln w="25400">
            <a:solidFill>
              <a:schemeClr val="bg1"/>
            </a:solidFill>
            <a:miter lim="800000"/>
            <a:headEnd/>
            <a:tailEnd/>
          </a:ln>
          <a:effectLst>
            <a:outerShdw dist="99190" dir="3011666" algn="ctr" rotWithShape="0">
              <a:schemeClr val="bg2"/>
            </a:outerShdw>
          </a:effectLst>
        </p:spPr>
        <p:txBody>
          <a:bodyPr wrap="none" anchor="ctr"/>
          <a:lstStyle/>
          <a:p>
            <a:endParaRPr lang="ko-KR" altLang="en-US"/>
          </a:p>
        </p:txBody>
      </p:sp>
      <p:sp>
        <p:nvSpPr>
          <p:cNvPr id="4" name="Rectangle 19"/>
          <p:cNvSpPr>
            <a:spLocks noChangeArrowheads="1"/>
          </p:cNvSpPr>
          <p:nvPr/>
        </p:nvSpPr>
        <p:spPr bwMode="auto">
          <a:xfrm>
            <a:off x="3780730" y="1503357"/>
            <a:ext cx="1511300" cy="1384300"/>
          </a:xfrm>
          <a:prstGeom prst="rect">
            <a:avLst/>
          </a:prstGeom>
          <a:gradFill rotWithShape="1">
            <a:gsLst>
              <a:gs pos="0">
                <a:srgbClr val="C0C0C0"/>
              </a:gs>
              <a:gs pos="100000">
                <a:srgbClr val="C0C0C0">
                  <a:gamma/>
                  <a:tint val="47451"/>
                  <a:invGamma/>
                </a:srgbClr>
              </a:gs>
            </a:gsLst>
            <a:lin ang="5400000" scaled="1"/>
          </a:gradFill>
          <a:ln w="25400">
            <a:solidFill>
              <a:schemeClr val="bg1"/>
            </a:solidFill>
            <a:miter lim="800000"/>
            <a:headEnd/>
            <a:tailEnd/>
          </a:ln>
          <a:effectLst>
            <a:outerShdw dist="99190" dir="3011666" algn="ctr" rotWithShape="0">
              <a:schemeClr val="bg2"/>
            </a:outerShdw>
          </a:effectLst>
        </p:spPr>
        <p:txBody>
          <a:bodyPr wrap="none" anchor="ctr"/>
          <a:lstStyle/>
          <a:p>
            <a:endParaRPr lang="ko-KR" altLang="en-US"/>
          </a:p>
        </p:txBody>
      </p:sp>
      <p:sp>
        <p:nvSpPr>
          <p:cNvPr id="5" name="Rectangle 20"/>
          <p:cNvSpPr>
            <a:spLocks noChangeArrowheads="1"/>
          </p:cNvSpPr>
          <p:nvPr/>
        </p:nvSpPr>
        <p:spPr bwMode="auto">
          <a:xfrm>
            <a:off x="5580955" y="1503357"/>
            <a:ext cx="1511300" cy="1384300"/>
          </a:xfrm>
          <a:prstGeom prst="rect">
            <a:avLst/>
          </a:prstGeom>
          <a:gradFill rotWithShape="1">
            <a:gsLst>
              <a:gs pos="0">
                <a:srgbClr val="C0C0C0"/>
              </a:gs>
              <a:gs pos="100000">
                <a:srgbClr val="C0C0C0">
                  <a:gamma/>
                  <a:tint val="47451"/>
                  <a:invGamma/>
                </a:srgbClr>
              </a:gs>
            </a:gsLst>
            <a:lin ang="5400000" scaled="1"/>
          </a:gradFill>
          <a:ln w="25400">
            <a:solidFill>
              <a:schemeClr val="bg1"/>
            </a:solidFill>
            <a:miter lim="800000"/>
            <a:headEnd/>
            <a:tailEnd/>
          </a:ln>
          <a:effectLst>
            <a:outerShdw dist="99190" dir="3011666" algn="ctr" rotWithShape="0">
              <a:schemeClr val="bg2"/>
            </a:outerShdw>
          </a:effectLst>
        </p:spPr>
        <p:txBody>
          <a:bodyPr wrap="none" anchor="ctr"/>
          <a:lstStyle/>
          <a:p>
            <a:endParaRPr lang="ko-KR" altLang="en-US"/>
          </a:p>
        </p:txBody>
      </p:sp>
      <p:sp>
        <p:nvSpPr>
          <p:cNvPr id="6" name="Rectangle 21"/>
          <p:cNvSpPr>
            <a:spLocks noChangeArrowheads="1"/>
          </p:cNvSpPr>
          <p:nvPr/>
        </p:nvSpPr>
        <p:spPr bwMode="auto">
          <a:xfrm>
            <a:off x="7381180" y="1519232"/>
            <a:ext cx="1511300" cy="1384300"/>
          </a:xfrm>
          <a:prstGeom prst="rect">
            <a:avLst/>
          </a:prstGeom>
          <a:gradFill rotWithShape="1">
            <a:gsLst>
              <a:gs pos="0">
                <a:srgbClr val="18407B"/>
              </a:gs>
              <a:gs pos="100000">
                <a:srgbClr val="18407B">
                  <a:gamma/>
                  <a:tint val="47451"/>
                  <a:invGamma/>
                </a:srgbClr>
              </a:gs>
            </a:gsLst>
            <a:lin ang="5400000" scaled="1"/>
          </a:gradFill>
          <a:ln w="25400">
            <a:solidFill>
              <a:schemeClr val="bg1"/>
            </a:solidFill>
            <a:miter lim="800000"/>
            <a:headEnd/>
            <a:tailEnd/>
          </a:ln>
          <a:effectLst>
            <a:outerShdw dist="99190" dir="3011666" algn="ctr" rotWithShape="0">
              <a:schemeClr val="bg2"/>
            </a:outerShdw>
          </a:effectLst>
        </p:spPr>
        <p:txBody>
          <a:bodyPr wrap="none" anchor="ctr"/>
          <a:lstStyle/>
          <a:p>
            <a:endParaRPr lang="ko-KR" altLang="en-US"/>
          </a:p>
        </p:txBody>
      </p:sp>
      <p:sp>
        <p:nvSpPr>
          <p:cNvPr id="7" name="Oval 22"/>
          <p:cNvSpPr>
            <a:spLocks noChangeArrowheads="1"/>
          </p:cNvSpPr>
          <p:nvPr/>
        </p:nvSpPr>
        <p:spPr bwMode="auto">
          <a:xfrm>
            <a:off x="827980" y="2111370"/>
            <a:ext cx="215900" cy="215900"/>
          </a:xfrm>
          <a:prstGeom prst="ellipse">
            <a:avLst/>
          </a:prstGeom>
          <a:gradFill rotWithShape="1">
            <a:gsLst>
              <a:gs pos="0">
                <a:srgbClr val="C0C0C0">
                  <a:gamma/>
                  <a:tint val="22353"/>
                  <a:invGamma/>
                </a:srgbClr>
              </a:gs>
              <a:gs pos="100000">
                <a:srgbClr val="C0C0C0"/>
              </a:gs>
            </a:gsLst>
            <a:lin ang="2700000" scaled="1"/>
          </a:gradFill>
          <a:ln w="9525">
            <a:noFill/>
            <a:round/>
            <a:headEnd/>
            <a:tailEnd/>
          </a:ln>
          <a:effectLst>
            <a:outerShdw dist="25400" dir="5400000" algn="ctr" rotWithShape="0">
              <a:schemeClr val="bg2"/>
            </a:outerShdw>
          </a:effectLst>
        </p:spPr>
        <p:txBody>
          <a:bodyPr wrap="none" anchor="ctr"/>
          <a:lstStyle/>
          <a:p>
            <a:endParaRPr lang="ko-KR" altLang="en-US"/>
          </a:p>
        </p:txBody>
      </p:sp>
      <p:sp>
        <p:nvSpPr>
          <p:cNvPr id="8" name="Oval 23"/>
          <p:cNvSpPr>
            <a:spLocks noChangeArrowheads="1"/>
          </p:cNvSpPr>
          <p:nvPr/>
        </p:nvSpPr>
        <p:spPr bwMode="auto">
          <a:xfrm>
            <a:off x="2628205" y="2111370"/>
            <a:ext cx="215900" cy="215900"/>
          </a:xfrm>
          <a:prstGeom prst="ellipse">
            <a:avLst/>
          </a:prstGeom>
          <a:gradFill rotWithShape="1">
            <a:gsLst>
              <a:gs pos="0">
                <a:srgbClr val="C0C0C0">
                  <a:gamma/>
                  <a:tint val="22353"/>
                  <a:invGamma/>
                </a:srgbClr>
              </a:gs>
              <a:gs pos="100000">
                <a:srgbClr val="C0C0C0"/>
              </a:gs>
            </a:gsLst>
            <a:lin ang="2700000" scaled="1"/>
          </a:gradFill>
          <a:ln w="9525">
            <a:noFill/>
            <a:round/>
            <a:headEnd/>
            <a:tailEnd/>
          </a:ln>
          <a:effectLst>
            <a:outerShdw dist="25400" dir="5400000" algn="ctr" rotWithShape="0">
              <a:schemeClr val="bg2"/>
            </a:outerShdw>
          </a:effectLst>
        </p:spPr>
        <p:txBody>
          <a:bodyPr wrap="none" anchor="ctr"/>
          <a:lstStyle/>
          <a:p>
            <a:endParaRPr lang="ko-KR" altLang="en-US"/>
          </a:p>
        </p:txBody>
      </p:sp>
      <p:sp>
        <p:nvSpPr>
          <p:cNvPr id="9" name="Oval 24"/>
          <p:cNvSpPr>
            <a:spLocks noChangeArrowheads="1"/>
          </p:cNvSpPr>
          <p:nvPr/>
        </p:nvSpPr>
        <p:spPr bwMode="auto">
          <a:xfrm>
            <a:off x="4428430" y="2111370"/>
            <a:ext cx="215900" cy="215900"/>
          </a:xfrm>
          <a:prstGeom prst="ellipse">
            <a:avLst/>
          </a:prstGeom>
          <a:gradFill rotWithShape="1">
            <a:gsLst>
              <a:gs pos="0">
                <a:srgbClr val="C0C0C0">
                  <a:gamma/>
                  <a:tint val="22353"/>
                  <a:invGamma/>
                </a:srgbClr>
              </a:gs>
              <a:gs pos="100000">
                <a:srgbClr val="C0C0C0"/>
              </a:gs>
            </a:gsLst>
            <a:lin ang="2700000" scaled="1"/>
          </a:gradFill>
          <a:ln w="9525">
            <a:noFill/>
            <a:round/>
            <a:headEnd/>
            <a:tailEnd/>
          </a:ln>
          <a:effectLst>
            <a:outerShdw dist="25400" dir="5400000" algn="ctr" rotWithShape="0">
              <a:schemeClr val="bg2"/>
            </a:outerShdw>
          </a:effectLst>
        </p:spPr>
        <p:txBody>
          <a:bodyPr wrap="none" anchor="ctr"/>
          <a:lstStyle/>
          <a:p>
            <a:endParaRPr lang="ko-KR" altLang="en-US"/>
          </a:p>
        </p:txBody>
      </p:sp>
      <p:sp>
        <p:nvSpPr>
          <p:cNvPr id="10" name="Oval 25"/>
          <p:cNvSpPr>
            <a:spLocks noChangeArrowheads="1"/>
          </p:cNvSpPr>
          <p:nvPr/>
        </p:nvSpPr>
        <p:spPr bwMode="auto">
          <a:xfrm>
            <a:off x="6228655" y="2111370"/>
            <a:ext cx="215900" cy="215900"/>
          </a:xfrm>
          <a:prstGeom prst="ellipse">
            <a:avLst/>
          </a:prstGeom>
          <a:gradFill rotWithShape="1">
            <a:gsLst>
              <a:gs pos="0">
                <a:srgbClr val="C0C0C0">
                  <a:gamma/>
                  <a:tint val="22353"/>
                  <a:invGamma/>
                </a:srgbClr>
              </a:gs>
              <a:gs pos="100000">
                <a:srgbClr val="C0C0C0"/>
              </a:gs>
            </a:gsLst>
            <a:lin ang="2700000" scaled="1"/>
          </a:gradFill>
          <a:ln w="9525">
            <a:noFill/>
            <a:round/>
            <a:headEnd/>
            <a:tailEnd/>
          </a:ln>
          <a:effectLst>
            <a:outerShdw dist="25400" dir="5400000" algn="ctr" rotWithShape="0">
              <a:schemeClr val="bg2"/>
            </a:outerShdw>
          </a:effectLst>
        </p:spPr>
        <p:txBody>
          <a:bodyPr wrap="none" anchor="ctr"/>
          <a:lstStyle/>
          <a:p>
            <a:endParaRPr lang="ko-KR" altLang="en-US"/>
          </a:p>
        </p:txBody>
      </p:sp>
      <p:sp>
        <p:nvSpPr>
          <p:cNvPr id="11" name="Oval 26"/>
          <p:cNvSpPr>
            <a:spLocks noChangeArrowheads="1"/>
          </p:cNvSpPr>
          <p:nvPr/>
        </p:nvSpPr>
        <p:spPr bwMode="auto">
          <a:xfrm>
            <a:off x="8028880" y="2111370"/>
            <a:ext cx="215900" cy="215900"/>
          </a:xfrm>
          <a:prstGeom prst="ellipse">
            <a:avLst/>
          </a:prstGeom>
          <a:gradFill rotWithShape="1">
            <a:gsLst>
              <a:gs pos="0">
                <a:srgbClr val="C0C0C0">
                  <a:gamma/>
                  <a:tint val="22353"/>
                  <a:invGamma/>
                </a:srgbClr>
              </a:gs>
              <a:gs pos="100000">
                <a:srgbClr val="C0C0C0"/>
              </a:gs>
            </a:gsLst>
            <a:lin ang="2700000" scaled="1"/>
          </a:gradFill>
          <a:ln w="9525">
            <a:noFill/>
            <a:round/>
            <a:headEnd/>
            <a:tailEnd/>
          </a:ln>
          <a:effectLst>
            <a:outerShdw dist="25400" dir="5400000" algn="ctr" rotWithShape="0">
              <a:schemeClr val="bg2"/>
            </a:outerShdw>
          </a:effectLst>
        </p:spPr>
        <p:txBody>
          <a:bodyPr wrap="none" anchor="ctr"/>
          <a:lstStyle/>
          <a:p>
            <a:endParaRPr lang="ko-KR" altLang="en-US"/>
          </a:p>
        </p:txBody>
      </p:sp>
      <p:cxnSp>
        <p:nvCxnSpPr>
          <p:cNvPr id="12" name="AutoShape 28"/>
          <p:cNvCxnSpPr>
            <a:cxnSpLocks noChangeShapeType="1"/>
            <a:stCxn id="7" idx="6"/>
            <a:endCxn id="8" idx="2"/>
          </p:cNvCxnSpPr>
          <p:nvPr/>
        </p:nvCxnSpPr>
        <p:spPr bwMode="auto">
          <a:xfrm>
            <a:off x="1043880" y="2219320"/>
            <a:ext cx="1584325" cy="0"/>
          </a:xfrm>
          <a:prstGeom prst="straightConnector1">
            <a:avLst/>
          </a:prstGeom>
          <a:noFill/>
          <a:ln w="25400">
            <a:solidFill>
              <a:srgbClr val="18407B"/>
            </a:solidFill>
            <a:prstDash val="sysDot"/>
            <a:round/>
            <a:headEnd/>
            <a:tailEnd/>
          </a:ln>
          <a:effectLst/>
        </p:spPr>
      </p:cxnSp>
      <p:cxnSp>
        <p:nvCxnSpPr>
          <p:cNvPr id="13" name="AutoShape 29"/>
          <p:cNvCxnSpPr>
            <a:cxnSpLocks noChangeShapeType="1"/>
            <a:stCxn id="8" idx="6"/>
            <a:endCxn id="9" idx="2"/>
          </p:cNvCxnSpPr>
          <p:nvPr/>
        </p:nvCxnSpPr>
        <p:spPr bwMode="auto">
          <a:xfrm>
            <a:off x="2844105" y="2219320"/>
            <a:ext cx="1584325" cy="0"/>
          </a:xfrm>
          <a:prstGeom prst="straightConnector1">
            <a:avLst/>
          </a:prstGeom>
          <a:noFill/>
          <a:ln w="25400">
            <a:solidFill>
              <a:srgbClr val="18407B"/>
            </a:solidFill>
            <a:prstDash val="sysDot"/>
            <a:round/>
            <a:headEnd/>
            <a:tailEnd/>
          </a:ln>
          <a:effectLst/>
        </p:spPr>
      </p:cxnSp>
      <p:cxnSp>
        <p:nvCxnSpPr>
          <p:cNvPr id="14" name="AutoShape 30"/>
          <p:cNvCxnSpPr>
            <a:cxnSpLocks noChangeShapeType="1"/>
            <a:stCxn id="9" idx="6"/>
            <a:endCxn id="10" idx="2"/>
          </p:cNvCxnSpPr>
          <p:nvPr/>
        </p:nvCxnSpPr>
        <p:spPr bwMode="auto">
          <a:xfrm>
            <a:off x="4644330" y="2219320"/>
            <a:ext cx="1584325" cy="0"/>
          </a:xfrm>
          <a:prstGeom prst="straightConnector1">
            <a:avLst/>
          </a:prstGeom>
          <a:noFill/>
          <a:ln w="25400">
            <a:solidFill>
              <a:srgbClr val="18407B"/>
            </a:solidFill>
            <a:prstDash val="sysDot"/>
            <a:round/>
            <a:headEnd/>
            <a:tailEnd/>
          </a:ln>
          <a:effectLst/>
        </p:spPr>
      </p:cxnSp>
      <p:cxnSp>
        <p:nvCxnSpPr>
          <p:cNvPr id="15" name="AutoShape 31"/>
          <p:cNvCxnSpPr>
            <a:cxnSpLocks noChangeShapeType="1"/>
            <a:stCxn id="10" idx="6"/>
            <a:endCxn id="11" idx="2"/>
          </p:cNvCxnSpPr>
          <p:nvPr/>
        </p:nvCxnSpPr>
        <p:spPr bwMode="auto">
          <a:xfrm>
            <a:off x="6444555" y="2219320"/>
            <a:ext cx="1584325" cy="0"/>
          </a:xfrm>
          <a:prstGeom prst="straightConnector1">
            <a:avLst/>
          </a:prstGeom>
          <a:noFill/>
          <a:ln w="25400">
            <a:solidFill>
              <a:srgbClr val="18407B"/>
            </a:solidFill>
            <a:prstDash val="sysDot"/>
            <a:round/>
            <a:headEnd/>
            <a:tailEnd/>
          </a:ln>
          <a:effectLst/>
        </p:spPr>
      </p:cxnSp>
      <p:sp>
        <p:nvSpPr>
          <p:cNvPr id="21" name="직사각형 33"/>
          <p:cNvSpPr/>
          <p:nvPr/>
        </p:nvSpPr>
        <p:spPr>
          <a:xfrm>
            <a:off x="579813" y="1599162"/>
            <a:ext cx="716863" cy="369332"/>
          </a:xfrm>
          <a:prstGeom prst="rect">
            <a:avLst/>
          </a:prstGeom>
          <a:noFill/>
        </p:spPr>
        <p:txBody>
          <a:bodyPr wrap="none" lIns="91440" tIns="45720" rIns="91440" bIns="45720" anchor="ctr" anchorCtr="0">
            <a:spAutoFit/>
          </a:bodyPr>
          <a:lstStyle/>
          <a:p>
            <a:pPr algn="ctr"/>
            <a:r>
              <a:rPr lang="en-US" altLang="ko-KR" b="1" cap="none" spc="0" smtClean="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rPr>
              <a:t>2015</a:t>
            </a:r>
            <a:endParaRPr lang="en-US" altLang="ko-KR" b="1" cap="none" spc="0" dirty="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endParaRPr>
          </a:p>
        </p:txBody>
      </p:sp>
      <p:sp>
        <p:nvSpPr>
          <p:cNvPr id="26" name="직사각형 33"/>
          <p:cNvSpPr/>
          <p:nvPr/>
        </p:nvSpPr>
        <p:spPr>
          <a:xfrm>
            <a:off x="4069998" y="1599162"/>
            <a:ext cx="716863" cy="369332"/>
          </a:xfrm>
          <a:prstGeom prst="rect">
            <a:avLst/>
          </a:prstGeom>
          <a:noFill/>
        </p:spPr>
        <p:txBody>
          <a:bodyPr wrap="none" lIns="91440" tIns="45720" rIns="91440" bIns="45720" anchor="ctr" anchorCtr="0">
            <a:spAutoFit/>
          </a:bodyPr>
          <a:lstStyle/>
          <a:p>
            <a:pPr algn="ctr"/>
            <a:r>
              <a:rPr lang="en-US" altLang="ko-KR" b="1" cap="none" spc="0" smtClean="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rPr>
              <a:t>2017</a:t>
            </a:r>
            <a:endParaRPr lang="en-US" altLang="ko-KR" b="1" cap="none" spc="0" dirty="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endParaRPr>
          </a:p>
        </p:txBody>
      </p:sp>
      <p:sp>
        <p:nvSpPr>
          <p:cNvPr id="27" name="직사각형 33"/>
          <p:cNvSpPr/>
          <p:nvPr/>
        </p:nvSpPr>
        <p:spPr>
          <a:xfrm>
            <a:off x="2377723" y="1599162"/>
            <a:ext cx="716863" cy="369332"/>
          </a:xfrm>
          <a:prstGeom prst="rect">
            <a:avLst/>
          </a:prstGeom>
          <a:noFill/>
        </p:spPr>
        <p:txBody>
          <a:bodyPr wrap="none" lIns="91440" tIns="45720" rIns="91440" bIns="45720" anchor="ctr" anchorCtr="0">
            <a:spAutoFit/>
          </a:bodyPr>
          <a:lstStyle/>
          <a:p>
            <a:pPr algn="ctr"/>
            <a:r>
              <a:rPr lang="en-US" altLang="ko-KR" b="1" cap="none" spc="0" smtClean="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rPr>
              <a:t>2016</a:t>
            </a:r>
            <a:endParaRPr lang="en-US" altLang="ko-KR" b="1" cap="none" spc="0" dirty="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endParaRPr>
          </a:p>
        </p:txBody>
      </p:sp>
      <p:sp>
        <p:nvSpPr>
          <p:cNvPr id="28" name="직사각형 33"/>
          <p:cNvSpPr/>
          <p:nvPr/>
        </p:nvSpPr>
        <p:spPr>
          <a:xfrm>
            <a:off x="6086123" y="1599162"/>
            <a:ext cx="716863" cy="369332"/>
          </a:xfrm>
          <a:prstGeom prst="rect">
            <a:avLst/>
          </a:prstGeom>
          <a:noFill/>
        </p:spPr>
        <p:txBody>
          <a:bodyPr wrap="none" lIns="91440" tIns="45720" rIns="91440" bIns="45720" anchor="ctr" anchorCtr="0">
            <a:spAutoFit/>
          </a:bodyPr>
          <a:lstStyle/>
          <a:p>
            <a:pPr algn="ctr"/>
            <a:r>
              <a:rPr lang="en-US" altLang="ko-KR" b="1" cap="none" spc="0" smtClean="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rPr>
              <a:t>2018</a:t>
            </a:r>
            <a:endParaRPr lang="en-US" altLang="ko-KR" b="1" cap="none" spc="0" dirty="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endParaRPr>
          </a:p>
        </p:txBody>
      </p:sp>
      <p:sp>
        <p:nvSpPr>
          <p:cNvPr id="29" name="직사각형 33"/>
          <p:cNvSpPr/>
          <p:nvPr/>
        </p:nvSpPr>
        <p:spPr>
          <a:xfrm>
            <a:off x="7670448" y="1599162"/>
            <a:ext cx="716863" cy="369332"/>
          </a:xfrm>
          <a:prstGeom prst="rect">
            <a:avLst/>
          </a:prstGeom>
          <a:noFill/>
        </p:spPr>
        <p:txBody>
          <a:bodyPr wrap="none" lIns="91440" tIns="45720" rIns="91440" bIns="45720" anchor="ctr" anchorCtr="0">
            <a:spAutoFit/>
          </a:bodyPr>
          <a:lstStyle/>
          <a:p>
            <a:pPr algn="ctr"/>
            <a:r>
              <a:rPr lang="en-US" altLang="ko-KR" b="1" cap="none" spc="0" smtClean="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rPr>
              <a:t>2019</a:t>
            </a:r>
            <a:endParaRPr lang="en-US" altLang="ko-KR" b="1" cap="none" spc="0" dirty="0">
              <a:ln w="18415" cmpd="sng">
                <a:noFill/>
                <a:prstDash val="solid"/>
              </a:ln>
              <a:solidFill>
                <a:srgbClr val="F7F7F7"/>
              </a:solidFill>
              <a:effectLst>
                <a:outerShdw blurRad="50800" dist="38100" dir="2700000" algn="tl" rotWithShape="0">
                  <a:prstClr val="black"/>
                </a:outerShdw>
              </a:effectLst>
              <a:latin typeface="맑은 고딕" pitchFamily="50" charset="-127"/>
              <a:ea typeface="맑은 고딕" pitchFamily="50" charset="-127"/>
            </a:endParaRPr>
          </a:p>
        </p:txBody>
      </p:sp>
      <p:sp>
        <p:nvSpPr>
          <p:cNvPr id="30" name="TextBox 20"/>
          <p:cNvSpPr txBox="1"/>
          <p:nvPr/>
        </p:nvSpPr>
        <p:spPr bwMode="auto">
          <a:xfrm>
            <a:off x="79173" y="3227080"/>
            <a:ext cx="1497614" cy="784830"/>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34" name="TextBox 20"/>
          <p:cNvSpPr txBox="1"/>
          <p:nvPr/>
        </p:nvSpPr>
        <p:spPr bwMode="auto">
          <a:xfrm>
            <a:off x="1879398" y="3227080"/>
            <a:ext cx="1497614" cy="784830"/>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35" name="TextBox 20"/>
          <p:cNvSpPr txBox="1"/>
          <p:nvPr/>
        </p:nvSpPr>
        <p:spPr bwMode="auto">
          <a:xfrm>
            <a:off x="3794416" y="3227080"/>
            <a:ext cx="1497614" cy="784830"/>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36" name="TextBox 20"/>
          <p:cNvSpPr txBox="1"/>
          <p:nvPr/>
        </p:nvSpPr>
        <p:spPr bwMode="auto">
          <a:xfrm>
            <a:off x="5508104" y="3227080"/>
            <a:ext cx="1497614" cy="784830"/>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37" name="TextBox 20"/>
          <p:cNvSpPr txBox="1"/>
          <p:nvPr/>
        </p:nvSpPr>
        <p:spPr bwMode="auto">
          <a:xfrm>
            <a:off x="7389090" y="3227080"/>
            <a:ext cx="1497614" cy="784830"/>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en-US" altLang="zh-CN"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a:t>
            </a:r>
            <a:r>
              <a:rPr kumimoji="0" lang="zh-CN" altLang="en-US" sz="10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0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447183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3330489676"/>
              </p:ext>
            </p:extLst>
          </p:nvPr>
        </p:nvGraphicFramePr>
        <p:xfrm>
          <a:off x="467544" y="939657"/>
          <a:ext cx="4032820" cy="34511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4219470588"/>
              </p:ext>
            </p:extLst>
          </p:nvPr>
        </p:nvGraphicFramePr>
        <p:xfrm>
          <a:off x="4476328" y="1079237"/>
          <a:ext cx="3552056" cy="3436729"/>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5364088" y="2595841"/>
            <a:ext cx="1980029" cy="738664"/>
          </a:xfrm>
          <a:prstGeom prst="rect">
            <a:avLst/>
          </a:prstGeom>
          <a:noFill/>
        </p:spPr>
        <p:txBody>
          <a:bodyPr wrap="square">
            <a:spAutoFit/>
          </a:bodyPr>
          <a:lstStyle/>
          <a:p>
            <a:pPr algn="r">
              <a:lnSpc>
                <a:spcPct val="150000"/>
              </a:lnSpc>
            </a:pPr>
            <a:r>
              <a:rPr lang="zh-CN" altLang="en-US" sz="1400" kern="0">
                <a:solidFill>
                  <a:schemeClr val="tx1">
                    <a:lumMod val="50000"/>
                    <a:lumOff val="50000"/>
                  </a:schemeClr>
                </a:solidFill>
                <a:latin typeface="微软雅黑" pitchFamily="34" charset="-122"/>
                <a:ea typeface="微软雅黑" pitchFamily="34" charset="-122"/>
              </a:rPr>
              <a:t>单击此处添加段落文本</a:t>
            </a:r>
            <a:endParaRPr lang="en-US" altLang="zh-CN" sz="1400" kern="0">
              <a:solidFill>
                <a:schemeClr val="tx1">
                  <a:lumMod val="50000"/>
                  <a:lumOff val="50000"/>
                </a:schemeClr>
              </a:solidFill>
              <a:latin typeface="微软雅黑" pitchFamily="34" charset="-122"/>
              <a:ea typeface="微软雅黑" pitchFamily="34" charset="-122"/>
            </a:endParaRPr>
          </a:p>
          <a:p>
            <a:pPr algn="r">
              <a:lnSpc>
                <a:spcPct val="150000"/>
              </a:lnSpc>
            </a:pPr>
            <a:r>
              <a:rPr lang="zh-CN" altLang="en-US" sz="1400" kern="0">
                <a:solidFill>
                  <a:schemeClr val="tx1">
                    <a:lumMod val="50000"/>
                    <a:lumOff val="50000"/>
                  </a:schemeClr>
                </a:solidFill>
                <a:latin typeface="微软雅黑" pitchFamily="34" charset="-122"/>
                <a:ea typeface="微软雅黑" pitchFamily="34" charset="-122"/>
              </a:rPr>
              <a:t>单击此处添加段落文本</a:t>
            </a:r>
          </a:p>
        </p:txBody>
      </p:sp>
    </p:spTree>
    <p:extLst>
      <p:ext uri="{BB962C8B-B14F-4D97-AF65-F5344CB8AC3E}">
        <p14:creationId xmlns:p14="http://schemas.microsoft.com/office/powerpoint/2010/main" val="13821372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716303"/>
            <a:ext cx="9144000" cy="427197"/>
          </a:xfrm>
          <a:prstGeom prst="rect">
            <a:avLst/>
          </a:prstGeom>
          <a:solidFill>
            <a:srgbClr val="005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lumMod val="50000"/>
                </a:schemeClr>
              </a:solidFill>
            </a:endParaRPr>
          </a:p>
        </p:txBody>
      </p:sp>
      <p:pic>
        <p:nvPicPr>
          <p:cNvPr id="4" name="Picture 3" descr="D:\Desktop\素材\素描城市.png"/>
          <p:cNvPicPr>
            <a:picLocks noChangeAspect="1" noChangeArrowheads="1"/>
          </p:cNvPicPr>
          <p:nvPr/>
        </p:nvPicPr>
        <p:blipFill>
          <a:blip r:embed="rId2">
            <a:duotone>
              <a:prstClr val="black"/>
              <a:schemeClr val="tx2">
                <a:lumMod val="50000"/>
                <a:tint val="45000"/>
                <a:satMod val="400000"/>
              </a:schemeClr>
            </a:duotone>
            <a:extLst>
              <a:ext uri="{BEBA8EAE-BF5A-486C-A8C5-ECC9F3942E4B}">
                <a14:imgProps xmlns:a14="http://schemas.microsoft.com/office/drawing/2010/main">
                  <a14:imgLayer r:embed="rId3">
                    <a14:imgEffect>
                      <a14:artisticBlur/>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96552" y="2355727"/>
            <a:ext cx="9722788" cy="25202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79512" y="320338"/>
            <a:ext cx="3005951" cy="400110"/>
          </a:xfrm>
          <a:prstGeom prst="rect">
            <a:avLst/>
          </a:prstGeom>
          <a:noFill/>
        </p:spPr>
        <p:txBody>
          <a:bodyPr wrap="none" rtlCol="0">
            <a:spAutoFit/>
          </a:bodyPr>
          <a:lstStyle/>
          <a:p>
            <a:r>
              <a:rPr lang="zh-CN" altLang="en-US" sz="2000" b="1" smtClean="0">
                <a:solidFill>
                  <a:schemeClr val="tx1">
                    <a:lumMod val="50000"/>
                    <a:lumOff val="50000"/>
                  </a:schemeClr>
                </a:solidFill>
                <a:latin typeface="微软雅黑" panose="020B0503020204020204" pitchFamily="34" charset="-122"/>
                <a:ea typeface="微软雅黑" panose="020B0503020204020204" pitchFamily="34" charset="-122"/>
              </a:rPr>
              <a:t>请在此输入文本标题信息</a:t>
            </a:r>
            <a:endParaRPr lang="zh-CN" altLang="en-US" sz="2000" b="1">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28384" y="248330"/>
            <a:ext cx="1067921" cy="523220"/>
          </a:xfrm>
          <a:prstGeom prst="rect">
            <a:avLst/>
          </a:prstGeom>
          <a:noFill/>
        </p:spPr>
        <p:txBody>
          <a:bodyPr wrap="none" rtlCol="0">
            <a:spAutoFit/>
          </a:bodyPr>
          <a:lstStyle/>
          <a:p>
            <a:r>
              <a:rPr lang="en-US" altLang="zh-CN" sz="2800" b="1" smtClean="0">
                <a:solidFill>
                  <a:srgbClr val="F15E0D"/>
                </a:solidFill>
                <a:latin typeface="华文琥珀" panose="02010800040101010101" pitchFamily="2" charset="-122"/>
                <a:ea typeface="华文琥珀" panose="02010800040101010101" pitchFamily="2" charset="-122"/>
              </a:rPr>
              <a:t>LOGO</a:t>
            </a:r>
            <a:endParaRPr lang="zh-CN" altLang="en-US" sz="2800" b="1">
              <a:solidFill>
                <a:srgbClr val="F15E0D"/>
              </a:solidFill>
              <a:latin typeface="华文琥珀" panose="02010800040101010101" pitchFamily="2" charset="-122"/>
              <a:ea typeface="华文琥珀" panose="02010800040101010101" pitchFamily="2" charset="-122"/>
            </a:endParaRPr>
          </a:p>
        </p:txBody>
      </p:sp>
      <p:pic>
        <p:nvPicPr>
          <p:cNvPr id="119" name="Pentagon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559" y="2765822"/>
            <a:ext cx="4084637" cy="592138"/>
          </a:xfrm>
          <a:prstGeom prst="rect">
            <a:avLst/>
          </a:prstGeom>
          <a:noFill/>
          <a:extLst>
            <a:ext uri="{909E8E84-426E-40DD-AFC4-6F175D3DCCD1}">
              <a14:hiddenFill xmlns:a14="http://schemas.microsoft.com/office/drawing/2010/main">
                <a:solidFill>
                  <a:srgbClr val="FFFFFF"/>
                </a:solidFill>
              </a14:hiddenFill>
            </a:ext>
          </a:extLst>
        </p:spPr>
      </p:pic>
      <p:pic>
        <p:nvPicPr>
          <p:cNvPr id="120" name="Pentagon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2778522"/>
            <a:ext cx="4084637" cy="592138"/>
          </a:xfrm>
          <a:prstGeom prst="rect">
            <a:avLst/>
          </a:prstGeom>
          <a:noFill/>
          <a:extLst>
            <a:ext uri="{909E8E84-426E-40DD-AFC4-6F175D3DCCD1}">
              <a14:hiddenFill xmlns:a14="http://schemas.microsoft.com/office/drawing/2010/main">
                <a:solidFill>
                  <a:srgbClr val="FFFFFF"/>
                </a:solidFill>
              </a14:hiddenFill>
            </a:ext>
          </a:extLst>
        </p:spPr>
      </p:pic>
      <p:sp>
        <p:nvSpPr>
          <p:cNvPr id="121" name="Pentagon 12"/>
          <p:cNvSpPr>
            <a:spLocks noChangeArrowheads="1"/>
          </p:cNvSpPr>
          <p:nvPr/>
        </p:nvSpPr>
        <p:spPr bwMode="auto">
          <a:xfrm>
            <a:off x="900559" y="2722960"/>
            <a:ext cx="7516812" cy="466725"/>
          </a:xfrm>
          <a:prstGeom prst="homePlate">
            <a:avLst>
              <a:gd name="adj" fmla="val 51672"/>
            </a:avLst>
          </a:prstGeom>
          <a:gradFill rotWithShape="1">
            <a:gsLst>
              <a:gs pos="0">
                <a:srgbClr val="59B0E5"/>
              </a:gs>
              <a:gs pos="100000">
                <a:srgbClr val="1F88C8"/>
              </a:gs>
            </a:gsLst>
            <a:lin ang="27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noProof="1">
              <a:solidFill>
                <a:srgbClr val="FFFFFF"/>
              </a:solidFill>
              <a:latin typeface="Calibri" panose="020F0502020204030204" pitchFamily="34" charset="0"/>
              <a:ea typeface="ＭＳ Ｐゴシック" panose="020B0600070205080204" pitchFamily="34" charset="-128"/>
            </a:endParaRPr>
          </a:p>
        </p:txBody>
      </p:sp>
      <p:sp>
        <p:nvSpPr>
          <p:cNvPr id="122" name="Text Box 20"/>
          <p:cNvSpPr txBox="1">
            <a:spLocks noChangeArrowheads="1"/>
          </p:cNvSpPr>
          <p:nvPr/>
        </p:nvSpPr>
        <p:spPr bwMode="auto">
          <a:xfrm>
            <a:off x="1043434" y="2794397"/>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chemeClr val="bg1"/>
                </a:solidFill>
              </a:rPr>
              <a:t>2009</a:t>
            </a:r>
          </a:p>
        </p:txBody>
      </p:sp>
      <p:sp>
        <p:nvSpPr>
          <p:cNvPr id="123" name="Text Box 21"/>
          <p:cNvSpPr txBox="1">
            <a:spLocks noChangeArrowheads="1"/>
          </p:cNvSpPr>
          <p:nvPr/>
        </p:nvSpPr>
        <p:spPr bwMode="auto">
          <a:xfrm>
            <a:off x="1886396" y="2794397"/>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chemeClr val="bg1"/>
                </a:solidFill>
              </a:rPr>
              <a:t>2010</a:t>
            </a:r>
          </a:p>
        </p:txBody>
      </p:sp>
      <p:sp>
        <p:nvSpPr>
          <p:cNvPr id="124" name="Text Box 22"/>
          <p:cNvSpPr txBox="1">
            <a:spLocks noChangeArrowheads="1"/>
          </p:cNvSpPr>
          <p:nvPr/>
        </p:nvSpPr>
        <p:spPr bwMode="auto">
          <a:xfrm>
            <a:off x="2729359" y="2794397"/>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chemeClr val="bg1"/>
                </a:solidFill>
              </a:rPr>
              <a:t>2011</a:t>
            </a:r>
          </a:p>
        </p:txBody>
      </p:sp>
      <p:sp>
        <p:nvSpPr>
          <p:cNvPr id="125" name="Text Box 23"/>
          <p:cNvSpPr txBox="1">
            <a:spLocks noChangeArrowheads="1"/>
          </p:cNvSpPr>
          <p:nvPr/>
        </p:nvSpPr>
        <p:spPr bwMode="auto">
          <a:xfrm>
            <a:off x="3573909" y="2794397"/>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chemeClr val="bg1"/>
                </a:solidFill>
              </a:rPr>
              <a:t>2012</a:t>
            </a:r>
          </a:p>
        </p:txBody>
      </p:sp>
      <p:sp>
        <p:nvSpPr>
          <p:cNvPr id="126" name="Text Box 24"/>
          <p:cNvSpPr txBox="1">
            <a:spLocks noChangeArrowheads="1"/>
          </p:cNvSpPr>
          <p:nvPr/>
        </p:nvSpPr>
        <p:spPr bwMode="auto">
          <a:xfrm>
            <a:off x="4416871" y="2794397"/>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chemeClr val="bg1"/>
                </a:solidFill>
              </a:rPr>
              <a:t>2013</a:t>
            </a:r>
          </a:p>
        </p:txBody>
      </p:sp>
      <p:sp>
        <p:nvSpPr>
          <p:cNvPr id="127" name="Text Box 25"/>
          <p:cNvSpPr txBox="1">
            <a:spLocks noChangeArrowheads="1"/>
          </p:cNvSpPr>
          <p:nvPr/>
        </p:nvSpPr>
        <p:spPr bwMode="auto">
          <a:xfrm>
            <a:off x="5261421" y="2794397"/>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chemeClr val="bg1"/>
                </a:solidFill>
              </a:rPr>
              <a:t>2014</a:t>
            </a:r>
          </a:p>
        </p:txBody>
      </p:sp>
      <p:sp>
        <p:nvSpPr>
          <p:cNvPr id="128" name="Text Box 26"/>
          <p:cNvSpPr txBox="1">
            <a:spLocks noChangeArrowheads="1"/>
          </p:cNvSpPr>
          <p:nvPr/>
        </p:nvSpPr>
        <p:spPr bwMode="auto">
          <a:xfrm>
            <a:off x="6104384" y="2794397"/>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chemeClr val="bg1"/>
                </a:solidFill>
              </a:rPr>
              <a:t>2015</a:t>
            </a:r>
          </a:p>
        </p:txBody>
      </p:sp>
      <p:sp>
        <p:nvSpPr>
          <p:cNvPr id="129" name="Text Box 27"/>
          <p:cNvSpPr txBox="1">
            <a:spLocks noChangeArrowheads="1"/>
          </p:cNvSpPr>
          <p:nvPr/>
        </p:nvSpPr>
        <p:spPr bwMode="auto">
          <a:xfrm>
            <a:off x="6948934" y="2794397"/>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chemeClr val="bg1"/>
                </a:solidFill>
              </a:rPr>
              <a:t>2016</a:t>
            </a:r>
          </a:p>
        </p:txBody>
      </p:sp>
      <p:sp>
        <p:nvSpPr>
          <p:cNvPr id="130" name="Text Box 28"/>
          <p:cNvSpPr txBox="1">
            <a:spLocks noChangeArrowheads="1"/>
          </p:cNvSpPr>
          <p:nvPr/>
        </p:nvSpPr>
        <p:spPr bwMode="auto">
          <a:xfrm>
            <a:off x="923781" y="1071880"/>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bg1">
                    <a:lumMod val="50000"/>
                  </a:schemeClr>
                </a:solidFill>
                <a:ea typeface="微软雅黑" panose="020B0503020204020204" pitchFamily="34" charset="-122"/>
              </a:rPr>
              <a:t>这里添加文字</a:t>
            </a:r>
          </a:p>
        </p:txBody>
      </p:sp>
      <p:sp>
        <p:nvSpPr>
          <p:cNvPr id="131" name="Text Box 29"/>
          <p:cNvSpPr txBox="1">
            <a:spLocks noChangeArrowheads="1"/>
          </p:cNvSpPr>
          <p:nvPr/>
        </p:nvSpPr>
        <p:spPr bwMode="auto">
          <a:xfrm>
            <a:off x="923781" y="1430655"/>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a:solidFill>
                  <a:schemeClr val="bg1">
                    <a:lumMod val="50000"/>
                  </a:schemeClr>
                </a:solidFill>
                <a:ea typeface="微软雅黑" panose="020B0503020204020204" pitchFamily="34" charset="-122"/>
              </a:rPr>
              <a:t>这里添加说明</a:t>
            </a:r>
          </a:p>
        </p:txBody>
      </p:sp>
      <p:sp>
        <p:nvSpPr>
          <p:cNvPr id="132" name="Line 30"/>
          <p:cNvSpPr>
            <a:spLocks noChangeShapeType="1"/>
          </p:cNvSpPr>
          <p:nvPr/>
        </p:nvSpPr>
        <p:spPr bwMode="auto">
          <a:xfrm>
            <a:off x="1260921" y="1708547"/>
            <a:ext cx="0" cy="863600"/>
          </a:xfrm>
          <a:prstGeom prst="line">
            <a:avLst/>
          </a:prstGeom>
          <a:noFill/>
          <a:ln w="19050" cap="rnd">
            <a:solidFill>
              <a:srgbClr val="00569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Text Box 31"/>
          <p:cNvSpPr txBox="1">
            <a:spLocks noChangeArrowheads="1"/>
          </p:cNvSpPr>
          <p:nvPr/>
        </p:nvSpPr>
        <p:spPr bwMode="auto">
          <a:xfrm>
            <a:off x="2652568" y="1071880"/>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bg1">
                    <a:lumMod val="50000"/>
                  </a:schemeClr>
                </a:solidFill>
                <a:ea typeface="微软雅黑" panose="020B0503020204020204" pitchFamily="34" charset="-122"/>
              </a:rPr>
              <a:t>这里添加文字</a:t>
            </a:r>
          </a:p>
        </p:txBody>
      </p:sp>
      <p:sp>
        <p:nvSpPr>
          <p:cNvPr id="134" name="Text Box 32"/>
          <p:cNvSpPr txBox="1">
            <a:spLocks noChangeArrowheads="1"/>
          </p:cNvSpPr>
          <p:nvPr/>
        </p:nvSpPr>
        <p:spPr bwMode="auto">
          <a:xfrm>
            <a:off x="2652568" y="1430655"/>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a:solidFill>
                  <a:schemeClr val="bg1">
                    <a:lumMod val="50000"/>
                  </a:schemeClr>
                </a:solidFill>
                <a:ea typeface="微软雅黑" panose="020B0503020204020204" pitchFamily="34" charset="-122"/>
              </a:rPr>
              <a:t>这里添加说明</a:t>
            </a:r>
          </a:p>
        </p:txBody>
      </p:sp>
      <p:sp>
        <p:nvSpPr>
          <p:cNvPr id="135" name="Line 33"/>
          <p:cNvSpPr>
            <a:spLocks noChangeShapeType="1"/>
          </p:cNvSpPr>
          <p:nvPr/>
        </p:nvSpPr>
        <p:spPr bwMode="auto">
          <a:xfrm>
            <a:off x="2989709" y="1708547"/>
            <a:ext cx="0" cy="863600"/>
          </a:xfrm>
          <a:prstGeom prst="line">
            <a:avLst/>
          </a:prstGeom>
          <a:noFill/>
          <a:ln w="19050" cap="rnd">
            <a:solidFill>
              <a:srgbClr val="00569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Text Box 34"/>
          <p:cNvSpPr txBox="1">
            <a:spLocks noChangeArrowheads="1"/>
          </p:cNvSpPr>
          <p:nvPr/>
        </p:nvSpPr>
        <p:spPr bwMode="auto">
          <a:xfrm>
            <a:off x="4308331" y="1071880"/>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bg1">
                    <a:lumMod val="50000"/>
                  </a:schemeClr>
                </a:solidFill>
                <a:ea typeface="微软雅黑" panose="020B0503020204020204" pitchFamily="34" charset="-122"/>
              </a:rPr>
              <a:t>这里添加文字</a:t>
            </a:r>
          </a:p>
        </p:txBody>
      </p:sp>
      <p:sp>
        <p:nvSpPr>
          <p:cNvPr id="137" name="Text Box 35"/>
          <p:cNvSpPr txBox="1">
            <a:spLocks noChangeArrowheads="1"/>
          </p:cNvSpPr>
          <p:nvPr/>
        </p:nvSpPr>
        <p:spPr bwMode="auto">
          <a:xfrm>
            <a:off x="4308331" y="1430655"/>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a:solidFill>
                  <a:schemeClr val="bg1">
                    <a:lumMod val="50000"/>
                  </a:schemeClr>
                </a:solidFill>
                <a:ea typeface="微软雅黑" panose="020B0503020204020204" pitchFamily="34" charset="-122"/>
              </a:rPr>
              <a:t>这里添加说明</a:t>
            </a:r>
          </a:p>
        </p:txBody>
      </p:sp>
      <p:sp>
        <p:nvSpPr>
          <p:cNvPr id="138" name="Line 36"/>
          <p:cNvSpPr>
            <a:spLocks noChangeShapeType="1"/>
          </p:cNvSpPr>
          <p:nvPr/>
        </p:nvSpPr>
        <p:spPr bwMode="auto">
          <a:xfrm>
            <a:off x="4645471" y="1708547"/>
            <a:ext cx="0" cy="863600"/>
          </a:xfrm>
          <a:prstGeom prst="line">
            <a:avLst/>
          </a:prstGeom>
          <a:noFill/>
          <a:ln w="19050" cap="rnd">
            <a:solidFill>
              <a:srgbClr val="00569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Text Box 37"/>
          <p:cNvSpPr txBox="1">
            <a:spLocks noChangeArrowheads="1"/>
          </p:cNvSpPr>
          <p:nvPr/>
        </p:nvSpPr>
        <p:spPr bwMode="auto">
          <a:xfrm>
            <a:off x="6108556" y="1071880"/>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bg1">
                    <a:lumMod val="50000"/>
                  </a:schemeClr>
                </a:solidFill>
                <a:ea typeface="微软雅黑" panose="020B0503020204020204" pitchFamily="34" charset="-122"/>
              </a:rPr>
              <a:t>这里添加文字</a:t>
            </a:r>
          </a:p>
        </p:txBody>
      </p:sp>
      <p:sp>
        <p:nvSpPr>
          <p:cNvPr id="140" name="Text Box 38"/>
          <p:cNvSpPr txBox="1">
            <a:spLocks noChangeArrowheads="1"/>
          </p:cNvSpPr>
          <p:nvPr/>
        </p:nvSpPr>
        <p:spPr bwMode="auto">
          <a:xfrm>
            <a:off x="6108556" y="1430655"/>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a:solidFill>
                  <a:schemeClr val="bg1">
                    <a:lumMod val="50000"/>
                  </a:schemeClr>
                </a:solidFill>
                <a:ea typeface="微软雅黑" panose="020B0503020204020204" pitchFamily="34" charset="-122"/>
              </a:rPr>
              <a:t>这里添加说明</a:t>
            </a:r>
          </a:p>
        </p:txBody>
      </p:sp>
      <p:sp>
        <p:nvSpPr>
          <p:cNvPr id="141" name="Line 39"/>
          <p:cNvSpPr>
            <a:spLocks noChangeShapeType="1"/>
          </p:cNvSpPr>
          <p:nvPr/>
        </p:nvSpPr>
        <p:spPr bwMode="auto">
          <a:xfrm>
            <a:off x="6445696" y="1708547"/>
            <a:ext cx="0" cy="863600"/>
          </a:xfrm>
          <a:prstGeom prst="line">
            <a:avLst/>
          </a:prstGeom>
          <a:noFill/>
          <a:ln w="19050" cap="rnd">
            <a:solidFill>
              <a:srgbClr val="00569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 name="Text Box 40"/>
          <p:cNvSpPr txBox="1">
            <a:spLocks noChangeArrowheads="1"/>
          </p:cNvSpPr>
          <p:nvPr/>
        </p:nvSpPr>
        <p:spPr bwMode="auto">
          <a:xfrm>
            <a:off x="1621284" y="3875485"/>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chemeClr val="bg1">
                    <a:lumMod val="50000"/>
                  </a:schemeClr>
                </a:solidFill>
                <a:ea typeface="微软雅黑" panose="020B0503020204020204" pitchFamily="34" charset="-122"/>
              </a:rPr>
              <a:t>这里添加文字</a:t>
            </a:r>
          </a:p>
        </p:txBody>
      </p:sp>
      <p:sp>
        <p:nvSpPr>
          <p:cNvPr id="143" name="Text Box 41"/>
          <p:cNvSpPr txBox="1">
            <a:spLocks noChangeArrowheads="1"/>
          </p:cNvSpPr>
          <p:nvPr/>
        </p:nvSpPr>
        <p:spPr bwMode="auto">
          <a:xfrm>
            <a:off x="1621284" y="4234260"/>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a:solidFill>
                  <a:schemeClr val="bg1">
                    <a:lumMod val="50000"/>
                  </a:schemeClr>
                </a:solidFill>
                <a:ea typeface="微软雅黑" panose="020B0503020204020204" pitchFamily="34" charset="-122"/>
              </a:rPr>
              <a:t>这里添加说明</a:t>
            </a:r>
          </a:p>
        </p:txBody>
      </p:sp>
      <p:sp>
        <p:nvSpPr>
          <p:cNvPr id="144" name="Line 42"/>
          <p:cNvSpPr>
            <a:spLocks noChangeShapeType="1"/>
          </p:cNvSpPr>
          <p:nvPr/>
        </p:nvSpPr>
        <p:spPr bwMode="auto">
          <a:xfrm>
            <a:off x="2197546" y="3370660"/>
            <a:ext cx="0" cy="503237"/>
          </a:xfrm>
          <a:prstGeom prst="line">
            <a:avLst/>
          </a:prstGeom>
          <a:noFill/>
          <a:ln w="19050" cap="rnd">
            <a:solidFill>
              <a:srgbClr val="00569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 name="Text Box 43"/>
          <p:cNvSpPr txBox="1">
            <a:spLocks noChangeArrowheads="1"/>
          </p:cNvSpPr>
          <p:nvPr/>
        </p:nvSpPr>
        <p:spPr bwMode="auto">
          <a:xfrm>
            <a:off x="3350071" y="3875485"/>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chemeClr val="bg1">
                    <a:lumMod val="50000"/>
                  </a:schemeClr>
                </a:solidFill>
                <a:ea typeface="微软雅黑" panose="020B0503020204020204" pitchFamily="34" charset="-122"/>
              </a:rPr>
              <a:t>这里添加文字</a:t>
            </a:r>
          </a:p>
        </p:txBody>
      </p:sp>
      <p:sp>
        <p:nvSpPr>
          <p:cNvPr id="146" name="Text Box 44"/>
          <p:cNvSpPr txBox="1">
            <a:spLocks noChangeArrowheads="1"/>
          </p:cNvSpPr>
          <p:nvPr/>
        </p:nvSpPr>
        <p:spPr bwMode="auto">
          <a:xfrm>
            <a:off x="3350071" y="4234260"/>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a:solidFill>
                  <a:schemeClr val="bg1">
                    <a:lumMod val="50000"/>
                  </a:schemeClr>
                </a:solidFill>
                <a:ea typeface="微软雅黑" panose="020B0503020204020204" pitchFamily="34" charset="-122"/>
              </a:rPr>
              <a:t>这里添加说明</a:t>
            </a:r>
          </a:p>
        </p:txBody>
      </p:sp>
      <p:sp>
        <p:nvSpPr>
          <p:cNvPr id="147" name="Line 45"/>
          <p:cNvSpPr>
            <a:spLocks noChangeShapeType="1"/>
          </p:cNvSpPr>
          <p:nvPr/>
        </p:nvSpPr>
        <p:spPr bwMode="auto">
          <a:xfrm>
            <a:off x="3926334" y="3370660"/>
            <a:ext cx="0" cy="503237"/>
          </a:xfrm>
          <a:prstGeom prst="line">
            <a:avLst/>
          </a:prstGeom>
          <a:noFill/>
          <a:ln w="19050" cap="rnd">
            <a:solidFill>
              <a:srgbClr val="00569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 name="Text Box 46"/>
          <p:cNvSpPr txBox="1">
            <a:spLocks noChangeArrowheads="1"/>
          </p:cNvSpPr>
          <p:nvPr/>
        </p:nvSpPr>
        <p:spPr bwMode="auto">
          <a:xfrm>
            <a:off x="5005834" y="3875485"/>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chemeClr val="bg1">
                    <a:lumMod val="50000"/>
                  </a:schemeClr>
                </a:solidFill>
                <a:ea typeface="微软雅黑" panose="020B0503020204020204" pitchFamily="34" charset="-122"/>
              </a:rPr>
              <a:t>这里添加文字</a:t>
            </a:r>
          </a:p>
        </p:txBody>
      </p:sp>
      <p:sp>
        <p:nvSpPr>
          <p:cNvPr id="149" name="Text Box 47"/>
          <p:cNvSpPr txBox="1">
            <a:spLocks noChangeArrowheads="1"/>
          </p:cNvSpPr>
          <p:nvPr/>
        </p:nvSpPr>
        <p:spPr bwMode="auto">
          <a:xfrm>
            <a:off x="5005834" y="4234260"/>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a:solidFill>
                  <a:schemeClr val="bg1">
                    <a:lumMod val="50000"/>
                  </a:schemeClr>
                </a:solidFill>
                <a:ea typeface="微软雅黑" panose="020B0503020204020204" pitchFamily="34" charset="-122"/>
              </a:rPr>
              <a:t>这里添加说明</a:t>
            </a:r>
          </a:p>
        </p:txBody>
      </p:sp>
      <p:sp>
        <p:nvSpPr>
          <p:cNvPr id="150" name="Line 48"/>
          <p:cNvSpPr>
            <a:spLocks noChangeShapeType="1"/>
          </p:cNvSpPr>
          <p:nvPr/>
        </p:nvSpPr>
        <p:spPr bwMode="auto">
          <a:xfrm>
            <a:off x="5582096" y="3370660"/>
            <a:ext cx="0" cy="503237"/>
          </a:xfrm>
          <a:prstGeom prst="line">
            <a:avLst/>
          </a:prstGeom>
          <a:noFill/>
          <a:ln w="19050" cap="rnd">
            <a:solidFill>
              <a:srgbClr val="00569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 name="Text Box 49"/>
          <p:cNvSpPr txBox="1">
            <a:spLocks noChangeArrowheads="1"/>
          </p:cNvSpPr>
          <p:nvPr/>
        </p:nvSpPr>
        <p:spPr bwMode="auto">
          <a:xfrm>
            <a:off x="6734621" y="3875485"/>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chemeClr val="bg1">
                    <a:lumMod val="50000"/>
                  </a:schemeClr>
                </a:solidFill>
                <a:ea typeface="微软雅黑" panose="020B0503020204020204" pitchFamily="34" charset="-122"/>
              </a:rPr>
              <a:t>这里添加文字</a:t>
            </a:r>
          </a:p>
        </p:txBody>
      </p:sp>
      <p:sp>
        <p:nvSpPr>
          <p:cNvPr id="152" name="Text Box 50"/>
          <p:cNvSpPr txBox="1">
            <a:spLocks noChangeArrowheads="1"/>
          </p:cNvSpPr>
          <p:nvPr/>
        </p:nvSpPr>
        <p:spPr bwMode="auto">
          <a:xfrm>
            <a:off x="6734621" y="4234260"/>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a:solidFill>
                  <a:schemeClr val="bg1">
                    <a:lumMod val="50000"/>
                  </a:schemeClr>
                </a:solidFill>
                <a:ea typeface="微软雅黑" panose="020B0503020204020204" pitchFamily="34" charset="-122"/>
              </a:rPr>
              <a:t>这里添加说明</a:t>
            </a:r>
          </a:p>
        </p:txBody>
      </p:sp>
      <p:sp>
        <p:nvSpPr>
          <p:cNvPr id="153" name="Line 51"/>
          <p:cNvSpPr>
            <a:spLocks noChangeShapeType="1"/>
          </p:cNvSpPr>
          <p:nvPr/>
        </p:nvSpPr>
        <p:spPr bwMode="auto">
          <a:xfrm>
            <a:off x="7310884" y="3370660"/>
            <a:ext cx="0" cy="503237"/>
          </a:xfrm>
          <a:prstGeom prst="line">
            <a:avLst/>
          </a:prstGeom>
          <a:noFill/>
          <a:ln w="19050" cap="rnd">
            <a:solidFill>
              <a:srgbClr val="00569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316491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a:xfrm>
            <a:off x="1475656" y="3565204"/>
            <a:ext cx="640509" cy="697311"/>
            <a:chOff x="988911" y="5071736"/>
            <a:chExt cx="884679" cy="963135"/>
          </a:xfrm>
        </p:grpSpPr>
        <p:grpSp>
          <p:nvGrpSpPr>
            <p:cNvPr id="3" name="Group 6"/>
            <p:cNvGrpSpPr/>
            <p:nvPr/>
          </p:nvGrpSpPr>
          <p:grpSpPr>
            <a:xfrm>
              <a:off x="1325880" y="5404485"/>
              <a:ext cx="547710" cy="553729"/>
              <a:chOff x="1435774" y="1789788"/>
              <a:chExt cx="3410045" cy="3447519"/>
            </a:xfrm>
            <a:effectLst>
              <a:outerShdw blurRad="50800" dist="25400" dir="5400000" algn="t" rotWithShape="0">
                <a:prstClr val="black">
                  <a:alpha val="40000"/>
                </a:prstClr>
              </a:outerShdw>
            </a:effectLst>
          </p:grpSpPr>
          <p:sp>
            <p:nvSpPr>
              <p:cNvPr id="14" name="Parallelogram 5"/>
              <p:cNvSpPr/>
              <p:nvPr/>
            </p:nvSpPr>
            <p:spPr>
              <a:xfrm rot="16200000" flipV="1">
                <a:off x="2443070" y="2834557"/>
                <a:ext cx="2757672" cy="2047827"/>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5" name="Parallelogram 7"/>
              <p:cNvSpPr/>
              <p:nvPr/>
            </p:nvSpPr>
            <p:spPr>
              <a:xfrm rot="5400000" flipH="1" flipV="1">
                <a:off x="635317" y="3075146"/>
                <a:ext cx="2975454" cy="1348868"/>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6" name="Parallelogram 9"/>
              <p:cNvSpPr/>
              <p:nvPr/>
            </p:nvSpPr>
            <p:spPr>
              <a:xfrm rot="16200000" flipV="1">
                <a:off x="2554883" y="670679"/>
                <a:ext cx="1161684" cy="3399902"/>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7" name="Parallelogram 5"/>
              <p:cNvSpPr/>
              <p:nvPr/>
            </p:nvSpPr>
            <p:spPr>
              <a:xfrm rot="16200000" flipV="1">
                <a:off x="2471970" y="2859412"/>
                <a:ext cx="2472511" cy="1818734"/>
              </a:xfrm>
              <a:custGeom>
                <a:avLst/>
                <a:gdLst/>
                <a:ahLst/>
                <a:cxnLst/>
                <a:rect l="l" t="t" r="r" b="b"/>
                <a:pathLst>
                  <a:path w="2472511" h="1818734">
                    <a:moveTo>
                      <a:pt x="2472511" y="0"/>
                    </a:moveTo>
                    <a:cubicBezTo>
                      <a:pt x="2266465" y="602682"/>
                      <a:pt x="1803439" y="1153748"/>
                      <a:pt x="1148076" y="1496659"/>
                    </a:cubicBezTo>
                    <a:cubicBezTo>
                      <a:pt x="775166" y="1691780"/>
                      <a:pt x="382390" y="1797315"/>
                      <a:pt x="0" y="1818734"/>
                    </a:cubicBezTo>
                    <a:lnTo>
                      <a:pt x="2055639" y="1818734"/>
                    </a:lnTo>
                    <a:lnTo>
                      <a:pt x="2053564" y="1814661"/>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4" name="Group 1"/>
            <p:cNvGrpSpPr/>
            <p:nvPr/>
          </p:nvGrpSpPr>
          <p:grpSpPr>
            <a:xfrm>
              <a:off x="988911" y="5481142"/>
              <a:ext cx="547710" cy="553729"/>
              <a:chOff x="1435774" y="1789788"/>
              <a:chExt cx="3410045" cy="3447519"/>
            </a:xfrm>
            <a:effectLst>
              <a:outerShdw blurRad="50800" dist="25400" dir="5400000" algn="t" rotWithShape="0">
                <a:prstClr val="black">
                  <a:alpha val="40000"/>
                </a:prstClr>
              </a:outerShdw>
            </a:effectLst>
          </p:grpSpPr>
          <p:sp>
            <p:nvSpPr>
              <p:cNvPr id="10" name="Parallelogram 5"/>
              <p:cNvSpPr/>
              <p:nvPr/>
            </p:nvSpPr>
            <p:spPr>
              <a:xfrm rot="16200000" flipV="1">
                <a:off x="2443070" y="2834557"/>
                <a:ext cx="2757672" cy="2047827"/>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Parallelogram 7"/>
              <p:cNvSpPr/>
              <p:nvPr/>
            </p:nvSpPr>
            <p:spPr>
              <a:xfrm rot="5400000" flipH="1" flipV="1">
                <a:off x="635317" y="3075146"/>
                <a:ext cx="2975454" cy="1348868"/>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2" name="Parallelogram 9"/>
              <p:cNvSpPr/>
              <p:nvPr/>
            </p:nvSpPr>
            <p:spPr>
              <a:xfrm rot="16200000" flipV="1">
                <a:off x="2554883" y="670679"/>
                <a:ext cx="1161684" cy="3399902"/>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3" name="Parallelogram 5"/>
              <p:cNvSpPr/>
              <p:nvPr/>
            </p:nvSpPr>
            <p:spPr>
              <a:xfrm rot="16200000" flipV="1">
                <a:off x="2471970" y="2859412"/>
                <a:ext cx="2472511" cy="1818734"/>
              </a:xfrm>
              <a:custGeom>
                <a:avLst/>
                <a:gdLst/>
                <a:ahLst/>
                <a:cxnLst/>
                <a:rect l="l" t="t" r="r" b="b"/>
                <a:pathLst>
                  <a:path w="2472511" h="1818734">
                    <a:moveTo>
                      <a:pt x="2472511" y="0"/>
                    </a:moveTo>
                    <a:cubicBezTo>
                      <a:pt x="2266465" y="602682"/>
                      <a:pt x="1803439" y="1153748"/>
                      <a:pt x="1148076" y="1496659"/>
                    </a:cubicBezTo>
                    <a:cubicBezTo>
                      <a:pt x="775166" y="1691780"/>
                      <a:pt x="382390" y="1797315"/>
                      <a:pt x="0" y="1818734"/>
                    </a:cubicBezTo>
                    <a:lnTo>
                      <a:pt x="2055639" y="1818734"/>
                    </a:lnTo>
                    <a:lnTo>
                      <a:pt x="2053564" y="1814661"/>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5" name="Group 11"/>
            <p:cNvGrpSpPr/>
            <p:nvPr/>
          </p:nvGrpSpPr>
          <p:grpSpPr>
            <a:xfrm>
              <a:off x="1138562" y="5071736"/>
              <a:ext cx="547710" cy="553729"/>
              <a:chOff x="1435774" y="1789788"/>
              <a:chExt cx="3410045" cy="3447519"/>
            </a:xfrm>
            <a:effectLst/>
          </p:grpSpPr>
          <p:sp>
            <p:nvSpPr>
              <p:cNvPr id="6" name="Parallelogram 5"/>
              <p:cNvSpPr/>
              <p:nvPr/>
            </p:nvSpPr>
            <p:spPr>
              <a:xfrm rot="16200000" flipV="1">
                <a:off x="2443070" y="2834557"/>
                <a:ext cx="2757672" cy="2047827"/>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 name="Parallelogram 7"/>
              <p:cNvSpPr/>
              <p:nvPr/>
            </p:nvSpPr>
            <p:spPr>
              <a:xfrm rot="5400000" flipH="1" flipV="1">
                <a:off x="635317" y="3075146"/>
                <a:ext cx="2975454" cy="1348868"/>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8" name="Parallelogram 9"/>
              <p:cNvSpPr/>
              <p:nvPr/>
            </p:nvSpPr>
            <p:spPr>
              <a:xfrm rot="16200000" flipV="1">
                <a:off x="2554883" y="670679"/>
                <a:ext cx="1161684" cy="3399902"/>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9" name="Parallelogram 5"/>
              <p:cNvSpPr/>
              <p:nvPr/>
            </p:nvSpPr>
            <p:spPr>
              <a:xfrm rot="16200000" flipV="1">
                <a:off x="2471970" y="2859412"/>
                <a:ext cx="2472511" cy="1818734"/>
              </a:xfrm>
              <a:custGeom>
                <a:avLst/>
                <a:gdLst/>
                <a:ahLst/>
                <a:cxnLst/>
                <a:rect l="l" t="t" r="r" b="b"/>
                <a:pathLst>
                  <a:path w="2472511" h="1818734">
                    <a:moveTo>
                      <a:pt x="2472511" y="0"/>
                    </a:moveTo>
                    <a:cubicBezTo>
                      <a:pt x="2266465" y="602682"/>
                      <a:pt x="1803439" y="1153748"/>
                      <a:pt x="1148076" y="1496659"/>
                    </a:cubicBezTo>
                    <a:cubicBezTo>
                      <a:pt x="775166" y="1691780"/>
                      <a:pt x="382390" y="1797315"/>
                      <a:pt x="0" y="1818734"/>
                    </a:cubicBezTo>
                    <a:lnTo>
                      <a:pt x="2055639" y="1818734"/>
                    </a:lnTo>
                    <a:lnTo>
                      <a:pt x="2053564" y="1814661"/>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sp>
        <p:nvSpPr>
          <p:cNvPr id="18" name="Up Arrow 23"/>
          <p:cNvSpPr/>
          <p:nvPr/>
        </p:nvSpPr>
        <p:spPr>
          <a:xfrm rot="5400000">
            <a:off x="2382291" y="3726251"/>
            <a:ext cx="283140" cy="357708"/>
          </a:xfrm>
          <a:prstGeom prst="upArrow">
            <a:avLst/>
          </a:prstGeom>
          <a:gradFill>
            <a:gsLst>
              <a:gs pos="100000">
                <a:srgbClr val="0070C0"/>
              </a:gs>
              <a:gs pos="0">
                <a:srgbClr val="00B0F0"/>
              </a:gs>
            </a:gsLst>
            <a:lin ang="5400000" scaled="0"/>
          </a:gra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9" name="Group 42"/>
          <p:cNvGrpSpPr/>
          <p:nvPr/>
        </p:nvGrpSpPr>
        <p:grpSpPr>
          <a:xfrm>
            <a:off x="2861816" y="3680542"/>
            <a:ext cx="490453" cy="444651"/>
            <a:chOff x="2316480" y="4582682"/>
            <a:chExt cx="677420" cy="614158"/>
          </a:xfrm>
        </p:grpSpPr>
        <p:grpSp>
          <p:nvGrpSpPr>
            <p:cNvPr id="20" name="Group 24"/>
            <p:cNvGrpSpPr/>
            <p:nvPr/>
          </p:nvGrpSpPr>
          <p:grpSpPr>
            <a:xfrm>
              <a:off x="2316480" y="5028428"/>
              <a:ext cx="677420" cy="168412"/>
              <a:chOff x="1435777" y="1789785"/>
              <a:chExt cx="3410042" cy="3447518"/>
            </a:xfrm>
            <a:effectLst/>
          </p:grpSpPr>
          <p:sp>
            <p:nvSpPr>
              <p:cNvPr id="33" name="Parallelogram 5"/>
              <p:cNvSpPr/>
              <p:nvPr/>
            </p:nvSpPr>
            <p:spPr>
              <a:xfrm rot="16200000" flipV="1">
                <a:off x="2443070" y="2834551"/>
                <a:ext cx="2757671" cy="2047826"/>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4" name="Parallelogram 7"/>
              <p:cNvSpPr/>
              <p:nvPr/>
            </p:nvSpPr>
            <p:spPr>
              <a:xfrm rot="5400000" flipH="1" flipV="1">
                <a:off x="635319" y="3075143"/>
                <a:ext cx="2975450" cy="1348870"/>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35" name="Parallelogram 9"/>
              <p:cNvSpPr/>
              <p:nvPr/>
            </p:nvSpPr>
            <p:spPr>
              <a:xfrm rot="16200000" flipV="1">
                <a:off x="2554886" y="670676"/>
                <a:ext cx="1161685" cy="3399903"/>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21" name="Group 30"/>
            <p:cNvGrpSpPr/>
            <p:nvPr/>
          </p:nvGrpSpPr>
          <p:grpSpPr>
            <a:xfrm>
              <a:off x="2316480" y="4879846"/>
              <a:ext cx="677420" cy="168412"/>
              <a:chOff x="1435777" y="1789785"/>
              <a:chExt cx="3410042" cy="3447518"/>
            </a:xfrm>
            <a:effectLst/>
          </p:grpSpPr>
          <p:sp>
            <p:nvSpPr>
              <p:cNvPr id="30" name="Parallelogram 5"/>
              <p:cNvSpPr/>
              <p:nvPr/>
            </p:nvSpPr>
            <p:spPr>
              <a:xfrm rot="16200000" flipV="1">
                <a:off x="2443070" y="2834551"/>
                <a:ext cx="2757671" cy="2047826"/>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1" name="Parallelogram 7"/>
              <p:cNvSpPr/>
              <p:nvPr/>
            </p:nvSpPr>
            <p:spPr>
              <a:xfrm rot="5400000" flipH="1" flipV="1">
                <a:off x="635319" y="3075143"/>
                <a:ext cx="2975450" cy="1348870"/>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32" name="Parallelogram 9"/>
              <p:cNvSpPr/>
              <p:nvPr/>
            </p:nvSpPr>
            <p:spPr>
              <a:xfrm rot="16200000" flipV="1">
                <a:off x="2554886" y="670676"/>
                <a:ext cx="1161685" cy="3399903"/>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22" name="Group 34"/>
            <p:cNvGrpSpPr/>
            <p:nvPr/>
          </p:nvGrpSpPr>
          <p:grpSpPr>
            <a:xfrm>
              <a:off x="2316480" y="4731264"/>
              <a:ext cx="677420" cy="168412"/>
              <a:chOff x="1435777" y="1789785"/>
              <a:chExt cx="3410042" cy="3447518"/>
            </a:xfrm>
            <a:effectLst/>
          </p:grpSpPr>
          <p:sp>
            <p:nvSpPr>
              <p:cNvPr id="27" name="Parallelogram 5"/>
              <p:cNvSpPr/>
              <p:nvPr/>
            </p:nvSpPr>
            <p:spPr>
              <a:xfrm rot="16200000" flipV="1">
                <a:off x="2443070" y="2834551"/>
                <a:ext cx="2757671" cy="2047826"/>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8" name="Parallelogram 7"/>
              <p:cNvSpPr/>
              <p:nvPr/>
            </p:nvSpPr>
            <p:spPr>
              <a:xfrm rot="5400000" flipH="1" flipV="1">
                <a:off x="635319" y="3075143"/>
                <a:ext cx="2975450" cy="1348870"/>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29" name="Parallelogram 9"/>
              <p:cNvSpPr/>
              <p:nvPr/>
            </p:nvSpPr>
            <p:spPr>
              <a:xfrm rot="16200000" flipV="1">
                <a:off x="2554886" y="670676"/>
                <a:ext cx="1161685" cy="3399903"/>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23" name="Group 38"/>
            <p:cNvGrpSpPr/>
            <p:nvPr/>
          </p:nvGrpSpPr>
          <p:grpSpPr>
            <a:xfrm>
              <a:off x="2316480" y="4582682"/>
              <a:ext cx="677420" cy="168412"/>
              <a:chOff x="1435777" y="1789785"/>
              <a:chExt cx="3410042" cy="3447518"/>
            </a:xfrm>
            <a:effectLst/>
          </p:grpSpPr>
          <p:sp>
            <p:nvSpPr>
              <p:cNvPr id="24" name="Parallelogram 5"/>
              <p:cNvSpPr/>
              <p:nvPr/>
            </p:nvSpPr>
            <p:spPr>
              <a:xfrm rot="16200000" flipV="1">
                <a:off x="2443070" y="2834551"/>
                <a:ext cx="2757671" cy="2047826"/>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 name="Parallelogram 7"/>
              <p:cNvSpPr/>
              <p:nvPr/>
            </p:nvSpPr>
            <p:spPr>
              <a:xfrm rot="5400000" flipH="1" flipV="1">
                <a:off x="635319" y="3075143"/>
                <a:ext cx="2975450" cy="1348870"/>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26" name="Parallelogram 9"/>
              <p:cNvSpPr/>
              <p:nvPr/>
            </p:nvSpPr>
            <p:spPr>
              <a:xfrm rot="16200000" flipV="1">
                <a:off x="2554886" y="670676"/>
                <a:ext cx="1161685" cy="3399903"/>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36" name="Group 131"/>
          <p:cNvGrpSpPr/>
          <p:nvPr/>
        </p:nvGrpSpPr>
        <p:grpSpPr>
          <a:xfrm>
            <a:off x="3223323" y="1099138"/>
            <a:ext cx="3003687" cy="3183407"/>
            <a:chOff x="3014071" y="1387840"/>
            <a:chExt cx="4148729" cy="4396961"/>
          </a:xfrm>
        </p:grpSpPr>
        <p:sp>
          <p:nvSpPr>
            <p:cNvPr id="37" name="Oval 3"/>
            <p:cNvSpPr/>
            <p:nvPr/>
          </p:nvSpPr>
          <p:spPr>
            <a:xfrm>
              <a:off x="3014071" y="1774128"/>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8" name="Oval 3"/>
            <p:cNvSpPr/>
            <p:nvPr/>
          </p:nvSpPr>
          <p:spPr>
            <a:xfrm rot="7200000">
              <a:off x="3380790" y="2409304"/>
              <a:ext cx="427621" cy="925396"/>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gradFill flip="none" rotWithShape="1">
              <a:gsLst>
                <a:gs pos="100000">
                  <a:srgbClr val="0070C0"/>
                </a:gs>
                <a:gs pos="30000">
                  <a:srgbClr val="00B0F0"/>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9" name="Oval 3"/>
            <p:cNvSpPr/>
            <p:nvPr/>
          </p:nvSpPr>
          <p:spPr>
            <a:xfrm rot="7200000">
              <a:off x="4139018" y="1116415"/>
              <a:ext cx="568580" cy="1210341"/>
            </a:xfrm>
            <a:custGeom>
              <a:avLst/>
              <a:gdLst/>
              <a:ahLst/>
              <a:cxnLst/>
              <a:rect l="l" t="t" r="r" b="b"/>
              <a:pathLst>
                <a:path w="568580" h="1210341">
                  <a:moveTo>
                    <a:pt x="135370" y="1210341"/>
                  </a:moveTo>
                  <a:cubicBezTo>
                    <a:pt x="58064" y="1073715"/>
                    <a:pt x="14249" y="915795"/>
                    <a:pt x="14249" y="747643"/>
                  </a:cubicBezTo>
                  <a:cubicBezTo>
                    <a:pt x="14249" y="580971"/>
                    <a:pt x="57296" y="424352"/>
                    <a:pt x="133560" y="288681"/>
                  </a:cubicBezTo>
                  <a:lnTo>
                    <a:pt x="0" y="208431"/>
                  </a:lnTo>
                  <a:lnTo>
                    <a:pt x="540814" y="0"/>
                  </a:lnTo>
                  <a:lnTo>
                    <a:pt x="568580" y="550068"/>
                  </a:lnTo>
                  <a:lnTo>
                    <a:pt x="437427" y="471263"/>
                  </a:lnTo>
                  <a:cubicBezTo>
                    <a:pt x="393156" y="553544"/>
                    <a:pt x="368437" y="647707"/>
                    <a:pt x="368437" y="747643"/>
                  </a:cubicBezTo>
                  <a:cubicBezTo>
                    <a:pt x="368437" y="851272"/>
                    <a:pt x="395017" y="948694"/>
                    <a:pt x="441871" y="1033383"/>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0" name="Oval 3"/>
            <p:cNvSpPr/>
            <p:nvPr/>
          </p:nvSpPr>
          <p:spPr>
            <a:xfrm rot="3600000">
              <a:off x="3380790" y="1138953"/>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1" name="Right Arrow 112"/>
            <p:cNvSpPr/>
            <p:nvPr/>
          </p:nvSpPr>
          <p:spPr>
            <a:xfrm>
              <a:off x="4876800" y="4732921"/>
              <a:ext cx="2286000" cy="1051880"/>
            </a:xfrm>
            <a:prstGeom prst="rightArrow">
              <a:avLst>
                <a:gd name="adj1" fmla="val 53409"/>
                <a:gd name="adj2" fmla="val 60142"/>
              </a:avLst>
            </a:prstGeom>
            <a:gradFill flip="none" rotWithShape="1">
              <a:gsLst>
                <a:gs pos="0">
                  <a:schemeClr val="bg1">
                    <a:lumMod val="75000"/>
                  </a:schemeClr>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109"/>
            <p:cNvSpPr/>
            <p:nvPr/>
          </p:nvSpPr>
          <p:spPr>
            <a:xfrm>
              <a:off x="3336250" y="4983605"/>
              <a:ext cx="1476982" cy="548640"/>
            </a:xfrm>
            <a:prstGeom prst="rect">
              <a:avLst/>
            </a:prstGeom>
            <a:gradFill flip="none" rotWithShape="1">
              <a:gsLst>
                <a:gs pos="0">
                  <a:schemeClr val="bg1">
                    <a:lumMod val="50000"/>
                  </a:schemeClr>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3"/>
            <p:cNvSpPr/>
            <p:nvPr/>
          </p:nvSpPr>
          <p:spPr>
            <a:xfrm>
              <a:off x="5669149" y="3298238"/>
              <a:ext cx="680085" cy="1471738"/>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4" name="Oval 3"/>
            <p:cNvSpPr/>
            <p:nvPr/>
          </p:nvSpPr>
          <p:spPr>
            <a:xfrm>
              <a:off x="3336249" y="3298238"/>
              <a:ext cx="680085" cy="1471738"/>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5" name="Oval 3"/>
            <p:cNvSpPr/>
            <p:nvPr/>
          </p:nvSpPr>
          <p:spPr>
            <a:xfrm rot="7200000">
              <a:off x="3919474" y="4308414"/>
              <a:ext cx="680084"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6" name="Oval 3"/>
            <p:cNvSpPr/>
            <p:nvPr/>
          </p:nvSpPr>
          <p:spPr>
            <a:xfrm rot="7200000">
              <a:off x="508592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7" name="Oval 3"/>
            <p:cNvSpPr/>
            <p:nvPr/>
          </p:nvSpPr>
          <p:spPr>
            <a:xfrm rot="3600000">
              <a:off x="5085925" y="4308414"/>
              <a:ext cx="680084"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8" name="Oval 3"/>
            <p:cNvSpPr/>
            <p:nvPr/>
          </p:nvSpPr>
          <p:spPr>
            <a:xfrm rot="3600000">
              <a:off x="391947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100000">
                  <a:srgbClr val="0070C0"/>
                </a:gs>
                <a:gs pos="30000">
                  <a:srgbClr val="00B0F0"/>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49" name="Group 128"/>
          <p:cNvGrpSpPr/>
          <p:nvPr/>
        </p:nvGrpSpPr>
        <p:grpSpPr>
          <a:xfrm>
            <a:off x="6273814" y="3400718"/>
            <a:ext cx="901862" cy="971232"/>
            <a:chOff x="4953000" y="580506"/>
            <a:chExt cx="1447241" cy="1558560"/>
          </a:xfrm>
        </p:grpSpPr>
        <p:sp>
          <p:nvSpPr>
            <p:cNvPr id="50" name="Rectangle 24"/>
            <p:cNvSpPr/>
            <p:nvPr/>
          </p:nvSpPr>
          <p:spPr>
            <a:xfrm>
              <a:off x="4953000" y="664131"/>
              <a:ext cx="1257878" cy="1474935"/>
            </a:xfrm>
            <a:custGeom>
              <a:avLst/>
              <a:gdLst/>
              <a:ahLst/>
              <a:cxnLst/>
              <a:rect l="l" t="t" r="r" b="b"/>
              <a:pathLst>
                <a:path w="867373" h="1017045">
                  <a:moveTo>
                    <a:pt x="579876" y="0"/>
                  </a:moveTo>
                  <a:lnTo>
                    <a:pt x="867373" y="1017045"/>
                  </a:lnTo>
                  <a:lnTo>
                    <a:pt x="0" y="919142"/>
                  </a:lnTo>
                  <a:close/>
                </a:path>
              </a:pathLst>
            </a:custGeom>
            <a:gradFill flip="none" rotWithShape="1">
              <a:gsLst>
                <a:gs pos="0">
                  <a:srgbClr val="0070C0"/>
                </a:gs>
                <a:gs pos="100000">
                  <a:srgbClr val="00B0F0"/>
                </a:gs>
              </a:gsLst>
              <a:lin ang="16200000" scaled="1"/>
              <a:tileRect/>
            </a:gradFill>
            <a:ln>
              <a:solidFill>
                <a:srgbClr val="003192"/>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black"/>
                </a:solidFill>
              </a:endParaRPr>
            </a:p>
          </p:txBody>
        </p:sp>
        <p:sp>
          <p:nvSpPr>
            <p:cNvPr id="51" name="Rectangle 27"/>
            <p:cNvSpPr/>
            <p:nvPr/>
          </p:nvSpPr>
          <p:spPr>
            <a:xfrm rot="20652935">
              <a:off x="5997085" y="580506"/>
              <a:ext cx="403156" cy="1536322"/>
            </a:xfrm>
            <a:custGeom>
              <a:avLst/>
              <a:gdLst/>
              <a:ahLst/>
              <a:cxnLst/>
              <a:rect l="l" t="t" r="r" b="b"/>
              <a:pathLst>
                <a:path w="277997" h="1059375">
                  <a:moveTo>
                    <a:pt x="0" y="0"/>
                  </a:moveTo>
                  <a:lnTo>
                    <a:pt x="277997" y="890521"/>
                  </a:lnTo>
                  <a:lnTo>
                    <a:pt x="0" y="1059375"/>
                  </a:lnTo>
                  <a:close/>
                </a:path>
              </a:pathLst>
            </a:custGeom>
            <a:gradFill flip="none" rotWithShape="1">
              <a:gsLst>
                <a:gs pos="0">
                  <a:srgbClr val="004282"/>
                </a:gs>
                <a:gs pos="45000">
                  <a:srgbClr val="0070C0"/>
                </a:gs>
                <a:gs pos="100000">
                  <a:srgbClr val="00B0F0"/>
                </a:gs>
              </a:gsLst>
              <a:lin ang="0" scaled="1"/>
              <a:tileRect/>
            </a:gradFill>
            <a:ln>
              <a:solidFill>
                <a:srgbClr val="003192"/>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black"/>
                </a:solidFill>
              </a:endParaRPr>
            </a:p>
          </p:txBody>
        </p:sp>
      </p:grpSp>
      <p:sp>
        <p:nvSpPr>
          <p:cNvPr id="53" name="TextBox 20"/>
          <p:cNvSpPr txBox="1"/>
          <p:nvPr/>
        </p:nvSpPr>
        <p:spPr bwMode="auto">
          <a:xfrm>
            <a:off x="869771" y="2111626"/>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sp>
        <p:nvSpPr>
          <p:cNvPr id="54" name="TextBox 20"/>
          <p:cNvSpPr txBox="1"/>
          <p:nvPr/>
        </p:nvSpPr>
        <p:spPr bwMode="auto">
          <a:xfrm>
            <a:off x="6039276" y="2680050"/>
            <a:ext cx="2095063" cy="738664"/>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单击</a:t>
            </a: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此处添加段落文本单击此处添加段落文本</a:t>
            </a:r>
          </a:p>
        </p:txBody>
      </p:sp>
      <p:sp>
        <p:nvSpPr>
          <p:cNvPr id="56" name="矩形 55"/>
          <p:cNvSpPr/>
          <p:nvPr/>
        </p:nvSpPr>
        <p:spPr>
          <a:xfrm>
            <a:off x="4605994" y="1078597"/>
            <a:ext cx="1980029" cy="738664"/>
          </a:xfrm>
          <a:prstGeom prst="rect">
            <a:avLst/>
          </a:prstGeom>
          <a:noFill/>
        </p:spPr>
        <p:txBody>
          <a:bodyPr wrap="square">
            <a:spAutoFit/>
          </a:bodyPr>
          <a:lstStyle/>
          <a:p>
            <a:pPr algn="r">
              <a:lnSpc>
                <a:spcPct val="150000"/>
              </a:lnSpc>
            </a:pPr>
            <a:r>
              <a:rPr lang="zh-CN" altLang="en-US" sz="1400" kern="0">
                <a:solidFill>
                  <a:schemeClr val="tx1">
                    <a:lumMod val="50000"/>
                    <a:lumOff val="50000"/>
                  </a:schemeClr>
                </a:solidFill>
                <a:latin typeface="微软雅黑" pitchFamily="34" charset="-122"/>
                <a:ea typeface="微软雅黑" pitchFamily="34" charset="-122"/>
              </a:rPr>
              <a:t>单击此处添加段落文本</a:t>
            </a:r>
            <a:endParaRPr lang="en-US" altLang="zh-CN" sz="1400" kern="0">
              <a:solidFill>
                <a:schemeClr val="tx1">
                  <a:lumMod val="50000"/>
                  <a:lumOff val="50000"/>
                </a:schemeClr>
              </a:solidFill>
              <a:latin typeface="微软雅黑" pitchFamily="34" charset="-122"/>
              <a:ea typeface="微软雅黑" pitchFamily="34" charset="-122"/>
            </a:endParaRPr>
          </a:p>
          <a:p>
            <a:pPr algn="r">
              <a:lnSpc>
                <a:spcPct val="150000"/>
              </a:lnSpc>
            </a:pPr>
            <a:r>
              <a:rPr lang="zh-CN" altLang="en-US" sz="1400" kern="0">
                <a:solidFill>
                  <a:schemeClr val="tx1">
                    <a:lumMod val="50000"/>
                    <a:lumOff val="50000"/>
                  </a:schemeClr>
                </a:solidFill>
                <a:latin typeface="微软雅黑" pitchFamily="34" charset="-122"/>
                <a:ea typeface="微软雅黑" pitchFamily="34" charset="-122"/>
              </a:rPr>
              <a:t>单击此处添加段落文本</a:t>
            </a:r>
          </a:p>
        </p:txBody>
      </p:sp>
      <p:sp>
        <p:nvSpPr>
          <p:cNvPr id="57" name="矩形 56"/>
          <p:cNvSpPr/>
          <p:nvPr/>
        </p:nvSpPr>
        <p:spPr>
          <a:xfrm>
            <a:off x="3968060" y="2827330"/>
            <a:ext cx="1107996" cy="369332"/>
          </a:xfrm>
          <a:prstGeom prst="rect">
            <a:avLst/>
          </a:prstGeom>
        </p:spPr>
        <p:txBody>
          <a:bodyPr wrap="none">
            <a:spAutoFit/>
          </a:bodyPr>
          <a:lstStyle/>
          <a:p>
            <a:r>
              <a:rPr lang="zh-CN" altLang="en-US" kern="0" smtClean="0">
                <a:solidFill>
                  <a:srgbClr val="005693"/>
                </a:solidFill>
                <a:latin typeface="微软雅黑" pitchFamily="34" charset="-122"/>
                <a:ea typeface="微软雅黑" pitchFamily="34" charset="-122"/>
              </a:rPr>
              <a:t>添加文本</a:t>
            </a:r>
            <a:endParaRPr lang="zh-CN" altLang="en-US">
              <a:solidFill>
                <a:srgbClr val="005693"/>
              </a:solidFill>
            </a:endParaRPr>
          </a:p>
        </p:txBody>
      </p:sp>
    </p:spTree>
    <p:extLst>
      <p:ext uri="{BB962C8B-B14F-4D97-AF65-F5344CB8AC3E}">
        <p14:creationId xmlns:p14="http://schemas.microsoft.com/office/powerpoint/2010/main" val="21973555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p:nvPr/>
        </p:nvGrpSpPr>
        <p:grpSpPr>
          <a:xfrm>
            <a:off x="683568" y="1347614"/>
            <a:ext cx="2789764" cy="3139058"/>
            <a:chOff x="823949" y="1300270"/>
            <a:chExt cx="3804708" cy="4281078"/>
          </a:xfrm>
        </p:grpSpPr>
        <p:grpSp>
          <p:nvGrpSpPr>
            <p:cNvPr id="3" name="Group 1"/>
            <p:cNvGrpSpPr/>
            <p:nvPr/>
          </p:nvGrpSpPr>
          <p:grpSpPr>
            <a:xfrm>
              <a:off x="1170267" y="1891845"/>
              <a:ext cx="3114515" cy="3689503"/>
              <a:chOff x="4685832" y="646543"/>
              <a:chExt cx="3392513" cy="4018824"/>
            </a:xfrm>
          </p:grpSpPr>
          <p:grpSp>
            <p:nvGrpSpPr>
              <p:cNvPr id="12" name="Group 2"/>
              <p:cNvGrpSpPr/>
              <p:nvPr/>
            </p:nvGrpSpPr>
            <p:grpSpPr>
              <a:xfrm>
                <a:off x="4695577" y="3775909"/>
                <a:ext cx="3345045" cy="889458"/>
                <a:chOff x="366453" y="3433822"/>
                <a:chExt cx="3345045" cy="889458"/>
              </a:xfrm>
            </p:grpSpPr>
            <p:sp>
              <p:nvSpPr>
                <p:cNvPr id="68" name="Oval 58"/>
                <p:cNvSpPr/>
                <p:nvPr/>
              </p:nvSpPr>
              <p:spPr>
                <a:xfrm>
                  <a:off x="366453" y="3662632"/>
                  <a:ext cx="953904" cy="501042"/>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Oval 59"/>
                <p:cNvSpPr/>
                <p:nvPr/>
              </p:nvSpPr>
              <p:spPr>
                <a:xfrm>
                  <a:off x="919801" y="3433822"/>
                  <a:ext cx="2196800" cy="889458"/>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Oval 60"/>
                <p:cNvSpPr/>
                <p:nvPr/>
              </p:nvSpPr>
              <p:spPr>
                <a:xfrm>
                  <a:off x="2760522" y="3657600"/>
                  <a:ext cx="950976" cy="502920"/>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3" name="Rounded Rectangle 36"/>
              <p:cNvSpPr/>
              <p:nvPr/>
            </p:nvSpPr>
            <p:spPr>
              <a:xfrm rot="5400000">
                <a:off x="6132029" y="988388"/>
                <a:ext cx="500119" cy="274320"/>
              </a:xfrm>
              <a:custGeom>
                <a:avLst/>
                <a:gdLst/>
                <a:ahLst/>
                <a:cxnLst/>
                <a:rect l="l" t="t" r="r" b="b"/>
                <a:pathLst>
                  <a:path w="500119" h="274320">
                    <a:moveTo>
                      <a:pt x="0" y="237744"/>
                    </a:moveTo>
                    <a:lnTo>
                      <a:pt x="0" y="36576"/>
                    </a:lnTo>
                    <a:cubicBezTo>
                      <a:pt x="0" y="16376"/>
                      <a:pt x="16376" y="0"/>
                      <a:pt x="36576" y="0"/>
                    </a:cubicBezTo>
                    <a:cubicBezTo>
                      <a:pt x="56776" y="0"/>
                      <a:pt x="73152" y="16376"/>
                      <a:pt x="73152" y="36576"/>
                    </a:cubicBezTo>
                    <a:lnTo>
                      <a:pt x="73152" y="132588"/>
                    </a:lnTo>
                    <a:lnTo>
                      <a:pt x="495547" y="132588"/>
                    </a:lnTo>
                    <a:cubicBezTo>
                      <a:pt x="498062" y="132588"/>
                      <a:pt x="500119" y="134636"/>
                      <a:pt x="500119" y="137160"/>
                    </a:cubicBezTo>
                    <a:cubicBezTo>
                      <a:pt x="500119" y="139685"/>
                      <a:pt x="498062" y="141732"/>
                      <a:pt x="495547" y="141732"/>
                    </a:cubicBezTo>
                    <a:lnTo>
                      <a:pt x="73152" y="141732"/>
                    </a:lnTo>
                    <a:lnTo>
                      <a:pt x="73152" y="237744"/>
                    </a:lnTo>
                    <a:cubicBezTo>
                      <a:pt x="73152" y="257944"/>
                      <a:pt x="56776" y="274320"/>
                      <a:pt x="36576" y="274320"/>
                    </a:cubicBezTo>
                    <a:cubicBezTo>
                      <a:pt x="16376" y="274320"/>
                      <a:pt x="0" y="257944"/>
                      <a:pt x="0" y="237744"/>
                    </a:cubicBezTo>
                    <a:close/>
                  </a:path>
                </a:pathLst>
              </a:custGeom>
              <a:solidFill>
                <a:schemeClr val="tx1">
                  <a:lumMod val="50000"/>
                  <a:lumOff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ounded Rectangle 4"/>
              <p:cNvSpPr/>
              <p:nvPr/>
            </p:nvSpPr>
            <p:spPr>
              <a:xfrm rot="3780000">
                <a:off x="5208956" y="1204462"/>
                <a:ext cx="640080" cy="54864"/>
              </a:xfrm>
              <a:prstGeom prst="roundRect">
                <a:avLst>
                  <a:gd name="adj" fmla="val 50000"/>
                </a:avLst>
              </a:prstGeom>
              <a:solidFill>
                <a:schemeClr val="tx1">
                  <a:lumMod val="50000"/>
                  <a:lumOff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5"/>
              <p:cNvSpPr/>
              <p:nvPr/>
            </p:nvSpPr>
            <p:spPr>
              <a:xfrm rot="17820000" flipH="1">
                <a:off x="6929339" y="1249067"/>
                <a:ext cx="640080" cy="54864"/>
              </a:xfrm>
              <a:prstGeom prst="roundRect">
                <a:avLst>
                  <a:gd name="adj" fmla="val 50000"/>
                </a:avLst>
              </a:prstGeom>
              <a:solidFill>
                <a:schemeClr val="tx1">
                  <a:lumMod val="50000"/>
                  <a:lumOff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ounded Rectangle 6"/>
              <p:cNvSpPr/>
              <p:nvPr/>
            </p:nvSpPr>
            <p:spPr>
              <a:xfrm rot="3600000">
                <a:off x="7065500" y="3903652"/>
                <a:ext cx="731520" cy="137160"/>
              </a:xfrm>
              <a:prstGeom prst="roundRect">
                <a:avLst>
                  <a:gd name="adj" fmla="val 50000"/>
                </a:avLst>
              </a:prstGeom>
              <a:gradFill>
                <a:gsLst>
                  <a:gs pos="100000">
                    <a:schemeClr val="tx1">
                      <a:lumMod val="75000"/>
                      <a:lumOff val="25000"/>
                    </a:schemeClr>
                  </a:gs>
                  <a:gs pos="0">
                    <a:schemeClr val="bg1"/>
                  </a:gs>
                </a:gsLst>
                <a:lin ang="5400000" scaled="0"/>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7"/>
              <p:cNvSpPr/>
              <p:nvPr/>
            </p:nvSpPr>
            <p:spPr>
              <a:xfrm rot="18000000" flipH="1">
                <a:off x="4967157" y="3903652"/>
                <a:ext cx="731520" cy="137160"/>
              </a:xfrm>
              <a:prstGeom prst="roundRect">
                <a:avLst>
                  <a:gd name="adj" fmla="val 50000"/>
                </a:avLst>
              </a:prstGeom>
              <a:gradFill>
                <a:gsLst>
                  <a:gs pos="100000">
                    <a:schemeClr val="tx1">
                      <a:lumMod val="75000"/>
                      <a:lumOff val="25000"/>
                    </a:schemeClr>
                  </a:gs>
                  <a:gs pos="0">
                    <a:schemeClr val="bg1"/>
                  </a:gs>
                </a:gsLst>
                <a:lin ang="5400000" scaled="0"/>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Oval 8"/>
              <p:cNvSpPr/>
              <p:nvPr/>
            </p:nvSpPr>
            <p:spPr>
              <a:xfrm>
                <a:off x="5012763" y="1342604"/>
                <a:ext cx="2738650" cy="2738650"/>
              </a:xfrm>
              <a:prstGeom prst="ellipse">
                <a:avLst/>
              </a:prstGeom>
              <a:gradFill>
                <a:gsLst>
                  <a:gs pos="100000">
                    <a:srgbClr val="002A4C"/>
                  </a:gs>
                  <a:gs pos="0">
                    <a:srgbClr val="0072D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9" name="Group 9"/>
              <p:cNvGrpSpPr/>
              <p:nvPr/>
            </p:nvGrpSpPr>
            <p:grpSpPr>
              <a:xfrm rot="21420000">
                <a:off x="6706745" y="646543"/>
                <a:ext cx="1371600" cy="793811"/>
                <a:chOff x="5100509" y="1253961"/>
                <a:chExt cx="1371600" cy="793811"/>
              </a:xfrm>
            </p:grpSpPr>
            <p:sp>
              <p:nvSpPr>
                <p:cNvPr id="66" name="Oval 10"/>
                <p:cNvSpPr/>
                <p:nvPr/>
              </p:nvSpPr>
              <p:spPr>
                <a:xfrm rot="1649537">
                  <a:off x="5100509" y="1253961"/>
                  <a:ext cx="1371600" cy="685800"/>
                </a:xfrm>
                <a:custGeom>
                  <a:avLst/>
                  <a:gdLst/>
                  <a:ahLst/>
                  <a:cxnLst/>
                  <a:rect l="l" t="t" r="r" b="b"/>
                  <a:pathLst>
                    <a:path w="1371600" h="685800">
                      <a:moveTo>
                        <a:pt x="685800" y="0"/>
                      </a:moveTo>
                      <a:cubicBezTo>
                        <a:pt x="1064557" y="0"/>
                        <a:pt x="1371600" y="307043"/>
                        <a:pt x="1371600" y="685800"/>
                      </a:cubicBezTo>
                      <a:lnTo>
                        <a:pt x="0" y="685800"/>
                      </a:lnTo>
                      <a:cubicBezTo>
                        <a:pt x="0" y="307043"/>
                        <a:pt x="307043" y="0"/>
                        <a:pt x="685800" y="0"/>
                      </a:cubicBezTo>
                      <a:close/>
                    </a:path>
                  </a:pathLst>
                </a:custGeom>
                <a:gradFill flip="none" rotWithShape="1">
                  <a:gsLst>
                    <a:gs pos="100000">
                      <a:schemeClr val="bg1">
                        <a:lumMod val="50000"/>
                      </a:schemeClr>
                    </a:gs>
                    <a:gs pos="0">
                      <a:schemeClr val="bg1">
                        <a:lumMod val="95000"/>
                      </a:schemeClr>
                    </a:gs>
                  </a:gsLst>
                  <a:lin ang="0" scaled="1"/>
                  <a:tileRect/>
                </a:gra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Oval 17"/>
                <p:cNvSpPr/>
                <p:nvPr/>
              </p:nvSpPr>
              <p:spPr>
                <a:xfrm rot="1620000">
                  <a:off x="5608010" y="1385521"/>
                  <a:ext cx="802123" cy="662251"/>
                </a:xfrm>
                <a:custGeom>
                  <a:avLst/>
                  <a:gdLst/>
                  <a:ahLst/>
                  <a:cxnLst/>
                  <a:rect l="l" t="t" r="r" b="b"/>
                  <a:pathLst>
                    <a:path w="802123" h="662251">
                      <a:moveTo>
                        <a:pt x="0" y="16730"/>
                      </a:moveTo>
                      <a:cubicBezTo>
                        <a:pt x="45843" y="5456"/>
                        <a:pt x="93699" y="0"/>
                        <a:pt x="142807" y="0"/>
                      </a:cubicBezTo>
                      <a:cubicBezTo>
                        <a:pt x="504246" y="0"/>
                        <a:pt x="797854" y="295596"/>
                        <a:pt x="802123" y="662251"/>
                      </a:cubicBezTo>
                      <a:lnTo>
                        <a:pt x="707795" y="662251"/>
                      </a:lnTo>
                      <a:cubicBezTo>
                        <a:pt x="698565" y="300977"/>
                        <a:pt x="407362" y="11624"/>
                        <a:pt x="49760" y="11624"/>
                      </a:cubicBezTo>
                      <a:cubicBezTo>
                        <a:pt x="32937" y="11625"/>
                        <a:pt x="16262" y="12265"/>
                        <a:pt x="0" y="16730"/>
                      </a:cubicBezTo>
                      <a:close/>
                    </a:path>
                  </a:pathLst>
                </a:custGeom>
                <a:gradFill>
                  <a:gsLst>
                    <a:gs pos="66000">
                      <a:srgbClr val="FFFFFF">
                        <a:alpha val="73000"/>
                      </a:srgbClr>
                    </a:gs>
                    <a:gs pos="100000">
                      <a:schemeClr val="bg1">
                        <a:alpha val="0"/>
                      </a:schemeClr>
                    </a:gs>
                    <a:gs pos="0">
                      <a:schemeClr val="bg1">
                        <a:alpha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0" name="Group 10"/>
              <p:cNvGrpSpPr/>
              <p:nvPr/>
            </p:nvGrpSpPr>
            <p:grpSpPr>
              <a:xfrm rot="180000">
                <a:off x="4685832" y="646543"/>
                <a:ext cx="1371600" cy="793811"/>
                <a:chOff x="3124200" y="1253961"/>
                <a:chExt cx="1371600" cy="793811"/>
              </a:xfrm>
            </p:grpSpPr>
            <p:sp>
              <p:nvSpPr>
                <p:cNvPr id="64" name="Oval 10"/>
                <p:cNvSpPr/>
                <p:nvPr/>
              </p:nvSpPr>
              <p:spPr>
                <a:xfrm rot="19950463" flipH="1">
                  <a:off x="3124200" y="1253961"/>
                  <a:ext cx="1371600" cy="685800"/>
                </a:xfrm>
                <a:custGeom>
                  <a:avLst/>
                  <a:gdLst/>
                  <a:ahLst/>
                  <a:cxnLst/>
                  <a:rect l="l" t="t" r="r" b="b"/>
                  <a:pathLst>
                    <a:path w="1371600" h="685800">
                      <a:moveTo>
                        <a:pt x="685800" y="0"/>
                      </a:moveTo>
                      <a:cubicBezTo>
                        <a:pt x="1064557" y="0"/>
                        <a:pt x="1371600" y="307043"/>
                        <a:pt x="1371600" y="685800"/>
                      </a:cubicBezTo>
                      <a:lnTo>
                        <a:pt x="0" y="685800"/>
                      </a:lnTo>
                      <a:cubicBezTo>
                        <a:pt x="0" y="307043"/>
                        <a:pt x="307043" y="0"/>
                        <a:pt x="685800" y="0"/>
                      </a:cubicBezTo>
                      <a:close/>
                    </a:path>
                  </a:pathLst>
                </a:custGeom>
                <a:gradFill flip="none" rotWithShape="1">
                  <a:gsLst>
                    <a:gs pos="100000">
                      <a:schemeClr val="bg1">
                        <a:lumMod val="50000"/>
                      </a:schemeClr>
                    </a:gs>
                    <a:gs pos="0">
                      <a:schemeClr val="bg1">
                        <a:lumMod val="95000"/>
                      </a:schemeClr>
                    </a:gs>
                  </a:gsLst>
                  <a:lin ang="0" scaled="1"/>
                  <a:tileRect/>
                </a:gra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Oval 17"/>
                <p:cNvSpPr/>
                <p:nvPr/>
              </p:nvSpPr>
              <p:spPr>
                <a:xfrm rot="19980000" flipH="1">
                  <a:off x="3186176" y="1385521"/>
                  <a:ext cx="802123" cy="662251"/>
                </a:xfrm>
                <a:custGeom>
                  <a:avLst/>
                  <a:gdLst/>
                  <a:ahLst/>
                  <a:cxnLst/>
                  <a:rect l="l" t="t" r="r" b="b"/>
                  <a:pathLst>
                    <a:path w="802123" h="662251">
                      <a:moveTo>
                        <a:pt x="0" y="16730"/>
                      </a:moveTo>
                      <a:cubicBezTo>
                        <a:pt x="45843" y="5456"/>
                        <a:pt x="93699" y="0"/>
                        <a:pt x="142807" y="0"/>
                      </a:cubicBezTo>
                      <a:cubicBezTo>
                        <a:pt x="504246" y="0"/>
                        <a:pt x="797854" y="295596"/>
                        <a:pt x="802123" y="662251"/>
                      </a:cubicBezTo>
                      <a:lnTo>
                        <a:pt x="707795" y="662251"/>
                      </a:lnTo>
                      <a:cubicBezTo>
                        <a:pt x="698565" y="300977"/>
                        <a:pt x="407362" y="11624"/>
                        <a:pt x="49760" y="11624"/>
                      </a:cubicBezTo>
                      <a:cubicBezTo>
                        <a:pt x="32937" y="11625"/>
                        <a:pt x="16262" y="12265"/>
                        <a:pt x="0" y="16730"/>
                      </a:cubicBezTo>
                      <a:close/>
                    </a:path>
                  </a:pathLst>
                </a:custGeom>
                <a:gradFill>
                  <a:gsLst>
                    <a:gs pos="66000">
                      <a:srgbClr val="FFFFFF">
                        <a:alpha val="73000"/>
                      </a:srgbClr>
                    </a:gs>
                    <a:gs pos="100000">
                      <a:schemeClr val="bg1">
                        <a:alpha val="0"/>
                      </a:schemeClr>
                    </a:gs>
                    <a:gs pos="0">
                      <a:schemeClr val="bg1">
                        <a:alpha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1" name="Group 11"/>
              <p:cNvGrpSpPr/>
              <p:nvPr/>
            </p:nvGrpSpPr>
            <p:grpSpPr>
              <a:xfrm>
                <a:off x="5015209" y="1340107"/>
                <a:ext cx="2738650" cy="2738872"/>
                <a:chOff x="3431275" y="1969827"/>
                <a:chExt cx="2738650" cy="2738872"/>
              </a:xfrm>
            </p:grpSpPr>
            <p:grpSp>
              <p:nvGrpSpPr>
                <p:cNvPr id="46" name="Group 36"/>
                <p:cNvGrpSpPr/>
                <p:nvPr/>
              </p:nvGrpSpPr>
              <p:grpSpPr>
                <a:xfrm>
                  <a:off x="4800600" y="1970049"/>
                  <a:ext cx="0" cy="2738650"/>
                  <a:chOff x="4798154" y="1972324"/>
                  <a:chExt cx="0" cy="2738650"/>
                </a:xfrm>
              </p:grpSpPr>
              <p:cxnSp>
                <p:nvCxnSpPr>
                  <p:cNvPr id="62" name="Straight Connector 52"/>
                  <p:cNvCxnSpPr/>
                  <p:nvPr/>
                </p:nvCxnSpPr>
                <p:spPr>
                  <a:xfrm>
                    <a:off x="4798154" y="197232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53"/>
                  <p:cNvCxnSpPr/>
                  <p:nvPr/>
                </p:nvCxnSpPr>
                <p:spPr>
                  <a:xfrm>
                    <a:off x="4798154" y="439093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37"/>
                <p:cNvGrpSpPr/>
                <p:nvPr/>
              </p:nvGrpSpPr>
              <p:grpSpPr>
                <a:xfrm rot="9000000">
                  <a:off x="4800600" y="1970049"/>
                  <a:ext cx="0" cy="2738650"/>
                  <a:chOff x="4798154" y="1972324"/>
                  <a:chExt cx="0" cy="2738650"/>
                </a:xfrm>
              </p:grpSpPr>
              <p:cxnSp>
                <p:nvCxnSpPr>
                  <p:cNvPr id="60" name="Straight Connector 50"/>
                  <p:cNvCxnSpPr/>
                  <p:nvPr/>
                </p:nvCxnSpPr>
                <p:spPr>
                  <a:xfrm>
                    <a:off x="4798154" y="197232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51"/>
                  <p:cNvCxnSpPr/>
                  <p:nvPr/>
                </p:nvCxnSpPr>
                <p:spPr>
                  <a:xfrm>
                    <a:off x="4798154" y="439093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38"/>
                <p:cNvGrpSpPr/>
                <p:nvPr/>
              </p:nvGrpSpPr>
              <p:grpSpPr>
                <a:xfrm rot="7200000">
                  <a:off x="4800600" y="1970049"/>
                  <a:ext cx="0" cy="2738650"/>
                  <a:chOff x="4798154" y="1972324"/>
                  <a:chExt cx="0" cy="2738650"/>
                </a:xfrm>
              </p:grpSpPr>
              <p:cxnSp>
                <p:nvCxnSpPr>
                  <p:cNvPr id="58" name="Straight Connector 48"/>
                  <p:cNvCxnSpPr/>
                  <p:nvPr/>
                </p:nvCxnSpPr>
                <p:spPr>
                  <a:xfrm>
                    <a:off x="4798154" y="197232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49"/>
                  <p:cNvCxnSpPr/>
                  <p:nvPr/>
                </p:nvCxnSpPr>
                <p:spPr>
                  <a:xfrm>
                    <a:off x="4798154" y="439093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oup 39"/>
                <p:cNvGrpSpPr/>
                <p:nvPr/>
              </p:nvGrpSpPr>
              <p:grpSpPr>
                <a:xfrm rot="5400000">
                  <a:off x="4800600" y="1970049"/>
                  <a:ext cx="0" cy="2738650"/>
                  <a:chOff x="4798154" y="1972324"/>
                  <a:chExt cx="0" cy="2738650"/>
                </a:xfrm>
              </p:grpSpPr>
              <p:cxnSp>
                <p:nvCxnSpPr>
                  <p:cNvPr id="56" name="Straight Connector 46"/>
                  <p:cNvCxnSpPr/>
                  <p:nvPr/>
                </p:nvCxnSpPr>
                <p:spPr>
                  <a:xfrm>
                    <a:off x="4798154" y="197232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7"/>
                  <p:cNvCxnSpPr/>
                  <p:nvPr/>
                </p:nvCxnSpPr>
                <p:spPr>
                  <a:xfrm>
                    <a:off x="4798154" y="439093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 name="Group 40"/>
                <p:cNvGrpSpPr/>
                <p:nvPr/>
              </p:nvGrpSpPr>
              <p:grpSpPr>
                <a:xfrm rot="3600000">
                  <a:off x="4800600" y="1970049"/>
                  <a:ext cx="0" cy="2738650"/>
                  <a:chOff x="4798154" y="1972324"/>
                  <a:chExt cx="0" cy="2738650"/>
                </a:xfrm>
              </p:grpSpPr>
              <p:cxnSp>
                <p:nvCxnSpPr>
                  <p:cNvPr id="54" name="Straight Connector 44"/>
                  <p:cNvCxnSpPr/>
                  <p:nvPr/>
                </p:nvCxnSpPr>
                <p:spPr>
                  <a:xfrm>
                    <a:off x="4798154" y="197232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45"/>
                  <p:cNvCxnSpPr/>
                  <p:nvPr/>
                </p:nvCxnSpPr>
                <p:spPr>
                  <a:xfrm>
                    <a:off x="4798154" y="439093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41"/>
                <p:cNvGrpSpPr/>
                <p:nvPr/>
              </p:nvGrpSpPr>
              <p:grpSpPr>
                <a:xfrm rot="1800000">
                  <a:off x="4798154" y="1969827"/>
                  <a:ext cx="0" cy="2738650"/>
                  <a:chOff x="4798154" y="1972324"/>
                  <a:chExt cx="0" cy="2738650"/>
                </a:xfrm>
              </p:grpSpPr>
              <p:cxnSp>
                <p:nvCxnSpPr>
                  <p:cNvPr id="52" name="Straight Connector 42"/>
                  <p:cNvCxnSpPr/>
                  <p:nvPr/>
                </p:nvCxnSpPr>
                <p:spPr>
                  <a:xfrm>
                    <a:off x="4798154" y="197232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43"/>
                  <p:cNvCxnSpPr/>
                  <p:nvPr/>
                </p:nvCxnSpPr>
                <p:spPr>
                  <a:xfrm>
                    <a:off x="4798154" y="4390934"/>
                    <a:ext cx="0" cy="32004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2" name="Group 12"/>
              <p:cNvGrpSpPr/>
              <p:nvPr/>
            </p:nvGrpSpPr>
            <p:grpSpPr>
              <a:xfrm>
                <a:off x="5025449" y="1341643"/>
                <a:ext cx="2735579" cy="2735579"/>
                <a:chOff x="3441515" y="1971363"/>
                <a:chExt cx="2735579" cy="2735579"/>
              </a:xfrm>
            </p:grpSpPr>
            <p:grpSp>
              <p:nvGrpSpPr>
                <p:cNvPr id="28" name="Group 18"/>
                <p:cNvGrpSpPr/>
                <p:nvPr/>
              </p:nvGrpSpPr>
              <p:grpSpPr>
                <a:xfrm rot="-900000">
                  <a:off x="4809305" y="1971363"/>
                  <a:ext cx="0" cy="2735579"/>
                  <a:chOff x="4800600" y="1972324"/>
                  <a:chExt cx="0" cy="2735579"/>
                </a:xfrm>
              </p:grpSpPr>
              <p:cxnSp>
                <p:nvCxnSpPr>
                  <p:cNvPr id="44" name="Straight Connector 34"/>
                  <p:cNvCxnSpPr/>
                  <p:nvPr/>
                </p:nvCxnSpPr>
                <p:spPr>
                  <a:xfrm>
                    <a:off x="4800600" y="1972324"/>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5"/>
                  <p:cNvCxnSpPr/>
                  <p:nvPr/>
                </p:nvCxnSpPr>
                <p:spPr>
                  <a:xfrm>
                    <a:off x="4800600" y="4525023"/>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19"/>
                <p:cNvGrpSpPr/>
                <p:nvPr/>
              </p:nvGrpSpPr>
              <p:grpSpPr>
                <a:xfrm rot="8100000">
                  <a:off x="4809305" y="1971363"/>
                  <a:ext cx="0" cy="2735579"/>
                  <a:chOff x="4800600" y="1972324"/>
                  <a:chExt cx="0" cy="2735579"/>
                </a:xfrm>
              </p:grpSpPr>
              <p:cxnSp>
                <p:nvCxnSpPr>
                  <p:cNvPr id="42" name="Straight Connector 32"/>
                  <p:cNvCxnSpPr/>
                  <p:nvPr/>
                </p:nvCxnSpPr>
                <p:spPr>
                  <a:xfrm>
                    <a:off x="4800600" y="1972324"/>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p:nvCxnSpPr>
                <p:spPr>
                  <a:xfrm>
                    <a:off x="4800600" y="4525023"/>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0"/>
                <p:cNvGrpSpPr/>
                <p:nvPr/>
              </p:nvGrpSpPr>
              <p:grpSpPr>
                <a:xfrm rot="4500000">
                  <a:off x="4809305" y="1971363"/>
                  <a:ext cx="0" cy="2735579"/>
                  <a:chOff x="4800600" y="1972324"/>
                  <a:chExt cx="0" cy="2735579"/>
                </a:xfrm>
              </p:grpSpPr>
              <p:cxnSp>
                <p:nvCxnSpPr>
                  <p:cNvPr id="40" name="Straight Connector 30"/>
                  <p:cNvCxnSpPr/>
                  <p:nvPr/>
                </p:nvCxnSpPr>
                <p:spPr>
                  <a:xfrm>
                    <a:off x="4800600" y="1972324"/>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p:nvCxnSpPr>
                <p:spPr>
                  <a:xfrm>
                    <a:off x="4800600" y="4525023"/>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21"/>
                <p:cNvGrpSpPr/>
                <p:nvPr/>
              </p:nvGrpSpPr>
              <p:grpSpPr>
                <a:xfrm rot="6300000">
                  <a:off x="4809305" y="1971363"/>
                  <a:ext cx="0" cy="2735579"/>
                  <a:chOff x="4800600" y="1972324"/>
                  <a:chExt cx="0" cy="2735579"/>
                </a:xfrm>
              </p:grpSpPr>
              <p:cxnSp>
                <p:nvCxnSpPr>
                  <p:cNvPr id="38" name="Straight Connector 28"/>
                  <p:cNvCxnSpPr/>
                  <p:nvPr/>
                </p:nvCxnSpPr>
                <p:spPr>
                  <a:xfrm>
                    <a:off x="4800600" y="1972324"/>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p:nvCxnSpPr>
                <p:spPr>
                  <a:xfrm>
                    <a:off x="4800600" y="4525023"/>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2" name="Group 22"/>
                <p:cNvGrpSpPr/>
                <p:nvPr/>
              </p:nvGrpSpPr>
              <p:grpSpPr>
                <a:xfrm rot="2700000">
                  <a:off x="4809305" y="1971363"/>
                  <a:ext cx="0" cy="2735579"/>
                  <a:chOff x="4800600" y="1972324"/>
                  <a:chExt cx="0" cy="2735579"/>
                </a:xfrm>
              </p:grpSpPr>
              <p:cxnSp>
                <p:nvCxnSpPr>
                  <p:cNvPr id="36" name="Straight Connector 26"/>
                  <p:cNvCxnSpPr/>
                  <p:nvPr/>
                </p:nvCxnSpPr>
                <p:spPr>
                  <a:xfrm>
                    <a:off x="4800600" y="1972324"/>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27"/>
                  <p:cNvCxnSpPr/>
                  <p:nvPr/>
                </p:nvCxnSpPr>
                <p:spPr>
                  <a:xfrm>
                    <a:off x="4800600" y="4525023"/>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23"/>
                <p:cNvGrpSpPr/>
                <p:nvPr/>
              </p:nvGrpSpPr>
              <p:grpSpPr>
                <a:xfrm rot="900000">
                  <a:off x="4809305" y="1971363"/>
                  <a:ext cx="0" cy="2735579"/>
                  <a:chOff x="4800600" y="1972324"/>
                  <a:chExt cx="0" cy="2735579"/>
                </a:xfrm>
              </p:grpSpPr>
              <p:cxnSp>
                <p:nvCxnSpPr>
                  <p:cNvPr id="34" name="Straight Connector 24"/>
                  <p:cNvCxnSpPr/>
                  <p:nvPr/>
                </p:nvCxnSpPr>
                <p:spPr>
                  <a:xfrm>
                    <a:off x="4800600" y="1972324"/>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25"/>
                  <p:cNvCxnSpPr/>
                  <p:nvPr/>
                </p:nvCxnSpPr>
                <p:spPr>
                  <a:xfrm>
                    <a:off x="4800600" y="4525023"/>
                    <a:ext cx="0" cy="1828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23" name="Rectangle 13"/>
              <p:cNvSpPr/>
              <p:nvPr/>
            </p:nvSpPr>
            <p:spPr>
              <a:xfrm rot="19380000">
                <a:off x="6309750" y="2450543"/>
                <a:ext cx="735287" cy="73152"/>
              </a:xfrm>
              <a:prstGeom prst="rect">
                <a:avLst/>
              </a:prstGeom>
              <a:solidFill>
                <a:schemeClr val="tx1">
                  <a:lumMod val="95000"/>
                  <a:lumOff val="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14"/>
              <p:cNvSpPr/>
              <p:nvPr/>
            </p:nvSpPr>
            <p:spPr>
              <a:xfrm rot="240000" flipH="1">
                <a:off x="5175753" y="2648019"/>
                <a:ext cx="1208482" cy="45720"/>
              </a:xfrm>
              <a:prstGeom prst="rect">
                <a:avLst/>
              </a:prstGeom>
              <a:solidFill>
                <a:schemeClr val="tx1">
                  <a:lumMod val="95000"/>
                  <a:lumOff val="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Oval 15"/>
              <p:cNvSpPr/>
              <p:nvPr/>
            </p:nvSpPr>
            <p:spPr>
              <a:xfrm>
                <a:off x="6290648" y="2620489"/>
                <a:ext cx="182880" cy="182880"/>
              </a:xfrm>
              <a:prstGeom prst="ellipse">
                <a:avLst/>
              </a:prstGeom>
              <a:gradFill>
                <a:gsLst>
                  <a:gs pos="100000">
                    <a:schemeClr val="tx1">
                      <a:lumMod val="75000"/>
                      <a:lumOff val="25000"/>
                    </a:schemeClr>
                  </a:gs>
                  <a:gs pos="0">
                    <a:schemeClr val="bg1"/>
                  </a:gs>
                </a:gsLst>
                <a:lin ang="5400000" scaled="0"/>
              </a:gra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16"/>
              <p:cNvSpPr/>
              <p:nvPr/>
            </p:nvSpPr>
            <p:spPr>
              <a:xfrm>
                <a:off x="5324683" y="1388249"/>
                <a:ext cx="2109136" cy="1846047"/>
              </a:xfrm>
              <a:prstGeom prst="ellipse">
                <a:avLst/>
              </a:prstGeom>
              <a:gradFill>
                <a:gsLst>
                  <a:gs pos="100000">
                    <a:schemeClr val="bg1">
                      <a:alpha val="0"/>
                    </a:schemeClr>
                  </a:gs>
                  <a:gs pos="54000">
                    <a:srgbClr val="FFFFFF">
                      <a:alpha val="20000"/>
                    </a:srgbClr>
                  </a:gs>
                  <a:gs pos="0">
                    <a:schemeClr val="bg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3"/>
              <p:cNvSpPr/>
              <p:nvPr/>
            </p:nvSpPr>
            <p:spPr>
              <a:xfrm>
                <a:off x="4827608" y="1154952"/>
                <a:ext cx="3108960" cy="3108960"/>
              </a:xfrm>
              <a:custGeom>
                <a:avLst/>
                <a:gdLst/>
                <a:ahLst/>
                <a:cxnLst/>
                <a:rect l="l" t="t" r="r" b="b"/>
                <a:pathLst>
                  <a:path w="3108960" h="3108960">
                    <a:moveTo>
                      <a:pt x="1554480" y="185155"/>
                    </a:moveTo>
                    <a:cubicBezTo>
                      <a:pt x="798223" y="185155"/>
                      <a:pt x="185155" y="798223"/>
                      <a:pt x="185155" y="1554480"/>
                    </a:cubicBezTo>
                    <a:cubicBezTo>
                      <a:pt x="185155" y="2310737"/>
                      <a:pt x="798223" y="2923805"/>
                      <a:pt x="1554480" y="2923805"/>
                    </a:cubicBezTo>
                    <a:cubicBezTo>
                      <a:pt x="2310737" y="2923805"/>
                      <a:pt x="2923805" y="2310737"/>
                      <a:pt x="2923805" y="1554480"/>
                    </a:cubicBezTo>
                    <a:cubicBezTo>
                      <a:pt x="2923805" y="798223"/>
                      <a:pt x="2310737" y="185155"/>
                      <a:pt x="1554480" y="185155"/>
                    </a:cubicBezTo>
                    <a:close/>
                    <a:moveTo>
                      <a:pt x="1554480" y="0"/>
                    </a:moveTo>
                    <a:cubicBezTo>
                      <a:pt x="2412996" y="0"/>
                      <a:pt x="3108960" y="695964"/>
                      <a:pt x="3108960" y="1554480"/>
                    </a:cubicBezTo>
                    <a:cubicBezTo>
                      <a:pt x="3108960" y="2412996"/>
                      <a:pt x="2412996" y="3108960"/>
                      <a:pt x="1554480" y="3108960"/>
                    </a:cubicBezTo>
                    <a:cubicBezTo>
                      <a:pt x="695964" y="3108960"/>
                      <a:pt x="0" y="2412996"/>
                      <a:pt x="0" y="1554480"/>
                    </a:cubicBezTo>
                    <a:cubicBezTo>
                      <a:pt x="0" y="695964"/>
                      <a:pt x="695964" y="0"/>
                      <a:pt x="1554480" y="0"/>
                    </a:cubicBezTo>
                    <a:close/>
                  </a:path>
                </a:pathLst>
              </a:custGeom>
              <a:gradFill flip="none" rotWithShape="1">
                <a:gsLst>
                  <a:gs pos="0">
                    <a:srgbClr val="CBCBCB"/>
                  </a:gs>
                  <a:gs pos="13000">
                    <a:srgbClr val="5F5F5F"/>
                  </a:gs>
                  <a:gs pos="21001">
                    <a:srgbClr val="5F5F5F"/>
                  </a:gs>
                  <a:gs pos="63000">
                    <a:srgbClr val="FFFFFF"/>
                  </a:gs>
                  <a:gs pos="67000">
                    <a:srgbClr val="B2B2B2"/>
                  </a:gs>
                  <a:gs pos="79000">
                    <a:schemeClr val="tx1">
                      <a:lumMod val="50000"/>
                      <a:lumOff val="50000"/>
                    </a:schemeClr>
                  </a:gs>
                  <a:gs pos="89000">
                    <a:srgbClr val="777777"/>
                  </a:gs>
                  <a:gs pos="100000">
                    <a:srgbClr val="EAEAEA"/>
                  </a:gs>
                </a:gsLst>
                <a:lin ang="2700000" scaled="1"/>
                <a:tileRect/>
              </a:gradFill>
              <a:ln w="19050">
                <a:solidFill>
                  <a:schemeClr val="bg1">
                    <a:lumMod val="50000"/>
                  </a:schemeClr>
                </a:solidFill>
              </a:ln>
              <a:effectLst>
                <a:outerShdw blurRad="88900" dist="50800" dir="5400000" algn="t" rotWithShape="0">
                  <a:prstClr val="black">
                    <a:alpha val="9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66"/>
            <p:cNvGrpSpPr/>
            <p:nvPr/>
          </p:nvGrpSpPr>
          <p:grpSpPr>
            <a:xfrm>
              <a:off x="3338549" y="1300270"/>
              <a:ext cx="1290108" cy="847357"/>
              <a:chOff x="7023921" y="1386353"/>
              <a:chExt cx="1290108" cy="847357"/>
            </a:xfrm>
          </p:grpSpPr>
          <p:sp>
            <p:nvSpPr>
              <p:cNvPr id="9" name="Oval 62"/>
              <p:cNvSpPr/>
              <p:nvPr/>
            </p:nvSpPr>
            <p:spPr>
              <a:xfrm rot="2414295">
                <a:off x="7023921" y="1862898"/>
                <a:ext cx="1280544" cy="370812"/>
              </a:xfrm>
              <a:custGeom>
                <a:avLst/>
                <a:gdLst/>
                <a:ahLst/>
                <a:cxnLst/>
                <a:rect l="l" t="t" r="r" b="b"/>
                <a:pathLst>
                  <a:path w="1280544" h="370812">
                    <a:moveTo>
                      <a:pt x="148221" y="181381"/>
                    </a:moveTo>
                    <a:cubicBezTo>
                      <a:pt x="277293" y="69315"/>
                      <a:pt x="455606" y="0"/>
                      <a:pt x="652564" y="0"/>
                    </a:cubicBezTo>
                    <a:cubicBezTo>
                      <a:pt x="926054" y="0"/>
                      <a:pt x="1163592" y="133647"/>
                      <a:pt x="1280544" y="331486"/>
                    </a:cubicBezTo>
                    <a:cubicBezTo>
                      <a:pt x="1134842" y="177266"/>
                      <a:pt x="910531" y="80485"/>
                      <a:pt x="659470" y="80485"/>
                    </a:cubicBezTo>
                    <a:cubicBezTo>
                      <a:pt x="386547" y="80485"/>
                      <a:pt x="145235" y="194855"/>
                      <a:pt x="0" y="370812"/>
                    </a:cubicBezTo>
                    <a:cubicBezTo>
                      <a:pt x="35151" y="299450"/>
                      <a:pt x="85957" y="235441"/>
                      <a:pt x="148221" y="18138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62"/>
              <p:cNvSpPr/>
              <p:nvPr/>
            </p:nvSpPr>
            <p:spPr>
              <a:xfrm rot="1575221">
                <a:off x="7199077" y="1506991"/>
                <a:ext cx="971888" cy="281433"/>
              </a:xfrm>
              <a:custGeom>
                <a:avLst/>
                <a:gdLst/>
                <a:ahLst/>
                <a:cxnLst/>
                <a:rect l="l" t="t" r="r" b="b"/>
                <a:pathLst>
                  <a:path w="1280544" h="370812">
                    <a:moveTo>
                      <a:pt x="148221" y="181381"/>
                    </a:moveTo>
                    <a:cubicBezTo>
                      <a:pt x="277293" y="69315"/>
                      <a:pt x="455606" y="0"/>
                      <a:pt x="652564" y="0"/>
                    </a:cubicBezTo>
                    <a:cubicBezTo>
                      <a:pt x="926054" y="0"/>
                      <a:pt x="1163592" y="133647"/>
                      <a:pt x="1280544" y="331486"/>
                    </a:cubicBezTo>
                    <a:cubicBezTo>
                      <a:pt x="1134842" y="177266"/>
                      <a:pt x="910531" y="80485"/>
                      <a:pt x="659470" y="80485"/>
                    </a:cubicBezTo>
                    <a:cubicBezTo>
                      <a:pt x="386547" y="80485"/>
                      <a:pt x="145235" y="194855"/>
                      <a:pt x="0" y="370812"/>
                    </a:cubicBezTo>
                    <a:cubicBezTo>
                      <a:pt x="35151" y="299450"/>
                      <a:pt x="85957" y="235441"/>
                      <a:pt x="148221" y="18138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62"/>
              <p:cNvSpPr/>
              <p:nvPr/>
            </p:nvSpPr>
            <p:spPr>
              <a:xfrm rot="2384628">
                <a:off x="7576232" y="1386353"/>
                <a:ext cx="737797" cy="213646"/>
              </a:xfrm>
              <a:custGeom>
                <a:avLst/>
                <a:gdLst/>
                <a:ahLst/>
                <a:cxnLst/>
                <a:rect l="l" t="t" r="r" b="b"/>
                <a:pathLst>
                  <a:path w="1280544" h="370812">
                    <a:moveTo>
                      <a:pt x="148221" y="181381"/>
                    </a:moveTo>
                    <a:cubicBezTo>
                      <a:pt x="277293" y="69315"/>
                      <a:pt x="455606" y="0"/>
                      <a:pt x="652564" y="0"/>
                    </a:cubicBezTo>
                    <a:cubicBezTo>
                      <a:pt x="926054" y="0"/>
                      <a:pt x="1163592" y="133647"/>
                      <a:pt x="1280544" y="331486"/>
                    </a:cubicBezTo>
                    <a:cubicBezTo>
                      <a:pt x="1134842" y="177266"/>
                      <a:pt x="910531" y="80485"/>
                      <a:pt x="659470" y="80485"/>
                    </a:cubicBezTo>
                    <a:cubicBezTo>
                      <a:pt x="386547" y="80485"/>
                      <a:pt x="145235" y="194855"/>
                      <a:pt x="0" y="370812"/>
                    </a:cubicBezTo>
                    <a:cubicBezTo>
                      <a:pt x="35151" y="299450"/>
                      <a:pt x="85957" y="235441"/>
                      <a:pt x="148221" y="18138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67"/>
            <p:cNvGrpSpPr/>
            <p:nvPr/>
          </p:nvGrpSpPr>
          <p:grpSpPr>
            <a:xfrm flipH="1">
              <a:off x="823949" y="1300270"/>
              <a:ext cx="1290108" cy="847357"/>
              <a:chOff x="7023921" y="1386353"/>
              <a:chExt cx="1290108" cy="847357"/>
            </a:xfrm>
          </p:grpSpPr>
          <p:sp>
            <p:nvSpPr>
              <p:cNvPr id="6" name="Oval 62"/>
              <p:cNvSpPr/>
              <p:nvPr/>
            </p:nvSpPr>
            <p:spPr>
              <a:xfrm rot="2414295">
                <a:off x="7023921" y="1862898"/>
                <a:ext cx="1280544" cy="370812"/>
              </a:xfrm>
              <a:custGeom>
                <a:avLst/>
                <a:gdLst/>
                <a:ahLst/>
                <a:cxnLst/>
                <a:rect l="l" t="t" r="r" b="b"/>
                <a:pathLst>
                  <a:path w="1280544" h="370812">
                    <a:moveTo>
                      <a:pt x="148221" y="181381"/>
                    </a:moveTo>
                    <a:cubicBezTo>
                      <a:pt x="277293" y="69315"/>
                      <a:pt x="455606" y="0"/>
                      <a:pt x="652564" y="0"/>
                    </a:cubicBezTo>
                    <a:cubicBezTo>
                      <a:pt x="926054" y="0"/>
                      <a:pt x="1163592" y="133647"/>
                      <a:pt x="1280544" y="331486"/>
                    </a:cubicBezTo>
                    <a:cubicBezTo>
                      <a:pt x="1134842" y="177266"/>
                      <a:pt x="910531" y="80485"/>
                      <a:pt x="659470" y="80485"/>
                    </a:cubicBezTo>
                    <a:cubicBezTo>
                      <a:pt x="386547" y="80485"/>
                      <a:pt x="145235" y="194855"/>
                      <a:pt x="0" y="370812"/>
                    </a:cubicBezTo>
                    <a:cubicBezTo>
                      <a:pt x="35151" y="299450"/>
                      <a:pt x="85957" y="235441"/>
                      <a:pt x="148221" y="18138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2"/>
              <p:cNvSpPr/>
              <p:nvPr/>
            </p:nvSpPr>
            <p:spPr>
              <a:xfrm rot="1575221">
                <a:off x="7199077" y="1506991"/>
                <a:ext cx="971888" cy="281433"/>
              </a:xfrm>
              <a:custGeom>
                <a:avLst/>
                <a:gdLst/>
                <a:ahLst/>
                <a:cxnLst/>
                <a:rect l="l" t="t" r="r" b="b"/>
                <a:pathLst>
                  <a:path w="1280544" h="370812">
                    <a:moveTo>
                      <a:pt x="148221" y="181381"/>
                    </a:moveTo>
                    <a:cubicBezTo>
                      <a:pt x="277293" y="69315"/>
                      <a:pt x="455606" y="0"/>
                      <a:pt x="652564" y="0"/>
                    </a:cubicBezTo>
                    <a:cubicBezTo>
                      <a:pt x="926054" y="0"/>
                      <a:pt x="1163592" y="133647"/>
                      <a:pt x="1280544" y="331486"/>
                    </a:cubicBezTo>
                    <a:cubicBezTo>
                      <a:pt x="1134842" y="177266"/>
                      <a:pt x="910531" y="80485"/>
                      <a:pt x="659470" y="80485"/>
                    </a:cubicBezTo>
                    <a:cubicBezTo>
                      <a:pt x="386547" y="80485"/>
                      <a:pt x="145235" y="194855"/>
                      <a:pt x="0" y="370812"/>
                    </a:cubicBezTo>
                    <a:cubicBezTo>
                      <a:pt x="35151" y="299450"/>
                      <a:pt x="85957" y="235441"/>
                      <a:pt x="148221" y="18138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62"/>
              <p:cNvSpPr/>
              <p:nvPr/>
            </p:nvSpPr>
            <p:spPr>
              <a:xfrm rot="2384628">
                <a:off x="7576232" y="1386353"/>
                <a:ext cx="737797" cy="213646"/>
              </a:xfrm>
              <a:custGeom>
                <a:avLst/>
                <a:gdLst/>
                <a:ahLst/>
                <a:cxnLst/>
                <a:rect l="l" t="t" r="r" b="b"/>
                <a:pathLst>
                  <a:path w="1280544" h="370812">
                    <a:moveTo>
                      <a:pt x="148221" y="181381"/>
                    </a:moveTo>
                    <a:cubicBezTo>
                      <a:pt x="277293" y="69315"/>
                      <a:pt x="455606" y="0"/>
                      <a:pt x="652564" y="0"/>
                    </a:cubicBezTo>
                    <a:cubicBezTo>
                      <a:pt x="926054" y="0"/>
                      <a:pt x="1163592" y="133647"/>
                      <a:pt x="1280544" y="331486"/>
                    </a:cubicBezTo>
                    <a:cubicBezTo>
                      <a:pt x="1134842" y="177266"/>
                      <a:pt x="910531" y="80485"/>
                      <a:pt x="659470" y="80485"/>
                    </a:cubicBezTo>
                    <a:cubicBezTo>
                      <a:pt x="386547" y="80485"/>
                      <a:pt x="145235" y="194855"/>
                      <a:pt x="0" y="370812"/>
                    </a:cubicBezTo>
                    <a:cubicBezTo>
                      <a:pt x="35151" y="299450"/>
                      <a:pt x="85957" y="235441"/>
                      <a:pt x="148221" y="18138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71" name="TextBox 20"/>
          <p:cNvSpPr txBox="1"/>
          <p:nvPr/>
        </p:nvSpPr>
        <p:spPr bwMode="auto">
          <a:xfrm>
            <a:off x="3833728" y="3041534"/>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sp>
        <p:nvSpPr>
          <p:cNvPr id="72" name="TextBox 20"/>
          <p:cNvSpPr txBox="1"/>
          <p:nvPr/>
        </p:nvSpPr>
        <p:spPr bwMode="auto">
          <a:xfrm>
            <a:off x="6156176" y="1546727"/>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sp>
        <p:nvSpPr>
          <p:cNvPr id="73" name="矩形 72"/>
          <p:cNvSpPr/>
          <p:nvPr/>
        </p:nvSpPr>
        <p:spPr>
          <a:xfrm>
            <a:off x="3542970" y="2682495"/>
            <a:ext cx="2236510" cy="338554"/>
          </a:xfrm>
          <a:prstGeom prst="rect">
            <a:avLst/>
          </a:prstGeom>
          <a:solidFill>
            <a:srgbClr val="005693"/>
          </a:solidFill>
        </p:spPr>
        <p:txBody>
          <a:bodyPr wrap="none">
            <a:spAutoFit/>
          </a:bodyPr>
          <a:lstStyle/>
          <a:p>
            <a:r>
              <a:rPr lang="zh-CN" altLang="en-US" sz="1600" kern="0">
                <a:solidFill>
                  <a:schemeClr val="bg1"/>
                </a:solidFill>
                <a:latin typeface="微软雅黑" pitchFamily="34" charset="-122"/>
                <a:ea typeface="微软雅黑" pitchFamily="34" charset="-122"/>
              </a:rPr>
              <a:t>单击此处添加段落文本</a:t>
            </a:r>
            <a:endParaRPr lang="zh-CN" altLang="en-US" sz="1600">
              <a:solidFill>
                <a:schemeClr val="bg1"/>
              </a:solidFill>
            </a:endParaRPr>
          </a:p>
        </p:txBody>
      </p:sp>
      <p:sp>
        <p:nvSpPr>
          <p:cNvPr id="74" name="矩形 73"/>
          <p:cNvSpPr/>
          <p:nvPr/>
        </p:nvSpPr>
        <p:spPr>
          <a:xfrm>
            <a:off x="6401399" y="1251192"/>
            <a:ext cx="2236510" cy="338554"/>
          </a:xfrm>
          <a:prstGeom prst="rect">
            <a:avLst/>
          </a:prstGeom>
          <a:solidFill>
            <a:srgbClr val="005693"/>
          </a:solidFill>
        </p:spPr>
        <p:txBody>
          <a:bodyPr wrap="none">
            <a:spAutoFit/>
          </a:bodyPr>
          <a:lstStyle/>
          <a:p>
            <a:r>
              <a:rPr lang="zh-CN" altLang="en-US" sz="1600" kern="0">
                <a:solidFill>
                  <a:schemeClr val="bg1"/>
                </a:solidFill>
                <a:latin typeface="微软雅黑" pitchFamily="34" charset="-122"/>
                <a:ea typeface="微软雅黑" pitchFamily="34" charset="-122"/>
              </a:rPr>
              <a:t>单击此处添加段落文本</a:t>
            </a:r>
            <a:endParaRPr lang="zh-CN" altLang="en-US" sz="1600">
              <a:solidFill>
                <a:schemeClr val="bg1"/>
              </a:solidFill>
            </a:endParaRPr>
          </a:p>
        </p:txBody>
      </p:sp>
    </p:spTree>
    <p:extLst>
      <p:ext uri="{BB962C8B-B14F-4D97-AF65-F5344CB8AC3E}">
        <p14:creationId xmlns:p14="http://schemas.microsoft.com/office/powerpoint/2010/main" val="15327302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Placeholder 10"/>
          <p:cNvGraphicFramePr>
            <a:graphicFrameLocks/>
          </p:cNvGraphicFramePr>
          <p:nvPr>
            <p:extLst>
              <p:ext uri="{D42A27DB-BD31-4B8C-83A1-F6EECF244321}">
                <p14:modId xmlns:p14="http://schemas.microsoft.com/office/powerpoint/2010/main" val="4025281243"/>
              </p:ext>
            </p:extLst>
          </p:nvPr>
        </p:nvGraphicFramePr>
        <p:xfrm>
          <a:off x="827584" y="810369"/>
          <a:ext cx="4176464" cy="3600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0"/>
          <p:cNvSpPr txBox="1"/>
          <p:nvPr/>
        </p:nvSpPr>
        <p:spPr bwMode="auto">
          <a:xfrm>
            <a:off x="5645289" y="1541180"/>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4" name="矩形 3"/>
          <p:cNvSpPr/>
          <p:nvPr/>
        </p:nvSpPr>
        <p:spPr>
          <a:xfrm>
            <a:off x="5429265" y="1203598"/>
            <a:ext cx="2236510" cy="338554"/>
          </a:xfrm>
          <a:prstGeom prst="rect">
            <a:avLst/>
          </a:prstGeom>
          <a:solidFill>
            <a:srgbClr val="005693"/>
          </a:solidFill>
        </p:spPr>
        <p:txBody>
          <a:bodyPr wrap="none">
            <a:spAutoFit/>
          </a:bodyPr>
          <a:lstStyle/>
          <a:p>
            <a:r>
              <a:rPr lang="zh-CN" altLang="en-US" sz="1600" kern="0">
                <a:solidFill>
                  <a:schemeClr val="bg1"/>
                </a:solidFill>
                <a:latin typeface="微软雅黑" pitchFamily="34" charset="-122"/>
                <a:ea typeface="微软雅黑" pitchFamily="34" charset="-122"/>
              </a:rPr>
              <a:t>单击此处添加段落文本</a:t>
            </a:r>
            <a:endParaRPr lang="zh-CN" altLang="en-US" sz="1600">
              <a:solidFill>
                <a:schemeClr val="bg1"/>
              </a:solidFill>
            </a:endParaRPr>
          </a:p>
        </p:txBody>
      </p:sp>
      <p:sp>
        <p:nvSpPr>
          <p:cNvPr id="5" name="TextBox 20"/>
          <p:cNvSpPr txBox="1"/>
          <p:nvPr/>
        </p:nvSpPr>
        <p:spPr bwMode="auto">
          <a:xfrm>
            <a:off x="5571141" y="3348940"/>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6" name="矩形 5"/>
          <p:cNvSpPr/>
          <p:nvPr/>
        </p:nvSpPr>
        <p:spPr>
          <a:xfrm>
            <a:off x="5396292" y="3010386"/>
            <a:ext cx="2236510" cy="338554"/>
          </a:xfrm>
          <a:prstGeom prst="rect">
            <a:avLst/>
          </a:prstGeom>
          <a:solidFill>
            <a:srgbClr val="005693"/>
          </a:solidFill>
        </p:spPr>
        <p:txBody>
          <a:bodyPr wrap="none">
            <a:spAutoFit/>
          </a:bodyPr>
          <a:lstStyle/>
          <a:p>
            <a:r>
              <a:rPr lang="zh-CN" altLang="en-US" sz="1600" kern="0">
                <a:solidFill>
                  <a:schemeClr val="bg1"/>
                </a:solidFill>
                <a:latin typeface="微软雅黑" pitchFamily="34" charset="-122"/>
                <a:ea typeface="微软雅黑" pitchFamily="34" charset="-122"/>
              </a:rPr>
              <a:t>单击此处添加段落文本</a:t>
            </a:r>
            <a:endParaRPr lang="zh-CN" altLang="en-US" sz="1600">
              <a:solidFill>
                <a:schemeClr val="bg1"/>
              </a:solidFill>
            </a:endParaRPr>
          </a:p>
        </p:txBody>
      </p:sp>
    </p:spTree>
    <p:extLst>
      <p:ext uri="{BB962C8B-B14F-4D97-AF65-F5344CB8AC3E}">
        <p14:creationId xmlns:p14="http://schemas.microsoft.com/office/powerpoint/2010/main" val="7339410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52000">
              <a:srgbClr val="005693">
                <a:alpha val="70000"/>
              </a:srgbClr>
            </a:gs>
            <a:gs pos="100000">
              <a:srgbClr val="005693"/>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0" name="组合 9"/>
          <p:cNvGrpSpPr/>
          <p:nvPr/>
        </p:nvGrpSpPr>
        <p:grpSpPr>
          <a:xfrm>
            <a:off x="2691533" y="1203598"/>
            <a:ext cx="3760934" cy="2448272"/>
            <a:chOff x="2699792" y="771550"/>
            <a:chExt cx="3760934" cy="2448272"/>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3928" y="771550"/>
              <a:ext cx="2536798" cy="2376264"/>
            </a:xfrm>
            <a:prstGeom prst="rect">
              <a:avLst/>
            </a:prstGeom>
          </p:spPr>
        </p:pic>
        <p:sp>
          <p:nvSpPr>
            <p:cNvPr id="6" name="KSO_Shape"/>
            <p:cNvSpPr>
              <a:spLocks/>
            </p:cNvSpPr>
            <p:nvPr/>
          </p:nvSpPr>
          <p:spPr bwMode="auto">
            <a:xfrm>
              <a:off x="2699792" y="1923678"/>
              <a:ext cx="2356625" cy="1296144"/>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gradFill flip="none" rotWithShape="1">
              <a:gsLst>
                <a:gs pos="0">
                  <a:schemeClr val="bg1"/>
                </a:gs>
                <a:gs pos="100000">
                  <a:schemeClr val="bg1">
                    <a:lumMod val="75000"/>
                  </a:schemeClr>
                </a:gs>
              </a:gsLst>
              <a:path path="circle">
                <a:fillToRect l="50000" t="50000" r="50000" b="50000"/>
              </a:path>
              <a:tileRect/>
            </a:gra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文本框 8"/>
            <p:cNvSpPr txBox="1"/>
            <p:nvPr/>
          </p:nvSpPr>
          <p:spPr>
            <a:xfrm>
              <a:off x="3160910" y="2675696"/>
              <a:ext cx="1483098" cy="400110"/>
            </a:xfrm>
            <a:prstGeom prst="rect">
              <a:avLst/>
            </a:prstGeom>
            <a:noFill/>
          </p:spPr>
          <p:txBody>
            <a:bodyPr wrap="none" rtlCol="0">
              <a:spAutoFit/>
            </a:bodyPr>
            <a:lstStyle/>
            <a:p>
              <a:r>
                <a:rPr lang="en-US" altLang="zh-CN" sz="2000" spc="600" smtClean="0">
                  <a:solidFill>
                    <a:srgbClr val="005693"/>
                  </a:solidFill>
                  <a:latin typeface="张海山锐谐体" panose="02000000000000000000" pitchFamily="2" charset="-122"/>
                  <a:ea typeface="张海山锐谐体" panose="02000000000000000000" pitchFamily="2" charset="-122"/>
                </a:rPr>
                <a:t>+</a:t>
              </a:r>
              <a:r>
                <a:rPr lang="zh-CN" altLang="en-US" sz="2000" spc="600" smtClean="0">
                  <a:solidFill>
                    <a:srgbClr val="005693"/>
                  </a:solidFill>
                  <a:latin typeface="张海山锐谐体" panose="02000000000000000000" pitchFamily="2" charset="-122"/>
                  <a:ea typeface="张海山锐谐体" panose="02000000000000000000" pitchFamily="2" charset="-122"/>
                </a:rPr>
                <a:t>互联网</a:t>
              </a:r>
              <a:endParaRPr lang="zh-CN" altLang="en-US" sz="2000" spc="600">
                <a:solidFill>
                  <a:srgbClr val="005693"/>
                </a:solidFill>
                <a:latin typeface="张海山锐谐体" panose="02000000000000000000" pitchFamily="2" charset="-122"/>
                <a:ea typeface="张海山锐谐体" panose="02000000000000000000" pitchFamily="2" charset="-122"/>
              </a:endParaRPr>
            </a:p>
          </p:txBody>
        </p:sp>
      </p:grpSp>
      <p:sp>
        <p:nvSpPr>
          <p:cNvPr id="11" name="KSO_Shape"/>
          <p:cNvSpPr>
            <a:spLocks/>
          </p:cNvSpPr>
          <p:nvPr/>
        </p:nvSpPr>
        <p:spPr bwMode="auto">
          <a:xfrm>
            <a:off x="2123728" y="1275606"/>
            <a:ext cx="435012" cy="35743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2" name="KSO_Shape"/>
          <p:cNvSpPr>
            <a:spLocks/>
          </p:cNvSpPr>
          <p:nvPr/>
        </p:nvSpPr>
        <p:spPr bwMode="auto">
          <a:xfrm>
            <a:off x="1475656" y="2211710"/>
            <a:ext cx="430329" cy="288032"/>
          </a:xfrm>
          <a:custGeom>
            <a:avLst/>
            <a:gdLst>
              <a:gd name="T0" fmla="*/ 55794940 w 6786"/>
              <a:gd name="T1" fmla="*/ 405983972 h 6192"/>
              <a:gd name="T2" fmla="*/ 60050451 w 6786"/>
              <a:gd name="T3" fmla="*/ 422485485 h 6192"/>
              <a:gd name="T4" fmla="*/ 68640356 w 6786"/>
              <a:gd name="T5" fmla="*/ 436618520 h 6192"/>
              <a:gd name="T6" fmla="*/ 80855544 w 6786"/>
              <a:gd name="T7" fmla="*/ 447672168 h 6192"/>
              <a:gd name="T8" fmla="*/ 95828855 w 6786"/>
              <a:gd name="T9" fmla="*/ 454856842 h 6192"/>
              <a:gd name="T10" fmla="*/ 112850897 w 6786"/>
              <a:gd name="T11" fmla="*/ 457462477 h 6192"/>
              <a:gd name="T12" fmla="*/ 286461638 w 6786"/>
              <a:gd name="T13" fmla="*/ 456278097 h 6192"/>
              <a:gd name="T14" fmla="*/ 302222944 w 6786"/>
              <a:gd name="T15" fmla="*/ 450593356 h 6192"/>
              <a:gd name="T16" fmla="*/ 315462498 w 6786"/>
              <a:gd name="T17" fmla="*/ 440645130 h 6192"/>
              <a:gd name="T18" fmla="*/ 325313420 w 6786"/>
              <a:gd name="T19" fmla="*/ 427459599 h 6192"/>
              <a:gd name="T20" fmla="*/ 331066317 w 6786"/>
              <a:gd name="T21" fmla="*/ 411668714 h 6192"/>
              <a:gd name="T22" fmla="*/ 504125433 w 6786"/>
              <a:gd name="T23" fmla="*/ 355690129 h 6192"/>
              <a:gd name="T24" fmla="*/ 23563216 w 6786"/>
              <a:gd name="T25" fmla="*/ 355690129 h 6192"/>
              <a:gd name="T26" fmla="*/ 107413254 w 6786"/>
              <a:gd name="T27" fmla="*/ 473752 h 6192"/>
              <a:gd name="T28" fmla="*/ 100163249 w 6786"/>
              <a:gd name="T29" fmla="*/ 3158065 h 6192"/>
              <a:gd name="T30" fmla="*/ 94016214 w 6786"/>
              <a:gd name="T31" fmla="*/ 7816624 h 6192"/>
              <a:gd name="T32" fmla="*/ 89445449 w 6786"/>
              <a:gd name="T33" fmla="*/ 13895878 h 6192"/>
              <a:gd name="T34" fmla="*/ 86765928 w 6786"/>
              <a:gd name="T35" fmla="*/ 21317709 h 6192"/>
              <a:gd name="T36" fmla="*/ 86135420 w 6786"/>
              <a:gd name="T37" fmla="*/ 400141595 h 6192"/>
              <a:gd name="T38" fmla="*/ 87396437 w 6786"/>
              <a:gd name="T39" fmla="*/ 408115856 h 6192"/>
              <a:gd name="T40" fmla="*/ 90706466 w 6786"/>
              <a:gd name="T41" fmla="*/ 414984976 h 6192"/>
              <a:gd name="T42" fmla="*/ 95907458 w 6786"/>
              <a:gd name="T43" fmla="*/ 420669718 h 6192"/>
              <a:gd name="T44" fmla="*/ 102448632 w 6786"/>
              <a:gd name="T45" fmla="*/ 424775286 h 6192"/>
              <a:gd name="T46" fmla="*/ 110092774 w 6786"/>
              <a:gd name="T47" fmla="*/ 426670293 h 6192"/>
              <a:gd name="T48" fmla="*/ 277714246 w 6786"/>
              <a:gd name="T49" fmla="*/ 426670293 h 6192"/>
              <a:gd name="T50" fmla="*/ 285358389 w 6786"/>
              <a:gd name="T51" fmla="*/ 424775286 h 6192"/>
              <a:gd name="T52" fmla="*/ 291978165 w 6786"/>
              <a:gd name="T53" fmla="*/ 420669718 h 6192"/>
              <a:gd name="T54" fmla="*/ 297100555 w 6786"/>
              <a:gd name="T55" fmla="*/ 414984976 h 6192"/>
              <a:gd name="T56" fmla="*/ 300410584 w 6786"/>
              <a:gd name="T57" fmla="*/ 408115856 h 6192"/>
              <a:gd name="T58" fmla="*/ 301671320 w 6786"/>
              <a:gd name="T59" fmla="*/ 400141595 h 6192"/>
              <a:gd name="T60" fmla="*/ 301041092 w 6786"/>
              <a:gd name="T61" fmla="*/ 21317709 h 6192"/>
              <a:gd name="T62" fmla="*/ 298361572 w 6786"/>
              <a:gd name="T63" fmla="*/ 13895878 h 6192"/>
              <a:gd name="T64" fmla="*/ 293790807 w 6786"/>
              <a:gd name="T65" fmla="*/ 7816624 h 6192"/>
              <a:gd name="T66" fmla="*/ 287643771 w 6786"/>
              <a:gd name="T67" fmla="*/ 3158065 h 6192"/>
              <a:gd name="T68" fmla="*/ 280393767 w 6786"/>
              <a:gd name="T69" fmla="*/ 473752 h 6192"/>
              <a:gd name="T70" fmla="*/ 112850897 w 6786"/>
              <a:gd name="T71" fmla="*/ 0 h 6192"/>
              <a:gd name="T72" fmla="*/ 122701819 w 6786"/>
              <a:gd name="T73" fmla="*/ 34740116 h 6192"/>
              <a:gd name="T74" fmla="*/ 122622935 w 6786"/>
              <a:gd name="T75" fmla="*/ 261418289 h 6192"/>
              <a:gd name="T76" fmla="*/ 217978769 w 6786"/>
              <a:gd name="T77" fmla="*/ 261418289 h 6192"/>
              <a:gd name="T78" fmla="*/ 199301852 w 6786"/>
              <a:gd name="T79" fmla="*/ 260707661 h 6192"/>
              <a:gd name="T80" fmla="*/ 204266474 w 6786"/>
              <a:gd name="T81" fmla="*/ 264655593 h 6192"/>
              <a:gd name="T82" fmla="*/ 206236603 w 6786"/>
              <a:gd name="T83" fmla="*/ 270656169 h 6192"/>
              <a:gd name="T84" fmla="*/ 204896983 w 6786"/>
              <a:gd name="T85" fmla="*/ 275867158 h 6192"/>
              <a:gd name="T86" fmla="*/ 200326218 w 6786"/>
              <a:gd name="T87" fmla="*/ 280288561 h 6192"/>
              <a:gd name="T88" fmla="*/ 194888574 w 6786"/>
              <a:gd name="T89" fmla="*/ 281551899 h 6192"/>
              <a:gd name="T90" fmla="*/ 188662935 w 6786"/>
              <a:gd name="T91" fmla="*/ 279735851 h 6192"/>
              <a:gd name="T92" fmla="*/ 184564912 w 6786"/>
              <a:gd name="T93" fmla="*/ 274998613 h 6192"/>
              <a:gd name="T94" fmla="*/ 183698033 w 6786"/>
              <a:gd name="T95" fmla="*/ 269550748 h 6192"/>
              <a:gd name="T96" fmla="*/ 186219786 w 6786"/>
              <a:gd name="T97" fmla="*/ 263787048 h 6192"/>
              <a:gd name="T98" fmla="*/ 191657429 w 6786"/>
              <a:gd name="T99" fmla="*/ 260313149 h 6192"/>
              <a:gd name="T100" fmla="*/ 161474717 w 6786"/>
              <a:gd name="T101" fmla="*/ 296474239 h 6192"/>
              <a:gd name="T102" fmla="*/ 214747905 w 6786"/>
              <a:gd name="T103" fmla="*/ 296474239 h 6192"/>
              <a:gd name="T104" fmla="*/ 267233097 w 6786"/>
              <a:gd name="T105" fmla="*/ 296474239 h 6192"/>
              <a:gd name="T106" fmla="*/ 161474717 w 6786"/>
              <a:gd name="T107" fmla="*/ 327503299 h 6192"/>
              <a:gd name="T108" fmla="*/ 214747905 w 6786"/>
              <a:gd name="T109" fmla="*/ 327503299 h 6192"/>
              <a:gd name="T110" fmla="*/ 267233097 w 6786"/>
              <a:gd name="T111" fmla="*/ 327503299 h 6192"/>
              <a:gd name="T112" fmla="*/ 122622935 w 6786"/>
              <a:gd name="T113" fmla="*/ 377165755 h 6192"/>
              <a:gd name="T114" fmla="*/ 175896123 w 6786"/>
              <a:gd name="T115" fmla="*/ 377165755 h 6192"/>
              <a:gd name="T116" fmla="*/ 228381315 w 6786"/>
              <a:gd name="T117" fmla="*/ 377165755 h 6192"/>
              <a:gd name="T118" fmla="*/ 387412882 w 6786"/>
              <a:gd name="T119" fmla="*/ 421301387 h 61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786" h="6192">
                <a:moveTo>
                  <a:pt x="299" y="4505"/>
                </a:moveTo>
                <a:lnTo>
                  <a:pt x="705" y="4505"/>
                </a:lnTo>
                <a:lnTo>
                  <a:pt x="705" y="5068"/>
                </a:lnTo>
                <a:lnTo>
                  <a:pt x="706" y="5105"/>
                </a:lnTo>
                <a:lnTo>
                  <a:pt x="708" y="5142"/>
                </a:lnTo>
                <a:lnTo>
                  <a:pt x="714" y="5178"/>
                </a:lnTo>
                <a:lnTo>
                  <a:pt x="720" y="5214"/>
                </a:lnTo>
                <a:lnTo>
                  <a:pt x="728" y="5249"/>
                </a:lnTo>
                <a:lnTo>
                  <a:pt x="737" y="5283"/>
                </a:lnTo>
                <a:lnTo>
                  <a:pt x="749" y="5318"/>
                </a:lnTo>
                <a:lnTo>
                  <a:pt x="762" y="5351"/>
                </a:lnTo>
                <a:lnTo>
                  <a:pt x="777" y="5383"/>
                </a:lnTo>
                <a:lnTo>
                  <a:pt x="793" y="5414"/>
                </a:lnTo>
                <a:lnTo>
                  <a:pt x="810" y="5444"/>
                </a:lnTo>
                <a:lnTo>
                  <a:pt x="829" y="5474"/>
                </a:lnTo>
                <a:lnTo>
                  <a:pt x="850" y="5502"/>
                </a:lnTo>
                <a:lnTo>
                  <a:pt x="871" y="5530"/>
                </a:lnTo>
                <a:lnTo>
                  <a:pt x="894" y="5556"/>
                </a:lnTo>
                <a:lnTo>
                  <a:pt x="918" y="5581"/>
                </a:lnTo>
                <a:lnTo>
                  <a:pt x="943" y="5606"/>
                </a:lnTo>
                <a:lnTo>
                  <a:pt x="970" y="5628"/>
                </a:lnTo>
                <a:lnTo>
                  <a:pt x="998" y="5650"/>
                </a:lnTo>
                <a:lnTo>
                  <a:pt x="1026" y="5670"/>
                </a:lnTo>
                <a:lnTo>
                  <a:pt x="1056" y="5689"/>
                </a:lnTo>
                <a:lnTo>
                  <a:pt x="1086" y="5707"/>
                </a:lnTo>
                <a:lnTo>
                  <a:pt x="1117" y="5723"/>
                </a:lnTo>
                <a:lnTo>
                  <a:pt x="1149" y="5738"/>
                </a:lnTo>
                <a:lnTo>
                  <a:pt x="1182" y="5750"/>
                </a:lnTo>
                <a:lnTo>
                  <a:pt x="1216" y="5761"/>
                </a:lnTo>
                <a:lnTo>
                  <a:pt x="1251" y="5772"/>
                </a:lnTo>
                <a:lnTo>
                  <a:pt x="1285" y="5779"/>
                </a:lnTo>
                <a:lnTo>
                  <a:pt x="1321" y="5786"/>
                </a:lnTo>
                <a:lnTo>
                  <a:pt x="1358" y="5791"/>
                </a:lnTo>
                <a:lnTo>
                  <a:pt x="1394" y="5793"/>
                </a:lnTo>
                <a:lnTo>
                  <a:pt x="1432" y="5794"/>
                </a:lnTo>
                <a:lnTo>
                  <a:pt x="3489" y="5794"/>
                </a:lnTo>
                <a:lnTo>
                  <a:pt x="3527" y="5793"/>
                </a:lnTo>
                <a:lnTo>
                  <a:pt x="3563" y="5791"/>
                </a:lnTo>
                <a:lnTo>
                  <a:pt x="3600" y="5786"/>
                </a:lnTo>
                <a:lnTo>
                  <a:pt x="3635" y="5779"/>
                </a:lnTo>
                <a:lnTo>
                  <a:pt x="3670" y="5772"/>
                </a:lnTo>
                <a:lnTo>
                  <a:pt x="3705" y="5761"/>
                </a:lnTo>
                <a:lnTo>
                  <a:pt x="3739" y="5750"/>
                </a:lnTo>
                <a:lnTo>
                  <a:pt x="3772" y="5738"/>
                </a:lnTo>
                <a:lnTo>
                  <a:pt x="3804" y="5723"/>
                </a:lnTo>
                <a:lnTo>
                  <a:pt x="3835" y="5707"/>
                </a:lnTo>
                <a:lnTo>
                  <a:pt x="3866" y="5689"/>
                </a:lnTo>
                <a:lnTo>
                  <a:pt x="3896" y="5670"/>
                </a:lnTo>
                <a:lnTo>
                  <a:pt x="3923" y="5650"/>
                </a:lnTo>
                <a:lnTo>
                  <a:pt x="3951" y="5628"/>
                </a:lnTo>
                <a:lnTo>
                  <a:pt x="3978" y="5606"/>
                </a:lnTo>
                <a:lnTo>
                  <a:pt x="4003" y="5581"/>
                </a:lnTo>
                <a:lnTo>
                  <a:pt x="4027" y="5556"/>
                </a:lnTo>
                <a:lnTo>
                  <a:pt x="4050" y="5530"/>
                </a:lnTo>
                <a:lnTo>
                  <a:pt x="4071" y="5502"/>
                </a:lnTo>
                <a:lnTo>
                  <a:pt x="4092" y="5474"/>
                </a:lnTo>
                <a:lnTo>
                  <a:pt x="4111" y="5444"/>
                </a:lnTo>
                <a:lnTo>
                  <a:pt x="4128" y="5414"/>
                </a:lnTo>
                <a:lnTo>
                  <a:pt x="4144" y="5383"/>
                </a:lnTo>
                <a:lnTo>
                  <a:pt x="4159" y="5351"/>
                </a:lnTo>
                <a:lnTo>
                  <a:pt x="4172" y="5318"/>
                </a:lnTo>
                <a:lnTo>
                  <a:pt x="4184" y="5283"/>
                </a:lnTo>
                <a:lnTo>
                  <a:pt x="4193" y="5249"/>
                </a:lnTo>
                <a:lnTo>
                  <a:pt x="4201" y="5214"/>
                </a:lnTo>
                <a:lnTo>
                  <a:pt x="4207" y="5178"/>
                </a:lnTo>
                <a:lnTo>
                  <a:pt x="4213" y="5142"/>
                </a:lnTo>
                <a:lnTo>
                  <a:pt x="4215" y="5105"/>
                </a:lnTo>
                <a:lnTo>
                  <a:pt x="4216" y="5068"/>
                </a:lnTo>
                <a:lnTo>
                  <a:pt x="4216" y="4505"/>
                </a:lnTo>
                <a:lnTo>
                  <a:pt x="6397" y="4505"/>
                </a:lnTo>
                <a:lnTo>
                  <a:pt x="6786" y="5455"/>
                </a:lnTo>
                <a:lnTo>
                  <a:pt x="6786" y="6192"/>
                </a:lnTo>
                <a:lnTo>
                  <a:pt x="0" y="6192"/>
                </a:lnTo>
                <a:lnTo>
                  <a:pt x="0" y="5442"/>
                </a:lnTo>
                <a:lnTo>
                  <a:pt x="299" y="4505"/>
                </a:lnTo>
                <a:close/>
                <a:moveTo>
                  <a:pt x="1432" y="0"/>
                </a:moveTo>
                <a:lnTo>
                  <a:pt x="1432" y="0"/>
                </a:lnTo>
                <a:lnTo>
                  <a:pt x="1415" y="0"/>
                </a:lnTo>
                <a:lnTo>
                  <a:pt x="1397" y="2"/>
                </a:lnTo>
                <a:lnTo>
                  <a:pt x="1380" y="4"/>
                </a:lnTo>
                <a:lnTo>
                  <a:pt x="1363" y="6"/>
                </a:lnTo>
                <a:lnTo>
                  <a:pt x="1347" y="10"/>
                </a:lnTo>
                <a:lnTo>
                  <a:pt x="1331" y="15"/>
                </a:lnTo>
                <a:lnTo>
                  <a:pt x="1316" y="20"/>
                </a:lnTo>
                <a:lnTo>
                  <a:pt x="1300" y="26"/>
                </a:lnTo>
                <a:lnTo>
                  <a:pt x="1285" y="33"/>
                </a:lnTo>
                <a:lnTo>
                  <a:pt x="1271" y="40"/>
                </a:lnTo>
                <a:lnTo>
                  <a:pt x="1257" y="49"/>
                </a:lnTo>
                <a:lnTo>
                  <a:pt x="1243" y="57"/>
                </a:lnTo>
                <a:lnTo>
                  <a:pt x="1229" y="67"/>
                </a:lnTo>
                <a:lnTo>
                  <a:pt x="1216" y="77"/>
                </a:lnTo>
                <a:lnTo>
                  <a:pt x="1205" y="87"/>
                </a:lnTo>
                <a:lnTo>
                  <a:pt x="1193" y="99"/>
                </a:lnTo>
                <a:lnTo>
                  <a:pt x="1182" y="111"/>
                </a:lnTo>
                <a:lnTo>
                  <a:pt x="1171" y="123"/>
                </a:lnTo>
                <a:lnTo>
                  <a:pt x="1161" y="136"/>
                </a:lnTo>
                <a:lnTo>
                  <a:pt x="1151" y="149"/>
                </a:lnTo>
                <a:lnTo>
                  <a:pt x="1142" y="162"/>
                </a:lnTo>
                <a:lnTo>
                  <a:pt x="1135" y="176"/>
                </a:lnTo>
                <a:lnTo>
                  <a:pt x="1127" y="191"/>
                </a:lnTo>
                <a:lnTo>
                  <a:pt x="1120" y="206"/>
                </a:lnTo>
                <a:lnTo>
                  <a:pt x="1115" y="221"/>
                </a:lnTo>
                <a:lnTo>
                  <a:pt x="1109" y="237"/>
                </a:lnTo>
                <a:lnTo>
                  <a:pt x="1104" y="254"/>
                </a:lnTo>
                <a:lnTo>
                  <a:pt x="1101" y="270"/>
                </a:lnTo>
                <a:lnTo>
                  <a:pt x="1097" y="287"/>
                </a:lnTo>
                <a:lnTo>
                  <a:pt x="1095" y="303"/>
                </a:lnTo>
                <a:lnTo>
                  <a:pt x="1094" y="320"/>
                </a:lnTo>
                <a:lnTo>
                  <a:pt x="1093" y="337"/>
                </a:lnTo>
                <a:lnTo>
                  <a:pt x="1093" y="5068"/>
                </a:lnTo>
                <a:lnTo>
                  <a:pt x="1094" y="5085"/>
                </a:lnTo>
                <a:lnTo>
                  <a:pt x="1095" y="5102"/>
                </a:lnTo>
                <a:lnTo>
                  <a:pt x="1097" y="5119"/>
                </a:lnTo>
                <a:lnTo>
                  <a:pt x="1101" y="5135"/>
                </a:lnTo>
                <a:lnTo>
                  <a:pt x="1104" y="5152"/>
                </a:lnTo>
                <a:lnTo>
                  <a:pt x="1109" y="5169"/>
                </a:lnTo>
                <a:lnTo>
                  <a:pt x="1115" y="5184"/>
                </a:lnTo>
                <a:lnTo>
                  <a:pt x="1120" y="5199"/>
                </a:lnTo>
                <a:lnTo>
                  <a:pt x="1127" y="5214"/>
                </a:lnTo>
                <a:lnTo>
                  <a:pt x="1135" y="5229"/>
                </a:lnTo>
                <a:lnTo>
                  <a:pt x="1142" y="5242"/>
                </a:lnTo>
                <a:lnTo>
                  <a:pt x="1151" y="5256"/>
                </a:lnTo>
                <a:lnTo>
                  <a:pt x="1161" y="5269"/>
                </a:lnTo>
                <a:lnTo>
                  <a:pt x="1171" y="5282"/>
                </a:lnTo>
                <a:lnTo>
                  <a:pt x="1182" y="5295"/>
                </a:lnTo>
                <a:lnTo>
                  <a:pt x="1193" y="5307"/>
                </a:lnTo>
                <a:lnTo>
                  <a:pt x="1205" y="5318"/>
                </a:lnTo>
                <a:lnTo>
                  <a:pt x="1217" y="5328"/>
                </a:lnTo>
                <a:lnTo>
                  <a:pt x="1229" y="5339"/>
                </a:lnTo>
                <a:lnTo>
                  <a:pt x="1243" y="5348"/>
                </a:lnTo>
                <a:lnTo>
                  <a:pt x="1257" y="5357"/>
                </a:lnTo>
                <a:lnTo>
                  <a:pt x="1271" y="5365"/>
                </a:lnTo>
                <a:lnTo>
                  <a:pt x="1285" y="5372"/>
                </a:lnTo>
                <a:lnTo>
                  <a:pt x="1300" y="5380"/>
                </a:lnTo>
                <a:lnTo>
                  <a:pt x="1316" y="5385"/>
                </a:lnTo>
                <a:lnTo>
                  <a:pt x="1331" y="5390"/>
                </a:lnTo>
                <a:lnTo>
                  <a:pt x="1347" y="5396"/>
                </a:lnTo>
                <a:lnTo>
                  <a:pt x="1364" y="5399"/>
                </a:lnTo>
                <a:lnTo>
                  <a:pt x="1380" y="5402"/>
                </a:lnTo>
                <a:lnTo>
                  <a:pt x="1397" y="5404"/>
                </a:lnTo>
                <a:lnTo>
                  <a:pt x="1415" y="5405"/>
                </a:lnTo>
                <a:lnTo>
                  <a:pt x="1432" y="5406"/>
                </a:lnTo>
                <a:lnTo>
                  <a:pt x="3489" y="5406"/>
                </a:lnTo>
                <a:lnTo>
                  <a:pt x="3506" y="5405"/>
                </a:lnTo>
                <a:lnTo>
                  <a:pt x="3524" y="5404"/>
                </a:lnTo>
                <a:lnTo>
                  <a:pt x="3541" y="5402"/>
                </a:lnTo>
                <a:lnTo>
                  <a:pt x="3557" y="5399"/>
                </a:lnTo>
                <a:lnTo>
                  <a:pt x="3574" y="5396"/>
                </a:lnTo>
                <a:lnTo>
                  <a:pt x="3590" y="5390"/>
                </a:lnTo>
                <a:lnTo>
                  <a:pt x="3605" y="5385"/>
                </a:lnTo>
                <a:lnTo>
                  <a:pt x="3621" y="5380"/>
                </a:lnTo>
                <a:lnTo>
                  <a:pt x="3636" y="5372"/>
                </a:lnTo>
                <a:lnTo>
                  <a:pt x="3650" y="5365"/>
                </a:lnTo>
                <a:lnTo>
                  <a:pt x="3664" y="5357"/>
                </a:lnTo>
                <a:lnTo>
                  <a:pt x="3678" y="5348"/>
                </a:lnTo>
                <a:lnTo>
                  <a:pt x="3692" y="5339"/>
                </a:lnTo>
                <a:lnTo>
                  <a:pt x="3705" y="5328"/>
                </a:lnTo>
                <a:lnTo>
                  <a:pt x="3717" y="5318"/>
                </a:lnTo>
                <a:lnTo>
                  <a:pt x="3728" y="5307"/>
                </a:lnTo>
                <a:lnTo>
                  <a:pt x="3739" y="5295"/>
                </a:lnTo>
                <a:lnTo>
                  <a:pt x="3750" y="5282"/>
                </a:lnTo>
                <a:lnTo>
                  <a:pt x="3760" y="5269"/>
                </a:lnTo>
                <a:lnTo>
                  <a:pt x="3770" y="5256"/>
                </a:lnTo>
                <a:lnTo>
                  <a:pt x="3779" y="5242"/>
                </a:lnTo>
                <a:lnTo>
                  <a:pt x="3786" y="5229"/>
                </a:lnTo>
                <a:lnTo>
                  <a:pt x="3794" y="5214"/>
                </a:lnTo>
                <a:lnTo>
                  <a:pt x="3801" y="5199"/>
                </a:lnTo>
                <a:lnTo>
                  <a:pt x="3807" y="5184"/>
                </a:lnTo>
                <a:lnTo>
                  <a:pt x="3812" y="5169"/>
                </a:lnTo>
                <a:lnTo>
                  <a:pt x="3817" y="5152"/>
                </a:lnTo>
                <a:lnTo>
                  <a:pt x="3820" y="5135"/>
                </a:lnTo>
                <a:lnTo>
                  <a:pt x="3824" y="5119"/>
                </a:lnTo>
                <a:lnTo>
                  <a:pt x="3826" y="5102"/>
                </a:lnTo>
                <a:lnTo>
                  <a:pt x="3827" y="5085"/>
                </a:lnTo>
                <a:lnTo>
                  <a:pt x="3828" y="5068"/>
                </a:lnTo>
                <a:lnTo>
                  <a:pt x="3828" y="337"/>
                </a:lnTo>
                <a:lnTo>
                  <a:pt x="3827" y="320"/>
                </a:lnTo>
                <a:lnTo>
                  <a:pt x="3826" y="303"/>
                </a:lnTo>
                <a:lnTo>
                  <a:pt x="3824" y="287"/>
                </a:lnTo>
                <a:lnTo>
                  <a:pt x="3820" y="270"/>
                </a:lnTo>
                <a:lnTo>
                  <a:pt x="3817" y="254"/>
                </a:lnTo>
                <a:lnTo>
                  <a:pt x="3812" y="237"/>
                </a:lnTo>
                <a:lnTo>
                  <a:pt x="3807" y="221"/>
                </a:lnTo>
                <a:lnTo>
                  <a:pt x="3801" y="206"/>
                </a:lnTo>
                <a:lnTo>
                  <a:pt x="3794" y="191"/>
                </a:lnTo>
                <a:lnTo>
                  <a:pt x="3786" y="176"/>
                </a:lnTo>
                <a:lnTo>
                  <a:pt x="3779" y="162"/>
                </a:lnTo>
                <a:lnTo>
                  <a:pt x="3770" y="149"/>
                </a:lnTo>
                <a:lnTo>
                  <a:pt x="3760" y="136"/>
                </a:lnTo>
                <a:lnTo>
                  <a:pt x="3750" y="123"/>
                </a:lnTo>
                <a:lnTo>
                  <a:pt x="3739" y="111"/>
                </a:lnTo>
                <a:lnTo>
                  <a:pt x="3728" y="99"/>
                </a:lnTo>
                <a:lnTo>
                  <a:pt x="3717" y="87"/>
                </a:lnTo>
                <a:lnTo>
                  <a:pt x="3705" y="77"/>
                </a:lnTo>
                <a:lnTo>
                  <a:pt x="3692" y="67"/>
                </a:lnTo>
                <a:lnTo>
                  <a:pt x="3678" y="57"/>
                </a:lnTo>
                <a:lnTo>
                  <a:pt x="3664" y="49"/>
                </a:lnTo>
                <a:lnTo>
                  <a:pt x="3650" y="40"/>
                </a:lnTo>
                <a:lnTo>
                  <a:pt x="3636" y="33"/>
                </a:lnTo>
                <a:lnTo>
                  <a:pt x="3621" y="26"/>
                </a:lnTo>
                <a:lnTo>
                  <a:pt x="3605" y="20"/>
                </a:lnTo>
                <a:lnTo>
                  <a:pt x="3590" y="15"/>
                </a:lnTo>
                <a:lnTo>
                  <a:pt x="3574" y="10"/>
                </a:lnTo>
                <a:lnTo>
                  <a:pt x="3558" y="6"/>
                </a:lnTo>
                <a:lnTo>
                  <a:pt x="3541" y="4"/>
                </a:lnTo>
                <a:lnTo>
                  <a:pt x="3524" y="2"/>
                </a:lnTo>
                <a:lnTo>
                  <a:pt x="3506" y="0"/>
                </a:lnTo>
                <a:lnTo>
                  <a:pt x="3489" y="0"/>
                </a:lnTo>
                <a:lnTo>
                  <a:pt x="1432" y="0"/>
                </a:lnTo>
                <a:close/>
                <a:moveTo>
                  <a:pt x="1557" y="440"/>
                </a:moveTo>
                <a:lnTo>
                  <a:pt x="3380" y="440"/>
                </a:lnTo>
                <a:lnTo>
                  <a:pt x="3380" y="2954"/>
                </a:lnTo>
                <a:lnTo>
                  <a:pt x="1557" y="2954"/>
                </a:lnTo>
                <a:lnTo>
                  <a:pt x="1557" y="440"/>
                </a:lnTo>
                <a:close/>
                <a:moveTo>
                  <a:pt x="1556" y="3311"/>
                </a:moveTo>
                <a:lnTo>
                  <a:pt x="2181" y="3311"/>
                </a:lnTo>
                <a:lnTo>
                  <a:pt x="2181" y="3539"/>
                </a:lnTo>
                <a:lnTo>
                  <a:pt x="1556" y="3539"/>
                </a:lnTo>
                <a:lnTo>
                  <a:pt x="1556" y="3311"/>
                </a:lnTo>
                <a:close/>
                <a:moveTo>
                  <a:pt x="2766" y="3311"/>
                </a:moveTo>
                <a:lnTo>
                  <a:pt x="3391" y="3311"/>
                </a:lnTo>
                <a:lnTo>
                  <a:pt x="3391" y="3539"/>
                </a:lnTo>
                <a:lnTo>
                  <a:pt x="2766" y="3539"/>
                </a:lnTo>
                <a:lnTo>
                  <a:pt x="2766" y="3311"/>
                </a:lnTo>
                <a:close/>
                <a:moveTo>
                  <a:pt x="2473" y="3291"/>
                </a:moveTo>
                <a:lnTo>
                  <a:pt x="2473" y="3291"/>
                </a:lnTo>
                <a:lnTo>
                  <a:pt x="2488" y="3292"/>
                </a:lnTo>
                <a:lnTo>
                  <a:pt x="2502" y="3294"/>
                </a:lnTo>
                <a:lnTo>
                  <a:pt x="2516" y="3297"/>
                </a:lnTo>
                <a:lnTo>
                  <a:pt x="2529" y="3302"/>
                </a:lnTo>
                <a:lnTo>
                  <a:pt x="2542" y="3308"/>
                </a:lnTo>
                <a:lnTo>
                  <a:pt x="2554" y="3314"/>
                </a:lnTo>
                <a:lnTo>
                  <a:pt x="2564" y="3322"/>
                </a:lnTo>
                <a:lnTo>
                  <a:pt x="2575" y="3332"/>
                </a:lnTo>
                <a:lnTo>
                  <a:pt x="2584" y="3341"/>
                </a:lnTo>
                <a:lnTo>
                  <a:pt x="2592" y="3352"/>
                </a:lnTo>
                <a:lnTo>
                  <a:pt x="2600" y="3363"/>
                </a:lnTo>
                <a:lnTo>
                  <a:pt x="2605" y="3376"/>
                </a:lnTo>
                <a:lnTo>
                  <a:pt x="2611" y="3387"/>
                </a:lnTo>
                <a:lnTo>
                  <a:pt x="2614" y="3401"/>
                </a:lnTo>
                <a:lnTo>
                  <a:pt x="2616" y="3414"/>
                </a:lnTo>
                <a:lnTo>
                  <a:pt x="2617" y="3428"/>
                </a:lnTo>
                <a:lnTo>
                  <a:pt x="2616" y="3443"/>
                </a:lnTo>
                <a:lnTo>
                  <a:pt x="2614" y="3456"/>
                </a:lnTo>
                <a:lnTo>
                  <a:pt x="2611" y="3470"/>
                </a:lnTo>
                <a:lnTo>
                  <a:pt x="2605" y="3483"/>
                </a:lnTo>
                <a:lnTo>
                  <a:pt x="2600" y="3494"/>
                </a:lnTo>
                <a:lnTo>
                  <a:pt x="2592" y="3505"/>
                </a:lnTo>
                <a:lnTo>
                  <a:pt x="2584" y="3516"/>
                </a:lnTo>
                <a:lnTo>
                  <a:pt x="2575" y="3527"/>
                </a:lnTo>
                <a:lnTo>
                  <a:pt x="2564" y="3535"/>
                </a:lnTo>
                <a:lnTo>
                  <a:pt x="2554" y="3543"/>
                </a:lnTo>
                <a:lnTo>
                  <a:pt x="2542" y="3550"/>
                </a:lnTo>
                <a:lnTo>
                  <a:pt x="2529" y="3556"/>
                </a:lnTo>
                <a:lnTo>
                  <a:pt x="2516" y="3560"/>
                </a:lnTo>
                <a:lnTo>
                  <a:pt x="2502" y="3564"/>
                </a:lnTo>
                <a:lnTo>
                  <a:pt x="2488" y="3565"/>
                </a:lnTo>
                <a:lnTo>
                  <a:pt x="2473" y="3566"/>
                </a:lnTo>
                <a:lnTo>
                  <a:pt x="2459" y="3565"/>
                </a:lnTo>
                <a:lnTo>
                  <a:pt x="2444" y="3564"/>
                </a:lnTo>
                <a:lnTo>
                  <a:pt x="2432" y="3560"/>
                </a:lnTo>
                <a:lnTo>
                  <a:pt x="2418" y="3556"/>
                </a:lnTo>
                <a:lnTo>
                  <a:pt x="2406" y="3550"/>
                </a:lnTo>
                <a:lnTo>
                  <a:pt x="2394" y="3543"/>
                </a:lnTo>
                <a:lnTo>
                  <a:pt x="2382" y="3535"/>
                </a:lnTo>
                <a:lnTo>
                  <a:pt x="2373" y="3527"/>
                </a:lnTo>
                <a:lnTo>
                  <a:pt x="2363" y="3516"/>
                </a:lnTo>
                <a:lnTo>
                  <a:pt x="2356" y="3505"/>
                </a:lnTo>
                <a:lnTo>
                  <a:pt x="2348" y="3494"/>
                </a:lnTo>
                <a:lnTo>
                  <a:pt x="2342" y="3483"/>
                </a:lnTo>
                <a:lnTo>
                  <a:pt x="2337" y="3470"/>
                </a:lnTo>
                <a:lnTo>
                  <a:pt x="2334" y="3456"/>
                </a:lnTo>
                <a:lnTo>
                  <a:pt x="2331" y="3443"/>
                </a:lnTo>
                <a:lnTo>
                  <a:pt x="2331" y="3428"/>
                </a:lnTo>
                <a:lnTo>
                  <a:pt x="2331" y="3414"/>
                </a:lnTo>
                <a:lnTo>
                  <a:pt x="2334" y="3401"/>
                </a:lnTo>
                <a:lnTo>
                  <a:pt x="2337" y="3387"/>
                </a:lnTo>
                <a:lnTo>
                  <a:pt x="2342" y="3376"/>
                </a:lnTo>
                <a:lnTo>
                  <a:pt x="2348" y="3363"/>
                </a:lnTo>
                <a:lnTo>
                  <a:pt x="2356" y="3352"/>
                </a:lnTo>
                <a:lnTo>
                  <a:pt x="2363" y="3341"/>
                </a:lnTo>
                <a:lnTo>
                  <a:pt x="2373" y="3332"/>
                </a:lnTo>
                <a:lnTo>
                  <a:pt x="2382" y="3322"/>
                </a:lnTo>
                <a:lnTo>
                  <a:pt x="2394" y="3314"/>
                </a:lnTo>
                <a:lnTo>
                  <a:pt x="2406" y="3308"/>
                </a:lnTo>
                <a:lnTo>
                  <a:pt x="2418" y="3302"/>
                </a:lnTo>
                <a:lnTo>
                  <a:pt x="2432" y="3297"/>
                </a:lnTo>
                <a:lnTo>
                  <a:pt x="2444" y="3294"/>
                </a:lnTo>
                <a:lnTo>
                  <a:pt x="2459" y="3292"/>
                </a:lnTo>
                <a:lnTo>
                  <a:pt x="2473" y="3291"/>
                </a:lnTo>
                <a:close/>
                <a:moveTo>
                  <a:pt x="1556" y="3755"/>
                </a:moveTo>
                <a:lnTo>
                  <a:pt x="2049" y="3755"/>
                </a:lnTo>
                <a:lnTo>
                  <a:pt x="2049" y="3983"/>
                </a:lnTo>
                <a:lnTo>
                  <a:pt x="1556" y="3983"/>
                </a:lnTo>
                <a:lnTo>
                  <a:pt x="1556" y="3755"/>
                </a:lnTo>
                <a:close/>
                <a:moveTo>
                  <a:pt x="2232" y="3755"/>
                </a:moveTo>
                <a:lnTo>
                  <a:pt x="2725" y="3755"/>
                </a:lnTo>
                <a:lnTo>
                  <a:pt x="2725" y="3983"/>
                </a:lnTo>
                <a:lnTo>
                  <a:pt x="2232" y="3983"/>
                </a:lnTo>
                <a:lnTo>
                  <a:pt x="2232" y="3755"/>
                </a:lnTo>
                <a:close/>
                <a:moveTo>
                  <a:pt x="2898" y="3755"/>
                </a:moveTo>
                <a:lnTo>
                  <a:pt x="3391" y="3755"/>
                </a:lnTo>
                <a:lnTo>
                  <a:pt x="3391" y="3983"/>
                </a:lnTo>
                <a:lnTo>
                  <a:pt x="2898" y="3983"/>
                </a:lnTo>
                <a:lnTo>
                  <a:pt x="2898" y="3755"/>
                </a:lnTo>
                <a:close/>
                <a:moveTo>
                  <a:pt x="1556" y="4148"/>
                </a:moveTo>
                <a:lnTo>
                  <a:pt x="2049" y="4148"/>
                </a:lnTo>
                <a:lnTo>
                  <a:pt x="2049" y="4377"/>
                </a:lnTo>
                <a:lnTo>
                  <a:pt x="1556" y="4377"/>
                </a:lnTo>
                <a:lnTo>
                  <a:pt x="1556" y="4148"/>
                </a:lnTo>
                <a:close/>
                <a:moveTo>
                  <a:pt x="2232" y="4148"/>
                </a:moveTo>
                <a:lnTo>
                  <a:pt x="2725" y="4148"/>
                </a:lnTo>
                <a:lnTo>
                  <a:pt x="2725" y="4377"/>
                </a:lnTo>
                <a:lnTo>
                  <a:pt x="2232" y="4377"/>
                </a:lnTo>
                <a:lnTo>
                  <a:pt x="2232" y="4148"/>
                </a:lnTo>
                <a:close/>
                <a:moveTo>
                  <a:pt x="2898" y="4148"/>
                </a:moveTo>
                <a:lnTo>
                  <a:pt x="3391" y="4148"/>
                </a:lnTo>
                <a:lnTo>
                  <a:pt x="3391" y="4377"/>
                </a:lnTo>
                <a:lnTo>
                  <a:pt x="2898" y="4377"/>
                </a:lnTo>
                <a:lnTo>
                  <a:pt x="2898" y="4148"/>
                </a:lnTo>
                <a:close/>
                <a:moveTo>
                  <a:pt x="1556" y="4549"/>
                </a:moveTo>
                <a:lnTo>
                  <a:pt x="1556" y="4777"/>
                </a:lnTo>
                <a:lnTo>
                  <a:pt x="2049" y="4777"/>
                </a:lnTo>
                <a:lnTo>
                  <a:pt x="2049" y="4549"/>
                </a:lnTo>
                <a:lnTo>
                  <a:pt x="1556" y="4549"/>
                </a:lnTo>
                <a:close/>
                <a:moveTo>
                  <a:pt x="2232" y="4549"/>
                </a:moveTo>
                <a:lnTo>
                  <a:pt x="2232" y="4777"/>
                </a:lnTo>
                <a:lnTo>
                  <a:pt x="2725" y="4777"/>
                </a:lnTo>
                <a:lnTo>
                  <a:pt x="2725" y="4549"/>
                </a:lnTo>
                <a:lnTo>
                  <a:pt x="2232" y="4549"/>
                </a:lnTo>
                <a:close/>
                <a:moveTo>
                  <a:pt x="2898" y="4549"/>
                </a:moveTo>
                <a:lnTo>
                  <a:pt x="2898" y="4777"/>
                </a:lnTo>
                <a:lnTo>
                  <a:pt x="3391" y="4777"/>
                </a:lnTo>
                <a:lnTo>
                  <a:pt x="3391" y="4549"/>
                </a:lnTo>
                <a:lnTo>
                  <a:pt x="2898" y="4549"/>
                </a:lnTo>
                <a:close/>
                <a:moveTo>
                  <a:pt x="4916" y="4986"/>
                </a:moveTo>
                <a:lnTo>
                  <a:pt x="4916" y="5336"/>
                </a:lnTo>
                <a:lnTo>
                  <a:pt x="5666" y="5336"/>
                </a:lnTo>
                <a:lnTo>
                  <a:pt x="5666" y="4986"/>
                </a:lnTo>
                <a:lnTo>
                  <a:pt x="4916" y="4986"/>
                </a:lnTo>
                <a:close/>
              </a:path>
            </a:pathLst>
          </a:custGeom>
          <a:solidFill>
            <a:schemeClr val="bg1"/>
          </a:solidFill>
          <a:ln>
            <a:noFill/>
          </a:ln>
        </p:spPr>
        <p:txBody>
          <a:bodyPr anchor="ctr"/>
          <a:lstStyle/>
          <a:p>
            <a:endParaRPr lang="zh-CN" altLang="en-US">
              <a:solidFill>
                <a:prstClr val="black"/>
              </a:solidFill>
            </a:endParaRPr>
          </a:p>
        </p:txBody>
      </p:sp>
      <p:sp>
        <p:nvSpPr>
          <p:cNvPr id="13" name="KSO_Shape"/>
          <p:cNvSpPr>
            <a:spLocks/>
          </p:cNvSpPr>
          <p:nvPr/>
        </p:nvSpPr>
        <p:spPr bwMode="auto">
          <a:xfrm>
            <a:off x="3923928" y="4443958"/>
            <a:ext cx="333903" cy="432048"/>
          </a:xfrm>
          <a:custGeom>
            <a:avLst/>
            <a:gdLst>
              <a:gd name="T0" fmla="*/ 2147483646 w 99"/>
              <a:gd name="T1" fmla="*/ 2147483646 h 97"/>
              <a:gd name="T2" fmla="*/ 2147483646 w 99"/>
              <a:gd name="T3" fmla="*/ 2147483646 h 97"/>
              <a:gd name="T4" fmla="*/ 2147483646 w 99"/>
              <a:gd name="T5" fmla="*/ 2147483646 h 97"/>
              <a:gd name="T6" fmla="*/ 2147483646 w 99"/>
              <a:gd name="T7" fmla="*/ 2147483646 h 97"/>
              <a:gd name="T8" fmla="*/ 2147483646 w 99"/>
              <a:gd name="T9" fmla="*/ 2147483646 h 97"/>
              <a:gd name="T10" fmla="*/ 2147483646 w 99"/>
              <a:gd name="T11" fmla="*/ 2147483646 h 97"/>
              <a:gd name="T12" fmla="*/ 2147483646 w 99"/>
              <a:gd name="T13" fmla="*/ 2147483646 h 97"/>
              <a:gd name="T14" fmla="*/ 2147483646 w 99"/>
              <a:gd name="T15" fmla="*/ 2147483646 h 97"/>
              <a:gd name="T16" fmla="*/ 2147483646 w 99"/>
              <a:gd name="T17" fmla="*/ 2147483646 h 97"/>
              <a:gd name="T18" fmla="*/ 2147483646 w 99"/>
              <a:gd name="T19" fmla="*/ 2147483646 h 97"/>
              <a:gd name="T20" fmla="*/ 2147483646 w 99"/>
              <a:gd name="T21" fmla="*/ 2147483646 h 97"/>
              <a:gd name="T22" fmla="*/ 2147483646 w 99"/>
              <a:gd name="T23" fmla="*/ 2147483646 h 97"/>
              <a:gd name="T24" fmla="*/ 2147483646 w 99"/>
              <a:gd name="T25" fmla="*/ 2147483646 h 97"/>
              <a:gd name="T26" fmla="*/ 2147483646 w 99"/>
              <a:gd name="T27" fmla="*/ 2147483646 h 97"/>
              <a:gd name="T28" fmla="*/ 2147483646 w 99"/>
              <a:gd name="T29" fmla="*/ 2147483646 h 97"/>
              <a:gd name="T30" fmla="*/ 0 w 99"/>
              <a:gd name="T31" fmla="*/ 2147483646 h 97"/>
              <a:gd name="T32" fmla="*/ 2147483646 w 99"/>
              <a:gd name="T33" fmla="*/ 2147483646 h 97"/>
              <a:gd name="T34" fmla="*/ 2147483646 w 99"/>
              <a:gd name="T35" fmla="*/ 2147483646 h 97"/>
              <a:gd name="T36" fmla="*/ 2147483646 w 99"/>
              <a:gd name="T37" fmla="*/ 0 h 97"/>
              <a:gd name="T38" fmla="*/ 2147483646 w 99"/>
              <a:gd name="T39" fmla="*/ 2147483646 h 97"/>
              <a:gd name="T40" fmla="*/ 2147483646 w 99"/>
              <a:gd name="T41" fmla="*/ 2147483646 h 97"/>
              <a:gd name="T42" fmla="*/ 2147483646 w 99"/>
              <a:gd name="T43" fmla="*/ 2147483646 h 97"/>
              <a:gd name="T44" fmla="*/ 2147483646 w 99"/>
              <a:gd name="T45" fmla="*/ 2147483646 h 97"/>
              <a:gd name="T46" fmla="*/ 2147483646 w 99"/>
              <a:gd name="T47" fmla="*/ 2147483646 h 97"/>
              <a:gd name="T48" fmla="*/ 2147483646 w 99"/>
              <a:gd name="T49" fmla="*/ 2147483646 h 97"/>
              <a:gd name="T50" fmla="*/ 2147483646 w 99"/>
              <a:gd name="T51" fmla="*/ 2147483646 h 97"/>
              <a:gd name="T52" fmla="*/ 2147483646 w 99"/>
              <a:gd name="T53" fmla="*/ 2147483646 h 97"/>
              <a:gd name="T54" fmla="*/ 2147483646 w 99"/>
              <a:gd name="T55" fmla="*/ 2147483646 h 97"/>
              <a:gd name="T56" fmla="*/ 2147483646 w 99"/>
              <a:gd name="T57" fmla="*/ 2147483646 h 97"/>
              <a:gd name="T58" fmla="*/ 2147483646 w 99"/>
              <a:gd name="T59" fmla="*/ 2147483646 h 97"/>
              <a:gd name="T60" fmla="*/ 2147483646 w 99"/>
              <a:gd name="T61" fmla="*/ 2147483646 h 97"/>
              <a:gd name="T62" fmla="*/ 2147483646 w 99"/>
              <a:gd name="T63" fmla="*/ 2147483646 h 97"/>
              <a:gd name="T64" fmla="*/ 2147483646 w 99"/>
              <a:gd name="T65" fmla="*/ 2147483646 h 97"/>
              <a:gd name="T66" fmla="*/ 2147483646 w 99"/>
              <a:gd name="T67" fmla="*/ 2147483646 h 97"/>
              <a:gd name="T68" fmla="*/ 2147483646 w 99"/>
              <a:gd name="T69" fmla="*/ 2147483646 h 97"/>
              <a:gd name="T70" fmla="*/ 2147483646 w 99"/>
              <a:gd name="T71" fmla="*/ 2147483646 h 97"/>
              <a:gd name="T72" fmla="*/ 2147483646 w 99"/>
              <a:gd name="T73" fmla="*/ 2147483646 h 97"/>
              <a:gd name="T74" fmla="*/ 2147483646 w 99"/>
              <a:gd name="T75" fmla="*/ 2147483646 h 97"/>
              <a:gd name="T76" fmla="*/ 2147483646 w 99"/>
              <a:gd name="T77" fmla="*/ 2147483646 h 9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9" h="97">
                <a:moveTo>
                  <a:pt x="31" y="1"/>
                </a:moveTo>
                <a:cubicBezTo>
                  <a:pt x="50" y="21"/>
                  <a:pt x="50" y="21"/>
                  <a:pt x="50" y="21"/>
                </a:cubicBezTo>
                <a:cubicBezTo>
                  <a:pt x="50" y="21"/>
                  <a:pt x="50" y="22"/>
                  <a:pt x="50" y="23"/>
                </a:cubicBezTo>
                <a:cubicBezTo>
                  <a:pt x="50" y="28"/>
                  <a:pt x="48" y="33"/>
                  <a:pt x="44" y="37"/>
                </a:cubicBezTo>
                <a:cubicBezTo>
                  <a:pt x="37" y="30"/>
                  <a:pt x="37" y="30"/>
                  <a:pt x="37" y="30"/>
                </a:cubicBezTo>
                <a:cubicBezTo>
                  <a:pt x="38" y="27"/>
                  <a:pt x="36" y="23"/>
                  <a:pt x="34" y="20"/>
                </a:cubicBezTo>
                <a:cubicBezTo>
                  <a:pt x="31" y="17"/>
                  <a:pt x="27" y="16"/>
                  <a:pt x="24" y="16"/>
                </a:cubicBezTo>
                <a:cubicBezTo>
                  <a:pt x="17" y="9"/>
                  <a:pt x="17" y="9"/>
                  <a:pt x="17" y="9"/>
                </a:cubicBezTo>
                <a:cubicBezTo>
                  <a:pt x="21" y="6"/>
                  <a:pt x="25" y="3"/>
                  <a:pt x="31" y="1"/>
                </a:cubicBezTo>
                <a:close/>
                <a:moveTo>
                  <a:pt x="23" y="21"/>
                </a:moveTo>
                <a:cubicBezTo>
                  <a:pt x="21" y="23"/>
                  <a:pt x="21" y="27"/>
                  <a:pt x="24" y="30"/>
                </a:cubicBezTo>
                <a:cubicBezTo>
                  <a:pt x="27" y="32"/>
                  <a:pt x="31" y="33"/>
                  <a:pt x="33" y="31"/>
                </a:cubicBezTo>
                <a:cubicBezTo>
                  <a:pt x="35" y="29"/>
                  <a:pt x="34" y="25"/>
                  <a:pt x="32" y="22"/>
                </a:cubicBezTo>
                <a:cubicBezTo>
                  <a:pt x="29" y="19"/>
                  <a:pt x="25" y="18"/>
                  <a:pt x="23" y="21"/>
                </a:cubicBezTo>
                <a:close/>
                <a:moveTo>
                  <a:pt x="2" y="35"/>
                </a:moveTo>
                <a:cubicBezTo>
                  <a:pt x="1" y="36"/>
                  <a:pt x="1" y="38"/>
                  <a:pt x="0" y="40"/>
                </a:cubicBezTo>
                <a:cubicBezTo>
                  <a:pt x="48" y="88"/>
                  <a:pt x="48" y="88"/>
                  <a:pt x="48" y="88"/>
                </a:cubicBezTo>
                <a:cubicBezTo>
                  <a:pt x="70" y="97"/>
                  <a:pt x="99" y="72"/>
                  <a:pt x="89" y="47"/>
                </a:cubicBezTo>
                <a:cubicBezTo>
                  <a:pt x="42" y="0"/>
                  <a:pt x="42" y="0"/>
                  <a:pt x="42" y="0"/>
                </a:cubicBezTo>
                <a:cubicBezTo>
                  <a:pt x="40" y="0"/>
                  <a:pt x="38" y="0"/>
                  <a:pt x="37" y="1"/>
                </a:cubicBezTo>
                <a:cubicBezTo>
                  <a:pt x="53" y="18"/>
                  <a:pt x="53" y="18"/>
                  <a:pt x="53" y="18"/>
                </a:cubicBezTo>
                <a:cubicBezTo>
                  <a:pt x="54" y="19"/>
                  <a:pt x="54" y="19"/>
                  <a:pt x="54" y="19"/>
                </a:cubicBezTo>
                <a:cubicBezTo>
                  <a:pt x="54" y="20"/>
                  <a:pt x="54" y="20"/>
                  <a:pt x="54" y="20"/>
                </a:cubicBezTo>
                <a:cubicBezTo>
                  <a:pt x="54" y="21"/>
                  <a:pt x="54" y="22"/>
                  <a:pt x="54" y="24"/>
                </a:cubicBezTo>
                <a:cubicBezTo>
                  <a:pt x="54" y="31"/>
                  <a:pt x="50" y="38"/>
                  <a:pt x="44" y="44"/>
                </a:cubicBezTo>
                <a:cubicBezTo>
                  <a:pt x="39" y="49"/>
                  <a:pt x="32" y="52"/>
                  <a:pt x="25" y="53"/>
                </a:cubicBezTo>
                <a:cubicBezTo>
                  <a:pt x="24" y="53"/>
                  <a:pt x="22" y="53"/>
                  <a:pt x="21" y="53"/>
                </a:cubicBezTo>
                <a:cubicBezTo>
                  <a:pt x="20" y="53"/>
                  <a:pt x="20" y="53"/>
                  <a:pt x="20" y="53"/>
                </a:cubicBezTo>
                <a:cubicBezTo>
                  <a:pt x="19" y="52"/>
                  <a:pt x="19" y="52"/>
                  <a:pt x="19" y="52"/>
                </a:cubicBezTo>
                <a:cubicBezTo>
                  <a:pt x="2" y="35"/>
                  <a:pt x="2" y="35"/>
                  <a:pt x="2" y="35"/>
                </a:cubicBezTo>
                <a:close/>
                <a:moveTo>
                  <a:pt x="12" y="14"/>
                </a:moveTo>
                <a:cubicBezTo>
                  <a:pt x="8" y="18"/>
                  <a:pt x="5" y="23"/>
                  <a:pt x="3" y="28"/>
                </a:cubicBezTo>
                <a:cubicBezTo>
                  <a:pt x="23" y="48"/>
                  <a:pt x="23" y="48"/>
                  <a:pt x="23" y="48"/>
                </a:cubicBezTo>
                <a:cubicBezTo>
                  <a:pt x="23" y="48"/>
                  <a:pt x="24" y="48"/>
                  <a:pt x="24" y="48"/>
                </a:cubicBezTo>
                <a:cubicBezTo>
                  <a:pt x="29" y="48"/>
                  <a:pt x="35" y="46"/>
                  <a:pt x="39" y="42"/>
                </a:cubicBezTo>
                <a:cubicBezTo>
                  <a:pt x="32" y="35"/>
                  <a:pt x="32" y="35"/>
                  <a:pt x="32" y="35"/>
                </a:cubicBezTo>
                <a:cubicBezTo>
                  <a:pt x="29" y="36"/>
                  <a:pt x="25" y="34"/>
                  <a:pt x="22" y="31"/>
                </a:cubicBezTo>
                <a:cubicBezTo>
                  <a:pt x="19" y="28"/>
                  <a:pt x="18" y="24"/>
                  <a:pt x="18" y="21"/>
                </a:cubicBezTo>
                <a:lnTo>
                  <a:pt x="12" y="14"/>
                </a:lnTo>
                <a:close/>
              </a:path>
            </a:pathLst>
          </a:custGeom>
          <a:solidFill>
            <a:schemeClr val="bg1"/>
          </a:solidFill>
          <a:ln>
            <a:noFill/>
          </a:ln>
        </p:spPr>
        <p:txBody>
          <a:bodyPr anchor="ctr"/>
          <a:lstStyle/>
          <a:p>
            <a:endParaRPr lang="zh-CN" altLang="en-US">
              <a:solidFill>
                <a:prstClr val="black"/>
              </a:solidFill>
            </a:endParaRPr>
          </a:p>
        </p:txBody>
      </p:sp>
      <p:sp>
        <p:nvSpPr>
          <p:cNvPr id="14" name="KSO_Shape"/>
          <p:cNvSpPr>
            <a:spLocks/>
          </p:cNvSpPr>
          <p:nvPr/>
        </p:nvSpPr>
        <p:spPr bwMode="auto">
          <a:xfrm>
            <a:off x="6804248" y="987574"/>
            <a:ext cx="432048" cy="324036"/>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5" name="KSO_Shape"/>
          <p:cNvSpPr>
            <a:spLocks/>
          </p:cNvSpPr>
          <p:nvPr/>
        </p:nvSpPr>
        <p:spPr bwMode="auto">
          <a:xfrm>
            <a:off x="7380312" y="1923678"/>
            <a:ext cx="360040" cy="30363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6" name="KSO_Shape"/>
          <p:cNvSpPr/>
          <p:nvPr/>
        </p:nvSpPr>
        <p:spPr>
          <a:xfrm>
            <a:off x="7406681" y="2931790"/>
            <a:ext cx="405679" cy="288032"/>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 name="KSO_Shape"/>
          <p:cNvSpPr/>
          <p:nvPr/>
        </p:nvSpPr>
        <p:spPr>
          <a:xfrm>
            <a:off x="7020272" y="3939902"/>
            <a:ext cx="360040" cy="228625"/>
          </a:xfrm>
          <a:custGeom>
            <a:avLst/>
            <a:gdLst/>
            <a:ahLst/>
            <a:cxnLst/>
            <a:rect l="l" t="t" r="r" b="b"/>
            <a:pathLst>
              <a:path w="3694176" h="2348650">
                <a:moveTo>
                  <a:pt x="2671928" y="762368"/>
                </a:moveTo>
                <a:cubicBezTo>
                  <a:pt x="2393546" y="762368"/>
                  <a:pt x="2167872" y="988042"/>
                  <a:pt x="2167872" y="1266424"/>
                </a:cubicBezTo>
                <a:cubicBezTo>
                  <a:pt x="2167872" y="1544806"/>
                  <a:pt x="2393546" y="1770480"/>
                  <a:pt x="2671928" y="1770480"/>
                </a:cubicBezTo>
                <a:cubicBezTo>
                  <a:pt x="2950310" y="1770480"/>
                  <a:pt x="3175984" y="1544806"/>
                  <a:pt x="3175984" y="1266424"/>
                </a:cubicBezTo>
                <a:cubicBezTo>
                  <a:pt x="3175984" y="988042"/>
                  <a:pt x="2950310" y="762368"/>
                  <a:pt x="2671928" y="762368"/>
                </a:cubicBezTo>
                <a:close/>
                <a:moveTo>
                  <a:pt x="2671928" y="650924"/>
                </a:moveTo>
                <a:cubicBezTo>
                  <a:pt x="3011859" y="650924"/>
                  <a:pt x="3287428" y="926493"/>
                  <a:pt x="3287428" y="1266424"/>
                </a:cubicBezTo>
                <a:cubicBezTo>
                  <a:pt x="3287428" y="1606355"/>
                  <a:pt x="3011859" y="1881924"/>
                  <a:pt x="2671928" y="1881924"/>
                </a:cubicBezTo>
                <a:cubicBezTo>
                  <a:pt x="2331997" y="1881924"/>
                  <a:pt x="2056428" y="1606355"/>
                  <a:pt x="2056428" y="1266424"/>
                </a:cubicBezTo>
                <a:cubicBezTo>
                  <a:pt x="2056428" y="926493"/>
                  <a:pt x="2331997" y="650924"/>
                  <a:pt x="2671928" y="650924"/>
                </a:cubicBezTo>
                <a:close/>
                <a:moveTo>
                  <a:pt x="2671928" y="474336"/>
                </a:moveTo>
                <a:cubicBezTo>
                  <a:pt x="2234470" y="474336"/>
                  <a:pt x="1879840" y="828966"/>
                  <a:pt x="1879840" y="1266424"/>
                </a:cubicBezTo>
                <a:cubicBezTo>
                  <a:pt x="1879840" y="1703882"/>
                  <a:pt x="2234470" y="2058512"/>
                  <a:pt x="2671928" y="2058512"/>
                </a:cubicBezTo>
                <a:cubicBezTo>
                  <a:pt x="3109386" y="2058512"/>
                  <a:pt x="3464016" y="1703882"/>
                  <a:pt x="3464016" y="1266424"/>
                </a:cubicBezTo>
                <a:cubicBezTo>
                  <a:pt x="3464016" y="828966"/>
                  <a:pt x="3109386" y="474336"/>
                  <a:pt x="2671928" y="474336"/>
                </a:cubicBezTo>
                <a:close/>
                <a:moveTo>
                  <a:pt x="379071" y="446698"/>
                </a:moveTo>
                <a:cubicBezTo>
                  <a:pt x="336590" y="446698"/>
                  <a:pt x="302152" y="481136"/>
                  <a:pt x="302152" y="523617"/>
                </a:cubicBezTo>
                <a:lnTo>
                  <a:pt x="302152" y="747739"/>
                </a:lnTo>
                <a:cubicBezTo>
                  <a:pt x="302152" y="790220"/>
                  <a:pt x="336590" y="824658"/>
                  <a:pt x="379071" y="824658"/>
                </a:cubicBezTo>
                <a:lnTo>
                  <a:pt x="1305353" y="824658"/>
                </a:lnTo>
                <a:cubicBezTo>
                  <a:pt x="1347834" y="824658"/>
                  <a:pt x="1382272" y="790220"/>
                  <a:pt x="1382272" y="747739"/>
                </a:cubicBezTo>
                <a:lnTo>
                  <a:pt x="1382272" y="523617"/>
                </a:lnTo>
                <a:cubicBezTo>
                  <a:pt x="1382272" y="481136"/>
                  <a:pt x="1347834" y="446698"/>
                  <a:pt x="1305353" y="446698"/>
                </a:cubicBezTo>
                <a:close/>
                <a:moveTo>
                  <a:pt x="305760" y="0"/>
                </a:moveTo>
                <a:lnTo>
                  <a:pt x="946616" y="0"/>
                </a:lnTo>
                <a:cubicBezTo>
                  <a:pt x="1028146" y="0"/>
                  <a:pt x="1094240" y="66094"/>
                  <a:pt x="1094240" y="147624"/>
                </a:cubicBezTo>
                <a:lnTo>
                  <a:pt x="1094240" y="184198"/>
                </a:lnTo>
                <a:lnTo>
                  <a:pt x="3519440" y="184198"/>
                </a:lnTo>
                <a:cubicBezTo>
                  <a:pt x="3615944" y="184198"/>
                  <a:pt x="3694176" y="262430"/>
                  <a:pt x="3694176" y="358934"/>
                </a:cubicBezTo>
                <a:lnTo>
                  <a:pt x="3694176" y="2173914"/>
                </a:lnTo>
                <a:cubicBezTo>
                  <a:pt x="3694176" y="2270418"/>
                  <a:pt x="3615944" y="2348650"/>
                  <a:pt x="3519440" y="2348650"/>
                </a:cubicBezTo>
                <a:lnTo>
                  <a:pt x="174736" y="2348650"/>
                </a:lnTo>
                <a:cubicBezTo>
                  <a:pt x="78232" y="2348650"/>
                  <a:pt x="0" y="2270418"/>
                  <a:pt x="0" y="2173914"/>
                </a:cubicBezTo>
                <a:lnTo>
                  <a:pt x="0" y="358934"/>
                </a:lnTo>
                <a:cubicBezTo>
                  <a:pt x="0" y="268112"/>
                  <a:pt x="69291" y="193474"/>
                  <a:pt x="158136" y="187550"/>
                </a:cubicBezTo>
                <a:lnTo>
                  <a:pt x="158136" y="147624"/>
                </a:lnTo>
                <a:cubicBezTo>
                  <a:pt x="158136" y="66094"/>
                  <a:pt x="224230" y="0"/>
                  <a:pt x="30576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8" name="KSO_Shape"/>
          <p:cNvSpPr>
            <a:spLocks/>
          </p:cNvSpPr>
          <p:nvPr/>
        </p:nvSpPr>
        <p:spPr bwMode="auto">
          <a:xfrm>
            <a:off x="5580112" y="4227934"/>
            <a:ext cx="432048" cy="360040"/>
          </a:xfrm>
          <a:custGeom>
            <a:avLst/>
            <a:gdLst/>
            <a:ahLst/>
            <a:cxnLst/>
            <a:rect l="0" t="0" r="r" b="b"/>
            <a:pathLst>
              <a:path w="1804988" h="1503362">
                <a:moveTo>
                  <a:pt x="754063" y="989012"/>
                </a:moveTo>
                <a:lnTo>
                  <a:pt x="760413" y="990167"/>
                </a:lnTo>
                <a:lnTo>
                  <a:pt x="757348" y="992187"/>
                </a:lnTo>
                <a:lnTo>
                  <a:pt x="754063" y="989012"/>
                </a:lnTo>
                <a:close/>
                <a:moveTo>
                  <a:pt x="112032" y="983614"/>
                </a:moveTo>
                <a:lnTo>
                  <a:pt x="108857" y="984976"/>
                </a:lnTo>
                <a:lnTo>
                  <a:pt x="105909" y="986111"/>
                </a:lnTo>
                <a:lnTo>
                  <a:pt x="99786" y="989516"/>
                </a:lnTo>
                <a:lnTo>
                  <a:pt x="93436" y="993601"/>
                </a:lnTo>
                <a:lnTo>
                  <a:pt x="87313" y="997914"/>
                </a:lnTo>
                <a:lnTo>
                  <a:pt x="81416" y="1003361"/>
                </a:lnTo>
                <a:lnTo>
                  <a:pt x="75293" y="1009262"/>
                </a:lnTo>
                <a:lnTo>
                  <a:pt x="69623" y="1015617"/>
                </a:lnTo>
                <a:lnTo>
                  <a:pt x="63954" y="1022653"/>
                </a:lnTo>
                <a:lnTo>
                  <a:pt x="58511" y="1029917"/>
                </a:lnTo>
                <a:lnTo>
                  <a:pt x="53522" y="1038088"/>
                </a:lnTo>
                <a:lnTo>
                  <a:pt x="48532" y="1046712"/>
                </a:lnTo>
                <a:lnTo>
                  <a:pt x="44223" y="1055564"/>
                </a:lnTo>
                <a:lnTo>
                  <a:pt x="40141" y="1065324"/>
                </a:lnTo>
                <a:lnTo>
                  <a:pt x="36513" y="1075311"/>
                </a:lnTo>
                <a:lnTo>
                  <a:pt x="33111" y="1085525"/>
                </a:lnTo>
                <a:lnTo>
                  <a:pt x="30616" y="1096419"/>
                </a:lnTo>
                <a:lnTo>
                  <a:pt x="29482" y="1101867"/>
                </a:lnTo>
                <a:lnTo>
                  <a:pt x="28575" y="1107541"/>
                </a:lnTo>
                <a:lnTo>
                  <a:pt x="27668" y="1113442"/>
                </a:lnTo>
                <a:lnTo>
                  <a:pt x="26761" y="1119343"/>
                </a:lnTo>
                <a:lnTo>
                  <a:pt x="26307" y="1125245"/>
                </a:lnTo>
                <a:lnTo>
                  <a:pt x="26080" y="1131146"/>
                </a:lnTo>
                <a:lnTo>
                  <a:pt x="25854" y="1137274"/>
                </a:lnTo>
                <a:lnTo>
                  <a:pt x="25854" y="1143402"/>
                </a:lnTo>
                <a:lnTo>
                  <a:pt x="25854" y="1149758"/>
                </a:lnTo>
                <a:lnTo>
                  <a:pt x="26080" y="1156113"/>
                </a:lnTo>
                <a:lnTo>
                  <a:pt x="26534" y="1162695"/>
                </a:lnTo>
                <a:lnTo>
                  <a:pt x="26988" y="1169050"/>
                </a:lnTo>
                <a:lnTo>
                  <a:pt x="28122" y="1175632"/>
                </a:lnTo>
                <a:lnTo>
                  <a:pt x="29029" y="1182215"/>
                </a:lnTo>
                <a:lnTo>
                  <a:pt x="30163" y="1189024"/>
                </a:lnTo>
                <a:lnTo>
                  <a:pt x="31750" y="1195606"/>
                </a:lnTo>
                <a:lnTo>
                  <a:pt x="33111" y="1202642"/>
                </a:lnTo>
                <a:lnTo>
                  <a:pt x="35379" y="1209224"/>
                </a:lnTo>
                <a:lnTo>
                  <a:pt x="37420" y="1216260"/>
                </a:lnTo>
                <a:lnTo>
                  <a:pt x="39688" y="1223296"/>
                </a:lnTo>
                <a:lnTo>
                  <a:pt x="41955" y="1230333"/>
                </a:lnTo>
                <a:lnTo>
                  <a:pt x="44677" y="1237369"/>
                </a:lnTo>
                <a:lnTo>
                  <a:pt x="47852" y="1244632"/>
                </a:lnTo>
                <a:lnTo>
                  <a:pt x="51027" y="1251895"/>
                </a:lnTo>
                <a:lnTo>
                  <a:pt x="54429" y="1258931"/>
                </a:lnTo>
                <a:lnTo>
                  <a:pt x="58284" y="1266194"/>
                </a:lnTo>
                <a:lnTo>
                  <a:pt x="62139" y="1273684"/>
                </a:lnTo>
                <a:lnTo>
                  <a:pt x="66448" y="1280720"/>
                </a:lnTo>
                <a:lnTo>
                  <a:pt x="70757" y="1288210"/>
                </a:lnTo>
                <a:lnTo>
                  <a:pt x="75747" y="1295700"/>
                </a:lnTo>
                <a:lnTo>
                  <a:pt x="80736" y="1302964"/>
                </a:lnTo>
                <a:lnTo>
                  <a:pt x="86179" y="1310454"/>
                </a:lnTo>
                <a:lnTo>
                  <a:pt x="81870" y="1297743"/>
                </a:lnTo>
                <a:lnTo>
                  <a:pt x="78014" y="1284806"/>
                </a:lnTo>
                <a:lnTo>
                  <a:pt x="74386" y="1272549"/>
                </a:lnTo>
                <a:lnTo>
                  <a:pt x="70984" y="1260066"/>
                </a:lnTo>
                <a:lnTo>
                  <a:pt x="68036" y="1247809"/>
                </a:lnTo>
                <a:lnTo>
                  <a:pt x="65314" y="1235780"/>
                </a:lnTo>
                <a:lnTo>
                  <a:pt x="62820" y="1223977"/>
                </a:lnTo>
                <a:lnTo>
                  <a:pt x="60552" y="1211948"/>
                </a:lnTo>
                <a:lnTo>
                  <a:pt x="58738" y="1200372"/>
                </a:lnTo>
                <a:lnTo>
                  <a:pt x="57377" y="1188797"/>
                </a:lnTo>
                <a:lnTo>
                  <a:pt x="56016" y="1177448"/>
                </a:lnTo>
                <a:lnTo>
                  <a:pt x="55336" y="1166327"/>
                </a:lnTo>
                <a:lnTo>
                  <a:pt x="54655" y="1155205"/>
                </a:lnTo>
                <a:lnTo>
                  <a:pt x="54429" y="1144537"/>
                </a:lnTo>
                <a:lnTo>
                  <a:pt x="54429" y="1134097"/>
                </a:lnTo>
                <a:lnTo>
                  <a:pt x="54882" y="1123429"/>
                </a:lnTo>
                <a:lnTo>
                  <a:pt x="55789" y="1113215"/>
                </a:lnTo>
                <a:lnTo>
                  <a:pt x="56697" y="1103001"/>
                </a:lnTo>
                <a:lnTo>
                  <a:pt x="58284" y="1093242"/>
                </a:lnTo>
                <a:lnTo>
                  <a:pt x="60098" y="1083482"/>
                </a:lnTo>
                <a:lnTo>
                  <a:pt x="62366" y="1073949"/>
                </a:lnTo>
                <a:lnTo>
                  <a:pt x="64861" y="1064643"/>
                </a:lnTo>
                <a:lnTo>
                  <a:pt x="68036" y="1055564"/>
                </a:lnTo>
                <a:lnTo>
                  <a:pt x="71438" y="1046712"/>
                </a:lnTo>
                <a:lnTo>
                  <a:pt x="74839" y="1037861"/>
                </a:lnTo>
                <a:lnTo>
                  <a:pt x="78922" y="1029463"/>
                </a:lnTo>
                <a:lnTo>
                  <a:pt x="83684" y="1021292"/>
                </a:lnTo>
                <a:lnTo>
                  <a:pt x="88447" y="1013348"/>
                </a:lnTo>
                <a:lnTo>
                  <a:pt x="93889" y="1005631"/>
                </a:lnTo>
                <a:lnTo>
                  <a:pt x="99559" y="997914"/>
                </a:lnTo>
                <a:lnTo>
                  <a:pt x="105682" y="990877"/>
                </a:lnTo>
                <a:lnTo>
                  <a:pt x="112032" y="983614"/>
                </a:lnTo>
                <a:close/>
                <a:moveTo>
                  <a:pt x="126093" y="928687"/>
                </a:moveTo>
                <a:lnTo>
                  <a:pt x="131536" y="947072"/>
                </a:lnTo>
                <a:lnTo>
                  <a:pt x="137432" y="965457"/>
                </a:lnTo>
                <a:lnTo>
                  <a:pt x="143555" y="983614"/>
                </a:lnTo>
                <a:lnTo>
                  <a:pt x="150132" y="1001999"/>
                </a:lnTo>
                <a:lnTo>
                  <a:pt x="157389" y="1020611"/>
                </a:lnTo>
                <a:lnTo>
                  <a:pt x="165100" y="1038995"/>
                </a:lnTo>
                <a:lnTo>
                  <a:pt x="172811" y="1057153"/>
                </a:lnTo>
                <a:lnTo>
                  <a:pt x="181656" y="1075538"/>
                </a:lnTo>
                <a:lnTo>
                  <a:pt x="190500" y="1093696"/>
                </a:lnTo>
                <a:lnTo>
                  <a:pt x="200025" y="1111853"/>
                </a:lnTo>
                <a:lnTo>
                  <a:pt x="209777" y="1130238"/>
                </a:lnTo>
                <a:lnTo>
                  <a:pt x="220209" y="1148396"/>
                </a:lnTo>
                <a:lnTo>
                  <a:pt x="231095" y="1166327"/>
                </a:lnTo>
                <a:lnTo>
                  <a:pt x="242434" y="1184030"/>
                </a:lnTo>
                <a:lnTo>
                  <a:pt x="254000" y="1201507"/>
                </a:lnTo>
                <a:lnTo>
                  <a:pt x="266247" y="1219211"/>
                </a:lnTo>
                <a:lnTo>
                  <a:pt x="277359" y="1234418"/>
                </a:lnTo>
                <a:lnTo>
                  <a:pt x="288472" y="1249171"/>
                </a:lnTo>
                <a:lnTo>
                  <a:pt x="299811" y="1263924"/>
                </a:lnTo>
                <a:lnTo>
                  <a:pt x="311604" y="1278224"/>
                </a:lnTo>
                <a:lnTo>
                  <a:pt x="323397" y="1292069"/>
                </a:lnTo>
                <a:lnTo>
                  <a:pt x="335416" y="1305687"/>
                </a:lnTo>
                <a:lnTo>
                  <a:pt x="347436" y="1318852"/>
                </a:lnTo>
                <a:lnTo>
                  <a:pt x="359682" y="1332016"/>
                </a:lnTo>
                <a:lnTo>
                  <a:pt x="372156" y="1344499"/>
                </a:lnTo>
                <a:lnTo>
                  <a:pt x="384856" y="1356756"/>
                </a:lnTo>
                <a:lnTo>
                  <a:pt x="397556" y="1368785"/>
                </a:lnTo>
                <a:lnTo>
                  <a:pt x="410709" y="1380588"/>
                </a:lnTo>
                <a:lnTo>
                  <a:pt x="423636" y="1391936"/>
                </a:lnTo>
                <a:lnTo>
                  <a:pt x="436790" y="1403285"/>
                </a:lnTo>
                <a:lnTo>
                  <a:pt x="449943" y="1413953"/>
                </a:lnTo>
                <a:lnTo>
                  <a:pt x="463550" y="1424166"/>
                </a:lnTo>
                <a:lnTo>
                  <a:pt x="456973" y="1430295"/>
                </a:lnTo>
                <a:lnTo>
                  <a:pt x="449943" y="1435969"/>
                </a:lnTo>
                <a:lnTo>
                  <a:pt x="442913" y="1441416"/>
                </a:lnTo>
                <a:lnTo>
                  <a:pt x="435656" y="1446410"/>
                </a:lnTo>
                <a:lnTo>
                  <a:pt x="429986" y="1450041"/>
                </a:lnTo>
                <a:lnTo>
                  <a:pt x="424770" y="1453446"/>
                </a:lnTo>
                <a:lnTo>
                  <a:pt x="419100" y="1456396"/>
                </a:lnTo>
                <a:lnTo>
                  <a:pt x="413431" y="1459574"/>
                </a:lnTo>
                <a:lnTo>
                  <a:pt x="407534" y="1462298"/>
                </a:lnTo>
                <a:lnTo>
                  <a:pt x="401865" y="1464794"/>
                </a:lnTo>
                <a:lnTo>
                  <a:pt x="395968" y="1467518"/>
                </a:lnTo>
                <a:lnTo>
                  <a:pt x="390072" y="1469561"/>
                </a:lnTo>
                <a:lnTo>
                  <a:pt x="384175" y="1471604"/>
                </a:lnTo>
                <a:lnTo>
                  <a:pt x="378052" y="1473646"/>
                </a:lnTo>
                <a:lnTo>
                  <a:pt x="371929" y="1475235"/>
                </a:lnTo>
                <a:lnTo>
                  <a:pt x="366032" y="1476597"/>
                </a:lnTo>
                <a:lnTo>
                  <a:pt x="359909" y="1478186"/>
                </a:lnTo>
                <a:lnTo>
                  <a:pt x="353559" y="1479321"/>
                </a:lnTo>
                <a:lnTo>
                  <a:pt x="347436" y="1480228"/>
                </a:lnTo>
                <a:lnTo>
                  <a:pt x="341313" y="1481136"/>
                </a:lnTo>
                <a:lnTo>
                  <a:pt x="334963" y="1481817"/>
                </a:lnTo>
                <a:lnTo>
                  <a:pt x="328386" y="1482271"/>
                </a:lnTo>
                <a:lnTo>
                  <a:pt x="322263" y="1482498"/>
                </a:lnTo>
                <a:lnTo>
                  <a:pt x="315913" y="1482725"/>
                </a:lnTo>
                <a:lnTo>
                  <a:pt x="309563" y="1482498"/>
                </a:lnTo>
                <a:lnTo>
                  <a:pt x="303213" y="1482498"/>
                </a:lnTo>
                <a:lnTo>
                  <a:pt x="296863" y="1482044"/>
                </a:lnTo>
                <a:lnTo>
                  <a:pt x="290286" y="1481590"/>
                </a:lnTo>
                <a:lnTo>
                  <a:pt x="283936" y="1481136"/>
                </a:lnTo>
                <a:lnTo>
                  <a:pt x="277359" y="1480001"/>
                </a:lnTo>
                <a:lnTo>
                  <a:pt x="271009" y="1479094"/>
                </a:lnTo>
                <a:lnTo>
                  <a:pt x="264432" y="1477959"/>
                </a:lnTo>
                <a:lnTo>
                  <a:pt x="258082" y="1476370"/>
                </a:lnTo>
                <a:lnTo>
                  <a:pt x="251732" y="1475235"/>
                </a:lnTo>
                <a:lnTo>
                  <a:pt x="245382" y="1473419"/>
                </a:lnTo>
                <a:lnTo>
                  <a:pt x="239032" y="1471604"/>
                </a:lnTo>
                <a:lnTo>
                  <a:pt x="232456" y="1469561"/>
                </a:lnTo>
                <a:lnTo>
                  <a:pt x="226106" y="1467518"/>
                </a:lnTo>
                <a:lnTo>
                  <a:pt x="219756" y="1465248"/>
                </a:lnTo>
                <a:lnTo>
                  <a:pt x="213632" y="1462525"/>
                </a:lnTo>
                <a:lnTo>
                  <a:pt x="207282" y="1460028"/>
                </a:lnTo>
                <a:lnTo>
                  <a:pt x="201159" y="1457304"/>
                </a:lnTo>
                <a:lnTo>
                  <a:pt x="188459" y="1451403"/>
                </a:lnTo>
                <a:lnTo>
                  <a:pt x="176213" y="1444594"/>
                </a:lnTo>
                <a:lnTo>
                  <a:pt x="164193" y="1437558"/>
                </a:lnTo>
                <a:lnTo>
                  <a:pt x="152400" y="1429841"/>
                </a:lnTo>
                <a:lnTo>
                  <a:pt x="140834" y="1421443"/>
                </a:lnTo>
                <a:lnTo>
                  <a:pt x="135164" y="1416903"/>
                </a:lnTo>
                <a:lnTo>
                  <a:pt x="129495" y="1412591"/>
                </a:lnTo>
                <a:lnTo>
                  <a:pt x="123825" y="1407824"/>
                </a:lnTo>
                <a:lnTo>
                  <a:pt x="118382" y="1403285"/>
                </a:lnTo>
                <a:lnTo>
                  <a:pt x="112939" y="1398065"/>
                </a:lnTo>
                <a:lnTo>
                  <a:pt x="107723" y="1392844"/>
                </a:lnTo>
                <a:lnTo>
                  <a:pt x="102280" y="1387851"/>
                </a:lnTo>
                <a:lnTo>
                  <a:pt x="97291" y="1382404"/>
                </a:lnTo>
                <a:lnTo>
                  <a:pt x="92075" y="1376729"/>
                </a:lnTo>
                <a:lnTo>
                  <a:pt x="87313" y="1371055"/>
                </a:lnTo>
                <a:lnTo>
                  <a:pt x="82097" y="1365608"/>
                </a:lnTo>
                <a:lnTo>
                  <a:pt x="77561" y="1359706"/>
                </a:lnTo>
                <a:lnTo>
                  <a:pt x="72572" y="1353578"/>
                </a:lnTo>
                <a:lnTo>
                  <a:pt x="68036" y="1347450"/>
                </a:lnTo>
                <a:lnTo>
                  <a:pt x="63500" y="1340868"/>
                </a:lnTo>
                <a:lnTo>
                  <a:pt x="58964" y="1334513"/>
                </a:lnTo>
                <a:lnTo>
                  <a:pt x="54882" y="1327930"/>
                </a:lnTo>
                <a:lnTo>
                  <a:pt x="50573" y="1321575"/>
                </a:lnTo>
                <a:lnTo>
                  <a:pt x="46718" y="1314766"/>
                </a:lnTo>
                <a:lnTo>
                  <a:pt x="42863" y="1308184"/>
                </a:lnTo>
                <a:lnTo>
                  <a:pt x="39461" y="1301148"/>
                </a:lnTo>
                <a:lnTo>
                  <a:pt x="36059" y="1294566"/>
                </a:lnTo>
                <a:lnTo>
                  <a:pt x="32657" y="1287983"/>
                </a:lnTo>
                <a:lnTo>
                  <a:pt x="29482" y="1280947"/>
                </a:lnTo>
                <a:lnTo>
                  <a:pt x="26534" y="1274138"/>
                </a:lnTo>
                <a:lnTo>
                  <a:pt x="23813" y="1267102"/>
                </a:lnTo>
                <a:lnTo>
                  <a:pt x="20864" y="1260293"/>
                </a:lnTo>
                <a:lnTo>
                  <a:pt x="18597" y="1253257"/>
                </a:lnTo>
                <a:lnTo>
                  <a:pt x="16329" y="1246448"/>
                </a:lnTo>
                <a:lnTo>
                  <a:pt x="14061" y="1239411"/>
                </a:lnTo>
                <a:lnTo>
                  <a:pt x="12020" y="1232602"/>
                </a:lnTo>
                <a:lnTo>
                  <a:pt x="10205" y="1225793"/>
                </a:lnTo>
                <a:lnTo>
                  <a:pt x="6804" y="1211948"/>
                </a:lnTo>
                <a:lnTo>
                  <a:pt x="4309" y="1197876"/>
                </a:lnTo>
                <a:lnTo>
                  <a:pt x="2268" y="1184030"/>
                </a:lnTo>
                <a:lnTo>
                  <a:pt x="680" y="1170185"/>
                </a:lnTo>
                <a:lnTo>
                  <a:pt x="0" y="1156340"/>
                </a:lnTo>
                <a:lnTo>
                  <a:pt x="0" y="1149531"/>
                </a:lnTo>
                <a:lnTo>
                  <a:pt x="0" y="1142721"/>
                </a:lnTo>
                <a:lnTo>
                  <a:pt x="0" y="1136139"/>
                </a:lnTo>
                <a:lnTo>
                  <a:pt x="454" y="1129103"/>
                </a:lnTo>
                <a:lnTo>
                  <a:pt x="680" y="1122521"/>
                </a:lnTo>
                <a:lnTo>
                  <a:pt x="1588" y="1115712"/>
                </a:lnTo>
                <a:lnTo>
                  <a:pt x="2268" y="1109130"/>
                </a:lnTo>
                <a:lnTo>
                  <a:pt x="2948" y="1102774"/>
                </a:lnTo>
                <a:lnTo>
                  <a:pt x="4309" y="1096192"/>
                </a:lnTo>
                <a:lnTo>
                  <a:pt x="5443" y="1089610"/>
                </a:lnTo>
                <a:lnTo>
                  <a:pt x="6804" y="1083255"/>
                </a:lnTo>
                <a:lnTo>
                  <a:pt x="8391" y="1076900"/>
                </a:lnTo>
                <a:lnTo>
                  <a:pt x="9979" y="1070771"/>
                </a:lnTo>
                <a:lnTo>
                  <a:pt x="11793" y="1064643"/>
                </a:lnTo>
                <a:lnTo>
                  <a:pt x="13834" y="1058515"/>
                </a:lnTo>
                <a:lnTo>
                  <a:pt x="15875" y="1052387"/>
                </a:lnTo>
                <a:lnTo>
                  <a:pt x="18143" y="1046032"/>
                </a:lnTo>
                <a:lnTo>
                  <a:pt x="20638" y="1040357"/>
                </a:lnTo>
                <a:lnTo>
                  <a:pt x="23132" y="1034683"/>
                </a:lnTo>
                <a:lnTo>
                  <a:pt x="25854" y="1028782"/>
                </a:lnTo>
                <a:lnTo>
                  <a:pt x="28575" y="1023107"/>
                </a:lnTo>
                <a:lnTo>
                  <a:pt x="31750" y="1017433"/>
                </a:lnTo>
                <a:lnTo>
                  <a:pt x="34925" y="1011986"/>
                </a:lnTo>
                <a:lnTo>
                  <a:pt x="38327" y="1006765"/>
                </a:lnTo>
                <a:lnTo>
                  <a:pt x="41729" y="1001545"/>
                </a:lnTo>
                <a:lnTo>
                  <a:pt x="45357" y="996098"/>
                </a:lnTo>
                <a:lnTo>
                  <a:pt x="48986" y="991331"/>
                </a:lnTo>
                <a:lnTo>
                  <a:pt x="52841" y="986111"/>
                </a:lnTo>
                <a:lnTo>
                  <a:pt x="56923" y="981345"/>
                </a:lnTo>
                <a:lnTo>
                  <a:pt x="61005" y="976805"/>
                </a:lnTo>
                <a:lnTo>
                  <a:pt x="65541" y="972039"/>
                </a:lnTo>
                <a:lnTo>
                  <a:pt x="69850" y="967499"/>
                </a:lnTo>
                <a:lnTo>
                  <a:pt x="74386" y="963187"/>
                </a:lnTo>
                <a:lnTo>
                  <a:pt x="79375" y="959101"/>
                </a:lnTo>
                <a:lnTo>
                  <a:pt x="84138" y="955016"/>
                </a:lnTo>
                <a:lnTo>
                  <a:pt x="89354" y="950930"/>
                </a:lnTo>
                <a:lnTo>
                  <a:pt x="94343" y="947072"/>
                </a:lnTo>
                <a:lnTo>
                  <a:pt x="99786" y="943440"/>
                </a:lnTo>
                <a:lnTo>
                  <a:pt x="106136" y="939355"/>
                </a:lnTo>
                <a:lnTo>
                  <a:pt x="112713" y="935496"/>
                </a:lnTo>
                <a:lnTo>
                  <a:pt x="119516" y="931865"/>
                </a:lnTo>
                <a:lnTo>
                  <a:pt x="126093" y="928687"/>
                </a:lnTo>
                <a:close/>
                <a:moveTo>
                  <a:pt x="418991" y="400883"/>
                </a:moveTo>
                <a:lnTo>
                  <a:pt x="418121" y="401410"/>
                </a:lnTo>
                <a:lnTo>
                  <a:pt x="410633" y="406173"/>
                </a:lnTo>
                <a:lnTo>
                  <a:pt x="403598" y="410935"/>
                </a:lnTo>
                <a:lnTo>
                  <a:pt x="395429" y="417058"/>
                </a:lnTo>
                <a:lnTo>
                  <a:pt x="387487" y="423635"/>
                </a:lnTo>
                <a:lnTo>
                  <a:pt x="379771" y="429985"/>
                </a:lnTo>
                <a:lnTo>
                  <a:pt x="372283" y="436789"/>
                </a:lnTo>
                <a:lnTo>
                  <a:pt x="364794" y="444046"/>
                </a:lnTo>
                <a:lnTo>
                  <a:pt x="357987" y="451530"/>
                </a:lnTo>
                <a:lnTo>
                  <a:pt x="351179" y="458787"/>
                </a:lnTo>
                <a:lnTo>
                  <a:pt x="344825" y="466724"/>
                </a:lnTo>
                <a:lnTo>
                  <a:pt x="338925" y="474662"/>
                </a:lnTo>
                <a:lnTo>
                  <a:pt x="333025" y="483053"/>
                </a:lnTo>
                <a:lnTo>
                  <a:pt x="327579" y="491444"/>
                </a:lnTo>
                <a:lnTo>
                  <a:pt x="322133" y="500062"/>
                </a:lnTo>
                <a:lnTo>
                  <a:pt x="316914" y="508680"/>
                </a:lnTo>
                <a:lnTo>
                  <a:pt x="312149" y="517978"/>
                </a:lnTo>
                <a:lnTo>
                  <a:pt x="307610" y="527276"/>
                </a:lnTo>
                <a:lnTo>
                  <a:pt x="303526" y="536348"/>
                </a:lnTo>
                <a:lnTo>
                  <a:pt x="299214" y="546099"/>
                </a:lnTo>
                <a:lnTo>
                  <a:pt x="295583" y="555851"/>
                </a:lnTo>
                <a:lnTo>
                  <a:pt x="292180" y="565830"/>
                </a:lnTo>
                <a:lnTo>
                  <a:pt x="288776" y="575808"/>
                </a:lnTo>
                <a:lnTo>
                  <a:pt x="285826" y="586014"/>
                </a:lnTo>
                <a:lnTo>
                  <a:pt x="283103" y="596673"/>
                </a:lnTo>
                <a:lnTo>
                  <a:pt x="280607" y="607105"/>
                </a:lnTo>
                <a:lnTo>
                  <a:pt x="278564" y="617764"/>
                </a:lnTo>
                <a:lnTo>
                  <a:pt x="276522" y="628649"/>
                </a:lnTo>
                <a:lnTo>
                  <a:pt x="274934" y="639535"/>
                </a:lnTo>
                <a:lnTo>
                  <a:pt x="273572" y="650648"/>
                </a:lnTo>
                <a:lnTo>
                  <a:pt x="272437" y="661760"/>
                </a:lnTo>
                <a:lnTo>
                  <a:pt x="271303" y="673099"/>
                </a:lnTo>
                <a:lnTo>
                  <a:pt x="270849" y="684665"/>
                </a:lnTo>
                <a:lnTo>
                  <a:pt x="270622" y="696005"/>
                </a:lnTo>
                <a:lnTo>
                  <a:pt x="270395" y="707571"/>
                </a:lnTo>
                <a:lnTo>
                  <a:pt x="270622" y="719364"/>
                </a:lnTo>
                <a:lnTo>
                  <a:pt x="271076" y="731157"/>
                </a:lnTo>
                <a:lnTo>
                  <a:pt x="271757" y="743176"/>
                </a:lnTo>
                <a:lnTo>
                  <a:pt x="272664" y="754969"/>
                </a:lnTo>
                <a:lnTo>
                  <a:pt x="274026" y="766989"/>
                </a:lnTo>
                <a:lnTo>
                  <a:pt x="275614" y="779008"/>
                </a:lnTo>
                <a:lnTo>
                  <a:pt x="277203" y="791255"/>
                </a:lnTo>
                <a:lnTo>
                  <a:pt x="279245" y="803501"/>
                </a:lnTo>
                <a:lnTo>
                  <a:pt x="281287" y="815521"/>
                </a:lnTo>
                <a:lnTo>
                  <a:pt x="284010" y="827994"/>
                </a:lnTo>
                <a:lnTo>
                  <a:pt x="286733" y="840467"/>
                </a:lnTo>
                <a:lnTo>
                  <a:pt x="289910" y="852714"/>
                </a:lnTo>
                <a:lnTo>
                  <a:pt x="293087" y="864960"/>
                </a:lnTo>
                <a:lnTo>
                  <a:pt x="296718" y="877660"/>
                </a:lnTo>
                <a:lnTo>
                  <a:pt x="300576" y="889906"/>
                </a:lnTo>
                <a:lnTo>
                  <a:pt x="304660" y="902380"/>
                </a:lnTo>
                <a:lnTo>
                  <a:pt x="308972" y="914853"/>
                </a:lnTo>
                <a:lnTo>
                  <a:pt x="313964" y="927099"/>
                </a:lnTo>
                <a:lnTo>
                  <a:pt x="318729" y="939800"/>
                </a:lnTo>
                <a:lnTo>
                  <a:pt x="323949" y="952046"/>
                </a:lnTo>
                <a:lnTo>
                  <a:pt x="329168" y="964519"/>
                </a:lnTo>
                <a:lnTo>
                  <a:pt x="334841" y="976766"/>
                </a:lnTo>
                <a:lnTo>
                  <a:pt x="340741" y="989466"/>
                </a:lnTo>
                <a:lnTo>
                  <a:pt x="347095" y="1001712"/>
                </a:lnTo>
                <a:lnTo>
                  <a:pt x="353675" y="1013959"/>
                </a:lnTo>
                <a:lnTo>
                  <a:pt x="360256" y="1026205"/>
                </a:lnTo>
                <a:lnTo>
                  <a:pt x="367518" y="1038225"/>
                </a:lnTo>
                <a:lnTo>
                  <a:pt x="374552" y="1050471"/>
                </a:lnTo>
                <a:lnTo>
                  <a:pt x="382041" y="1062491"/>
                </a:lnTo>
                <a:lnTo>
                  <a:pt x="389983" y="1074510"/>
                </a:lnTo>
                <a:lnTo>
                  <a:pt x="397925" y="1086757"/>
                </a:lnTo>
                <a:lnTo>
                  <a:pt x="406321" y="1098323"/>
                </a:lnTo>
                <a:lnTo>
                  <a:pt x="414717" y="1110116"/>
                </a:lnTo>
                <a:lnTo>
                  <a:pt x="423567" y="1121682"/>
                </a:lnTo>
                <a:lnTo>
                  <a:pt x="432190" y="1133021"/>
                </a:lnTo>
                <a:lnTo>
                  <a:pt x="441040" y="1143907"/>
                </a:lnTo>
                <a:lnTo>
                  <a:pt x="450344" y="1155019"/>
                </a:lnTo>
                <a:lnTo>
                  <a:pt x="459648" y="1165451"/>
                </a:lnTo>
                <a:lnTo>
                  <a:pt x="468951" y="1175884"/>
                </a:lnTo>
                <a:lnTo>
                  <a:pt x="478482" y="1185862"/>
                </a:lnTo>
                <a:lnTo>
                  <a:pt x="488013" y="1195841"/>
                </a:lnTo>
                <a:lnTo>
                  <a:pt x="497770" y="1205593"/>
                </a:lnTo>
                <a:lnTo>
                  <a:pt x="507755" y="1214891"/>
                </a:lnTo>
                <a:lnTo>
                  <a:pt x="517740" y="1223962"/>
                </a:lnTo>
                <a:lnTo>
                  <a:pt x="527724" y="1233034"/>
                </a:lnTo>
                <a:lnTo>
                  <a:pt x="537936" y="1241651"/>
                </a:lnTo>
                <a:lnTo>
                  <a:pt x="548147" y="1250269"/>
                </a:lnTo>
                <a:lnTo>
                  <a:pt x="558358" y="1258434"/>
                </a:lnTo>
                <a:lnTo>
                  <a:pt x="568797" y="1266371"/>
                </a:lnTo>
                <a:lnTo>
                  <a:pt x="579462" y="1274082"/>
                </a:lnTo>
                <a:lnTo>
                  <a:pt x="589901" y="1281339"/>
                </a:lnTo>
                <a:lnTo>
                  <a:pt x="600566" y="1288823"/>
                </a:lnTo>
                <a:lnTo>
                  <a:pt x="611231" y="1295626"/>
                </a:lnTo>
                <a:lnTo>
                  <a:pt x="621896" y="1302430"/>
                </a:lnTo>
                <a:lnTo>
                  <a:pt x="622512" y="1302797"/>
                </a:lnTo>
                <a:lnTo>
                  <a:pt x="612180" y="1296195"/>
                </a:lnTo>
                <a:lnTo>
                  <a:pt x="601518" y="1289382"/>
                </a:lnTo>
                <a:lnTo>
                  <a:pt x="590856" y="1281888"/>
                </a:lnTo>
                <a:lnTo>
                  <a:pt x="580422" y="1274621"/>
                </a:lnTo>
                <a:lnTo>
                  <a:pt x="569760" y="1266900"/>
                </a:lnTo>
                <a:lnTo>
                  <a:pt x="559325" y="1258952"/>
                </a:lnTo>
                <a:lnTo>
                  <a:pt x="549118" y="1250777"/>
                </a:lnTo>
                <a:lnTo>
                  <a:pt x="538910" y="1242148"/>
                </a:lnTo>
                <a:lnTo>
                  <a:pt x="528702" y="1233519"/>
                </a:lnTo>
                <a:lnTo>
                  <a:pt x="518721" y="1224435"/>
                </a:lnTo>
                <a:lnTo>
                  <a:pt x="508740" y="1215352"/>
                </a:lnTo>
                <a:lnTo>
                  <a:pt x="498759" y="1206041"/>
                </a:lnTo>
                <a:lnTo>
                  <a:pt x="489005" y="1196276"/>
                </a:lnTo>
                <a:lnTo>
                  <a:pt x="479477" y="1186284"/>
                </a:lnTo>
                <a:lnTo>
                  <a:pt x="469950" y="1176293"/>
                </a:lnTo>
                <a:lnTo>
                  <a:pt x="460649" y="1165847"/>
                </a:lnTo>
                <a:lnTo>
                  <a:pt x="451349" y="1155401"/>
                </a:lnTo>
                <a:lnTo>
                  <a:pt x="442048" y="1144273"/>
                </a:lnTo>
                <a:lnTo>
                  <a:pt x="433201" y="1133373"/>
                </a:lnTo>
                <a:lnTo>
                  <a:pt x="424581" y="1122019"/>
                </a:lnTo>
                <a:lnTo>
                  <a:pt x="415735" y="1110437"/>
                </a:lnTo>
                <a:lnTo>
                  <a:pt x="407341" y="1098629"/>
                </a:lnTo>
                <a:lnTo>
                  <a:pt x="398948" y="1087047"/>
                </a:lnTo>
                <a:lnTo>
                  <a:pt x="391009" y="1074785"/>
                </a:lnTo>
                <a:lnTo>
                  <a:pt x="383069" y="1062749"/>
                </a:lnTo>
                <a:lnTo>
                  <a:pt x="375584" y="1050714"/>
                </a:lnTo>
                <a:lnTo>
                  <a:pt x="368552" y="1038451"/>
                </a:lnTo>
                <a:lnTo>
                  <a:pt x="361293" y="1026415"/>
                </a:lnTo>
                <a:lnTo>
                  <a:pt x="354714" y="1014153"/>
                </a:lnTo>
                <a:lnTo>
                  <a:pt x="348136" y="1001890"/>
                </a:lnTo>
                <a:lnTo>
                  <a:pt x="341784" y="989627"/>
                </a:lnTo>
                <a:lnTo>
                  <a:pt x="335886" y="976910"/>
                </a:lnTo>
                <a:lnTo>
                  <a:pt x="330215" y="964648"/>
                </a:lnTo>
                <a:lnTo>
                  <a:pt x="324998" y="952158"/>
                </a:lnTo>
                <a:lnTo>
                  <a:pt x="319781" y="939895"/>
                </a:lnTo>
                <a:lnTo>
                  <a:pt x="315017" y="927178"/>
                </a:lnTo>
                <a:lnTo>
                  <a:pt x="310026" y="914915"/>
                </a:lnTo>
                <a:lnTo>
                  <a:pt x="305716" y="902425"/>
                </a:lnTo>
                <a:lnTo>
                  <a:pt x="301633" y="889936"/>
                </a:lnTo>
                <a:lnTo>
                  <a:pt x="297777" y="877673"/>
                </a:lnTo>
                <a:lnTo>
                  <a:pt x="294147" y="864956"/>
                </a:lnTo>
                <a:lnTo>
                  <a:pt x="290972" y="852693"/>
                </a:lnTo>
                <a:lnTo>
                  <a:pt x="287796" y="840431"/>
                </a:lnTo>
                <a:lnTo>
                  <a:pt x="285074" y="827941"/>
                </a:lnTo>
                <a:lnTo>
                  <a:pt x="282352" y="815451"/>
                </a:lnTo>
                <a:lnTo>
                  <a:pt x="280310" y="803415"/>
                </a:lnTo>
                <a:lnTo>
                  <a:pt x="278269" y="791153"/>
                </a:lnTo>
                <a:lnTo>
                  <a:pt x="276681" y="778890"/>
                </a:lnTo>
                <a:lnTo>
                  <a:pt x="275093" y="766854"/>
                </a:lnTo>
                <a:lnTo>
                  <a:pt x="273732" y="754819"/>
                </a:lnTo>
                <a:lnTo>
                  <a:pt x="272824" y="743010"/>
                </a:lnTo>
                <a:lnTo>
                  <a:pt x="272144" y="730975"/>
                </a:lnTo>
                <a:lnTo>
                  <a:pt x="271690" y="719166"/>
                </a:lnTo>
                <a:lnTo>
                  <a:pt x="271463" y="707358"/>
                </a:lnTo>
                <a:lnTo>
                  <a:pt x="271690" y="695776"/>
                </a:lnTo>
                <a:lnTo>
                  <a:pt x="271917" y="684422"/>
                </a:lnTo>
                <a:lnTo>
                  <a:pt x="272371" y="672840"/>
                </a:lnTo>
                <a:lnTo>
                  <a:pt x="273505" y="661486"/>
                </a:lnTo>
                <a:lnTo>
                  <a:pt x="274639" y="650359"/>
                </a:lnTo>
                <a:lnTo>
                  <a:pt x="276000" y="639232"/>
                </a:lnTo>
                <a:lnTo>
                  <a:pt x="277588" y="628331"/>
                </a:lnTo>
                <a:lnTo>
                  <a:pt x="279630" y="617431"/>
                </a:lnTo>
                <a:lnTo>
                  <a:pt x="281671" y="606758"/>
                </a:lnTo>
                <a:lnTo>
                  <a:pt x="284166" y="596312"/>
                </a:lnTo>
                <a:lnTo>
                  <a:pt x="286888" y="585639"/>
                </a:lnTo>
                <a:lnTo>
                  <a:pt x="289837" y="575420"/>
                </a:lnTo>
                <a:lnTo>
                  <a:pt x="293240" y="565428"/>
                </a:lnTo>
                <a:lnTo>
                  <a:pt x="296643" y="555436"/>
                </a:lnTo>
                <a:lnTo>
                  <a:pt x="300272" y="545672"/>
                </a:lnTo>
                <a:lnTo>
                  <a:pt x="304582" y="535907"/>
                </a:lnTo>
                <a:lnTo>
                  <a:pt x="308665" y="526823"/>
                </a:lnTo>
                <a:lnTo>
                  <a:pt x="313202" y="517513"/>
                </a:lnTo>
                <a:lnTo>
                  <a:pt x="317966" y="508202"/>
                </a:lnTo>
                <a:lnTo>
                  <a:pt x="323183" y="499573"/>
                </a:lnTo>
                <a:lnTo>
                  <a:pt x="328627" y="490944"/>
                </a:lnTo>
                <a:lnTo>
                  <a:pt x="334072" y="482542"/>
                </a:lnTo>
                <a:lnTo>
                  <a:pt x="339969" y="474139"/>
                </a:lnTo>
                <a:lnTo>
                  <a:pt x="345867" y="466191"/>
                </a:lnTo>
                <a:lnTo>
                  <a:pt x="352219" y="458243"/>
                </a:lnTo>
                <a:lnTo>
                  <a:pt x="359024" y="450976"/>
                </a:lnTo>
                <a:lnTo>
                  <a:pt x="365829" y="443483"/>
                </a:lnTo>
                <a:lnTo>
                  <a:pt x="373315" y="436216"/>
                </a:lnTo>
                <a:lnTo>
                  <a:pt x="380801" y="429403"/>
                </a:lnTo>
                <a:lnTo>
                  <a:pt x="388514" y="423045"/>
                </a:lnTo>
                <a:lnTo>
                  <a:pt x="396453" y="416459"/>
                </a:lnTo>
                <a:lnTo>
                  <a:pt x="404619" y="410328"/>
                </a:lnTo>
                <a:lnTo>
                  <a:pt x="411651" y="405559"/>
                </a:lnTo>
                <a:lnTo>
                  <a:pt x="418991" y="400883"/>
                </a:lnTo>
                <a:close/>
                <a:moveTo>
                  <a:pt x="1336999" y="252412"/>
                </a:moveTo>
                <a:lnTo>
                  <a:pt x="1344943" y="252638"/>
                </a:lnTo>
                <a:lnTo>
                  <a:pt x="1352660" y="253092"/>
                </a:lnTo>
                <a:lnTo>
                  <a:pt x="1360603" y="254224"/>
                </a:lnTo>
                <a:lnTo>
                  <a:pt x="1368547" y="255357"/>
                </a:lnTo>
                <a:lnTo>
                  <a:pt x="1376264" y="256943"/>
                </a:lnTo>
                <a:lnTo>
                  <a:pt x="1383981" y="258982"/>
                </a:lnTo>
                <a:lnTo>
                  <a:pt x="1391243" y="261475"/>
                </a:lnTo>
                <a:lnTo>
                  <a:pt x="1398733" y="264420"/>
                </a:lnTo>
                <a:lnTo>
                  <a:pt x="1406223" y="267365"/>
                </a:lnTo>
                <a:lnTo>
                  <a:pt x="1413259" y="270990"/>
                </a:lnTo>
                <a:lnTo>
                  <a:pt x="1420295" y="274842"/>
                </a:lnTo>
                <a:lnTo>
                  <a:pt x="1427104" y="279147"/>
                </a:lnTo>
                <a:lnTo>
                  <a:pt x="1433913" y="283905"/>
                </a:lnTo>
                <a:lnTo>
                  <a:pt x="1440268" y="288663"/>
                </a:lnTo>
                <a:lnTo>
                  <a:pt x="1446396" y="293874"/>
                </a:lnTo>
                <a:lnTo>
                  <a:pt x="1452524" y="299764"/>
                </a:lnTo>
                <a:lnTo>
                  <a:pt x="1458425" y="305428"/>
                </a:lnTo>
                <a:lnTo>
                  <a:pt x="1463872" y="311999"/>
                </a:lnTo>
                <a:lnTo>
                  <a:pt x="1469092" y="318569"/>
                </a:lnTo>
                <a:lnTo>
                  <a:pt x="1474086" y="325593"/>
                </a:lnTo>
                <a:lnTo>
                  <a:pt x="1478398" y="332390"/>
                </a:lnTo>
                <a:lnTo>
                  <a:pt x="1482483" y="339867"/>
                </a:lnTo>
                <a:lnTo>
                  <a:pt x="1486342" y="346890"/>
                </a:lnTo>
                <a:lnTo>
                  <a:pt x="1489746" y="354593"/>
                </a:lnTo>
                <a:lnTo>
                  <a:pt x="1492470" y="362070"/>
                </a:lnTo>
                <a:lnTo>
                  <a:pt x="1494966" y="369773"/>
                </a:lnTo>
                <a:lnTo>
                  <a:pt x="1497009" y="377703"/>
                </a:lnTo>
                <a:lnTo>
                  <a:pt x="1498825" y="385407"/>
                </a:lnTo>
                <a:lnTo>
                  <a:pt x="1500186" y="393336"/>
                </a:lnTo>
                <a:lnTo>
                  <a:pt x="1500867" y="401266"/>
                </a:lnTo>
                <a:lnTo>
                  <a:pt x="1501775" y="409196"/>
                </a:lnTo>
                <a:lnTo>
                  <a:pt x="1501775" y="416899"/>
                </a:lnTo>
                <a:lnTo>
                  <a:pt x="1501775" y="424829"/>
                </a:lnTo>
                <a:lnTo>
                  <a:pt x="1500867" y="432532"/>
                </a:lnTo>
                <a:lnTo>
                  <a:pt x="1500186" y="440462"/>
                </a:lnTo>
                <a:lnTo>
                  <a:pt x="1498598" y="448165"/>
                </a:lnTo>
                <a:lnTo>
                  <a:pt x="1497009" y="456095"/>
                </a:lnTo>
                <a:lnTo>
                  <a:pt x="1494966" y="463572"/>
                </a:lnTo>
                <a:lnTo>
                  <a:pt x="1492470" y="471275"/>
                </a:lnTo>
                <a:lnTo>
                  <a:pt x="1489746" y="478525"/>
                </a:lnTo>
                <a:lnTo>
                  <a:pt x="1486569" y="485776"/>
                </a:lnTo>
                <a:lnTo>
                  <a:pt x="1482937" y="493026"/>
                </a:lnTo>
                <a:lnTo>
                  <a:pt x="1479079" y="500049"/>
                </a:lnTo>
                <a:lnTo>
                  <a:pt x="1474993" y="506846"/>
                </a:lnTo>
                <a:lnTo>
                  <a:pt x="1470454" y="513417"/>
                </a:lnTo>
                <a:lnTo>
                  <a:pt x="1465234" y="519987"/>
                </a:lnTo>
                <a:lnTo>
                  <a:pt x="1460241" y="526104"/>
                </a:lnTo>
                <a:lnTo>
                  <a:pt x="1454567" y="532222"/>
                </a:lnTo>
                <a:lnTo>
                  <a:pt x="1448439" y="537886"/>
                </a:lnTo>
                <a:lnTo>
                  <a:pt x="1442311" y="543550"/>
                </a:lnTo>
                <a:lnTo>
                  <a:pt x="1435502" y="548761"/>
                </a:lnTo>
                <a:lnTo>
                  <a:pt x="1430508" y="552160"/>
                </a:lnTo>
                <a:lnTo>
                  <a:pt x="1425515" y="555558"/>
                </a:lnTo>
                <a:lnTo>
                  <a:pt x="1420522" y="558730"/>
                </a:lnTo>
                <a:lnTo>
                  <a:pt x="1415075" y="561675"/>
                </a:lnTo>
                <a:lnTo>
                  <a:pt x="1410082" y="564168"/>
                </a:lnTo>
                <a:lnTo>
                  <a:pt x="1404634" y="566886"/>
                </a:lnTo>
                <a:lnTo>
                  <a:pt x="1399187" y="569152"/>
                </a:lnTo>
                <a:lnTo>
                  <a:pt x="1393967" y="571191"/>
                </a:lnTo>
                <a:lnTo>
                  <a:pt x="1388293" y="573230"/>
                </a:lnTo>
                <a:lnTo>
                  <a:pt x="1382846" y="575043"/>
                </a:lnTo>
                <a:lnTo>
                  <a:pt x="1377172" y="576402"/>
                </a:lnTo>
                <a:lnTo>
                  <a:pt x="1371498" y="577762"/>
                </a:lnTo>
                <a:lnTo>
                  <a:pt x="1366050" y="578894"/>
                </a:lnTo>
                <a:lnTo>
                  <a:pt x="1360376" y="579574"/>
                </a:lnTo>
                <a:lnTo>
                  <a:pt x="1354702" y="580480"/>
                </a:lnTo>
                <a:lnTo>
                  <a:pt x="1349028" y="580934"/>
                </a:lnTo>
                <a:lnTo>
                  <a:pt x="1343354" y="581160"/>
                </a:lnTo>
                <a:lnTo>
                  <a:pt x="1337680" y="581387"/>
                </a:lnTo>
                <a:lnTo>
                  <a:pt x="1332006" y="581387"/>
                </a:lnTo>
                <a:lnTo>
                  <a:pt x="1326332" y="580934"/>
                </a:lnTo>
                <a:lnTo>
                  <a:pt x="1320658" y="580707"/>
                </a:lnTo>
                <a:lnTo>
                  <a:pt x="1314983" y="579801"/>
                </a:lnTo>
                <a:lnTo>
                  <a:pt x="1309309" y="579121"/>
                </a:lnTo>
                <a:lnTo>
                  <a:pt x="1304089" y="577988"/>
                </a:lnTo>
                <a:lnTo>
                  <a:pt x="1298415" y="576855"/>
                </a:lnTo>
                <a:lnTo>
                  <a:pt x="1292968" y="575269"/>
                </a:lnTo>
                <a:lnTo>
                  <a:pt x="1287294" y="573683"/>
                </a:lnTo>
                <a:lnTo>
                  <a:pt x="1282074" y="571871"/>
                </a:lnTo>
                <a:lnTo>
                  <a:pt x="1276626" y="569832"/>
                </a:lnTo>
                <a:lnTo>
                  <a:pt x="1271406" y="567793"/>
                </a:lnTo>
                <a:lnTo>
                  <a:pt x="1266413" y="565527"/>
                </a:lnTo>
                <a:lnTo>
                  <a:pt x="1261193" y="563035"/>
                </a:lnTo>
                <a:lnTo>
                  <a:pt x="753246" y="941401"/>
                </a:lnTo>
                <a:lnTo>
                  <a:pt x="750296" y="943667"/>
                </a:lnTo>
                <a:lnTo>
                  <a:pt x="747118" y="945480"/>
                </a:lnTo>
                <a:lnTo>
                  <a:pt x="743941" y="947292"/>
                </a:lnTo>
                <a:lnTo>
                  <a:pt x="740990" y="949105"/>
                </a:lnTo>
                <a:lnTo>
                  <a:pt x="737586" y="950238"/>
                </a:lnTo>
                <a:lnTo>
                  <a:pt x="734181" y="951597"/>
                </a:lnTo>
                <a:lnTo>
                  <a:pt x="731004" y="952956"/>
                </a:lnTo>
                <a:lnTo>
                  <a:pt x="727599" y="953636"/>
                </a:lnTo>
                <a:lnTo>
                  <a:pt x="723968" y="954316"/>
                </a:lnTo>
                <a:lnTo>
                  <a:pt x="720790" y="954995"/>
                </a:lnTo>
                <a:lnTo>
                  <a:pt x="717159" y="955449"/>
                </a:lnTo>
                <a:lnTo>
                  <a:pt x="713754" y="955675"/>
                </a:lnTo>
                <a:lnTo>
                  <a:pt x="710123" y="955675"/>
                </a:lnTo>
                <a:lnTo>
                  <a:pt x="706945" y="955675"/>
                </a:lnTo>
                <a:lnTo>
                  <a:pt x="703314" y="955449"/>
                </a:lnTo>
                <a:lnTo>
                  <a:pt x="699910" y="954995"/>
                </a:lnTo>
                <a:lnTo>
                  <a:pt x="696505" y="954316"/>
                </a:lnTo>
                <a:lnTo>
                  <a:pt x="693101" y="953636"/>
                </a:lnTo>
                <a:lnTo>
                  <a:pt x="689696" y="952956"/>
                </a:lnTo>
                <a:lnTo>
                  <a:pt x="686519" y="951824"/>
                </a:lnTo>
                <a:lnTo>
                  <a:pt x="683341" y="950691"/>
                </a:lnTo>
                <a:lnTo>
                  <a:pt x="679937" y="949105"/>
                </a:lnTo>
                <a:lnTo>
                  <a:pt x="676986" y="947519"/>
                </a:lnTo>
                <a:lnTo>
                  <a:pt x="673809" y="945933"/>
                </a:lnTo>
                <a:lnTo>
                  <a:pt x="671085" y="944120"/>
                </a:lnTo>
                <a:lnTo>
                  <a:pt x="667908" y="942081"/>
                </a:lnTo>
                <a:lnTo>
                  <a:pt x="665184" y="939815"/>
                </a:lnTo>
                <a:lnTo>
                  <a:pt x="662460" y="937550"/>
                </a:lnTo>
                <a:lnTo>
                  <a:pt x="659737" y="935284"/>
                </a:lnTo>
                <a:lnTo>
                  <a:pt x="657240" y="932792"/>
                </a:lnTo>
                <a:lnTo>
                  <a:pt x="654971" y="929847"/>
                </a:lnTo>
                <a:lnTo>
                  <a:pt x="652474" y="926901"/>
                </a:lnTo>
                <a:lnTo>
                  <a:pt x="650431" y="923956"/>
                </a:lnTo>
                <a:lnTo>
                  <a:pt x="648389" y="921010"/>
                </a:lnTo>
                <a:lnTo>
                  <a:pt x="646573" y="917612"/>
                </a:lnTo>
                <a:lnTo>
                  <a:pt x="645211" y="914440"/>
                </a:lnTo>
                <a:lnTo>
                  <a:pt x="643622" y="911268"/>
                </a:lnTo>
                <a:lnTo>
                  <a:pt x="642261" y="907869"/>
                </a:lnTo>
                <a:lnTo>
                  <a:pt x="641353" y="904471"/>
                </a:lnTo>
                <a:lnTo>
                  <a:pt x="640218" y="901299"/>
                </a:lnTo>
                <a:lnTo>
                  <a:pt x="639537" y="897674"/>
                </a:lnTo>
                <a:lnTo>
                  <a:pt x="639083" y="894275"/>
                </a:lnTo>
                <a:lnTo>
                  <a:pt x="638629" y="890877"/>
                </a:lnTo>
                <a:lnTo>
                  <a:pt x="638402" y="887478"/>
                </a:lnTo>
                <a:lnTo>
                  <a:pt x="638175" y="883853"/>
                </a:lnTo>
                <a:lnTo>
                  <a:pt x="638402" y="880455"/>
                </a:lnTo>
                <a:lnTo>
                  <a:pt x="638629" y="877056"/>
                </a:lnTo>
                <a:lnTo>
                  <a:pt x="639083" y="873658"/>
                </a:lnTo>
                <a:lnTo>
                  <a:pt x="639764" y="870259"/>
                </a:lnTo>
                <a:lnTo>
                  <a:pt x="640218" y="867087"/>
                </a:lnTo>
                <a:lnTo>
                  <a:pt x="641353" y="863689"/>
                </a:lnTo>
                <a:lnTo>
                  <a:pt x="642261" y="860290"/>
                </a:lnTo>
                <a:lnTo>
                  <a:pt x="643622" y="857118"/>
                </a:lnTo>
                <a:lnTo>
                  <a:pt x="644984" y="853946"/>
                </a:lnTo>
                <a:lnTo>
                  <a:pt x="646346" y="850548"/>
                </a:lnTo>
                <a:lnTo>
                  <a:pt x="648162" y="847603"/>
                </a:lnTo>
                <a:lnTo>
                  <a:pt x="649977" y="844657"/>
                </a:lnTo>
                <a:lnTo>
                  <a:pt x="652020" y="841712"/>
                </a:lnTo>
                <a:lnTo>
                  <a:pt x="654063" y="838766"/>
                </a:lnTo>
                <a:lnTo>
                  <a:pt x="656332" y="836274"/>
                </a:lnTo>
                <a:lnTo>
                  <a:pt x="659056" y="833555"/>
                </a:lnTo>
                <a:lnTo>
                  <a:pt x="661553" y="831290"/>
                </a:lnTo>
                <a:lnTo>
                  <a:pt x="664276" y="828571"/>
                </a:lnTo>
                <a:lnTo>
                  <a:pt x="667227" y="826305"/>
                </a:lnTo>
                <a:lnTo>
                  <a:pt x="1174946" y="447939"/>
                </a:lnTo>
                <a:lnTo>
                  <a:pt x="1174265" y="442275"/>
                </a:lnTo>
                <a:lnTo>
                  <a:pt x="1173358" y="436611"/>
                </a:lnTo>
                <a:lnTo>
                  <a:pt x="1172677" y="431173"/>
                </a:lnTo>
                <a:lnTo>
                  <a:pt x="1172450" y="425282"/>
                </a:lnTo>
                <a:lnTo>
                  <a:pt x="1172223" y="419618"/>
                </a:lnTo>
                <a:lnTo>
                  <a:pt x="1172223" y="413954"/>
                </a:lnTo>
                <a:lnTo>
                  <a:pt x="1172450" y="408290"/>
                </a:lnTo>
                <a:lnTo>
                  <a:pt x="1172677" y="402626"/>
                </a:lnTo>
                <a:lnTo>
                  <a:pt x="1173358" y="396961"/>
                </a:lnTo>
                <a:lnTo>
                  <a:pt x="1174265" y="391524"/>
                </a:lnTo>
                <a:lnTo>
                  <a:pt x="1175173" y="385860"/>
                </a:lnTo>
                <a:lnTo>
                  <a:pt x="1176308" y="380195"/>
                </a:lnTo>
                <a:lnTo>
                  <a:pt x="1177443" y="374758"/>
                </a:lnTo>
                <a:lnTo>
                  <a:pt x="1179032" y="369094"/>
                </a:lnTo>
                <a:lnTo>
                  <a:pt x="1180847" y="363883"/>
                </a:lnTo>
                <a:lnTo>
                  <a:pt x="1182890" y="358445"/>
                </a:lnTo>
                <a:lnTo>
                  <a:pt x="1184933" y="353461"/>
                </a:lnTo>
                <a:lnTo>
                  <a:pt x="1187202" y="348023"/>
                </a:lnTo>
                <a:lnTo>
                  <a:pt x="1189699" y="342812"/>
                </a:lnTo>
                <a:lnTo>
                  <a:pt x="1192423" y="337828"/>
                </a:lnTo>
                <a:lnTo>
                  <a:pt x="1195146" y="332843"/>
                </a:lnTo>
                <a:lnTo>
                  <a:pt x="1198324" y="328085"/>
                </a:lnTo>
                <a:lnTo>
                  <a:pt x="1201274" y="323101"/>
                </a:lnTo>
                <a:lnTo>
                  <a:pt x="1204906" y="318569"/>
                </a:lnTo>
                <a:lnTo>
                  <a:pt x="1208537" y="314038"/>
                </a:lnTo>
                <a:lnTo>
                  <a:pt x="1212168" y="309280"/>
                </a:lnTo>
                <a:lnTo>
                  <a:pt x="1216254" y="304975"/>
                </a:lnTo>
                <a:lnTo>
                  <a:pt x="1220339" y="300671"/>
                </a:lnTo>
                <a:lnTo>
                  <a:pt x="1224425" y="296592"/>
                </a:lnTo>
                <a:lnTo>
                  <a:pt x="1228964" y="292514"/>
                </a:lnTo>
                <a:lnTo>
                  <a:pt x="1233503" y="288663"/>
                </a:lnTo>
                <a:lnTo>
                  <a:pt x="1238496" y="285037"/>
                </a:lnTo>
                <a:lnTo>
                  <a:pt x="1245305" y="280280"/>
                </a:lnTo>
                <a:lnTo>
                  <a:pt x="1252341" y="275522"/>
                </a:lnTo>
                <a:lnTo>
                  <a:pt x="1259604" y="271443"/>
                </a:lnTo>
                <a:lnTo>
                  <a:pt x="1266867" y="268045"/>
                </a:lnTo>
                <a:lnTo>
                  <a:pt x="1274584" y="264646"/>
                </a:lnTo>
                <a:lnTo>
                  <a:pt x="1282074" y="261475"/>
                </a:lnTo>
                <a:lnTo>
                  <a:pt x="1289563" y="259209"/>
                </a:lnTo>
                <a:lnTo>
                  <a:pt x="1297507" y="256943"/>
                </a:lnTo>
                <a:lnTo>
                  <a:pt x="1305224" y="255357"/>
                </a:lnTo>
                <a:lnTo>
                  <a:pt x="1313168" y="253998"/>
                </a:lnTo>
                <a:lnTo>
                  <a:pt x="1321111" y="253092"/>
                </a:lnTo>
                <a:lnTo>
                  <a:pt x="1329055" y="252638"/>
                </a:lnTo>
                <a:lnTo>
                  <a:pt x="1336999" y="252412"/>
                </a:lnTo>
                <a:close/>
                <a:moveTo>
                  <a:pt x="545651" y="233362"/>
                </a:moveTo>
                <a:lnTo>
                  <a:pt x="557224" y="233589"/>
                </a:lnTo>
                <a:lnTo>
                  <a:pt x="568797" y="234042"/>
                </a:lnTo>
                <a:lnTo>
                  <a:pt x="580370" y="234723"/>
                </a:lnTo>
                <a:lnTo>
                  <a:pt x="592170" y="235403"/>
                </a:lnTo>
                <a:lnTo>
                  <a:pt x="603970" y="236764"/>
                </a:lnTo>
                <a:lnTo>
                  <a:pt x="615770" y="238351"/>
                </a:lnTo>
                <a:lnTo>
                  <a:pt x="627796" y="240165"/>
                </a:lnTo>
                <a:lnTo>
                  <a:pt x="639596" y="242207"/>
                </a:lnTo>
                <a:lnTo>
                  <a:pt x="651623" y="244701"/>
                </a:lnTo>
                <a:lnTo>
                  <a:pt x="663650" y="247196"/>
                </a:lnTo>
                <a:lnTo>
                  <a:pt x="675450" y="250144"/>
                </a:lnTo>
                <a:lnTo>
                  <a:pt x="687477" y="253319"/>
                </a:lnTo>
                <a:lnTo>
                  <a:pt x="699504" y="256721"/>
                </a:lnTo>
                <a:lnTo>
                  <a:pt x="711530" y="260576"/>
                </a:lnTo>
                <a:lnTo>
                  <a:pt x="723557" y="264658"/>
                </a:lnTo>
                <a:lnTo>
                  <a:pt x="735584" y="268740"/>
                </a:lnTo>
                <a:lnTo>
                  <a:pt x="747611" y="273276"/>
                </a:lnTo>
                <a:lnTo>
                  <a:pt x="759638" y="278265"/>
                </a:lnTo>
                <a:lnTo>
                  <a:pt x="771665" y="283255"/>
                </a:lnTo>
                <a:lnTo>
                  <a:pt x="783691" y="288471"/>
                </a:lnTo>
                <a:lnTo>
                  <a:pt x="795718" y="294140"/>
                </a:lnTo>
                <a:lnTo>
                  <a:pt x="807745" y="300037"/>
                </a:lnTo>
                <a:lnTo>
                  <a:pt x="819545" y="306160"/>
                </a:lnTo>
                <a:lnTo>
                  <a:pt x="831572" y="312510"/>
                </a:lnTo>
                <a:lnTo>
                  <a:pt x="843372" y="319087"/>
                </a:lnTo>
                <a:lnTo>
                  <a:pt x="855172" y="326117"/>
                </a:lnTo>
                <a:lnTo>
                  <a:pt x="866972" y="333148"/>
                </a:lnTo>
                <a:lnTo>
                  <a:pt x="878772" y="340405"/>
                </a:lnTo>
                <a:lnTo>
                  <a:pt x="890571" y="348115"/>
                </a:lnTo>
                <a:lnTo>
                  <a:pt x="901918" y="356053"/>
                </a:lnTo>
                <a:lnTo>
                  <a:pt x="913491" y="364217"/>
                </a:lnTo>
                <a:lnTo>
                  <a:pt x="925064" y="372382"/>
                </a:lnTo>
                <a:lnTo>
                  <a:pt x="936637" y="380999"/>
                </a:lnTo>
                <a:lnTo>
                  <a:pt x="947756" y="390071"/>
                </a:lnTo>
                <a:lnTo>
                  <a:pt x="959102" y="398915"/>
                </a:lnTo>
                <a:lnTo>
                  <a:pt x="970448" y="408440"/>
                </a:lnTo>
                <a:lnTo>
                  <a:pt x="981340" y="417965"/>
                </a:lnTo>
                <a:lnTo>
                  <a:pt x="992459" y="427717"/>
                </a:lnTo>
                <a:lnTo>
                  <a:pt x="1003351" y="437696"/>
                </a:lnTo>
                <a:lnTo>
                  <a:pt x="1014017" y="448128"/>
                </a:lnTo>
                <a:lnTo>
                  <a:pt x="1024909" y="458560"/>
                </a:lnTo>
                <a:lnTo>
                  <a:pt x="1035347" y="469446"/>
                </a:lnTo>
                <a:lnTo>
                  <a:pt x="1045786" y="480105"/>
                </a:lnTo>
                <a:lnTo>
                  <a:pt x="968447" y="537849"/>
                </a:lnTo>
                <a:lnTo>
                  <a:pt x="968548" y="537951"/>
                </a:lnTo>
                <a:lnTo>
                  <a:pt x="706546" y="733927"/>
                </a:lnTo>
                <a:lnTo>
                  <a:pt x="764164" y="550895"/>
                </a:lnTo>
                <a:lnTo>
                  <a:pt x="764617" y="545899"/>
                </a:lnTo>
                <a:lnTo>
                  <a:pt x="764617" y="541130"/>
                </a:lnTo>
                <a:lnTo>
                  <a:pt x="764164" y="536134"/>
                </a:lnTo>
                <a:lnTo>
                  <a:pt x="763256" y="531365"/>
                </a:lnTo>
                <a:lnTo>
                  <a:pt x="762122" y="526823"/>
                </a:lnTo>
                <a:lnTo>
                  <a:pt x="760534" y="522055"/>
                </a:lnTo>
                <a:lnTo>
                  <a:pt x="758493" y="517740"/>
                </a:lnTo>
                <a:lnTo>
                  <a:pt x="756224" y="513425"/>
                </a:lnTo>
                <a:lnTo>
                  <a:pt x="753729" y="509338"/>
                </a:lnTo>
                <a:lnTo>
                  <a:pt x="750553" y="505477"/>
                </a:lnTo>
                <a:lnTo>
                  <a:pt x="747377" y="502071"/>
                </a:lnTo>
                <a:lnTo>
                  <a:pt x="743975" y="498892"/>
                </a:lnTo>
                <a:lnTo>
                  <a:pt x="740345" y="495713"/>
                </a:lnTo>
                <a:lnTo>
                  <a:pt x="736489" y="493215"/>
                </a:lnTo>
                <a:lnTo>
                  <a:pt x="732406" y="491171"/>
                </a:lnTo>
                <a:lnTo>
                  <a:pt x="728096" y="489354"/>
                </a:lnTo>
                <a:lnTo>
                  <a:pt x="724013" y="487992"/>
                </a:lnTo>
                <a:lnTo>
                  <a:pt x="719929" y="487310"/>
                </a:lnTo>
                <a:lnTo>
                  <a:pt x="715846" y="487083"/>
                </a:lnTo>
                <a:lnTo>
                  <a:pt x="711990" y="487083"/>
                </a:lnTo>
                <a:lnTo>
                  <a:pt x="708134" y="487765"/>
                </a:lnTo>
                <a:lnTo>
                  <a:pt x="704504" y="488900"/>
                </a:lnTo>
                <a:lnTo>
                  <a:pt x="701102" y="490262"/>
                </a:lnTo>
                <a:lnTo>
                  <a:pt x="697926" y="492079"/>
                </a:lnTo>
                <a:lnTo>
                  <a:pt x="694977" y="494577"/>
                </a:lnTo>
                <a:lnTo>
                  <a:pt x="692255" y="497302"/>
                </a:lnTo>
                <a:lnTo>
                  <a:pt x="689986" y="500254"/>
                </a:lnTo>
                <a:lnTo>
                  <a:pt x="687945" y="503661"/>
                </a:lnTo>
                <a:lnTo>
                  <a:pt x="685903" y="507521"/>
                </a:lnTo>
                <a:lnTo>
                  <a:pt x="684542" y="511609"/>
                </a:lnTo>
                <a:lnTo>
                  <a:pt x="683181" y="515923"/>
                </a:lnTo>
                <a:lnTo>
                  <a:pt x="682501" y="520692"/>
                </a:lnTo>
                <a:lnTo>
                  <a:pt x="591310" y="808866"/>
                </a:lnTo>
                <a:lnTo>
                  <a:pt x="531651" y="534544"/>
                </a:lnTo>
                <a:lnTo>
                  <a:pt x="529156" y="529776"/>
                </a:lnTo>
                <a:lnTo>
                  <a:pt x="526433" y="525688"/>
                </a:lnTo>
                <a:lnTo>
                  <a:pt x="523258" y="521828"/>
                </a:lnTo>
                <a:lnTo>
                  <a:pt x="519855" y="518648"/>
                </a:lnTo>
                <a:lnTo>
                  <a:pt x="516452" y="515696"/>
                </a:lnTo>
                <a:lnTo>
                  <a:pt x="512823" y="513198"/>
                </a:lnTo>
                <a:lnTo>
                  <a:pt x="508967" y="510927"/>
                </a:lnTo>
                <a:lnTo>
                  <a:pt x="505110" y="509338"/>
                </a:lnTo>
                <a:lnTo>
                  <a:pt x="501481" y="507975"/>
                </a:lnTo>
                <a:lnTo>
                  <a:pt x="497624" y="507067"/>
                </a:lnTo>
                <a:lnTo>
                  <a:pt x="493768" y="506840"/>
                </a:lnTo>
                <a:lnTo>
                  <a:pt x="489912" y="506840"/>
                </a:lnTo>
                <a:lnTo>
                  <a:pt x="486509" y="507294"/>
                </a:lnTo>
                <a:lnTo>
                  <a:pt x="482880" y="507975"/>
                </a:lnTo>
                <a:lnTo>
                  <a:pt x="479477" y="509565"/>
                </a:lnTo>
                <a:lnTo>
                  <a:pt x="476301" y="511609"/>
                </a:lnTo>
                <a:lnTo>
                  <a:pt x="473352" y="513880"/>
                </a:lnTo>
                <a:lnTo>
                  <a:pt x="470857" y="516832"/>
                </a:lnTo>
                <a:lnTo>
                  <a:pt x="468589" y="519784"/>
                </a:lnTo>
                <a:lnTo>
                  <a:pt x="466774" y="523417"/>
                </a:lnTo>
                <a:lnTo>
                  <a:pt x="465186" y="527051"/>
                </a:lnTo>
                <a:lnTo>
                  <a:pt x="463825" y="531138"/>
                </a:lnTo>
                <a:lnTo>
                  <a:pt x="462918" y="535453"/>
                </a:lnTo>
                <a:lnTo>
                  <a:pt x="462464" y="539767"/>
                </a:lnTo>
                <a:lnTo>
                  <a:pt x="462010" y="544536"/>
                </a:lnTo>
                <a:lnTo>
                  <a:pt x="462464" y="549305"/>
                </a:lnTo>
                <a:lnTo>
                  <a:pt x="462691" y="554074"/>
                </a:lnTo>
                <a:lnTo>
                  <a:pt x="463371" y="559070"/>
                </a:lnTo>
                <a:lnTo>
                  <a:pt x="464506" y="564066"/>
                </a:lnTo>
                <a:lnTo>
                  <a:pt x="465867" y="569289"/>
                </a:lnTo>
                <a:lnTo>
                  <a:pt x="467455" y="574058"/>
                </a:lnTo>
                <a:lnTo>
                  <a:pt x="469496" y="579281"/>
                </a:lnTo>
                <a:lnTo>
                  <a:pt x="526207" y="858598"/>
                </a:lnTo>
                <a:lnTo>
                  <a:pt x="392143" y="734835"/>
                </a:lnTo>
                <a:lnTo>
                  <a:pt x="389194" y="732791"/>
                </a:lnTo>
                <a:lnTo>
                  <a:pt x="386018" y="731202"/>
                </a:lnTo>
                <a:lnTo>
                  <a:pt x="383069" y="730066"/>
                </a:lnTo>
                <a:lnTo>
                  <a:pt x="380120" y="729612"/>
                </a:lnTo>
                <a:lnTo>
                  <a:pt x="377398" y="729612"/>
                </a:lnTo>
                <a:lnTo>
                  <a:pt x="374676" y="730293"/>
                </a:lnTo>
                <a:lnTo>
                  <a:pt x="371954" y="731202"/>
                </a:lnTo>
                <a:lnTo>
                  <a:pt x="369459" y="732791"/>
                </a:lnTo>
                <a:lnTo>
                  <a:pt x="367190" y="734835"/>
                </a:lnTo>
                <a:lnTo>
                  <a:pt x="365149" y="737333"/>
                </a:lnTo>
                <a:lnTo>
                  <a:pt x="363107" y="740285"/>
                </a:lnTo>
                <a:lnTo>
                  <a:pt x="361293" y="743919"/>
                </a:lnTo>
                <a:lnTo>
                  <a:pt x="359932" y="747552"/>
                </a:lnTo>
                <a:lnTo>
                  <a:pt x="358797" y="751640"/>
                </a:lnTo>
                <a:lnTo>
                  <a:pt x="357663" y="756408"/>
                </a:lnTo>
                <a:lnTo>
                  <a:pt x="357209" y="761404"/>
                </a:lnTo>
                <a:lnTo>
                  <a:pt x="356756" y="766627"/>
                </a:lnTo>
                <a:lnTo>
                  <a:pt x="356756" y="772077"/>
                </a:lnTo>
                <a:lnTo>
                  <a:pt x="356983" y="777300"/>
                </a:lnTo>
                <a:lnTo>
                  <a:pt x="357436" y="782751"/>
                </a:lnTo>
                <a:lnTo>
                  <a:pt x="358117" y="788201"/>
                </a:lnTo>
                <a:lnTo>
                  <a:pt x="359251" y="793197"/>
                </a:lnTo>
                <a:lnTo>
                  <a:pt x="360612" y="798647"/>
                </a:lnTo>
                <a:lnTo>
                  <a:pt x="361746" y="803870"/>
                </a:lnTo>
                <a:lnTo>
                  <a:pt x="363561" y="808638"/>
                </a:lnTo>
                <a:lnTo>
                  <a:pt x="365376" y="813407"/>
                </a:lnTo>
                <a:lnTo>
                  <a:pt x="367417" y="817949"/>
                </a:lnTo>
                <a:lnTo>
                  <a:pt x="369686" y="822264"/>
                </a:lnTo>
                <a:lnTo>
                  <a:pt x="371954" y="826124"/>
                </a:lnTo>
                <a:lnTo>
                  <a:pt x="374676" y="829758"/>
                </a:lnTo>
                <a:lnTo>
                  <a:pt x="377172" y="832710"/>
                </a:lnTo>
                <a:lnTo>
                  <a:pt x="379667" y="835435"/>
                </a:lnTo>
                <a:lnTo>
                  <a:pt x="518267" y="953747"/>
                </a:lnTo>
                <a:lnTo>
                  <a:pt x="427077" y="1028686"/>
                </a:lnTo>
                <a:lnTo>
                  <a:pt x="425489" y="1030276"/>
                </a:lnTo>
                <a:lnTo>
                  <a:pt x="424581" y="1032319"/>
                </a:lnTo>
                <a:lnTo>
                  <a:pt x="423447" y="1034590"/>
                </a:lnTo>
                <a:lnTo>
                  <a:pt x="422994" y="1037315"/>
                </a:lnTo>
                <a:lnTo>
                  <a:pt x="422767" y="1040040"/>
                </a:lnTo>
                <a:lnTo>
                  <a:pt x="422994" y="1043220"/>
                </a:lnTo>
                <a:lnTo>
                  <a:pt x="423447" y="1046399"/>
                </a:lnTo>
                <a:lnTo>
                  <a:pt x="423901" y="1050032"/>
                </a:lnTo>
                <a:lnTo>
                  <a:pt x="425262" y="1053893"/>
                </a:lnTo>
                <a:lnTo>
                  <a:pt x="426623" y="1057753"/>
                </a:lnTo>
                <a:lnTo>
                  <a:pt x="427984" y="1061614"/>
                </a:lnTo>
                <a:lnTo>
                  <a:pt x="430026" y="1065701"/>
                </a:lnTo>
                <a:lnTo>
                  <a:pt x="432521" y="1069789"/>
                </a:lnTo>
                <a:lnTo>
                  <a:pt x="435016" y="1073876"/>
                </a:lnTo>
                <a:lnTo>
                  <a:pt x="437738" y="1077964"/>
                </a:lnTo>
                <a:lnTo>
                  <a:pt x="440914" y="1082052"/>
                </a:lnTo>
                <a:lnTo>
                  <a:pt x="444544" y="1085912"/>
                </a:lnTo>
                <a:lnTo>
                  <a:pt x="447719" y="1089773"/>
                </a:lnTo>
                <a:lnTo>
                  <a:pt x="451349" y="1093179"/>
                </a:lnTo>
                <a:lnTo>
                  <a:pt x="454978" y="1096131"/>
                </a:lnTo>
                <a:lnTo>
                  <a:pt x="458608" y="1098629"/>
                </a:lnTo>
                <a:lnTo>
                  <a:pt x="462010" y="1101354"/>
                </a:lnTo>
                <a:lnTo>
                  <a:pt x="465640" y="1103398"/>
                </a:lnTo>
                <a:lnTo>
                  <a:pt x="469042" y="1105214"/>
                </a:lnTo>
                <a:lnTo>
                  <a:pt x="472672" y="1106577"/>
                </a:lnTo>
                <a:lnTo>
                  <a:pt x="475621" y="1107712"/>
                </a:lnTo>
                <a:lnTo>
                  <a:pt x="478797" y="1108394"/>
                </a:lnTo>
                <a:lnTo>
                  <a:pt x="481746" y="1108621"/>
                </a:lnTo>
                <a:lnTo>
                  <a:pt x="484695" y="1108621"/>
                </a:lnTo>
                <a:lnTo>
                  <a:pt x="486963" y="1108394"/>
                </a:lnTo>
                <a:lnTo>
                  <a:pt x="489231" y="1107485"/>
                </a:lnTo>
                <a:lnTo>
                  <a:pt x="491273" y="1106350"/>
                </a:lnTo>
                <a:lnTo>
                  <a:pt x="585185" y="1028913"/>
                </a:lnTo>
                <a:lnTo>
                  <a:pt x="670478" y="1199001"/>
                </a:lnTo>
                <a:lnTo>
                  <a:pt x="672066" y="1202862"/>
                </a:lnTo>
                <a:lnTo>
                  <a:pt x="673881" y="1206495"/>
                </a:lnTo>
                <a:lnTo>
                  <a:pt x="676149" y="1210129"/>
                </a:lnTo>
                <a:lnTo>
                  <a:pt x="678644" y="1213989"/>
                </a:lnTo>
                <a:lnTo>
                  <a:pt x="681366" y="1217850"/>
                </a:lnTo>
                <a:lnTo>
                  <a:pt x="684769" y="1221483"/>
                </a:lnTo>
                <a:lnTo>
                  <a:pt x="688172" y="1225116"/>
                </a:lnTo>
                <a:lnTo>
                  <a:pt x="692028" y="1228296"/>
                </a:lnTo>
                <a:lnTo>
                  <a:pt x="695884" y="1231702"/>
                </a:lnTo>
                <a:lnTo>
                  <a:pt x="699967" y="1234881"/>
                </a:lnTo>
                <a:lnTo>
                  <a:pt x="704051" y="1237606"/>
                </a:lnTo>
                <a:lnTo>
                  <a:pt x="708361" y="1240331"/>
                </a:lnTo>
                <a:lnTo>
                  <a:pt x="712897" y="1242829"/>
                </a:lnTo>
                <a:lnTo>
                  <a:pt x="717434" y="1244873"/>
                </a:lnTo>
                <a:lnTo>
                  <a:pt x="722198" y="1246917"/>
                </a:lnTo>
                <a:lnTo>
                  <a:pt x="726735" y="1248052"/>
                </a:lnTo>
                <a:lnTo>
                  <a:pt x="731272" y="1249415"/>
                </a:lnTo>
                <a:lnTo>
                  <a:pt x="735808" y="1249869"/>
                </a:lnTo>
                <a:lnTo>
                  <a:pt x="739892" y="1250096"/>
                </a:lnTo>
                <a:lnTo>
                  <a:pt x="743748" y="1249869"/>
                </a:lnTo>
                <a:lnTo>
                  <a:pt x="747377" y="1249188"/>
                </a:lnTo>
                <a:lnTo>
                  <a:pt x="750780" y="1248052"/>
                </a:lnTo>
                <a:lnTo>
                  <a:pt x="754183" y="1246690"/>
                </a:lnTo>
                <a:lnTo>
                  <a:pt x="756905" y="1244873"/>
                </a:lnTo>
                <a:lnTo>
                  <a:pt x="759400" y="1242829"/>
                </a:lnTo>
                <a:lnTo>
                  <a:pt x="761668" y="1240104"/>
                </a:lnTo>
                <a:lnTo>
                  <a:pt x="763256" y="1237379"/>
                </a:lnTo>
                <a:lnTo>
                  <a:pt x="764844" y="1233973"/>
                </a:lnTo>
                <a:lnTo>
                  <a:pt x="765751" y="1230794"/>
                </a:lnTo>
                <a:lnTo>
                  <a:pt x="766205" y="1227160"/>
                </a:lnTo>
                <a:lnTo>
                  <a:pt x="766432" y="1223073"/>
                </a:lnTo>
                <a:lnTo>
                  <a:pt x="765978" y="1218985"/>
                </a:lnTo>
                <a:lnTo>
                  <a:pt x="688172" y="1040495"/>
                </a:lnTo>
                <a:lnTo>
                  <a:pt x="924314" y="1204224"/>
                </a:lnTo>
                <a:lnTo>
                  <a:pt x="927490" y="1208312"/>
                </a:lnTo>
                <a:lnTo>
                  <a:pt x="930892" y="1212172"/>
                </a:lnTo>
                <a:lnTo>
                  <a:pt x="934522" y="1215806"/>
                </a:lnTo>
                <a:lnTo>
                  <a:pt x="938378" y="1218985"/>
                </a:lnTo>
                <a:lnTo>
                  <a:pt x="942461" y="1221710"/>
                </a:lnTo>
                <a:lnTo>
                  <a:pt x="946318" y="1224208"/>
                </a:lnTo>
                <a:lnTo>
                  <a:pt x="950401" y="1226252"/>
                </a:lnTo>
                <a:lnTo>
                  <a:pt x="954484" y="1227841"/>
                </a:lnTo>
                <a:lnTo>
                  <a:pt x="958567" y="1229204"/>
                </a:lnTo>
                <a:lnTo>
                  <a:pt x="962423" y="1229885"/>
                </a:lnTo>
                <a:lnTo>
                  <a:pt x="966506" y="1230112"/>
                </a:lnTo>
                <a:lnTo>
                  <a:pt x="970363" y="1230112"/>
                </a:lnTo>
                <a:lnTo>
                  <a:pt x="973992" y="1229658"/>
                </a:lnTo>
                <a:lnTo>
                  <a:pt x="977622" y="1228750"/>
                </a:lnTo>
                <a:lnTo>
                  <a:pt x="980797" y="1227387"/>
                </a:lnTo>
                <a:lnTo>
                  <a:pt x="984200" y="1225343"/>
                </a:lnTo>
                <a:lnTo>
                  <a:pt x="986922" y="1223073"/>
                </a:lnTo>
                <a:lnTo>
                  <a:pt x="989644" y="1220120"/>
                </a:lnTo>
                <a:lnTo>
                  <a:pt x="991686" y="1217168"/>
                </a:lnTo>
                <a:lnTo>
                  <a:pt x="993501" y="1213762"/>
                </a:lnTo>
                <a:lnTo>
                  <a:pt x="994635" y="1210129"/>
                </a:lnTo>
                <a:lnTo>
                  <a:pt x="995769" y="1206268"/>
                </a:lnTo>
                <a:lnTo>
                  <a:pt x="996223" y="1202181"/>
                </a:lnTo>
                <a:lnTo>
                  <a:pt x="996223" y="1198093"/>
                </a:lnTo>
                <a:lnTo>
                  <a:pt x="996223" y="1193778"/>
                </a:lnTo>
                <a:lnTo>
                  <a:pt x="995542" y="1189464"/>
                </a:lnTo>
                <a:lnTo>
                  <a:pt x="994408" y="1184922"/>
                </a:lnTo>
                <a:lnTo>
                  <a:pt x="993274" y="1180380"/>
                </a:lnTo>
                <a:lnTo>
                  <a:pt x="991459" y="1175838"/>
                </a:lnTo>
                <a:lnTo>
                  <a:pt x="989417" y="1171297"/>
                </a:lnTo>
                <a:lnTo>
                  <a:pt x="986695" y="1166982"/>
                </a:lnTo>
                <a:lnTo>
                  <a:pt x="983973" y="1162440"/>
                </a:lnTo>
                <a:lnTo>
                  <a:pt x="757812" y="992352"/>
                </a:lnTo>
                <a:lnTo>
                  <a:pt x="760988" y="990763"/>
                </a:lnTo>
                <a:lnTo>
                  <a:pt x="1045901" y="1023690"/>
                </a:lnTo>
                <a:lnTo>
                  <a:pt x="1050211" y="1024826"/>
                </a:lnTo>
                <a:lnTo>
                  <a:pt x="1054294" y="1025734"/>
                </a:lnTo>
                <a:lnTo>
                  <a:pt x="1058377" y="1025961"/>
                </a:lnTo>
                <a:lnTo>
                  <a:pt x="1062234" y="1025961"/>
                </a:lnTo>
                <a:lnTo>
                  <a:pt x="1066090" y="1025280"/>
                </a:lnTo>
                <a:lnTo>
                  <a:pt x="1069493" y="1024144"/>
                </a:lnTo>
                <a:lnTo>
                  <a:pt x="1072668" y="1022782"/>
                </a:lnTo>
                <a:lnTo>
                  <a:pt x="1075617" y="1020965"/>
                </a:lnTo>
                <a:lnTo>
                  <a:pt x="1078339" y="1018694"/>
                </a:lnTo>
                <a:lnTo>
                  <a:pt x="1080608" y="1016196"/>
                </a:lnTo>
                <a:lnTo>
                  <a:pt x="1083103" y="1013244"/>
                </a:lnTo>
                <a:lnTo>
                  <a:pt x="1084464" y="1010065"/>
                </a:lnTo>
                <a:lnTo>
                  <a:pt x="1086052" y="1006432"/>
                </a:lnTo>
                <a:lnTo>
                  <a:pt x="1087186" y="1002344"/>
                </a:lnTo>
                <a:lnTo>
                  <a:pt x="1087640" y="998256"/>
                </a:lnTo>
                <a:lnTo>
                  <a:pt x="1087867" y="993715"/>
                </a:lnTo>
                <a:lnTo>
                  <a:pt x="1087640" y="988946"/>
                </a:lnTo>
                <a:lnTo>
                  <a:pt x="1086733" y="984404"/>
                </a:lnTo>
                <a:lnTo>
                  <a:pt x="1085825" y="979862"/>
                </a:lnTo>
                <a:lnTo>
                  <a:pt x="1084464" y="975548"/>
                </a:lnTo>
                <a:lnTo>
                  <a:pt x="1082423" y="970779"/>
                </a:lnTo>
                <a:lnTo>
                  <a:pt x="1080381" y="966464"/>
                </a:lnTo>
                <a:lnTo>
                  <a:pt x="1077886" y="962150"/>
                </a:lnTo>
                <a:lnTo>
                  <a:pt x="1075164" y="958062"/>
                </a:lnTo>
                <a:lnTo>
                  <a:pt x="1071988" y="954202"/>
                </a:lnTo>
                <a:lnTo>
                  <a:pt x="1068585" y="950568"/>
                </a:lnTo>
                <a:lnTo>
                  <a:pt x="1065183" y="947389"/>
                </a:lnTo>
                <a:lnTo>
                  <a:pt x="1061553" y="944210"/>
                </a:lnTo>
                <a:lnTo>
                  <a:pt x="1057470" y="941485"/>
                </a:lnTo>
                <a:lnTo>
                  <a:pt x="1053387" y="938760"/>
                </a:lnTo>
                <a:lnTo>
                  <a:pt x="1048850" y="936716"/>
                </a:lnTo>
                <a:lnTo>
                  <a:pt x="1044313" y="934899"/>
                </a:lnTo>
                <a:lnTo>
                  <a:pt x="860118" y="918549"/>
                </a:lnTo>
                <a:lnTo>
                  <a:pt x="1109698" y="731671"/>
                </a:lnTo>
                <a:lnTo>
                  <a:pt x="1109551" y="731383"/>
                </a:lnTo>
                <a:lnTo>
                  <a:pt x="1187385" y="673553"/>
                </a:lnTo>
                <a:lnTo>
                  <a:pt x="1194873" y="687387"/>
                </a:lnTo>
                <a:lnTo>
                  <a:pt x="1202362" y="701221"/>
                </a:lnTo>
                <a:lnTo>
                  <a:pt x="1209169" y="715055"/>
                </a:lnTo>
                <a:lnTo>
                  <a:pt x="1216204" y="728889"/>
                </a:lnTo>
                <a:lnTo>
                  <a:pt x="1222558" y="742723"/>
                </a:lnTo>
                <a:lnTo>
                  <a:pt x="1228684" y="756783"/>
                </a:lnTo>
                <a:lnTo>
                  <a:pt x="1234811" y="770617"/>
                </a:lnTo>
                <a:lnTo>
                  <a:pt x="1240484" y="784678"/>
                </a:lnTo>
                <a:lnTo>
                  <a:pt x="1245703" y="798512"/>
                </a:lnTo>
                <a:lnTo>
                  <a:pt x="1250923" y="812573"/>
                </a:lnTo>
                <a:lnTo>
                  <a:pt x="1255688" y="826406"/>
                </a:lnTo>
                <a:lnTo>
                  <a:pt x="1260680" y="840467"/>
                </a:lnTo>
                <a:lnTo>
                  <a:pt x="1264992" y="854301"/>
                </a:lnTo>
                <a:lnTo>
                  <a:pt x="1269076" y="868362"/>
                </a:lnTo>
                <a:lnTo>
                  <a:pt x="1272934" y="882196"/>
                </a:lnTo>
                <a:lnTo>
                  <a:pt x="1276338" y="896030"/>
                </a:lnTo>
                <a:lnTo>
                  <a:pt x="1279515" y="910090"/>
                </a:lnTo>
                <a:lnTo>
                  <a:pt x="1282692" y="923924"/>
                </a:lnTo>
                <a:lnTo>
                  <a:pt x="1285415" y="937759"/>
                </a:lnTo>
                <a:lnTo>
                  <a:pt x="1288138" y="951366"/>
                </a:lnTo>
                <a:lnTo>
                  <a:pt x="1290180" y="964973"/>
                </a:lnTo>
                <a:lnTo>
                  <a:pt x="1292222" y="978580"/>
                </a:lnTo>
                <a:lnTo>
                  <a:pt x="1294038" y="992187"/>
                </a:lnTo>
                <a:lnTo>
                  <a:pt x="1295172" y="1005794"/>
                </a:lnTo>
                <a:lnTo>
                  <a:pt x="1296534" y="1019175"/>
                </a:lnTo>
                <a:lnTo>
                  <a:pt x="1297215" y="1032555"/>
                </a:lnTo>
                <a:lnTo>
                  <a:pt x="1298122" y="1045709"/>
                </a:lnTo>
                <a:lnTo>
                  <a:pt x="1298349" y="1059089"/>
                </a:lnTo>
                <a:lnTo>
                  <a:pt x="1298576" y="1072016"/>
                </a:lnTo>
                <a:lnTo>
                  <a:pt x="1298349" y="1085169"/>
                </a:lnTo>
                <a:lnTo>
                  <a:pt x="1297669" y="1098096"/>
                </a:lnTo>
                <a:lnTo>
                  <a:pt x="1296988" y="1111023"/>
                </a:lnTo>
                <a:lnTo>
                  <a:pt x="1296307" y="1123496"/>
                </a:lnTo>
                <a:lnTo>
                  <a:pt x="1294945" y="1135969"/>
                </a:lnTo>
                <a:lnTo>
                  <a:pt x="1293357" y="1148669"/>
                </a:lnTo>
                <a:lnTo>
                  <a:pt x="1291542" y="1160916"/>
                </a:lnTo>
                <a:lnTo>
                  <a:pt x="1289499" y="1173162"/>
                </a:lnTo>
                <a:lnTo>
                  <a:pt x="1287230" y="1185182"/>
                </a:lnTo>
                <a:lnTo>
                  <a:pt x="1284734" y="1197201"/>
                </a:lnTo>
                <a:lnTo>
                  <a:pt x="1282011" y="1208994"/>
                </a:lnTo>
                <a:lnTo>
                  <a:pt x="1278834" y="1220560"/>
                </a:lnTo>
                <a:lnTo>
                  <a:pt x="1275203" y="1231900"/>
                </a:lnTo>
                <a:lnTo>
                  <a:pt x="1271573" y="1243239"/>
                </a:lnTo>
                <a:lnTo>
                  <a:pt x="1267715" y="1254578"/>
                </a:lnTo>
                <a:lnTo>
                  <a:pt x="1263630" y="1265464"/>
                </a:lnTo>
                <a:lnTo>
                  <a:pt x="1259092" y="1276350"/>
                </a:lnTo>
                <a:lnTo>
                  <a:pt x="1254553" y="1287009"/>
                </a:lnTo>
                <a:lnTo>
                  <a:pt x="1249334" y="1297441"/>
                </a:lnTo>
                <a:lnTo>
                  <a:pt x="1244342" y="1307646"/>
                </a:lnTo>
                <a:lnTo>
                  <a:pt x="1238669" y="1317625"/>
                </a:lnTo>
                <a:lnTo>
                  <a:pt x="1232996" y="1327603"/>
                </a:lnTo>
                <a:lnTo>
                  <a:pt x="1226869" y="1337128"/>
                </a:lnTo>
                <a:lnTo>
                  <a:pt x="1220515" y="1346653"/>
                </a:lnTo>
                <a:lnTo>
                  <a:pt x="1214161" y="1355951"/>
                </a:lnTo>
                <a:lnTo>
                  <a:pt x="1207127" y="1365023"/>
                </a:lnTo>
                <a:lnTo>
                  <a:pt x="1200092" y="1373868"/>
                </a:lnTo>
                <a:lnTo>
                  <a:pt x="1192604" y="1382259"/>
                </a:lnTo>
                <a:lnTo>
                  <a:pt x="1184889" y="1390650"/>
                </a:lnTo>
                <a:lnTo>
                  <a:pt x="1177173" y="1398587"/>
                </a:lnTo>
                <a:lnTo>
                  <a:pt x="1169004" y="1406525"/>
                </a:lnTo>
                <a:lnTo>
                  <a:pt x="1160381" y="1414235"/>
                </a:lnTo>
                <a:lnTo>
                  <a:pt x="1151531" y="1421493"/>
                </a:lnTo>
                <a:lnTo>
                  <a:pt x="1142681" y="1428523"/>
                </a:lnTo>
                <a:lnTo>
                  <a:pt x="1133377" y="1435553"/>
                </a:lnTo>
                <a:lnTo>
                  <a:pt x="1122939" y="1442584"/>
                </a:lnTo>
                <a:lnTo>
                  <a:pt x="1112501" y="1449387"/>
                </a:lnTo>
                <a:lnTo>
                  <a:pt x="1101381" y="1455737"/>
                </a:lnTo>
                <a:lnTo>
                  <a:pt x="1090489" y="1461634"/>
                </a:lnTo>
                <a:lnTo>
                  <a:pt x="1079143" y="1467076"/>
                </a:lnTo>
                <a:lnTo>
                  <a:pt x="1067797" y="1472293"/>
                </a:lnTo>
                <a:lnTo>
                  <a:pt x="1055997" y="1477282"/>
                </a:lnTo>
                <a:lnTo>
                  <a:pt x="1044651" y="1481591"/>
                </a:lnTo>
                <a:lnTo>
                  <a:pt x="1032624" y="1485446"/>
                </a:lnTo>
                <a:lnTo>
                  <a:pt x="1020597" y="1488848"/>
                </a:lnTo>
                <a:lnTo>
                  <a:pt x="1008571" y="1492023"/>
                </a:lnTo>
                <a:lnTo>
                  <a:pt x="996090" y="1494744"/>
                </a:lnTo>
                <a:lnTo>
                  <a:pt x="983609" y="1497239"/>
                </a:lnTo>
                <a:lnTo>
                  <a:pt x="971129" y="1499280"/>
                </a:lnTo>
                <a:lnTo>
                  <a:pt x="958648" y="1500641"/>
                </a:lnTo>
                <a:lnTo>
                  <a:pt x="945713" y="1502001"/>
                </a:lnTo>
                <a:lnTo>
                  <a:pt x="933006" y="1502682"/>
                </a:lnTo>
                <a:lnTo>
                  <a:pt x="919844" y="1503362"/>
                </a:lnTo>
                <a:lnTo>
                  <a:pt x="906910" y="1503362"/>
                </a:lnTo>
                <a:lnTo>
                  <a:pt x="893748" y="1502909"/>
                </a:lnTo>
                <a:lnTo>
                  <a:pt x="880587" y="1502228"/>
                </a:lnTo>
                <a:lnTo>
                  <a:pt x="867199" y="1501321"/>
                </a:lnTo>
                <a:lnTo>
                  <a:pt x="853810" y="1499960"/>
                </a:lnTo>
                <a:lnTo>
                  <a:pt x="840195" y="1498146"/>
                </a:lnTo>
                <a:lnTo>
                  <a:pt x="827033" y="1496105"/>
                </a:lnTo>
                <a:lnTo>
                  <a:pt x="813418" y="1493610"/>
                </a:lnTo>
                <a:lnTo>
                  <a:pt x="799803" y="1490662"/>
                </a:lnTo>
                <a:lnTo>
                  <a:pt x="786188" y="1487487"/>
                </a:lnTo>
                <a:lnTo>
                  <a:pt x="772799" y="1483859"/>
                </a:lnTo>
                <a:lnTo>
                  <a:pt x="759184" y="1480003"/>
                </a:lnTo>
                <a:lnTo>
                  <a:pt x="745342" y="1475694"/>
                </a:lnTo>
                <a:lnTo>
                  <a:pt x="731726" y="1470932"/>
                </a:lnTo>
                <a:lnTo>
                  <a:pt x="718111" y="1466169"/>
                </a:lnTo>
                <a:lnTo>
                  <a:pt x="704269" y="1460726"/>
                </a:lnTo>
                <a:lnTo>
                  <a:pt x="690881" y="1455057"/>
                </a:lnTo>
                <a:lnTo>
                  <a:pt x="677265" y="1449387"/>
                </a:lnTo>
                <a:lnTo>
                  <a:pt x="663650" y="1442810"/>
                </a:lnTo>
                <a:lnTo>
                  <a:pt x="650035" y="1436234"/>
                </a:lnTo>
                <a:lnTo>
                  <a:pt x="636419" y="1429203"/>
                </a:lnTo>
                <a:lnTo>
                  <a:pt x="623031" y="1422173"/>
                </a:lnTo>
                <a:lnTo>
                  <a:pt x="609643" y="1414462"/>
                </a:lnTo>
                <a:lnTo>
                  <a:pt x="596254" y="1406525"/>
                </a:lnTo>
                <a:lnTo>
                  <a:pt x="583093" y="1398134"/>
                </a:lnTo>
                <a:lnTo>
                  <a:pt x="569705" y="1389743"/>
                </a:lnTo>
                <a:lnTo>
                  <a:pt x="556316" y="1380671"/>
                </a:lnTo>
                <a:lnTo>
                  <a:pt x="543382" y="1371373"/>
                </a:lnTo>
                <a:lnTo>
                  <a:pt x="530220" y="1361848"/>
                </a:lnTo>
                <a:lnTo>
                  <a:pt x="517513" y="1352096"/>
                </a:lnTo>
                <a:lnTo>
                  <a:pt x="504578" y="1341891"/>
                </a:lnTo>
                <a:lnTo>
                  <a:pt x="491870" y="1331232"/>
                </a:lnTo>
                <a:lnTo>
                  <a:pt x="479390" y="1320573"/>
                </a:lnTo>
                <a:lnTo>
                  <a:pt x="466682" y="1309460"/>
                </a:lnTo>
                <a:lnTo>
                  <a:pt x="454428" y="1298121"/>
                </a:lnTo>
                <a:lnTo>
                  <a:pt x="442175" y="1286555"/>
                </a:lnTo>
                <a:lnTo>
                  <a:pt x="430148" y="1274535"/>
                </a:lnTo>
                <a:lnTo>
                  <a:pt x="418121" y="1262289"/>
                </a:lnTo>
                <a:lnTo>
                  <a:pt x="406321" y="1249589"/>
                </a:lnTo>
                <a:lnTo>
                  <a:pt x="394748" y="1236889"/>
                </a:lnTo>
                <a:lnTo>
                  <a:pt x="383402" y="1223509"/>
                </a:lnTo>
                <a:lnTo>
                  <a:pt x="372056" y="1210355"/>
                </a:lnTo>
                <a:lnTo>
                  <a:pt x="360937" y="1196521"/>
                </a:lnTo>
                <a:lnTo>
                  <a:pt x="350045" y="1182687"/>
                </a:lnTo>
                <a:lnTo>
                  <a:pt x="339152" y="1168173"/>
                </a:lnTo>
                <a:lnTo>
                  <a:pt x="328714" y="1153659"/>
                </a:lnTo>
                <a:lnTo>
                  <a:pt x="318276" y="1139144"/>
                </a:lnTo>
                <a:lnTo>
                  <a:pt x="308291" y="1124176"/>
                </a:lnTo>
                <a:lnTo>
                  <a:pt x="298760" y="1109209"/>
                </a:lnTo>
                <a:lnTo>
                  <a:pt x="289230" y="1094241"/>
                </a:lnTo>
                <a:lnTo>
                  <a:pt x="280380" y="1079273"/>
                </a:lnTo>
                <a:lnTo>
                  <a:pt x="271757" y="1064078"/>
                </a:lnTo>
                <a:lnTo>
                  <a:pt x="263588" y="1048657"/>
                </a:lnTo>
                <a:lnTo>
                  <a:pt x="255191" y="1033689"/>
                </a:lnTo>
                <a:lnTo>
                  <a:pt x="247703" y="1018268"/>
                </a:lnTo>
                <a:lnTo>
                  <a:pt x="240215" y="1003073"/>
                </a:lnTo>
                <a:lnTo>
                  <a:pt x="233180" y="987651"/>
                </a:lnTo>
                <a:lnTo>
                  <a:pt x="226599" y="972230"/>
                </a:lnTo>
                <a:lnTo>
                  <a:pt x="220246" y="956809"/>
                </a:lnTo>
                <a:lnTo>
                  <a:pt x="214119" y="941614"/>
                </a:lnTo>
                <a:lnTo>
                  <a:pt x="208219" y="925965"/>
                </a:lnTo>
                <a:lnTo>
                  <a:pt x="202773" y="910544"/>
                </a:lnTo>
                <a:lnTo>
                  <a:pt x="197780" y="895123"/>
                </a:lnTo>
                <a:lnTo>
                  <a:pt x="193015" y="879928"/>
                </a:lnTo>
                <a:lnTo>
                  <a:pt x="188477" y="864280"/>
                </a:lnTo>
                <a:lnTo>
                  <a:pt x="184392" y="848858"/>
                </a:lnTo>
                <a:lnTo>
                  <a:pt x="180534" y="833437"/>
                </a:lnTo>
                <a:lnTo>
                  <a:pt x="177130" y="818469"/>
                </a:lnTo>
                <a:lnTo>
                  <a:pt x="174180" y="803048"/>
                </a:lnTo>
                <a:lnTo>
                  <a:pt x="171004" y="788080"/>
                </a:lnTo>
                <a:lnTo>
                  <a:pt x="168734" y="772885"/>
                </a:lnTo>
                <a:lnTo>
                  <a:pt x="166465" y="757690"/>
                </a:lnTo>
                <a:lnTo>
                  <a:pt x="164650" y="742723"/>
                </a:lnTo>
                <a:lnTo>
                  <a:pt x="163061" y="727755"/>
                </a:lnTo>
                <a:lnTo>
                  <a:pt x="161927" y="713014"/>
                </a:lnTo>
                <a:lnTo>
                  <a:pt x="161019" y="698499"/>
                </a:lnTo>
                <a:lnTo>
                  <a:pt x="160565" y="683532"/>
                </a:lnTo>
                <a:lnTo>
                  <a:pt x="160338" y="669244"/>
                </a:lnTo>
                <a:lnTo>
                  <a:pt x="160338" y="654730"/>
                </a:lnTo>
                <a:lnTo>
                  <a:pt x="160792" y="640669"/>
                </a:lnTo>
                <a:lnTo>
                  <a:pt x="161473" y="626155"/>
                </a:lnTo>
                <a:lnTo>
                  <a:pt x="162607" y="612321"/>
                </a:lnTo>
                <a:lnTo>
                  <a:pt x="164196" y="598260"/>
                </a:lnTo>
                <a:lnTo>
                  <a:pt x="166011" y="584880"/>
                </a:lnTo>
                <a:lnTo>
                  <a:pt x="168053" y="571273"/>
                </a:lnTo>
                <a:lnTo>
                  <a:pt x="170323" y="557665"/>
                </a:lnTo>
                <a:lnTo>
                  <a:pt x="173046" y="544285"/>
                </a:lnTo>
                <a:lnTo>
                  <a:pt x="175996" y="531358"/>
                </a:lnTo>
                <a:lnTo>
                  <a:pt x="179400" y="518432"/>
                </a:lnTo>
                <a:lnTo>
                  <a:pt x="183030" y="505732"/>
                </a:lnTo>
                <a:lnTo>
                  <a:pt x="187115" y="493258"/>
                </a:lnTo>
                <a:lnTo>
                  <a:pt x="191426" y="480785"/>
                </a:lnTo>
                <a:lnTo>
                  <a:pt x="196192" y="468765"/>
                </a:lnTo>
                <a:lnTo>
                  <a:pt x="200957" y="456746"/>
                </a:lnTo>
                <a:lnTo>
                  <a:pt x="206403" y="445407"/>
                </a:lnTo>
                <a:lnTo>
                  <a:pt x="212076" y="433840"/>
                </a:lnTo>
                <a:lnTo>
                  <a:pt x="217976" y="422501"/>
                </a:lnTo>
                <a:lnTo>
                  <a:pt x="224330" y="411842"/>
                </a:lnTo>
                <a:lnTo>
                  <a:pt x="230911" y="400957"/>
                </a:lnTo>
                <a:lnTo>
                  <a:pt x="237945" y="390524"/>
                </a:lnTo>
                <a:lnTo>
                  <a:pt x="244980" y="380319"/>
                </a:lnTo>
                <a:lnTo>
                  <a:pt x="252695" y="370340"/>
                </a:lnTo>
                <a:lnTo>
                  <a:pt x="260638" y="360589"/>
                </a:lnTo>
                <a:lnTo>
                  <a:pt x="268807" y="351290"/>
                </a:lnTo>
                <a:lnTo>
                  <a:pt x="277657" y="342219"/>
                </a:lnTo>
                <a:lnTo>
                  <a:pt x="286507" y="333374"/>
                </a:lnTo>
                <a:lnTo>
                  <a:pt x="295810" y="324983"/>
                </a:lnTo>
                <a:lnTo>
                  <a:pt x="305114" y="316819"/>
                </a:lnTo>
                <a:lnTo>
                  <a:pt x="315099" y="308882"/>
                </a:lnTo>
                <a:lnTo>
                  <a:pt x="325537" y="301171"/>
                </a:lnTo>
                <a:lnTo>
                  <a:pt x="334614" y="294821"/>
                </a:lnTo>
                <a:lnTo>
                  <a:pt x="343918" y="288924"/>
                </a:lnTo>
                <a:lnTo>
                  <a:pt x="353675" y="283255"/>
                </a:lnTo>
                <a:lnTo>
                  <a:pt x="362979" y="278039"/>
                </a:lnTo>
                <a:lnTo>
                  <a:pt x="372964" y="272823"/>
                </a:lnTo>
                <a:lnTo>
                  <a:pt x="382948" y="268060"/>
                </a:lnTo>
                <a:lnTo>
                  <a:pt x="392933" y="263524"/>
                </a:lnTo>
                <a:lnTo>
                  <a:pt x="403371" y="259442"/>
                </a:lnTo>
                <a:lnTo>
                  <a:pt x="413583" y="255587"/>
                </a:lnTo>
                <a:lnTo>
                  <a:pt x="424021" y="252185"/>
                </a:lnTo>
                <a:lnTo>
                  <a:pt x="434459" y="248783"/>
                </a:lnTo>
                <a:lnTo>
                  <a:pt x="445352" y="246062"/>
                </a:lnTo>
                <a:lnTo>
                  <a:pt x="456017" y="243340"/>
                </a:lnTo>
                <a:lnTo>
                  <a:pt x="466909" y="241073"/>
                </a:lnTo>
                <a:lnTo>
                  <a:pt x="478028" y="239032"/>
                </a:lnTo>
                <a:lnTo>
                  <a:pt x="488920" y="237444"/>
                </a:lnTo>
                <a:lnTo>
                  <a:pt x="500267" y="236083"/>
                </a:lnTo>
                <a:lnTo>
                  <a:pt x="511613" y="234949"/>
                </a:lnTo>
                <a:lnTo>
                  <a:pt x="522732" y="234269"/>
                </a:lnTo>
                <a:lnTo>
                  <a:pt x="534078" y="233589"/>
                </a:lnTo>
                <a:lnTo>
                  <a:pt x="545651" y="233362"/>
                </a:lnTo>
                <a:close/>
                <a:moveTo>
                  <a:pt x="1471613" y="153987"/>
                </a:moveTo>
                <a:lnTo>
                  <a:pt x="1475922" y="153987"/>
                </a:lnTo>
                <a:lnTo>
                  <a:pt x="1481819" y="154667"/>
                </a:lnTo>
                <a:lnTo>
                  <a:pt x="1488849" y="155799"/>
                </a:lnTo>
                <a:lnTo>
                  <a:pt x="1497240" y="157839"/>
                </a:lnTo>
                <a:lnTo>
                  <a:pt x="1506538" y="160557"/>
                </a:lnTo>
                <a:lnTo>
                  <a:pt x="1511301" y="162143"/>
                </a:lnTo>
                <a:lnTo>
                  <a:pt x="1516517" y="164182"/>
                </a:lnTo>
                <a:lnTo>
                  <a:pt x="1521733" y="166222"/>
                </a:lnTo>
                <a:lnTo>
                  <a:pt x="1527176" y="168714"/>
                </a:lnTo>
                <a:lnTo>
                  <a:pt x="1532846" y="171433"/>
                </a:lnTo>
                <a:lnTo>
                  <a:pt x="1538515" y="174605"/>
                </a:lnTo>
                <a:lnTo>
                  <a:pt x="1544185" y="177550"/>
                </a:lnTo>
                <a:lnTo>
                  <a:pt x="1549628" y="181175"/>
                </a:lnTo>
                <a:lnTo>
                  <a:pt x="1555524" y="185027"/>
                </a:lnTo>
                <a:lnTo>
                  <a:pt x="1561194" y="189105"/>
                </a:lnTo>
                <a:lnTo>
                  <a:pt x="1567090" y="193636"/>
                </a:lnTo>
                <a:lnTo>
                  <a:pt x="1572760" y="198394"/>
                </a:lnTo>
                <a:lnTo>
                  <a:pt x="1578430" y="203379"/>
                </a:lnTo>
                <a:lnTo>
                  <a:pt x="1583646" y="209043"/>
                </a:lnTo>
                <a:lnTo>
                  <a:pt x="1589315" y="214934"/>
                </a:lnTo>
                <a:lnTo>
                  <a:pt x="1594531" y="221051"/>
                </a:lnTo>
                <a:lnTo>
                  <a:pt x="1599521" y="227622"/>
                </a:lnTo>
                <a:lnTo>
                  <a:pt x="1604737" y="234645"/>
                </a:lnTo>
                <a:lnTo>
                  <a:pt x="1609273" y="241669"/>
                </a:lnTo>
                <a:lnTo>
                  <a:pt x="1613582" y="248919"/>
                </a:lnTo>
                <a:lnTo>
                  <a:pt x="1617437" y="256396"/>
                </a:lnTo>
                <a:lnTo>
                  <a:pt x="1621065" y="263420"/>
                </a:lnTo>
                <a:lnTo>
                  <a:pt x="1624240" y="270670"/>
                </a:lnTo>
                <a:lnTo>
                  <a:pt x="1626962" y="277467"/>
                </a:lnTo>
                <a:lnTo>
                  <a:pt x="1629230" y="284717"/>
                </a:lnTo>
                <a:lnTo>
                  <a:pt x="1631271" y="291514"/>
                </a:lnTo>
                <a:lnTo>
                  <a:pt x="1633085" y="298538"/>
                </a:lnTo>
                <a:lnTo>
                  <a:pt x="1634673" y="305108"/>
                </a:lnTo>
                <a:lnTo>
                  <a:pt x="1636033" y="311905"/>
                </a:lnTo>
                <a:lnTo>
                  <a:pt x="1636714" y="318249"/>
                </a:lnTo>
                <a:lnTo>
                  <a:pt x="1637394" y="324593"/>
                </a:lnTo>
                <a:lnTo>
                  <a:pt x="1638074" y="330711"/>
                </a:lnTo>
                <a:lnTo>
                  <a:pt x="1638301" y="336601"/>
                </a:lnTo>
                <a:lnTo>
                  <a:pt x="1638301" y="342492"/>
                </a:lnTo>
                <a:lnTo>
                  <a:pt x="1638301" y="347930"/>
                </a:lnTo>
                <a:lnTo>
                  <a:pt x="1638074" y="352914"/>
                </a:lnTo>
                <a:lnTo>
                  <a:pt x="1637167" y="362657"/>
                </a:lnTo>
                <a:lnTo>
                  <a:pt x="1636033" y="371040"/>
                </a:lnTo>
                <a:lnTo>
                  <a:pt x="1634673" y="378290"/>
                </a:lnTo>
                <a:lnTo>
                  <a:pt x="1632858" y="383954"/>
                </a:lnTo>
                <a:lnTo>
                  <a:pt x="1631271" y="387806"/>
                </a:lnTo>
                <a:lnTo>
                  <a:pt x="1630817" y="388939"/>
                </a:lnTo>
                <a:lnTo>
                  <a:pt x="1630137" y="390072"/>
                </a:lnTo>
                <a:lnTo>
                  <a:pt x="1629457" y="390525"/>
                </a:lnTo>
                <a:lnTo>
                  <a:pt x="1629003" y="390298"/>
                </a:lnTo>
                <a:lnTo>
                  <a:pt x="1628549" y="390072"/>
                </a:lnTo>
                <a:lnTo>
                  <a:pt x="1628323" y="389619"/>
                </a:lnTo>
                <a:lnTo>
                  <a:pt x="1628096" y="386900"/>
                </a:lnTo>
                <a:lnTo>
                  <a:pt x="1627869" y="377157"/>
                </a:lnTo>
                <a:lnTo>
                  <a:pt x="1627869" y="370360"/>
                </a:lnTo>
                <a:lnTo>
                  <a:pt x="1627415" y="362430"/>
                </a:lnTo>
                <a:lnTo>
                  <a:pt x="1626962" y="353141"/>
                </a:lnTo>
                <a:lnTo>
                  <a:pt x="1626055" y="343172"/>
                </a:lnTo>
                <a:lnTo>
                  <a:pt x="1624694" y="332297"/>
                </a:lnTo>
                <a:lnTo>
                  <a:pt x="1622653" y="320742"/>
                </a:lnTo>
                <a:lnTo>
                  <a:pt x="1621292" y="314851"/>
                </a:lnTo>
                <a:lnTo>
                  <a:pt x="1619932" y="308733"/>
                </a:lnTo>
                <a:lnTo>
                  <a:pt x="1618117" y="302616"/>
                </a:lnTo>
                <a:lnTo>
                  <a:pt x="1616076" y="296272"/>
                </a:lnTo>
                <a:lnTo>
                  <a:pt x="1614035" y="289928"/>
                </a:lnTo>
                <a:lnTo>
                  <a:pt x="1611314" y="283358"/>
                </a:lnTo>
                <a:lnTo>
                  <a:pt x="1608592" y="277014"/>
                </a:lnTo>
                <a:lnTo>
                  <a:pt x="1605417" y="270443"/>
                </a:lnTo>
                <a:lnTo>
                  <a:pt x="1602242" y="264099"/>
                </a:lnTo>
                <a:lnTo>
                  <a:pt x="1598614" y="257302"/>
                </a:lnTo>
                <a:lnTo>
                  <a:pt x="1594531" y="250958"/>
                </a:lnTo>
                <a:lnTo>
                  <a:pt x="1590223" y="244614"/>
                </a:lnTo>
                <a:lnTo>
                  <a:pt x="1585687" y="238271"/>
                </a:lnTo>
                <a:lnTo>
                  <a:pt x="1581151" y="232153"/>
                </a:lnTo>
                <a:lnTo>
                  <a:pt x="1576615" y="226262"/>
                </a:lnTo>
                <a:lnTo>
                  <a:pt x="1571626" y="220825"/>
                </a:lnTo>
                <a:lnTo>
                  <a:pt x="1566864" y="215614"/>
                </a:lnTo>
                <a:lnTo>
                  <a:pt x="1561647" y="210856"/>
                </a:lnTo>
                <a:lnTo>
                  <a:pt x="1556658" y="205871"/>
                </a:lnTo>
                <a:lnTo>
                  <a:pt x="1551442" y="201566"/>
                </a:lnTo>
                <a:lnTo>
                  <a:pt x="1546453" y="197488"/>
                </a:lnTo>
                <a:lnTo>
                  <a:pt x="1541237" y="193636"/>
                </a:lnTo>
                <a:lnTo>
                  <a:pt x="1536247" y="190011"/>
                </a:lnTo>
                <a:lnTo>
                  <a:pt x="1531031" y="186839"/>
                </a:lnTo>
                <a:lnTo>
                  <a:pt x="1521053" y="180722"/>
                </a:lnTo>
                <a:lnTo>
                  <a:pt x="1511301" y="175284"/>
                </a:lnTo>
                <a:lnTo>
                  <a:pt x="1502456" y="170980"/>
                </a:lnTo>
                <a:lnTo>
                  <a:pt x="1494292" y="167128"/>
                </a:lnTo>
                <a:lnTo>
                  <a:pt x="1486808" y="163729"/>
                </a:lnTo>
                <a:lnTo>
                  <a:pt x="1480458" y="161237"/>
                </a:lnTo>
                <a:lnTo>
                  <a:pt x="1475015" y="159198"/>
                </a:lnTo>
                <a:lnTo>
                  <a:pt x="1471386" y="157612"/>
                </a:lnTo>
                <a:lnTo>
                  <a:pt x="1469119" y="156253"/>
                </a:lnTo>
                <a:lnTo>
                  <a:pt x="1468665" y="155799"/>
                </a:lnTo>
                <a:lnTo>
                  <a:pt x="1468438" y="155346"/>
                </a:lnTo>
                <a:lnTo>
                  <a:pt x="1468665" y="154893"/>
                </a:lnTo>
                <a:lnTo>
                  <a:pt x="1469119" y="154667"/>
                </a:lnTo>
                <a:lnTo>
                  <a:pt x="1470253" y="154213"/>
                </a:lnTo>
                <a:lnTo>
                  <a:pt x="1471613" y="153987"/>
                </a:lnTo>
                <a:close/>
                <a:moveTo>
                  <a:pt x="1488832" y="74612"/>
                </a:moveTo>
                <a:lnTo>
                  <a:pt x="1491542" y="74612"/>
                </a:lnTo>
                <a:lnTo>
                  <a:pt x="1494705" y="74839"/>
                </a:lnTo>
                <a:lnTo>
                  <a:pt x="1498546" y="75066"/>
                </a:lnTo>
                <a:lnTo>
                  <a:pt x="1502838" y="75519"/>
                </a:lnTo>
                <a:lnTo>
                  <a:pt x="1507356" y="76426"/>
                </a:lnTo>
                <a:lnTo>
                  <a:pt x="1512552" y="77107"/>
                </a:lnTo>
                <a:lnTo>
                  <a:pt x="1518200" y="78467"/>
                </a:lnTo>
                <a:lnTo>
                  <a:pt x="1524074" y="80055"/>
                </a:lnTo>
                <a:lnTo>
                  <a:pt x="1530400" y="81642"/>
                </a:lnTo>
                <a:lnTo>
                  <a:pt x="1536951" y="83910"/>
                </a:lnTo>
                <a:lnTo>
                  <a:pt x="1543954" y="86178"/>
                </a:lnTo>
                <a:lnTo>
                  <a:pt x="1550732" y="88673"/>
                </a:lnTo>
                <a:lnTo>
                  <a:pt x="1558187" y="91848"/>
                </a:lnTo>
                <a:lnTo>
                  <a:pt x="1565642" y="95023"/>
                </a:lnTo>
                <a:lnTo>
                  <a:pt x="1573097" y="98878"/>
                </a:lnTo>
                <a:lnTo>
                  <a:pt x="1581004" y="102960"/>
                </a:lnTo>
                <a:lnTo>
                  <a:pt x="1588911" y="107496"/>
                </a:lnTo>
                <a:lnTo>
                  <a:pt x="1596818" y="112485"/>
                </a:lnTo>
                <a:lnTo>
                  <a:pt x="1604725" y="117928"/>
                </a:lnTo>
                <a:lnTo>
                  <a:pt x="1612632" y="123371"/>
                </a:lnTo>
                <a:lnTo>
                  <a:pt x="1620539" y="129721"/>
                </a:lnTo>
                <a:lnTo>
                  <a:pt x="1628446" y="136298"/>
                </a:lnTo>
                <a:lnTo>
                  <a:pt x="1636127" y="143328"/>
                </a:lnTo>
                <a:lnTo>
                  <a:pt x="1643808" y="151039"/>
                </a:lnTo>
                <a:lnTo>
                  <a:pt x="1651489" y="159203"/>
                </a:lnTo>
                <a:lnTo>
                  <a:pt x="1658493" y="168048"/>
                </a:lnTo>
                <a:lnTo>
                  <a:pt x="1665722" y="177119"/>
                </a:lnTo>
                <a:lnTo>
                  <a:pt x="1672499" y="186871"/>
                </a:lnTo>
                <a:lnTo>
                  <a:pt x="1679051" y="196623"/>
                </a:lnTo>
                <a:lnTo>
                  <a:pt x="1685150" y="206601"/>
                </a:lnTo>
                <a:lnTo>
                  <a:pt x="1690346" y="216580"/>
                </a:lnTo>
                <a:lnTo>
                  <a:pt x="1695316" y="226559"/>
                </a:lnTo>
                <a:lnTo>
                  <a:pt x="1699609" y="236537"/>
                </a:lnTo>
                <a:lnTo>
                  <a:pt x="1703449" y="246516"/>
                </a:lnTo>
                <a:lnTo>
                  <a:pt x="1706838" y="256268"/>
                </a:lnTo>
                <a:lnTo>
                  <a:pt x="1709549" y="266019"/>
                </a:lnTo>
                <a:lnTo>
                  <a:pt x="1712034" y="275544"/>
                </a:lnTo>
                <a:lnTo>
                  <a:pt x="1714067" y="284616"/>
                </a:lnTo>
                <a:lnTo>
                  <a:pt x="1715649" y="293914"/>
                </a:lnTo>
                <a:lnTo>
                  <a:pt x="1717004" y="302759"/>
                </a:lnTo>
                <a:lnTo>
                  <a:pt x="1717908" y="311830"/>
                </a:lnTo>
                <a:lnTo>
                  <a:pt x="1718811" y="320221"/>
                </a:lnTo>
                <a:lnTo>
                  <a:pt x="1719037" y="328385"/>
                </a:lnTo>
                <a:lnTo>
                  <a:pt x="1719263" y="336323"/>
                </a:lnTo>
                <a:lnTo>
                  <a:pt x="1719037" y="344034"/>
                </a:lnTo>
                <a:lnTo>
                  <a:pt x="1718811" y="351291"/>
                </a:lnTo>
                <a:lnTo>
                  <a:pt x="1718134" y="358094"/>
                </a:lnTo>
                <a:lnTo>
                  <a:pt x="1717682" y="364444"/>
                </a:lnTo>
                <a:lnTo>
                  <a:pt x="1717004" y="370794"/>
                </a:lnTo>
                <a:lnTo>
                  <a:pt x="1715875" y="376237"/>
                </a:lnTo>
                <a:lnTo>
                  <a:pt x="1714971" y="381453"/>
                </a:lnTo>
                <a:lnTo>
                  <a:pt x="1713841" y="385989"/>
                </a:lnTo>
                <a:lnTo>
                  <a:pt x="1712938" y="390298"/>
                </a:lnTo>
                <a:lnTo>
                  <a:pt x="1711808" y="393927"/>
                </a:lnTo>
                <a:lnTo>
                  <a:pt x="1710904" y="397102"/>
                </a:lnTo>
                <a:lnTo>
                  <a:pt x="1709775" y="399596"/>
                </a:lnTo>
                <a:lnTo>
                  <a:pt x="1708871" y="401411"/>
                </a:lnTo>
                <a:lnTo>
                  <a:pt x="1707742" y="402771"/>
                </a:lnTo>
                <a:lnTo>
                  <a:pt x="1707064" y="403225"/>
                </a:lnTo>
                <a:lnTo>
                  <a:pt x="1706838" y="403225"/>
                </a:lnTo>
                <a:lnTo>
                  <a:pt x="1706160" y="403225"/>
                </a:lnTo>
                <a:lnTo>
                  <a:pt x="1705708" y="402771"/>
                </a:lnTo>
                <a:lnTo>
                  <a:pt x="1705483" y="401864"/>
                </a:lnTo>
                <a:lnTo>
                  <a:pt x="1705257" y="400277"/>
                </a:lnTo>
                <a:lnTo>
                  <a:pt x="1705031" y="398236"/>
                </a:lnTo>
                <a:lnTo>
                  <a:pt x="1704805" y="392339"/>
                </a:lnTo>
                <a:lnTo>
                  <a:pt x="1704805" y="384855"/>
                </a:lnTo>
                <a:lnTo>
                  <a:pt x="1704353" y="375330"/>
                </a:lnTo>
                <a:lnTo>
                  <a:pt x="1704127" y="363991"/>
                </a:lnTo>
                <a:lnTo>
                  <a:pt x="1703449" y="351518"/>
                </a:lnTo>
                <a:lnTo>
                  <a:pt x="1702094" y="337457"/>
                </a:lnTo>
                <a:lnTo>
                  <a:pt x="1701416" y="329973"/>
                </a:lnTo>
                <a:lnTo>
                  <a:pt x="1700061" y="322262"/>
                </a:lnTo>
                <a:lnTo>
                  <a:pt x="1698931" y="314325"/>
                </a:lnTo>
                <a:lnTo>
                  <a:pt x="1697350" y="306387"/>
                </a:lnTo>
                <a:lnTo>
                  <a:pt x="1695542" y="297996"/>
                </a:lnTo>
                <a:lnTo>
                  <a:pt x="1693509" y="289605"/>
                </a:lnTo>
                <a:lnTo>
                  <a:pt x="1691250" y="280760"/>
                </a:lnTo>
                <a:lnTo>
                  <a:pt x="1688313" y="272143"/>
                </a:lnTo>
                <a:lnTo>
                  <a:pt x="1685376" y="263525"/>
                </a:lnTo>
                <a:lnTo>
                  <a:pt x="1681988" y="254453"/>
                </a:lnTo>
                <a:lnTo>
                  <a:pt x="1678147" y="245609"/>
                </a:lnTo>
                <a:lnTo>
                  <a:pt x="1673855" y="236310"/>
                </a:lnTo>
                <a:lnTo>
                  <a:pt x="1669336" y="227466"/>
                </a:lnTo>
                <a:lnTo>
                  <a:pt x="1664140" y="218394"/>
                </a:lnTo>
                <a:lnTo>
                  <a:pt x="1658944" y="209550"/>
                </a:lnTo>
                <a:lnTo>
                  <a:pt x="1652619" y="200478"/>
                </a:lnTo>
                <a:lnTo>
                  <a:pt x="1646519" y="191633"/>
                </a:lnTo>
                <a:lnTo>
                  <a:pt x="1640194" y="183016"/>
                </a:lnTo>
                <a:lnTo>
                  <a:pt x="1633868" y="175078"/>
                </a:lnTo>
                <a:lnTo>
                  <a:pt x="1627091" y="167594"/>
                </a:lnTo>
                <a:lnTo>
                  <a:pt x="1620313" y="160337"/>
                </a:lnTo>
                <a:lnTo>
                  <a:pt x="1613310" y="153307"/>
                </a:lnTo>
                <a:lnTo>
                  <a:pt x="1606307" y="146957"/>
                </a:lnTo>
                <a:lnTo>
                  <a:pt x="1599303" y="140833"/>
                </a:lnTo>
                <a:lnTo>
                  <a:pt x="1592074" y="135164"/>
                </a:lnTo>
                <a:lnTo>
                  <a:pt x="1584845" y="129948"/>
                </a:lnTo>
                <a:lnTo>
                  <a:pt x="1577841" y="124732"/>
                </a:lnTo>
                <a:lnTo>
                  <a:pt x="1570612" y="120196"/>
                </a:lnTo>
                <a:lnTo>
                  <a:pt x="1563835" y="115887"/>
                </a:lnTo>
                <a:lnTo>
                  <a:pt x="1556831" y="111805"/>
                </a:lnTo>
                <a:lnTo>
                  <a:pt x="1550280" y="107949"/>
                </a:lnTo>
                <a:lnTo>
                  <a:pt x="1543728" y="104321"/>
                </a:lnTo>
                <a:lnTo>
                  <a:pt x="1531077" y="98198"/>
                </a:lnTo>
                <a:lnTo>
                  <a:pt x="1519782" y="92755"/>
                </a:lnTo>
                <a:lnTo>
                  <a:pt x="1509390" y="88446"/>
                </a:lnTo>
                <a:lnTo>
                  <a:pt x="1500579" y="84817"/>
                </a:lnTo>
                <a:lnTo>
                  <a:pt x="1493350" y="81642"/>
                </a:lnTo>
                <a:lnTo>
                  <a:pt x="1488380" y="79374"/>
                </a:lnTo>
                <a:lnTo>
                  <a:pt x="1486346" y="78694"/>
                </a:lnTo>
                <a:lnTo>
                  <a:pt x="1484991" y="78014"/>
                </a:lnTo>
                <a:lnTo>
                  <a:pt x="1484539" y="77107"/>
                </a:lnTo>
                <a:lnTo>
                  <a:pt x="1484313" y="76653"/>
                </a:lnTo>
                <a:lnTo>
                  <a:pt x="1484313" y="76199"/>
                </a:lnTo>
                <a:lnTo>
                  <a:pt x="1484539" y="75973"/>
                </a:lnTo>
                <a:lnTo>
                  <a:pt x="1485217" y="75292"/>
                </a:lnTo>
                <a:lnTo>
                  <a:pt x="1486798" y="74839"/>
                </a:lnTo>
                <a:lnTo>
                  <a:pt x="1488832" y="74612"/>
                </a:lnTo>
                <a:close/>
                <a:moveTo>
                  <a:pt x="1523085" y="0"/>
                </a:moveTo>
                <a:lnTo>
                  <a:pt x="1526481" y="0"/>
                </a:lnTo>
                <a:lnTo>
                  <a:pt x="1530330" y="0"/>
                </a:lnTo>
                <a:lnTo>
                  <a:pt x="1534859" y="226"/>
                </a:lnTo>
                <a:lnTo>
                  <a:pt x="1540293" y="906"/>
                </a:lnTo>
                <a:lnTo>
                  <a:pt x="1545954" y="1811"/>
                </a:lnTo>
                <a:lnTo>
                  <a:pt x="1552294" y="2943"/>
                </a:lnTo>
                <a:lnTo>
                  <a:pt x="1559313" y="4528"/>
                </a:lnTo>
                <a:lnTo>
                  <a:pt x="1566332" y="6339"/>
                </a:lnTo>
                <a:lnTo>
                  <a:pt x="1574031" y="8377"/>
                </a:lnTo>
                <a:lnTo>
                  <a:pt x="1581956" y="10867"/>
                </a:lnTo>
                <a:lnTo>
                  <a:pt x="1590334" y="13810"/>
                </a:lnTo>
                <a:lnTo>
                  <a:pt x="1599165" y="16980"/>
                </a:lnTo>
                <a:lnTo>
                  <a:pt x="1607995" y="20602"/>
                </a:lnTo>
                <a:lnTo>
                  <a:pt x="1617279" y="24678"/>
                </a:lnTo>
                <a:lnTo>
                  <a:pt x="1626336" y="29432"/>
                </a:lnTo>
                <a:lnTo>
                  <a:pt x="1635846" y="34413"/>
                </a:lnTo>
                <a:lnTo>
                  <a:pt x="1645582" y="39846"/>
                </a:lnTo>
                <a:lnTo>
                  <a:pt x="1655319" y="45959"/>
                </a:lnTo>
                <a:lnTo>
                  <a:pt x="1665055" y="52298"/>
                </a:lnTo>
                <a:lnTo>
                  <a:pt x="1674565" y="59317"/>
                </a:lnTo>
                <a:lnTo>
                  <a:pt x="1684302" y="66788"/>
                </a:lnTo>
                <a:lnTo>
                  <a:pt x="1694038" y="75165"/>
                </a:lnTo>
                <a:lnTo>
                  <a:pt x="1703548" y="83768"/>
                </a:lnTo>
                <a:lnTo>
                  <a:pt x="1712832" y="93051"/>
                </a:lnTo>
                <a:lnTo>
                  <a:pt x="1721889" y="103012"/>
                </a:lnTo>
                <a:lnTo>
                  <a:pt x="1730946" y="113427"/>
                </a:lnTo>
                <a:lnTo>
                  <a:pt x="1735248" y="119087"/>
                </a:lnTo>
                <a:lnTo>
                  <a:pt x="1739550" y="124520"/>
                </a:lnTo>
                <a:lnTo>
                  <a:pt x="1743626" y="130407"/>
                </a:lnTo>
                <a:lnTo>
                  <a:pt x="1747928" y="136293"/>
                </a:lnTo>
                <a:lnTo>
                  <a:pt x="1752004" y="142406"/>
                </a:lnTo>
                <a:lnTo>
                  <a:pt x="1755853" y="148745"/>
                </a:lnTo>
                <a:lnTo>
                  <a:pt x="1759703" y="154405"/>
                </a:lnTo>
                <a:lnTo>
                  <a:pt x="1763099" y="160744"/>
                </a:lnTo>
                <a:lnTo>
                  <a:pt x="1769665" y="172970"/>
                </a:lnTo>
                <a:lnTo>
                  <a:pt x="1775553" y="184969"/>
                </a:lnTo>
                <a:lnTo>
                  <a:pt x="1780987" y="197195"/>
                </a:lnTo>
                <a:lnTo>
                  <a:pt x="1785515" y="209194"/>
                </a:lnTo>
                <a:lnTo>
                  <a:pt x="1789591" y="220967"/>
                </a:lnTo>
                <a:lnTo>
                  <a:pt x="1793214" y="232740"/>
                </a:lnTo>
                <a:lnTo>
                  <a:pt x="1795931" y="244513"/>
                </a:lnTo>
                <a:lnTo>
                  <a:pt x="1798648" y="255606"/>
                </a:lnTo>
                <a:lnTo>
                  <a:pt x="1800686" y="266926"/>
                </a:lnTo>
                <a:lnTo>
                  <a:pt x="1802045" y="277793"/>
                </a:lnTo>
                <a:lnTo>
                  <a:pt x="1803403" y="288661"/>
                </a:lnTo>
                <a:lnTo>
                  <a:pt x="1804083" y="298849"/>
                </a:lnTo>
                <a:lnTo>
                  <a:pt x="1804762" y="308810"/>
                </a:lnTo>
                <a:lnTo>
                  <a:pt x="1804988" y="318546"/>
                </a:lnTo>
                <a:lnTo>
                  <a:pt x="1804762" y="327828"/>
                </a:lnTo>
                <a:lnTo>
                  <a:pt x="1804535" y="336658"/>
                </a:lnTo>
                <a:lnTo>
                  <a:pt x="1803856" y="345034"/>
                </a:lnTo>
                <a:lnTo>
                  <a:pt x="1802950" y="352959"/>
                </a:lnTo>
                <a:lnTo>
                  <a:pt x="1802045" y="360430"/>
                </a:lnTo>
                <a:lnTo>
                  <a:pt x="1800913" y="367222"/>
                </a:lnTo>
                <a:lnTo>
                  <a:pt x="1799780" y="373561"/>
                </a:lnTo>
                <a:lnTo>
                  <a:pt x="1798648" y="378995"/>
                </a:lnTo>
                <a:lnTo>
                  <a:pt x="1797290" y="384202"/>
                </a:lnTo>
                <a:lnTo>
                  <a:pt x="1795705" y="388730"/>
                </a:lnTo>
                <a:lnTo>
                  <a:pt x="1794573" y="392352"/>
                </a:lnTo>
                <a:lnTo>
                  <a:pt x="1793214" y="395522"/>
                </a:lnTo>
                <a:lnTo>
                  <a:pt x="1792082" y="397786"/>
                </a:lnTo>
                <a:lnTo>
                  <a:pt x="1790950" y="399371"/>
                </a:lnTo>
                <a:lnTo>
                  <a:pt x="1790044" y="400050"/>
                </a:lnTo>
                <a:lnTo>
                  <a:pt x="1789591" y="400050"/>
                </a:lnTo>
                <a:lnTo>
                  <a:pt x="1789138" y="399823"/>
                </a:lnTo>
                <a:lnTo>
                  <a:pt x="1788912" y="399823"/>
                </a:lnTo>
                <a:lnTo>
                  <a:pt x="1788685" y="399597"/>
                </a:lnTo>
                <a:lnTo>
                  <a:pt x="1788006" y="398239"/>
                </a:lnTo>
                <a:lnTo>
                  <a:pt x="1787780" y="396427"/>
                </a:lnTo>
                <a:lnTo>
                  <a:pt x="1787553" y="393937"/>
                </a:lnTo>
                <a:lnTo>
                  <a:pt x="1787327" y="386919"/>
                </a:lnTo>
                <a:lnTo>
                  <a:pt x="1787100" y="377636"/>
                </a:lnTo>
                <a:lnTo>
                  <a:pt x="1787100" y="365863"/>
                </a:lnTo>
                <a:lnTo>
                  <a:pt x="1786648" y="352279"/>
                </a:lnTo>
                <a:lnTo>
                  <a:pt x="1785742" y="336884"/>
                </a:lnTo>
                <a:lnTo>
                  <a:pt x="1785063" y="328507"/>
                </a:lnTo>
                <a:lnTo>
                  <a:pt x="1784157" y="319904"/>
                </a:lnTo>
                <a:lnTo>
                  <a:pt x="1783025" y="310848"/>
                </a:lnTo>
                <a:lnTo>
                  <a:pt x="1781666" y="301339"/>
                </a:lnTo>
                <a:lnTo>
                  <a:pt x="1780081" y="292057"/>
                </a:lnTo>
                <a:lnTo>
                  <a:pt x="1778496" y="282095"/>
                </a:lnTo>
                <a:lnTo>
                  <a:pt x="1776005" y="272133"/>
                </a:lnTo>
                <a:lnTo>
                  <a:pt x="1773515" y="261493"/>
                </a:lnTo>
                <a:lnTo>
                  <a:pt x="1770798" y="251078"/>
                </a:lnTo>
                <a:lnTo>
                  <a:pt x="1767401" y="240437"/>
                </a:lnTo>
                <a:lnTo>
                  <a:pt x="1763552" y="229570"/>
                </a:lnTo>
                <a:lnTo>
                  <a:pt x="1759476" y="218929"/>
                </a:lnTo>
                <a:lnTo>
                  <a:pt x="1754948" y="207836"/>
                </a:lnTo>
                <a:lnTo>
                  <a:pt x="1749513" y="196968"/>
                </a:lnTo>
                <a:lnTo>
                  <a:pt x="1743852" y="185875"/>
                </a:lnTo>
                <a:lnTo>
                  <a:pt x="1737739" y="175008"/>
                </a:lnTo>
                <a:lnTo>
                  <a:pt x="1731172" y="163914"/>
                </a:lnTo>
                <a:lnTo>
                  <a:pt x="1723700" y="153047"/>
                </a:lnTo>
                <a:lnTo>
                  <a:pt x="1716228" y="142179"/>
                </a:lnTo>
                <a:lnTo>
                  <a:pt x="1708303" y="131765"/>
                </a:lnTo>
                <a:lnTo>
                  <a:pt x="1700378" y="122030"/>
                </a:lnTo>
                <a:lnTo>
                  <a:pt x="1692227" y="112974"/>
                </a:lnTo>
                <a:lnTo>
                  <a:pt x="1683849" y="104144"/>
                </a:lnTo>
                <a:lnTo>
                  <a:pt x="1675471" y="95767"/>
                </a:lnTo>
                <a:lnTo>
                  <a:pt x="1666867" y="87843"/>
                </a:lnTo>
                <a:lnTo>
                  <a:pt x="1658036" y="80372"/>
                </a:lnTo>
                <a:lnTo>
                  <a:pt x="1649432" y="73580"/>
                </a:lnTo>
                <a:lnTo>
                  <a:pt x="1640601" y="67241"/>
                </a:lnTo>
                <a:lnTo>
                  <a:pt x="1631997" y="60902"/>
                </a:lnTo>
                <a:lnTo>
                  <a:pt x="1623392" y="55015"/>
                </a:lnTo>
                <a:lnTo>
                  <a:pt x="1614788" y="49808"/>
                </a:lnTo>
                <a:lnTo>
                  <a:pt x="1606410" y="44827"/>
                </a:lnTo>
                <a:lnTo>
                  <a:pt x="1598259" y="40299"/>
                </a:lnTo>
                <a:lnTo>
                  <a:pt x="1590334" y="35998"/>
                </a:lnTo>
                <a:lnTo>
                  <a:pt x="1582409" y="31922"/>
                </a:lnTo>
                <a:lnTo>
                  <a:pt x="1574937" y="28300"/>
                </a:lnTo>
                <a:lnTo>
                  <a:pt x="1560898" y="21961"/>
                </a:lnTo>
                <a:lnTo>
                  <a:pt x="1548445" y="16527"/>
                </a:lnTo>
                <a:lnTo>
                  <a:pt x="1537802" y="12226"/>
                </a:lnTo>
                <a:lnTo>
                  <a:pt x="1528972" y="8603"/>
                </a:lnTo>
                <a:lnTo>
                  <a:pt x="1522405" y="5886"/>
                </a:lnTo>
                <a:lnTo>
                  <a:pt x="1520367" y="4754"/>
                </a:lnTo>
                <a:lnTo>
                  <a:pt x="1518556" y="3849"/>
                </a:lnTo>
                <a:lnTo>
                  <a:pt x="1517877" y="2717"/>
                </a:lnTo>
                <a:lnTo>
                  <a:pt x="1517650" y="2490"/>
                </a:lnTo>
                <a:lnTo>
                  <a:pt x="1517650" y="2038"/>
                </a:lnTo>
                <a:lnTo>
                  <a:pt x="1517650" y="1811"/>
                </a:lnTo>
                <a:lnTo>
                  <a:pt x="1517877" y="1132"/>
                </a:lnTo>
                <a:lnTo>
                  <a:pt x="1518782" y="679"/>
                </a:lnTo>
                <a:lnTo>
                  <a:pt x="1520594" y="226"/>
                </a:lnTo>
                <a:lnTo>
                  <a:pt x="1523085"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9" name="KSO_Shape"/>
          <p:cNvSpPr>
            <a:spLocks/>
          </p:cNvSpPr>
          <p:nvPr/>
        </p:nvSpPr>
        <p:spPr bwMode="auto">
          <a:xfrm>
            <a:off x="3347864" y="699542"/>
            <a:ext cx="432048" cy="299553"/>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bg1"/>
          </a:solidFill>
          <a:ln>
            <a:noFill/>
          </a:ln>
        </p:spPr>
        <p:txBody>
          <a:bodyPr anchor="ctr"/>
          <a:lstStyle/>
          <a:p>
            <a:endParaRPr lang="zh-CN" altLang="en-US">
              <a:solidFill>
                <a:prstClr val="black"/>
              </a:solidFill>
            </a:endParaRPr>
          </a:p>
        </p:txBody>
      </p:sp>
      <p:sp>
        <p:nvSpPr>
          <p:cNvPr id="20" name="KSO_Shape"/>
          <p:cNvSpPr>
            <a:spLocks/>
          </p:cNvSpPr>
          <p:nvPr/>
        </p:nvSpPr>
        <p:spPr bwMode="auto">
          <a:xfrm>
            <a:off x="1547664" y="3291830"/>
            <a:ext cx="349620" cy="392832"/>
          </a:xfrm>
          <a:custGeom>
            <a:avLst/>
            <a:gdLst>
              <a:gd name="T0" fmla="*/ 2147483646 w 89"/>
              <a:gd name="T1" fmla="*/ 2147483646 h 100"/>
              <a:gd name="T2" fmla="*/ 2147483646 w 89"/>
              <a:gd name="T3" fmla="*/ 2147483646 h 100"/>
              <a:gd name="T4" fmla="*/ 2147483646 w 89"/>
              <a:gd name="T5" fmla="*/ 0 h 100"/>
              <a:gd name="T6" fmla="*/ 2147483646 w 89"/>
              <a:gd name="T7" fmla="*/ 2147483646 h 100"/>
              <a:gd name="T8" fmla="*/ 2147483646 w 89"/>
              <a:gd name="T9" fmla="*/ 2147483646 h 100"/>
              <a:gd name="T10" fmla="*/ 2147483646 w 89"/>
              <a:gd name="T11" fmla="*/ 2147483646 h 100"/>
              <a:gd name="T12" fmla="*/ 2147483646 w 89"/>
              <a:gd name="T13" fmla="*/ 2147483646 h 100"/>
              <a:gd name="T14" fmla="*/ 2147483646 w 89"/>
              <a:gd name="T15" fmla="*/ 2147483646 h 100"/>
              <a:gd name="T16" fmla="*/ 2147483646 w 89"/>
              <a:gd name="T17" fmla="*/ 2147483646 h 100"/>
              <a:gd name="T18" fmla="*/ 2147483646 w 89"/>
              <a:gd name="T19" fmla="*/ 2147483646 h 100"/>
              <a:gd name="T20" fmla="*/ 0 w 89"/>
              <a:gd name="T21" fmla="*/ 2147483646 h 100"/>
              <a:gd name="T22" fmla="*/ 2147483646 w 89"/>
              <a:gd name="T23" fmla="*/ 2147483646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9" h="100">
                <a:moveTo>
                  <a:pt x="23" y="53"/>
                </a:moveTo>
                <a:cubicBezTo>
                  <a:pt x="26" y="53"/>
                  <a:pt x="29" y="54"/>
                  <a:pt x="31" y="54"/>
                </a:cubicBezTo>
                <a:cubicBezTo>
                  <a:pt x="31" y="0"/>
                  <a:pt x="31" y="0"/>
                  <a:pt x="31" y="0"/>
                </a:cubicBezTo>
                <a:cubicBezTo>
                  <a:pt x="31" y="0"/>
                  <a:pt x="77" y="15"/>
                  <a:pt x="83" y="29"/>
                </a:cubicBezTo>
                <a:cubicBezTo>
                  <a:pt x="89" y="43"/>
                  <a:pt x="70" y="65"/>
                  <a:pt x="70" y="65"/>
                </a:cubicBezTo>
                <a:cubicBezTo>
                  <a:pt x="66" y="63"/>
                  <a:pt x="66" y="63"/>
                  <a:pt x="66" y="63"/>
                </a:cubicBezTo>
                <a:cubicBezTo>
                  <a:pt x="66" y="63"/>
                  <a:pt x="74" y="46"/>
                  <a:pt x="66" y="37"/>
                </a:cubicBezTo>
                <a:cubicBezTo>
                  <a:pt x="62" y="31"/>
                  <a:pt x="53" y="30"/>
                  <a:pt x="47" y="30"/>
                </a:cubicBezTo>
                <a:cubicBezTo>
                  <a:pt x="47" y="76"/>
                  <a:pt x="47" y="76"/>
                  <a:pt x="47" y="76"/>
                </a:cubicBezTo>
                <a:cubicBezTo>
                  <a:pt x="47" y="89"/>
                  <a:pt x="36" y="100"/>
                  <a:pt x="23" y="100"/>
                </a:cubicBezTo>
                <a:cubicBezTo>
                  <a:pt x="10" y="100"/>
                  <a:pt x="0" y="89"/>
                  <a:pt x="0" y="76"/>
                </a:cubicBezTo>
                <a:cubicBezTo>
                  <a:pt x="0" y="63"/>
                  <a:pt x="10" y="53"/>
                  <a:pt x="23" y="53"/>
                </a:cubicBezTo>
                <a:close/>
              </a:path>
            </a:pathLst>
          </a:custGeom>
          <a:solidFill>
            <a:schemeClr val="bg1"/>
          </a:solidFill>
          <a:ln>
            <a:noFill/>
          </a:ln>
        </p:spPr>
        <p:txBody>
          <a:bodyPr anchor="ctr"/>
          <a:lstStyle/>
          <a:p>
            <a:endParaRPr lang="zh-CN" altLang="en-US">
              <a:solidFill>
                <a:prstClr val="black"/>
              </a:solidFill>
            </a:endParaRPr>
          </a:p>
        </p:txBody>
      </p:sp>
      <p:sp>
        <p:nvSpPr>
          <p:cNvPr id="21" name="KSO_Shape"/>
          <p:cNvSpPr>
            <a:spLocks/>
          </p:cNvSpPr>
          <p:nvPr/>
        </p:nvSpPr>
        <p:spPr bwMode="auto">
          <a:xfrm>
            <a:off x="5076056" y="411510"/>
            <a:ext cx="432048" cy="292352"/>
          </a:xfrm>
          <a:custGeom>
            <a:avLst/>
            <a:gdLst>
              <a:gd name="T0" fmla="*/ 1559345 w 1362075"/>
              <a:gd name="T1" fmla="*/ 1193908 h 922337"/>
              <a:gd name="T2" fmla="*/ 1341688 w 1362075"/>
              <a:gd name="T3" fmla="*/ 1258074 h 922337"/>
              <a:gd name="T4" fmla="*/ 1363267 w 1362075"/>
              <a:gd name="T5" fmla="*/ 1034598 h 922337"/>
              <a:gd name="T6" fmla="*/ 815579 w 1362075"/>
              <a:gd name="T7" fmla="*/ 1133059 h 922337"/>
              <a:gd name="T8" fmla="*/ 646148 w 1362075"/>
              <a:gd name="T9" fmla="*/ 1284994 h 922337"/>
              <a:gd name="T10" fmla="*/ 570722 w 1362075"/>
              <a:gd name="T11" fmla="*/ 1072581 h 922337"/>
              <a:gd name="T12" fmla="*/ 1468576 w 1362075"/>
              <a:gd name="T13" fmla="*/ 765862 h 922337"/>
              <a:gd name="T14" fmla="*/ 1503772 w 1362075"/>
              <a:gd name="T15" fmla="*/ 713746 h 922337"/>
              <a:gd name="T16" fmla="*/ 1377069 w 1362075"/>
              <a:gd name="T17" fmla="*/ 776581 h 922337"/>
              <a:gd name="T18" fmla="*/ 1193312 w 1362075"/>
              <a:gd name="T19" fmla="*/ 733705 h 922337"/>
              <a:gd name="T20" fmla="*/ 1255922 w 1362075"/>
              <a:gd name="T21" fmla="*/ 733705 h 922337"/>
              <a:gd name="T22" fmla="*/ 1072165 w 1362075"/>
              <a:gd name="T23" fmla="*/ 776581 h 922337"/>
              <a:gd name="T24" fmla="*/ 945832 w 1362075"/>
              <a:gd name="T25" fmla="*/ 713746 h 922337"/>
              <a:gd name="T26" fmla="*/ 980657 w 1362075"/>
              <a:gd name="T27" fmla="*/ 765862 h 922337"/>
              <a:gd name="T28" fmla="*/ 782450 w 1362075"/>
              <a:gd name="T29" fmla="*/ 750337 h 922337"/>
              <a:gd name="T30" fmla="*/ 838022 w 1362075"/>
              <a:gd name="T31" fmla="*/ 720768 h 922337"/>
              <a:gd name="T32" fmla="*/ 680199 w 1362075"/>
              <a:gd name="T33" fmla="*/ 781017 h 922337"/>
              <a:gd name="T34" fmla="*/ 1543414 w 1362075"/>
              <a:gd name="T35" fmla="*/ 584747 h 922337"/>
              <a:gd name="T36" fmla="*/ 1598614 w 1362075"/>
              <a:gd name="T37" fmla="*/ 614686 h 922337"/>
              <a:gd name="T38" fmla="*/ 1400779 w 1362075"/>
              <a:gd name="T39" fmla="*/ 630210 h 922337"/>
              <a:gd name="T40" fmla="*/ 1435604 w 1362075"/>
              <a:gd name="T41" fmla="*/ 578093 h 922337"/>
              <a:gd name="T42" fmla="*/ 1308530 w 1362075"/>
              <a:gd name="T43" fmla="*/ 640930 h 922337"/>
              <a:gd name="T44" fmla="*/ 1125143 w 1362075"/>
              <a:gd name="T45" fmla="*/ 598053 h 922337"/>
              <a:gd name="T46" fmla="*/ 1188124 w 1362075"/>
              <a:gd name="T47" fmla="*/ 598053 h 922337"/>
              <a:gd name="T48" fmla="*/ 1004368 w 1362075"/>
              <a:gd name="T49" fmla="*/ 640930 h 922337"/>
              <a:gd name="T50" fmla="*/ 877664 w 1362075"/>
              <a:gd name="T51" fmla="*/ 578093 h 922337"/>
              <a:gd name="T52" fmla="*/ 912488 w 1362075"/>
              <a:gd name="T53" fmla="*/ 630210 h 922337"/>
              <a:gd name="T54" fmla="*/ 714653 w 1362075"/>
              <a:gd name="T55" fmla="*/ 614686 h 922337"/>
              <a:gd name="T56" fmla="*/ 769855 w 1362075"/>
              <a:gd name="T57" fmla="*/ 584747 h 922337"/>
              <a:gd name="T58" fmla="*/ 612401 w 1362075"/>
              <a:gd name="T59" fmla="*/ 644995 h 922337"/>
              <a:gd name="T60" fmla="*/ 1611582 w 1362075"/>
              <a:gd name="T61" fmla="*/ 449094 h 922337"/>
              <a:gd name="T62" fmla="*/ 1666783 w 1362075"/>
              <a:gd name="T63" fmla="*/ 478664 h 922337"/>
              <a:gd name="T64" fmla="*/ 1468576 w 1362075"/>
              <a:gd name="T65" fmla="*/ 494557 h 922337"/>
              <a:gd name="T66" fmla="*/ 1503772 w 1362075"/>
              <a:gd name="T67" fmla="*/ 442071 h 922337"/>
              <a:gd name="T68" fmla="*/ 1377069 w 1362075"/>
              <a:gd name="T69" fmla="*/ 505277 h 922337"/>
              <a:gd name="T70" fmla="*/ 1193312 w 1362075"/>
              <a:gd name="T71" fmla="*/ 462031 h 922337"/>
              <a:gd name="T72" fmla="*/ 1255922 w 1362075"/>
              <a:gd name="T73" fmla="*/ 462031 h 922337"/>
              <a:gd name="T74" fmla="*/ 1072536 w 1362075"/>
              <a:gd name="T75" fmla="*/ 505277 h 922337"/>
              <a:gd name="T76" fmla="*/ 945832 w 1362075"/>
              <a:gd name="T77" fmla="*/ 442071 h 922337"/>
              <a:gd name="T78" fmla="*/ 980657 w 1362075"/>
              <a:gd name="T79" fmla="*/ 494557 h 922337"/>
              <a:gd name="T80" fmla="*/ 782450 w 1362075"/>
              <a:gd name="T81" fmla="*/ 478664 h 922337"/>
              <a:gd name="T82" fmla="*/ 838022 w 1362075"/>
              <a:gd name="T83" fmla="*/ 449094 h 922337"/>
              <a:gd name="T84" fmla="*/ 680199 w 1362075"/>
              <a:gd name="T85" fmla="*/ 509342 h 922337"/>
              <a:gd name="T86" fmla="*/ 522375 w 1362075"/>
              <a:gd name="T87" fmla="*/ 449094 h 922337"/>
              <a:gd name="T88" fmla="*/ 578317 w 1362075"/>
              <a:gd name="T89" fmla="*/ 478664 h 922337"/>
              <a:gd name="T90" fmla="*/ 1671228 w 1362075"/>
              <a:gd name="T91" fmla="*/ 355579 h 922337"/>
              <a:gd name="T92" fmla="*/ 1711241 w 1362075"/>
              <a:gd name="T93" fmla="*/ 306788 h 922337"/>
              <a:gd name="T94" fmla="*/ 1578238 w 1362075"/>
              <a:gd name="T95" fmla="*/ 370733 h 922337"/>
              <a:gd name="T96" fmla="*/ 1398927 w 1362075"/>
              <a:gd name="T97" fmla="*/ 323422 h 922337"/>
              <a:gd name="T98" fmla="*/ 1461168 w 1362075"/>
              <a:gd name="T99" fmla="*/ 329335 h 922337"/>
              <a:gd name="T100" fmla="*/ 1273705 w 1362075"/>
              <a:gd name="T101" fmla="*/ 367776 h 922337"/>
              <a:gd name="T102" fmla="*/ 1152929 w 1362075"/>
              <a:gd name="T103" fmla="*/ 305680 h 922337"/>
              <a:gd name="T104" fmla="*/ 1182938 w 1362075"/>
              <a:gd name="T105" fmla="*/ 361124 h 922337"/>
              <a:gd name="T106" fmla="*/ 986585 w 1362075"/>
              <a:gd name="T107" fmla="*/ 339685 h 922337"/>
              <a:gd name="T108" fmla="*/ 1044379 w 1362075"/>
              <a:gd name="T109" fmla="*/ 315660 h 922337"/>
              <a:gd name="T110" fmla="*/ 880999 w 1362075"/>
              <a:gd name="T111" fmla="*/ 373320 h 922337"/>
              <a:gd name="T112" fmla="*/ 729102 w 1362075"/>
              <a:gd name="T113" fmla="*/ 311593 h 922337"/>
              <a:gd name="T114" fmla="*/ 781709 w 1362075"/>
              <a:gd name="T115" fmla="*/ 346338 h 922337"/>
              <a:gd name="T116" fmla="*/ 582393 w 1362075"/>
              <a:gd name="T117" fmla="*/ 355579 h 922337"/>
              <a:gd name="T118" fmla="*/ 622404 w 1362075"/>
              <a:gd name="T119" fmla="*/ 306788 h 922337"/>
              <a:gd name="T120" fmla="*/ 489403 w 1362075"/>
              <a:gd name="T121" fmla="*/ 370733 h 922337"/>
              <a:gd name="T122" fmla="*/ 81506 w 1362075"/>
              <a:gd name="T123" fmla="*/ 201446 h 922337"/>
              <a:gd name="T124" fmla="*/ 17042 w 1362075"/>
              <a:gd name="T125" fmla="*/ 44724 h 9223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62075" h="922337">
                <a:moveTo>
                  <a:pt x="1016502" y="728662"/>
                </a:moveTo>
                <a:lnTo>
                  <a:pt x="1021557" y="728662"/>
                </a:lnTo>
                <a:lnTo>
                  <a:pt x="1026345" y="728662"/>
                </a:lnTo>
                <a:lnTo>
                  <a:pt x="1031400" y="729190"/>
                </a:lnTo>
                <a:lnTo>
                  <a:pt x="1036454" y="729718"/>
                </a:lnTo>
                <a:lnTo>
                  <a:pt x="1041243" y="730509"/>
                </a:lnTo>
                <a:lnTo>
                  <a:pt x="1045765" y="731565"/>
                </a:lnTo>
                <a:lnTo>
                  <a:pt x="1050288" y="732884"/>
                </a:lnTo>
                <a:lnTo>
                  <a:pt x="1055076" y="734467"/>
                </a:lnTo>
                <a:lnTo>
                  <a:pt x="1059598" y="736050"/>
                </a:lnTo>
                <a:lnTo>
                  <a:pt x="1063855" y="738161"/>
                </a:lnTo>
                <a:lnTo>
                  <a:pt x="1067845" y="740272"/>
                </a:lnTo>
                <a:lnTo>
                  <a:pt x="1072102" y="742383"/>
                </a:lnTo>
                <a:lnTo>
                  <a:pt x="1076092" y="745285"/>
                </a:lnTo>
                <a:lnTo>
                  <a:pt x="1079816" y="747924"/>
                </a:lnTo>
                <a:lnTo>
                  <a:pt x="1083541" y="750827"/>
                </a:lnTo>
                <a:lnTo>
                  <a:pt x="1086999" y="753729"/>
                </a:lnTo>
                <a:lnTo>
                  <a:pt x="1090723" y="756895"/>
                </a:lnTo>
                <a:lnTo>
                  <a:pt x="1093916" y="760062"/>
                </a:lnTo>
                <a:lnTo>
                  <a:pt x="1096842" y="764020"/>
                </a:lnTo>
                <a:lnTo>
                  <a:pt x="1099768" y="767450"/>
                </a:lnTo>
                <a:lnTo>
                  <a:pt x="1102429" y="771144"/>
                </a:lnTo>
                <a:lnTo>
                  <a:pt x="1104823" y="775102"/>
                </a:lnTo>
                <a:lnTo>
                  <a:pt x="1107483" y="779060"/>
                </a:lnTo>
                <a:lnTo>
                  <a:pt x="1109611" y="783546"/>
                </a:lnTo>
                <a:lnTo>
                  <a:pt x="1111473" y="787767"/>
                </a:lnTo>
                <a:lnTo>
                  <a:pt x="1113336" y="791989"/>
                </a:lnTo>
                <a:lnTo>
                  <a:pt x="1114932" y="796475"/>
                </a:lnTo>
                <a:lnTo>
                  <a:pt x="1115996" y="801488"/>
                </a:lnTo>
                <a:lnTo>
                  <a:pt x="1117326" y="805974"/>
                </a:lnTo>
                <a:lnTo>
                  <a:pt x="1118124" y="810723"/>
                </a:lnTo>
                <a:lnTo>
                  <a:pt x="1118656" y="815473"/>
                </a:lnTo>
                <a:lnTo>
                  <a:pt x="1118922" y="820486"/>
                </a:lnTo>
                <a:lnTo>
                  <a:pt x="1119188" y="825500"/>
                </a:lnTo>
                <a:lnTo>
                  <a:pt x="1118922" y="830513"/>
                </a:lnTo>
                <a:lnTo>
                  <a:pt x="1118656" y="835263"/>
                </a:lnTo>
                <a:lnTo>
                  <a:pt x="1118124" y="840276"/>
                </a:lnTo>
                <a:lnTo>
                  <a:pt x="1117326" y="845025"/>
                </a:lnTo>
                <a:lnTo>
                  <a:pt x="1115996" y="849775"/>
                </a:lnTo>
                <a:lnTo>
                  <a:pt x="1114932" y="854261"/>
                </a:lnTo>
                <a:lnTo>
                  <a:pt x="1113336" y="859010"/>
                </a:lnTo>
                <a:lnTo>
                  <a:pt x="1111473" y="863232"/>
                </a:lnTo>
                <a:lnTo>
                  <a:pt x="1109611" y="867454"/>
                </a:lnTo>
                <a:lnTo>
                  <a:pt x="1107483" y="871676"/>
                </a:lnTo>
                <a:lnTo>
                  <a:pt x="1104823" y="875897"/>
                </a:lnTo>
                <a:lnTo>
                  <a:pt x="1102429" y="879591"/>
                </a:lnTo>
                <a:lnTo>
                  <a:pt x="1099768" y="883549"/>
                </a:lnTo>
                <a:lnTo>
                  <a:pt x="1096842" y="886980"/>
                </a:lnTo>
                <a:lnTo>
                  <a:pt x="1093916" y="890674"/>
                </a:lnTo>
                <a:lnTo>
                  <a:pt x="1090723" y="894104"/>
                </a:lnTo>
                <a:lnTo>
                  <a:pt x="1086999" y="897270"/>
                </a:lnTo>
                <a:lnTo>
                  <a:pt x="1083541" y="900173"/>
                </a:lnTo>
                <a:lnTo>
                  <a:pt x="1079816" y="903075"/>
                </a:lnTo>
                <a:lnTo>
                  <a:pt x="1076092" y="905714"/>
                </a:lnTo>
                <a:lnTo>
                  <a:pt x="1072102" y="908352"/>
                </a:lnTo>
                <a:lnTo>
                  <a:pt x="1067845" y="910463"/>
                </a:lnTo>
                <a:lnTo>
                  <a:pt x="1063855" y="912838"/>
                </a:lnTo>
                <a:lnTo>
                  <a:pt x="1059598" y="914949"/>
                </a:lnTo>
                <a:lnTo>
                  <a:pt x="1055076" y="916532"/>
                </a:lnTo>
                <a:lnTo>
                  <a:pt x="1050288" y="918115"/>
                </a:lnTo>
                <a:lnTo>
                  <a:pt x="1045765" y="919435"/>
                </a:lnTo>
                <a:lnTo>
                  <a:pt x="1041243" y="920490"/>
                </a:lnTo>
                <a:lnTo>
                  <a:pt x="1036454" y="921282"/>
                </a:lnTo>
                <a:lnTo>
                  <a:pt x="1031400" y="921809"/>
                </a:lnTo>
                <a:lnTo>
                  <a:pt x="1026345" y="922337"/>
                </a:lnTo>
                <a:lnTo>
                  <a:pt x="1021557" y="922337"/>
                </a:lnTo>
                <a:lnTo>
                  <a:pt x="1016502" y="922337"/>
                </a:lnTo>
                <a:lnTo>
                  <a:pt x="1011448" y="921809"/>
                </a:lnTo>
                <a:lnTo>
                  <a:pt x="1006659" y="921282"/>
                </a:lnTo>
                <a:lnTo>
                  <a:pt x="1001871" y="920490"/>
                </a:lnTo>
                <a:lnTo>
                  <a:pt x="997082" y="919435"/>
                </a:lnTo>
                <a:lnTo>
                  <a:pt x="992294" y="918115"/>
                </a:lnTo>
                <a:lnTo>
                  <a:pt x="987771" y="916532"/>
                </a:lnTo>
                <a:lnTo>
                  <a:pt x="983515" y="914949"/>
                </a:lnTo>
                <a:lnTo>
                  <a:pt x="979259" y="912838"/>
                </a:lnTo>
                <a:lnTo>
                  <a:pt x="974736" y="910463"/>
                </a:lnTo>
                <a:lnTo>
                  <a:pt x="970746" y="908352"/>
                </a:lnTo>
                <a:lnTo>
                  <a:pt x="966755" y="905714"/>
                </a:lnTo>
                <a:lnTo>
                  <a:pt x="963031" y="903075"/>
                </a:lnTo>
                <a:lnTo>
                  <a:pt x="959307" y="900173"/>
                </a:lnTo>
                <a:lnTo>
                  <a:pt x="955582" y="897270"/>
                </a:lnTo>
                <a:lnTo>
                  <a:pt x="952390" y="894104"/>
                </a:lnTo>
                <a:lnTo>
                  <a:pt x="949198" y="890674"/>
                </a:lnTo>
                <a:lnTo>
                  <a:pt x="946005" y="886980"/>
                </a:lnTo>
                <a:lnTo>
                  <a:pt x="943079" y="883549"/>
                </a:lnTo>
                <a:lnTo>
                  <a:pt x="940419" y="879591"/>
                </a:lnTo>
                <a:lnTo>
                  <a:pt x="938025" y="875897"/>
                </a:lnTo>
                <a:lnTo>
                  <a:pt x="935364" y="871676"/>
                </a:lnTo>
                <a:lnTo>
                  <a:pt x="933236" y="867454"/>
                </a:lnTo>
                <a:lnTo>
                  <a:pt x="931374" y="863232"/>
                </a:lnTo>
                <a:lnTo>
                  <a:pt x="929512" y="859010"/>
                </a:lnTo>
                <a:lnTo>
                  <a:pt x="928182" y="854261"/>
                </a:lnTo>
                <a:lnTo>
                  <a:pt x="926852" y="849775"/>
                </a:lnTo>
                <a:lnTo>
                  <a:pt x="925787" y="845025"/>
                </a:lnTo>
                <a:lnTo>
                  <a:pt x="924989" y="840276"/>
                </a:lnTo>
                <a:lnTo>
                  <a:pt x="924191" y="835263"/>
                </a:lnTo>
                <a:lnTo>
                  <a:pt x="923925" y="830513"/>
                </a:lnTo>
                <a:lnTo>
                  <a:pt x="923925" y="825500"/>
                </a:lnTo>
                <a:lnTo>
                  <a:pt x="923925" y="820486"/>
                </a:lnTo>
                <a:lnTo>
                  <a:pt x="924191" y="815473"/>
                </a:lnTo>
                <a:lnTo>
                  <a:pt x="924989" y="810723"/>
                </a:lnTo>
                <a:lnTo>
                  <a:pt x="925787" y="805974"/>
                </a:lnTo>
                <a:lnTo>
                  <a:pt x="926852" y="801488"/>
                </a:lnTo>
                <a:lnTo>
                  <a:pt x="928182" y="796475"/>
                </a:lnTo>
                <a:lnTo>
                  <a:pt x="929512" y="791989"/>
                </a:lnTo>
                <a:lnTo>
                  <a:pt x="931374" y="787767"/>
                </a:lnTo>
                <a:lnTo>
                  <a:pt x="933236" y="783546"/>
                </a:lnTo>
                <a:lnTo>
                  <a:pt x="935364" y="779060"/>
                </a:lnTo>
                <a:lnTo>
                  <a:pt x="938025" y="775102"/>
                </a:lnTo>
                <a:lnTo>
                  <a:pt x="940419" y="771144"/>
                </a:lnTo>
                <a:lnTo>
                  <a:pt x="943079" y="767450"/>
                </a:lnTo>
                <a:lnTo>
                  <a:pt x="946005" y="764020"/>
                </a:lnTo>
                <a:lnTo>
                  <a:pt x="949198" y="760062"/>
                </a:lnTo>
                <a:lnTo>
                  <a:pt x="952390" y="756895"/>
                </a:lnTo>
                <a:lnTo>
                  <a:pt x="955582" y="753729"/>
                </a:lnTo>
                <a:lnTo>
                  <a:pt x="959307" y="750827"/>
                </a:lnTo>
                <a:lnTo>
                  <a:pt x="963031" y="747924"/>
                </a:lnTo>
                <a:lnTo>
                  <a:pt x="966755" y="745285"/>
                </a:lnTo>
                <a:lnTo>
                  <a:pt x="970746" y="742383"/>
                </a:lnTo>
                <a:lnTo>
                  <a:pt x="974736" y="740272"/>
                </a:lnTo>
                <a:lnTo>
                  <a:pt x="979259" y="738161"/>
                </a:lnTo>
                <a:lnTo>
                  <a:pt x="983515" y="736050"/>
                </a:lnTo>
                <a:lnTo>
                  <a:pt x="987771" y="734467"/>
                </a:lnTo>
                <a:lnTo>
                  <a:pt x="992294" y="732884"/>
                </a:lnTo>
                <a:lnTo>
                  <a:pt x="997082" y="731565"/>
                </a:lnTo>
                <a:lnTo>
                  <a:pt x="1001871" y="730509"/>
                </a:lnTo>
                <a:lnTo>
                  <a:pt x="1006659" y="729718"/>
                </a:lnTo>
                <a:lnTo>
                  <a:pt x="1011448" y="729190"/>
                </a:lnTo>
                <a:lnTo>
                  <a:pt x="1016502" y="728662"/>
                </a:lnTo>
                <a:close/>
                <a:moveTo>
                  <a:pt x="481389" y="728662"/>
                </a:moveTo>
                <a:lnTo>
                  <a:pt x="486437" y="728662"/>
                </a:lnTo>
                <a:lnTo>
                  <a:pt x="491485" y="728662"/>
                </a:lnTo>
                <a:lnTo>
                  <a:pt x="496532" y="729190"/>
                </a:lnTo>
                <a:lnTo>
                  <a:pt x="501314" y="729718"/>
                </a:lnTo>
                <a:lnTo>
                  <a:pt x="506362" y="730509"/>
                </a:lnTo>
                <a:lnTo>
                  <a:pt x="510878" y="731565"/>
                </a:lnTo>
                <a:lnTo>
                  <a:pt x="515394" y="732884"/>
                </a:lnTo>
                <a:lnTo>
                  <a:pt x="519911" y="734467"/>
                </a:lnTo>
                <a:lnTo>
                  <a:pt x="524427" y="736050"/>
                </a:lnTo>
                <a:lnTo>
                  <a:pt x="528943" y="738161"/>
                </a:lnTo>
                <a:lnTo>
                  <a:pt x="532928" y="740272"/>
                </a:lnTo>
                <a:lnTo>
                  <a:pt x="536913" y="742383"/>
                </a:lnTo>
                <a:lnTo>
                  <a:pt x="540898" y="745285"/>
                </a:lnTo>
                <a:lnTo>
                  <a:pt x="544883" y="747924"/>
                </a:lnTo>
                <a:lnTo>
                  <a:pt x="548602" y="750827"/>
                </a:lnTo>
                <a:lnTo>
                  <a:pt x="552056" y="753729"/>
                </a:lnTo>
                <a:lnTo>
                  <a:pt x="555510" y="756895"/>
                </a:lnTo>
                <a:lnTo>
                  <a:pt x="558698" y="760062"/>
                </a:lnTo>
                <a:lnTo>
                  <a:pt x="561620" y="764020"/>
                </a:lnTo>
                <a:lnTo>
                  <a:pt x="564808" y="767450"/>
                </a:lnTo>
                <a:lnTo>
                  <a:pt x="567464" y="771144"/>
                </a:lnTo>
                <a:lnTo>
                  <a:pt x="569855" y="775102"/>
                </a:lnTo>
                <a:lnTo>
                  <a:pt x="572246" y="779060"/>
                </a:lnTo>
                <a:lnTo>
                  <a:pt x="574372" y="783546"/>
                </a:lnTo>
                <a:lnTo>
                  <a:pt x="576231" y="787767"/>
                </a:lnTo>
                <a:lnTo>
                  <a:pt x="578091" y="791989"/>
                </a:lnTo>
                <a:lnTo>
                  <a:pt x="579685" y="796475"/>
                </a:lnTo>
                <a:lnTo>
                  <a:pt x="580748" y="801488"/>
                </a:lnTo>
                <a:lnTo>
                  <a:pt x="582342" y="805974"/>
                </a:lnTo>
                <a:lnTo>
                  <a:pt x="583139" y="810723"/>
                </a:lnTo>
                <a:lnTo>
                  <a:pt x="583670" y="815473"/>
                </a:lnTo>
                <a:lnTo>
                  <a:pt x="583936" y="820486"/>
                </a:lnTo>
                <a:lnTo>
                  <a:pt x="584201" y="825500"/>
                </a:lnTo>
                <a:lnTo>
                  <a:pt x="583936" y="830513"/>
                </a:lnTo>
                <a:lnTo>
                  <a:pt x="583670" y="835263"/>
                </a:lnTo>
                <a:lnTo>
                  <a:pt x="583139" y="840276"/>
                </a:lnTo>
                <a:lnTo>
                  <a:pt x="582342" y="845025"/>
                </a:lnTo>
                <a:lnTo>
                  <a:pt x="580748" y="849775"/>
                </a:lnTo>
                <a:lnTo>
                  <a:pt x="579685" y="854261"/>
                </a:lnTo>
                <a:lnTo>
                  <a:pt x="578091" y="859010"/>
                </a:lnTo>
                <a:lnTo>
                  <a:pt x="576231" y="863232"/>
                </a:lnTo>
                <a:lnTo>
                  <a:pt x="574372" y="867454"/>
                </a:lnTo>
                <a:lnTo>
                  <a:pt x="572246" y="871676"/>
                </a:lnTo>
                <a:lnTo>
                  <a:pt x="569855" y="875897"/>
                </a:lnTo>
                <a:lnTo>
                  <a:pt x="567464" y="879591"/>
                </a:lnTo>
                <a:lnTo>
                  <a:pt x="564808" y="883549"/>
                </a:lnTo>
                <a:lnTo>
                  <a:pt x="561620" y="886980"/>
                </a:lnTo>
                <a:lnTo>
                  <a:pt x="558698" y="890674"/>
                </a:lnTo>
                <a:lnTo>
                  <a:pt x="555510" y="894104"/>
                </a:lnTo>
                <a:lnTo>
                  <a:pt x="552056" y="897270"/>
                </a:lnTo>
                <a:lnTo>
                  <a:pt x="548602" y="900173"/>
                </a:lnTo>
                <a:lnTo>
                  <a:pt x="544883" y="903075"/>
                </a:lnTo>
                <a:lnTo>
                  <a:pt x="540898" y="905714"/>
                </a:lnTo>
                <a:lnTo>
                  <a:pt x="536913" y="908352"/>
                </a:lnTo>
                <a:lnTo>
                  <a:pt x="532928" y="910463"/>
                </a:lnTo>
                <a:lnTo>
                  <a:pt x="528943" y="912838"/>
                </a:lnTo>
                <a:lnTo>
                  <a:pt x="524427" y="914949"/>
                </a:lnTo>
                <a:lnTo>
                  <a:pt x="519911" y="916532"/>
                </a:lnTo>
                <a:lnTo>
                  <a:pt x="515394" y="918115"/>
                </a:lnTo>
                <a:lnTo>
                  <a:pt x="510878" y="919435"/>
                </a:lnTo>
                <a:lnTo>
                  <a:pt x="506362" y="920490"/>
                </a:lnTo>
                <a:lnTo>
                  <a:pt x="501314" y="921282"/>
                </a:lnTo>
                <a:lnTo>
                  <a:pt x="496532" y="921809"/>
                </a:lnTo>
                <a:lnTo>
                  <a:pt x="491485" y="922337"/>
                </a:lnTo>
                <a:lnTo>
                  <a:pt x="486437" y="922337"/>
                </a:lnTo>
                <a:lnTo>
                  <a:pt x="481389" y="922337"/>
                </a:lnTo>
                <a:lnTo>
                  <a:pt x="476607" y="921809"/>
                </a:lnTo>
                <a:lnTo>
                  <a:pt x="471825" y="921282"/>
                </a:lnTo>
                <a:lnTo>
                  <a:pt x="466778" y="920490"/>
                </a:lnTo>
                <a:lnTo>
                  <a:pt x="461996" y="919435"/>
                </a:lnTo>
                <a:lnTo>
                  <a:pt x="457480" y="918115"/>
                </a:lnTo>
                <a:lnTo>
                  <a:pt x="452963" y="916532"/>
                </a:lnTo>
                <a:lnTo>
                  <a:pt x="448447" y="914949"/>
                </a:lnTo>
                <a:lnTo>
                  <a:pt x="444196" y="912838"/>
                </a:lnTo>
                <a:lnTo>
                  <a:pt x="439946" y="910463"/>
                </a:lnTo>
                <a:lnTo>
                  <a:pt x="435961" y="908352"/>
                </a:lnTo>
                <a:lnTo>
                  <a:pt x="431976" y="905714"/>
                </a:lnTo>
                <a:lnTo>
                  <a:pt x="427991" y="903075"/>
                </a:lnTo>
                <a:lnTo>
                  <a:pt x="424272" y="900173"/>
                </a:lnTo>
                <a:lnTo>
                  <a:pt x="420818" y="897270"/>
                </a:lnTo>
                <a:lnTo>
                  <a:pt x="417630" y="894104"/>
                </a:lnTo>
                <a:lnTo>
                  <a:pt x="414442" y="890674"/>
                </a:lnTo>
                <a:lnTo>
                  <a:pt x="410988" y="886980"/>
                </a:lnTo>
                <a:lnTo>
                  <a:pt x="408066" y="883549"/>
                </a:lnTo>
                <a:lnTo>
                  <a:pt x="405409" y="879591"/>
                </a:lnTo>
                <a:lnTo>
                  <a:pt x="403018" y="875897"/>
                </a:lnTo>
                <a:lnTo>
                  <a:pt x="400627" y="871676"/>
                </a:lnTo>
                <a:lnTo>
                  <a:pt x="398502" y="867454"/>
                </a:lnTo>
                <a:lnTo>
                  <a:pt x="396643" y="863232"/>
                </a:lnTo>
                <a:lnTo>
                  <a:pt x="395049" y="859010"/>
                </a:lnTo>
                <a:lnTo>
                  <a:pt x="393455" y="854261"/>
                </a:lnTo>
                <a:lnTo>
                  <a:pt x="391861" y="849775"/>
                </a:lnTo>
                <a:lnTo>
                  <a:pt x="390798" y="845025"/>
                </a:lnTo>
                <a:lnTo>
                  <a:pt x="390001" y="840276"/>
                </a:lnTo>
                <a:lnTo>
                  <a:pt x="389204" y="835263"/>
                </a:lnTo>
                <a:lnTo>
                  <a:pt x="388938" y="830513"/>
                </a:lnTo>
                <a:lnTo>
                  <a:pt x="388938" y="825500"/>
                </a:lnTo>
                <a:lnTo>
                  <a:pt x="388938" y="820486"/>
                </a:lnTo>
                <a:lnTo>
                  <a:pt x="389204" y="815473"/>
                </a:lnTo>
                <a:lnTo>
                  <a:pt x="390001" y="810723"/>
                </a:lnTo>
                <a:lnTo>
                  <a:pt x="390798" y="805974"/>
                </a:lnTo>
                <a:lnTo>
                  <a:pt x="391861" y="801488"/>
                </a:lnTo>
                <a:lnTo>
                  <a:pt x="393455" y="796475"/>
                </a:lnTo>
                <a:lnTo>
                  <a:pt x="395049" y="791989"/>
                </a:lnTo>
                <a:lnTo>
                  <a:pt x="396643" y="787767"/>
                </a:lnTo>
                <a:lnTo>
                  <a:pt x="398502" y="783546"/>
                </a:lnTo>
                <a:lnTo>
                  <a:pt x="400627" y="779060"/>
                </a:lnTo>
                <a:lnTo>
                  <a:pt x="403018" y="775102"/>
                </a:lnTo>
                <a:lnTo>
                  <a:pt x="405409" y="771144"/>
                </a:lnTo>
                <a:lnTo>
                  <a:pt x="408066" y="767450"/>
                </a:lnTo>
                <a:lnTo>
                  <a:pt x="410988" y="764020"/>
                </a:lnTo>
                <a:lnTo>
                  <a:pt x="414442" y="760062"/>
                </a:lnTo>
                <a:lnTo>
                  <a:pt x="417630" y="756895"/>
                </a:lnTo>
                <a:lnTo>
                  <a:pt x="420818" y="753729"/>
                </a:lnTo>
                <a:lnTo>
                  <a:pt x="424272" y="750827"/>
                </a:lnTo>
                <a:lnTo>
                  <a:pt x="427991" y="747924"/>
                </a:lnTo>
                <a:lnTo>
                  <a:pt x="431976" y="745285"/>
                </a:lnTo>
                <a:lnTo>
                  <a:pt x="435961" y="742383"/>
                </a:lnTo>
                <a:lnTo>
                  <a:pt x="439946" y="740272"/>
                </a:lnTo>
                <a:lnTo>
                  <a:pt x="444196" y="738161"/>
                </a:lnTo>
                <a:lnTo>
                  <a:pt x="448447" y="736050"/>
                </a:lnTo>
                <a:lnTo>
                  <a:pt x="452963" y="734467"/>
                </a:lnTo>
                <a:lnTo>
                  <a:pt x="457480" y="732884"/>
                </a:lnTo>
                <a:lnTo>
                  <a:pt x="461996" y="731565"/>
                </a:lnTo>
                <a:lnTo>
                  <a:pt x="466778" y="730509"/>
                </a:lnTo>
                <a:lnTo>
                  <a:pt x="471825" y="729718"/>
                </a:lnTo>
                <a:lnTo>
                  <a:pt x="476607" y="729190"/>
                </a:lnTo>
                <a:lnTo>
                  <a:pt x="481389" y="728662"/>
                </a:lnTo>
                <a:close/>
                <a:moveTo>
                  <a:pt x="1067780" y="510168"/>
                </a:moveTo>
                <a:lnTo>
                  <a:pt x="1065396" y="510697"/>
                </a:lnTo>
                <a:lnTo>
                  <a:pt x="1063012" y="511226"/>
                </a:lnTo>
                <a:lnTo>
                  <a:pt x="1060893" y="512019"/>
                </a:lnTo>
                <a:lnTo>
                  <a:pt x="1058774" y="513077"/>
                </a:lnTo>
                <a:lnTo>
                  <a:pt x="1056655" y="514135"/>
                </a:lnTo>
                <a:lnTo>
                  <a:pt x="1055065" y="515722"/>
                </a:lnTo>
                <a:lnTo>
                  <a:pt x="1053211" y="517044"/>
                </a:lnTo>
                <a:lnTo>
                  <a:pt x="1051622" y="518895"/>
                </a:lnTo>
                <a:lnTo>
                  <a:pt x="1050032" y="521011"/>
                </a:lnTo>
                <a:lnTo>
                  <a:pt x="1048973" y="522862"/>
                </a:lnTo>
                <a:lnTo>
                  <a:pt x="1047913" y="524978"/>
                </a:lnTo>
                <a:lnTo>
                  <a:pt x="1047119" y="527358"/>
                </a:lnTo>
                <a:lnTo>
                  <a:pt x="1046589" y="529474"/>
                </a:lnTo>
                <a:lnTo>
                  <a:pt x="1046059" y="531854"/>
                </a:lnTo>
                <a:lnTo>
                  <a:pt x="1046059" y="534499"/>
                </a:lnTo>
                <a:lnTo>
                  <a:pt x="1046059" y="536879"/>
                </a:lnTo>
                <a:lnTo>
                  <a:pt x="1046589" y="539524"/>
                </a:lnTo>
                <a:lnTo>
                  <a:pt x="1047119" y="541640"/>
                </a:lnTo>
                <a:lnTo>
                  <a:pt x="1047913" y="544020"/>
                </a:lnTo>
                <a:lnTo>
                  <a:pt x="1048973" y="546136"/>
                </a:lnTo>
                <a:lnTo>
                  <a:pt x="1050032" y="547987"/>
                </a:lnTo>
                <a:lnTo>
                  <a:pt x="1051622" y="549839"/>
                </a:lnTo>
                <a:lnTo>
                  <a:pt x="1053211" y="551425"/>
                </a:lnTo>
                <a:lnTo>
                  <a:pt x="1055065" y="553012"/>
                </a:lnTo>
                <a:lnTo>
                  <a:pt x="1056655" y="554599"/>
                </a:lnTo>
                <a:lnTo>
                  <a:pt x="1058774" y="555657"/>
                </a:lnTo>
                <a:lnTo>
                  <a:pt x="1060893" y="556979"/>
                </a:lnTo>
                <a:lnTo>
                  <a:pt x="1063012" y="557773"/>
                </a:lnTo>
                <a:lnTo>
                  <a:pt x="1065396" y="558302"/>
                </a:lnTo>
                <a:lnTo>
                  <a:pt x="1067780" y="558831"/>
                </a:lnTo>
                <a:lnTo>
                  <a:pt x="1070429" y="558831"/>
                </a:lnTo>
                <a:lnTo>
                  <a:pt x="1072813" y="558831"/>
                </a:lnTo>
                <a:lnTo>
                  <a:pt x="1075197" y="558302"/>
                </a:lnTo>
                <a:lnTo>
                  <a:pt x="1077581" y="557773"/>
                </a:lnTo>
                <a:lnTo>
                  <a:pt x="1079700" y="556979"/>
                </a:lnTo>
                <a:lnTo>
                  <a:pt x="1081819" y="555657"/>
                </a:lnTo>
                <a:lnTo>
                  <a:pt x="1083939" y="554599"/>
                </a:lnTo>
                <a:lnTo>
                  <a:pt x="1085528" y="553012"/>
                </a:lnTo>
                <a:lnTo>
                  <a:pt x="1087382" y="551425"/>
                </a:lnTo>
                <a:lnTo>
                  <a:pt x="1089236" y="549839"/>
                </a:lnTo>
                <a:lnTo>
                  <a:pt x="1090561" y="547987"/>
                </a:lnTo>
                <a:lnTo>
                  <a:pt x="1091620" y="546136"/>
                </a:lnTo>
                <a:lnTo>
                  <a:pt x="1092680" y="544020"/>
                </a:lnTo>
                <a:lnTo>
                  <a:pt x="1093475" y="541640"/>
                </a:lnTo>
                <a:lnTo>
                  <a:pt x="1094269" y="539524"/>
                </a:lnTo>
                <a:lnTo>
                  <a:pt x="1094534" y="536879"/>
                </a:lnTo>
                <a:lnTo>
                  <a:pt x="1094534" y="534499"/>
                </a:lnTo>
                <a:lnTo>
                  <a:pt x="1094534" y="531854"/>
                </a:lnTo>
                <a:lnTo>
                  <a:pt x="1094269" y="529474"/>
                </a:lnTo>
                <a:lnTo>
                  <a:pt x="1093475" y="527358"/>
                </a:lnTo>
                <a:lnTo>
                  <a:pt x="1092680" y="524978"/>
                </a:lnTo>
                <a:lnTo>
                  <a:pt x="1091620" y="522862"/>
                </a:lnTo>
                <a:lnTo>
                  <a:pt x="1090561" y="521011"/>
                </a:lnTo>
                <a:lnTo>
                  <a:pt x="1089236" y="518895"/>
                </a:lnTo>
                <a:lnTo>
                  <a:pt x="1087382" y="517044"/>
                </a:lnTo>
                <a:lnTo>
                  <a:pt x="1085528" y="515722"/>
                </a:lnTo>
                <a:lnTo>
                  <a:pt x="1083939" y="514135"/>
                </a:lnTo>
                <a:lnTo>
                  <a:pt x="1081819" y="513077"/>
                </a:lnTo>
                <a:lnTo>
                  <a:pt x="1079700" y="512019"/>
                </a:lnTo>
                <a:lnTo>
                  <a:pt x="1077581" y="511226"/>
                </a:lnTo>
                <a:lnTo>
                  <a:pt x="1075197" y="510697"/>
                </a:lnTo>
                <a:lnTo>
                  <a:pt x="1072813" y="510168"/>
                </a:lnTo>
                <a:lnTo>
                  <a:pt x="1070429" y="510168"/>
                </a:lnTo>
                <a:lnTo>
                  <a:pt x="1067780" y="510168"/>
                </a:lnTo>
                <a:close/>
                <a:moveTo>
                  <a:pt x="970300" y="510168"/>
                </a:moveTo>
                <a:lnTo>
                  <a:pt x="967916" y="510697"/>
                </a:lnTo>
                <a:lnTo>
                  <a:pt x="965797" y="511226"/>
                </a:lnTo>
                <a:lnTo>
                  <a:pt x="963678" y="512019"/>
                </a:lnTo>
                <a:lnTo>
                  <a:pt x="961558" y="513077"/>
                </a:lnTo>
                <a:lnTo>
                  <a:pt x="959439" y="514135"/>
                </a:lnTo>
                <a:lnTo>
                  <a:pt x="957585" y="515722"/>
                </a:lnTo>
                <a:lnTo>
                  <a:pt x="955731" y="517044"/>
                </a:lnTo>
                <a:lnTo>
                  <a:pt x="954141" y="518895"/>
                </a:lnTo>
                <a:lnTo>
                  <a:pt x="952817" y="521011"/>
                </a:lnTo>
                <a:lnTo>
                  <a:pt x="951493" y="522862"/>
                </a:lnTo>
                <a:lnTo>
                  <a:pt x="950698" y="524978"/>
                </a:lnTo>
                <a:lnTo>
                  <a:pt x="949903" y="527358"/>
                </a:lnTo>
                <a:lnTo>
                  <a:pt x="949108" y="529474"/>
                </a:lnTo>
                <a:lnTo>
                  <a:pt x="948844" y="531854"/>
                </a:lnTo>
                <a:lnTo>
                  <a:pt x="948844" y="534499"/>
                </a:lnTo>
                <a:lnTo>
                  <a:pt x="948844" y="536879"/>
                </a:lnTo>
                <a:lnTo>
                  <a:pt x="949108" y="539524"/>
                </a:lnTo>
                <a:lnTo>
                  <a:pt x="949903" y="541640"/>
                </a:lnTo>
                <a:lnTo>
                  <a:pt x="950698" y="544020"/>
                </a:lnTo>
                <a:lnTo>
                  <a:pt x="951493" y="546136"/>
                </a:lnTo>
                <a:lnTo>
                  <a:pt x="952817" y="547987"/>
                </a:lnTo>
                <a:lnTo>
                  <a:pt x="954141" y="549839"/>
                </a:lnTo>
                <a:lnTo>
                  <a:pt x="955731" y="551425"/>
                </a:lnTo>
                <a:lnTo>
                  <a:pt x="957585" y="553012"/>
                </a:lnTo>
                <a:lnTo>
                  <a:pt x="959439" y="554599"/>
                </a:lnTo>
                <a:lnTo>
                  <a:pt x="961558" y="555657"/>
                </a:lnTo>
                <a:lnTo>
                  <a:pt x="963678" y="556979"/>
                </a:lnTo>
                <a:lnTo>
                  <a:pt x="965797" y="557773"/>
                </a:lnTo>
                <a:lnTo>
                  <a:pt x="967916" y="558302"/>
                </a:lnTo>
                <a:lnTo>
                  <a:pt x="970300" y="558831"/>
                </a:lnTo>
                <a:lnTo>
                  <a:pt x="972949" y="558831"/>
                </a:lnTo>
                <a:lnTo>
                  <a:pt x="975598" y="558831"/>
                </a:lnTo>
                <a:lnTo>
                  <a:pt x="977982" y="558302"/>
                </a:lnTo>
                <a:lnTo>
                  <a:pt x="980366" y="557773"/>
                </a:lnTo>
                <a:lnTo>
                  <a:pt x="982485" y="556979"/>
                </a:lnTo>
                <a:lnTo>
                  <a:pt x="984604" y="555657"/>
                </a:lnTo>
                <a:lnTo>
                  <a:pt x="986458" y="554599"/>
                </a:lnTo>
                <a:lnTo>
                  <a:pt x="988313" y="553012"/>
                </a:lnTo>
                <a:lnTo>
                  <a:pt x="990167" y="551425"/>
                </a:lnTo>
                <a:lnTo>
                  <a:pt x="991756" y="549839"/>
                </a:lnTo>
                <a:lnTo>
                  <a:pt x="993081" y="547987"/>
                </a:lnTo>
                <a:lnTo>
                  <a:pt x="994405" y="546136"/>
                </a:lnTo>
                <a:lnTo>
                  <a:pt x="995465" y="544020"/>
                </a:lnTo>
                <a:lnTo>
                  <a:pt x="996259" y="541640"/>
                </a:lnTo>
                <a:lnTo>
                  <a:pt x="996789" y="539524"/>
                </a:lnTo>
                <a:lnTo>
                  <a:pt x="997319" y="536879"/>
                </a:lnTo>
                <a:lnTo>
                  <a:pt x="997319" y="534499"/>
                </a:lnTo>
                <a:lnTo>
                  <a:pt x="997319" y="531854"/>
                </a:lnTo>
                <a:lnTo>
                  <a:pt x="996789" y="529474"/>
                </a:lnTo>
                <a:lnTo>
                  <a:pt x="996259" y="527358"/>
                </a:lnTo>
                <a:lnTo>
                  <a:pt x="995465" y="524978"/>
                </a:lnTo>
                <a:lnTo>
                  <a:pt x="994405" y="522862"/>
                </a:lnTo>
                <a:lnTo>
                  <a:pt x="993081" y="521011"/>
                </a:lnTo>
                <a:lnTo>
                  <a:pt x="991756" y="518895"/>
                </a:lnTo>
                <a:lnTo>
                  <a:pt x="990167" y="517044"/>
                </a:lnTo>
                <a:lnTo>
                  <a:pt x="988313" y="515722"/>
                </a:lnTo>
                <a:lnTo>
                  <a:pt x="986458" y="514135"/>
                </a:lnTo>
                <a:lnTo>
                  <a:pt x="984604" y="513077"/>
                </a:lnTo>
                <a:lnTo>
                  <a:pt x="982485" y="512019"/>
                </a:lnTo>
                <a:lnTo>
                  <a:pt x="980366" y="511226"/>
                </a:lnTo>
                <a:lnTo>
                  <a:pt x="977982" y="510697"/>
                </a:lnTo>
                <a:lnTo>
                  <a:pt x="975598" y="510168"/>
                </a:lnTo>
                <a:lnTo>
                  <a:pt x="972949" y="510168"/>
                </a:lnTo>
                <a:lnTo>
                  <a:pt x="970300" y="510168"/>
                </a:lnTo>
                <a:close/>
                <a:moveTo>
                  <a:pt x="873084" y="510168"/>
                </a:moveTo>
                <a:lnTo>
                  <a:pt x="870700" y="510697"/>
                </a:lnTo>
                <a:lnTo>
                  <a:pt x="868316" y="511226"/>
                </a:lnTo>
                <a:lnTo>
                  <a:pt x="866197" y="512019"/>
                </a:lnTo>
                <a:lnTo>
                  <a:pt x="864078" y="513077"/>
                </a:lnTo>
                <a:lnTo>
                  <a:pt x="861959" y="514135"/>
                </a:lnTo>
                <a:lnTo>
                  <a:pt x="860105" y="515722"/>
                </a:lnTo>
                <a:lnTo>
                  <a:pt x="858251" y="517044"/>
                </a:lnTo>
                <a:lnTo>
                  <a:pt x="856926" y="518895"/>
                </a:lnTo>
                <a:lnTo>
                  <a:pt x="855337" y="521011"/>
                </a:lnTo>
                <a:lnTo>
                  <a:pt x="854277" y="522862"/>
                </a:lnTo>
                <a:lnTo>
                  <a:pt x="853218" y="524978"/>
                </a:lnTo>
                <a:lnTo>
                  <a:pt x="852423" y="527358"/>
                </a:lnTo>
                <a:lnTo>
                  <a:pt x="851893" y="529474"/>
                </a:lnTo>
                <a:lnTo>
                  <a:pt x="851363" y="531854"/>
                </a:lnTo>
                <a:lnTo>
                  <a:pt x="851363" y="534499"/>
                </a:lnTo>
                <a:lnTo>
                  <a:pt x="851363" y="536879"/>
                </a:lnTo>
                <a:lnTo>
                  <a:pt x="851893" y="539524"/>
                </a:lnTo>
                <a:lnTo>
                  <a:pt x="852423" y="541640"/>
                </a:lnTo>
                <a:lnTo>
                  <a:pt x="853218" y="544020"/>
                </a:lnTo>
                <a:lnTo>
                  <a:pt x="854277" y="546136"/>
                </a:lnTo>
                <a:lnTo>
                  <a:pt x="855337" y="547987"/>
                </a:lnTo>
                <a:lnTo>
                  <a:pt x="856926" y="549839"/>
                </a:lnTo>
                <a:lnTo>
                  <a:pt x="858251" y="551425"/>
                </a:lnTo>
                <a:lnTo>
                  <a:pt x="860105" y="553012"/>
                </a:lnTo>
                <a:lnTo>
                  <a:pt x="861959" y="554599"/>
                </a:lnTo>
                <a:lnTo>
                  <a:pt x="864078" y="555657"/>
                </a:lnTo>
                <a:lnTo>
                  <a:pt x="866197" y="556979"/>
                </a:lnTo>
                <a:lnTo>
                  <a:pt x="868316" y="557773"/>
                </a:lnTo>
                <a:lnTo>
                  <a:pt x="870700" y="558302"/>
                </a:lnTo>
                <a:lnTo>
                  <a:pt x="873084" y="558831"/>
                </a:lnTo>
                <a:lnTo>
                  <a:pt x="875468" y="558831"/>
                </a:lnTo>
                <a:lnTo>
                  <a:pt x="877853" y="558831"/>
                </a:lnTo>
                <a:lnTo>
                  <a:pt x="880237" y="558302"/>
                </a:lnTo>
                <a:lnTo>
                  <a:pt x="882885" y="557773"/>
                </a:lnTo>
                <a:lnTo>
                  <a:pt x="885005" y="556979"/>
                </a:lnTo>
                <a:lnTo>
                  <a:pt x="887124" y="555657"/>
                </a:lnTo>
                <a:lnTo>
                  <a:pt x="889243" y="554599"/>
                </a:lnTo>
                <a:lnTo>
                  <a:pt x="891097" y="553012"/>
                </a:lnTo>
                <a:lnTo>
                  <a:pt x="892686" y="551425"/>
                </a:lnTo>
                <a:lnTo>
                  <a:pt x="894276" y="549839"/>
                </a:lnTo>
                <a:lnTo>
                  <a:pt x="895600" y="547987"/>
                </a:lnTo>
                <a:lnTo>
                  <a:pt x="896925" y="546136"/>
                </a:lnTo>
                <a:lnTo>
                  <a:pt x="897984" y="544020"/>
                </a:lnTo>
                <a:lnTo>
                  <a:pt x="898779" y="541640"/>
                </a:lnTo>
                <a:lnTo>
                  <a:pt x="899309" y="539524"/>
                </a:lnTo>
                <a:lnTo>
                  <a:pt x="899574" y="536879"/>
                </a:lnTo>
                <a:lnTo>
                  <a:pt x="899839" y="534499"/>
                </a:lnTo>
                <a:lnTo>
                  <a:pt x="899574" y="531854"/>
                </a:lnTo>
                <a:lnTo>
                  <a:pt x="899309" y="529474"/>
                </a:lnTo>
                <a:lnTo>
                  <a:pt x="898779" y="527358"/>
                </a:lnTo>
                <a:lnTo>
                  <a:pt x="897984" y="524978"/>
                </a:lnTo>
                <a:lnTo>
                  <a:pt x="896925" y="522862"/>
                </a:lnTo>
                <a:lnTo>
                  <a:pt x="895600" y="521011"/>
                </a:lnTo>
                <a:lnTo>
                  <a:pt x="894276" y="518895"/>
                </a:lnTo>
                <a:lnTo>
                  <a:pt x="892686" y="517044"/>
                </a:lnTo>
                <a:lnTo>
                  <a:pt x="891097" y="515722"/>
                </a:lnTo>
                <a:lnTo>
                  <a:pt x="889243" y="514135"/>
                </a:lnTo>
                <a:lnTo>
                  <a:pt x="887124" y="513077"/>
                </a:lnTo>
                <a:lnTo>
                  <a:pt x="885005" y="512019"/>
                </a:lnTo>
                <a:lnTo>
                  <a:pt x="882885" y="511226"/>
                </a:lnTo>
                <a:lnTo>
                  <a:pt x="880237" y="510697"/>
                </a:lnTo>
                <a:lnTo>
                  <a:pt x="877853" y="510168"/>
                </a:lnTo>
                <a:lnTo>
                  <a:pt x="875468" y="510168"/>
                </a:lnTo>
                <a:lnTo>
                  <a:pt x="873084" y="510168"/>
                </a:lnTo>
                <a:close/>
                <a:moveTo>
                  <a:pt x="775869" y="510168"/>
                </a:moveTo>
                <a:lnTo>
                  <a:pt x="773485" y="510697"/>
                </a:lnTo>
                <a:lnTo>
                  <a:pt x="771101" y="511226"/>
                </a:lnTo>
                <a:lnTo>
                  <a:pt x="768982" y="512019"/>
                </a:lnTo>
                <a:lnTo>
                  <a:pt x="766598" y="513077"/>
                </a:lnTo>
                <a:lnTo>
                  <a:pt x="764479" y="514135"/>
                </a:lnTo>
                <a:lnTo>
                  <a:pt x="762889" y="515722"/>
                </a:lnTo>
                <a:lnTo>
                  <a:pt x="761035" y="517044"/>
                </a:lnTo>
                <a:lnTo>
                  <a:pt x="759446" y="518895"/>
                </a:lnTo>
                <a:lnTo>
                  <a:pt x="758121" y="521011"/>
                </a:lnTo>
                <a:lnTo>
                  <a:pt x="757062" y="522862"/>
                </a:lnTo>
                <a:lnTo>
                  <a:pt x="756002" y="524978"/>
                </a:lnTo>
                <a:lnTo>
                  <a:pt x="755207" y="527358"/>
                </a:lnTo>
                <a:lnTo>
                  <a:pt x="754678" y="529474"/>
                </a:lnTo>
                <a:lnTo>
                  <a:pt x="754148" y="531854"/>
                </a:lnTo>
                <a:lnTo>
                  <a:pt x="754148" y="534499"/>
                </a:lnTo>
                <a:lnTo>
                  <a:pt x="754148" y="536879"/>
                </a:lnTo>
                <a:lnTo>
                  <a:pt x="754678" y="539524"/>
                </a:lnTo>
                <a:lnTo>
                  <a:pt x="755207" y="541640"/>
                </a:lnTo>
                <a:lnTo>
                  <a:pt x="756002" y="544020"/>
                </a:lnTo>
                <a:lnTo>
                  <a:pt x="757062" y="546136"/>
                </a:lnTo>
                <a:lnTo>
                  <a:pt x="758121" y="547987"/>
                </a:lnTo>
                <a:lnTo>
                  <a:pt x="759446" y="549839"/>
                </a:lnTo>
                <a:lnTo>
                  <a:pt x="761035" y="551425"/>
                </a:lnTo>
                <a:lnTo>
                  <a:pt x="762889" y="553012"/>
                </a:lnTo>
                <a:lnTo>
                  <a:pt x="764479" y="554599"/>
                </a:lnTo>
                <a:lnTo>
                  <a:pt x="766598" y="555657"/>
                </a:lnTo>
                <a:lnTo>
                  <a:pt x="768982" y="556979"/>
                </a:lnTo>
                <a:lnTo>
                  <a:pt x="771101" y="557773"/>
                </a:lnTo>
                <a:lnTo>
                  <a:pt x="773485" y="558302"/>
                </a:lnTo>
                <a:lnTo>
                  <a:pt x="775869" y="558831"/>
                </a:lnTo>
                <a:lnTo>
                  <a:pt x="778253" y="558831"/>
                </a:lnTo>
                <a:lnTo>
                  <a:pt x="780637" y="558831"/>
                </a:lnTo>
                <a:lnTo>
                  <a:pt x="783021" y="558302"/>
                </a:lnTo>
                <a:lnTo>
                  <a:pt x="785405" y="557773"/>
                </a:lnTo>
                <a:lnTo>
                  <a:pt x="787789" y="556979"/>
                </a:lnTo>
                <a:lnTo>
                  <a:pt x="789908" y="555657"/>
                </a:lnTo>
                <a:lnTo>
                  <a:pt x="792027" y="554599"/>
                </a:lnTo>
                <a:lnTo>
                  <a:pt x="793882" y="553012"/>
                </a:lnTo>
                <a:lnTo>
                  <a:pt x="795471" y="551425"/>
                </a:lnTo>
                <a:lnTo>
                  <a:pt x="797060" y="549839"/>
                </a:lnTo>
                <a:lnTo>
                  <a:pt x="798385" y="547987"/>
                </a:lnTo>
                <a:lnTo>
                  <a:pt x="799709" y="546136"/>
                </a:lnTo>
                <a:lnTo>
                  <a:pt x="800504" y="544020"/>
                </a:lnTo>
                <a:lnTo>
                  <a:pt x="801299" y="541640"/>
                </a:lnTo>
                <a:lnTo>
                  <a:pt x="802093" y="539524"/>
                </a:lnTo>
                <a:lnTo>
                  <a:pt x="802358" y="536879"/>
                </a:lnTo>
                <a:lnTo>
                  <a:pt x="802358" y="534499"/>
                </a:lnTo>
                <a:lnTo>
                  <a:pt x="802358" y="531854"/>
                </a:lnTo>
                <a:lnTo>
                  <a:pt x="802093" y="529474"/>
                </a:lnTo>
                <a:lnTo>
                  <a:pt x="801299" y="527358"/>
                </a:lnTo>
                <a:lnTo>
                  <a:pt x="800504" y="524978"/>
                </a:lnTo>
                <a:lnTo>
                  <a:pt x="799709" y="522862"/>
                </a:lnTo>
                <a:lnTo>
                  <a:pt x="798385" y="521011"/>
                </a:lnTo>
                <a:lnTo>
                  <a:pt x="797060" y="518895"/>
                </a:lnTo>
                <a:lnTo>
                  <a:pt x="795471" y="517044"/>
                </a:lnTo>
                <a:lnTo>
                  <a:pt x="793882" y="515722"/>
                </a:lnTo>
                <a:lnTo>
                  <a:pt x="792027" y="514135"/>
                </a:lnTo>
                <a:lnTo>
                  <a:pt x="789908" y="513077"/>
                </a:lnTo>
                <a:lnTo>
                  <a:pt x="787789" y="512019"/>
                </a:lnTo>
                <a:lnTo>
                  <a:pt x="785405" y="511226"/>
                </a:lnTo>
                <a:lnTo>
                  <a:pt x="783021" y="510697"/>
                </a:lnTo>
                <a:lnTo>
                  <a:pt x="780637" y="510168"/>
                </a:lnTo>
                <a:lnTo>
                  <a:pt x="778253" y="510168"/>
                </a:lnTo>
                <a:lnTo>
                  <a:pt x="775869" y="510168"/>
                </a:lnTo>
                <a:close/>
                <a:moveTo>
                  <a:pt x="678654" y="510168"/>
                </a:moveTo>
                <a:lnTo>
                  <a:pt x="676270" y="510697"/>
                </a:lnTo>
                <a:lnTo>
                  <a:pt x="673621" y="511226"/>
                </a:lnTo>
                <a:lnTo>
                  <a:pt x="671502" y="512019"/>
                </a:lnTo>
                <a:lnTo>
                  <a:pt x="669382" y="513077"/>
                </a:lnTo>
                <a:lnTo>
                  <a:pt x="667528" y="514135"/>
                </a:lnTo>
                <a:lnTo>
                  <a:pt x="665674" y="515722"/>
                </a:lnTo>
                <a:lnTo>
                  <a:pt x="663820" y="517044"/>
                </a:lnTo>
                <a:lnTo>
                  <a:pt x="662495" y="518895"/>
                </a:lnTo>
                <a:lnTo>
                  <a:pt x="660906" y="521011"/>
                </a:lnTo>
                <a:lnTo>
                  <a:pt x="659846" y="522862"/>
                </a:lnTo>
                <a:lnTo>
                  <a:pt x="658787" y="524978"/>
                </a:lnTo>
                <a:lnTo>
                  <a:pt x="657992" y="527358"/>
                </a:lnTo>
                <a:lnTo>
                  <a:pt x="657462" y="529474"/>
                </a:lnTo>
                <a:lnTo>
                  <a:pt x="656933" y="531854"/>
                </a:lnTo>
                <a:lnTo>
                  <a:pt x="656933" y="534499"/>
                </a:lnTo>
                <a:lnTo>
                  <a:pt x="656933" y="536879"/>
                </a:lnTo>
                <a:lnTo>
                  <a:pt x="657462" y="539524"/>
                </a:lnTo>
                <a:lnTo>
                  <a:pt x="657992" y="541640"/>
                </a:lnTo>
                <a:lnTo>
                  <a:pt x="658787" y="544020"/>
                </a:lnTo>
                <a:lnTo>
                  <a:pt x="659846" y="546136"/>
                </a:lnTo>
                <a:lnTo>
                  <a:pt x="660906" y="547987"/>
                </a:lnTo>
                <a:lnTo>
                  <a:pt x="662495" y="549839"/>
                </a:lnTo>
                <a:lnTo>
                  <a:pt x="663820" y="551425"/>
                </a:lnTo>
                <a:lnTo>
                  <a:pt x="665674" y="553012"/>
                </a:lnTo>
                <a:lnTo>
                  <a:pt x="667528" y="554599"/>
                </a:lnTo>
                <a:lnTo>
                  <a:pt x="669382" y="555657"/>
                </a:lnTo>
                <a:lnTo>
                  <a:pt x="671502" y="556979"/>
                </a:lnTo>
                <a:lnTo>
                  <a:pt x="673621" y="557773"/>
                </a:lnTo>
                <a:lnTo>
                  <a:pt x="676270" y="558302"/>
                </a:lnTo>
                <a:lnTo>
                  <a:pt x="678654" y="558831"/>
                </a:lnTo>
                <a:lnTo>
                  <a:pt x="681038" y="558831"/>
                </a:lnTo>
                <a:lnTo>
                  <a:pt x="683422" y="558831"/>
                </a:lnTo>
                <a:lnTo>
                  <a:pt x="685806" y="558302"/>
                </a:lnTo>
                <a:lnTo>
                  <a:pt x="688190" y="557773"/>
                </a:lnTo>
                <a:lnTo>
                  <a:pt x="690309" y="556979"/>
                </a:lnTo>
                <a:lnTo>
                  <a:pt x="692428" y="555657"/>
                </a:lnTo>
                <a:lnTo>
                  <a:pt x="694812" y="554599"/>
                </a:lnTo>
                <a:lnTo>
                  <a:pt x="696666" y="553012"/>
                </a:lnTo>
                <a:lnTo>
                  <a:pt x="698256" y="551425"/>
                </a:lnTo>
                <a:lnTo>
                  <a:pt x="699845" y="549839"/>
                </a:lnTo>
                <a:lnTo>
                  <a:pt x="701170" y="547987"/>
                </a:lnTo>
                <a:lnTo>
                  <a:pt x="702494" y="546136"/>
                </a:lnTo>
                <a:lnTo>
                  <a:pt x="703554" y="544020"/>
                </a:lnTo>
                <a:lnTo>
                  <a:pt x="704348" y="541640"/>
                </a:lnTo>
                <a:lnTo>
                  <a:pt x="704878" y="539524"/>
                </a:lnTo>
                <a:lnTo>
                  <a:pt x="705143" y="536879"/>
                </a:lnTo>
                <a:lnTo>
                  <a:pt x="705408" y="534499"/>
                </a:lnTo>
                <a:lnTo>
                  <a:pt x="705143" y="531854"/>
                </a:lnTo>
                <a:lnTo>
                  <a:pt x="704878" y="529474"/>
                </a:lnTo>
                <a:lnTo>
                  <a:pt x="704348" y="527358"/>
                </a:lnTo>
                <a:lnTo>
                  <a:pt x="703554" y="524978"/>
                </a:lnTo>
                <a:lnTo>
                  <a:pt x="702494" y="522862"/>
                </a:lnTo>
                <a:lnTo>
                  <a:pt x="701170" y="521011"/>
                </a:lnTo>
                <a:lnTo>
                  <a:pt x="699845" y="518895"/>
                </a:lnTo>
                <a:lnTo>
                  <a:pt x="698256" y="517044"/>
                </a:lnTo>
                <a:lnTo>
                  <a:pt x="696666" y="515722"/>
                </a:lnTo>
                <a:lnTo>
                  <a:pt x="694812" y="514135"/>
                </a:lnTo>
                <a:lnTo>
                  <a:pt x="692428" y="513077"/>
                </a:lnTo>
                <a:lnTo>
                  <a:pt x="690309" y="512019"/>
                </a:lnTo>
                <a:lnTo>
                  <a:pt x="688190" y="511226"/>
                </a:lnTo>
                <a:lnTo>
                  <a:pt x="685806" y="510697"/>
                </a:lnTo>
                <a:lnTo>
                  <a:pt x="683422" y="510168"/>
                </a:lnTo>
                <a:lnTo>
                  <a:pt x="681038" y="510168"/>
                </a:lnTo>
                <a:lnTo>
                  <a:pt x="678654" y="510168"/>
                </a:lnTo>
                <a:close/>
                <a:moveTo>
                  <a:pt x="581438" y="510168"/>
                </a:moveTo>
                <a:lnTo>
                  <a:pt x="578789" y="510697"/>
                </a:lnTo>
                <a:lnTo>
                  <a:pt x="576405" y="511226"/>
                </a:lnTo>
                <a:lnTo>
                  <a:pt x="574286" y="512019"/>
                </a:lnTo>
                <a:lnTo>
                  <a:pt x="572167" y="513077"/>
                </a:lnTo>
                <a:lnTo>
                  <a:pt x="570313" y="514135"/>
                </a:lnTo>
                <a:lnTo>
                  <a:pt x="568459" y="515722"/>
                </a:lnTo>
                <a:lnTo>
                  <a:pt x="566604" y="517044"/>
                </a:lnTo>
                <a:lnTo>
                  <a:pt x="565015" y="518895"/>
                </a:lnTo>
                <a:lnTo>
                  <a:pt x="563691" y="521011"/>
                </a:lnTo>
                <a:lnTo>
                  <a:pt x="562631" y="522862"/>
                </a:lnTo>
                <a:lnTo>
                  <a:pt x="561307" y="524978"/>
                </a:lnTo>
                <a:lnTo>
                  <a:pt x="560512" y="527358"/>
                </a:lnTo>
                <a:lnTo>
                  <a:pt x="559982" y="529474"/>
                </a:lnTo>
                <a:lnTo>
                  <a:pt x="559452" y="531854"/>
                </a:lnTo>
                <a:lnTo>
                  <a:pt x="559452" y="534499"/>
                </a:lnTo>
                <a:lnTo>
                  <a:pt x="559452" y="536879"/>
                </a:lnTo>
                <a:lnTo>
                  <a:pt x="559982" y="539524"/>
                </a:lnTo>
                <a:lnTo>
                  <a:pt x="560512" y="541640"/>
                </a:lnTo>
                <a:lnTo>
                  <a:pt x="561307" y="544020"/>
                </a:lnTo>
                <a:lnTo>
                  <a:pt x="562631" y="546136"/>
                </a:lnTo>
                <a:lnTo>
                  <a:pt x="563691" y="547987"/>
                </a:lnTo>
                <a:lnTo>
                  <a:pt x="565015" y="549839"/>
                </a:lnTo>
                <a:lnTo>
                  <a:pt x="566604" y="551425"/>
                </a:lnTo>
                <a:lnTo>
                  <a:pt x="568459" y="553012"/>
                </a:lnTo>
                <a:lnTo>
                  <a:pt x="570313" y="554599"/>
                </a:lnTo>
                <a:lnTo>
                  <a:pt x="572167" y="555657"/>
                </a:lnTo>
                <a:lnTo>
                  <a:pt x="574286" y="556979"/>
                </a:lnTo>
                <a:lnTo>
                  <a:pt x="576405" y="557773"/>
                </a:lnTo>
                <a:lnTo>
                  <a:pt x="578789" y="558302"/>
                </a:lnTo>
                <a:lnTo>
                  <a:pt x="581438" y="558831"/>
                </a:lnTo>
                <a:lnTo>
                  <a:pt x="583822" y="558831"/>
                </a:lnTo>
                <a:lnTo>
                  <a:pt x="586206" y="558831"/>
                </a:lnTo>
                <a:lnTo>
                  <a:pt x="588590" y="558302"/>
                </a:lnTo>
                <a:lnTo>
                  <a:pt x="590974" y="557773"/>
                </a:lnTo>
                <a:lnTo>
                  <a:pt x="593094" y="556979"/>
                </a:lnTo>
                <a:lnTo>
                  <a:pt x="595213" y="555657"/>
                </a:lnTo>
                <a:lnTo>
                  <a:pt x="597332" y="554599"/>
                </a:lnTo>
                <a:lnTo>
                  <a:pt x="599186" y="553012"/>
                </a:lnTo>
                <a:lnTo>
                  <a:pt x="601040" y="551425"/>
                </a:lnTo>
                <a:lnTo>
                  <a:pt x="602630" y="549839"/>
                </a:lnTo>
                <a:lnTo>
                  <a:pt x="603954" y="547987"/>
                </a:lnTo>
                <a:lnTo>
                  <a:pt x="605279" y="546136"/>
                </a:lnTo>
                <a:lnTo>
                  <a:pt x="606073" y="544020"/>
                </a:lnTo>
                <a:lnTo>
                  <a:pt x="606868" y="541640"/>
                </a:lnTo>
                <a:lnTo>
                  <a:pt x="607663" y="539524"/>
                </a:lnTo>
                <a:lnTo>
                  <a:pt x="607928" y="536879"/>
                </a:lnTo>
                <a:lnTo>
                  <a:pt x="607928" y="534499"/>
                </a:lnTo>
                <a:lnTo>
                  <a:pt x="607928" y="531854"/>
                </a:lnTo>
                <a:lnTo>
                  <a:pt x="607663" y="529474"/>
                </a:lnTo>
                <a:lnTo>
                  <a:pt x="606868" y="527358"/>
                </a:lnTo>
                <a:lnTo>
                  <a:pt x="606073" y="524978"/>
                </a:lnTo>
                <a:lnTo>
                  <a:pt x="605279" y="522862"/>
                </a:lnTo>
                <a:lnTo>
                  <a:pt x="603954" y="521011"/>
                </a:lnTo>
                <a:lnTo>
                  <a:pt x="602630" y="518895"/>
                </a:lnTo>
                <a:lnTo>
                  <a:pt x="601040" y="517044"/>
                </a:lnTo>
                <a:lnTo>
                  <a:pt x="599186" y="515722"/>
                </a:lnTo>
                <a:lnTo>
                  <a:pt x="597332" y="514135"/>
                </a:lnTo>
                <a:lnTo>
                  <a:pt x="595213" y="513077"/>
                </a:lnTo>
                <a:lnTo>
                  <a:pt x="593094" y="512019"/>
                </a:lnTo>
                <a:lnTo>
                  <a:pt x="590974" y="511226"/>
                </a:lnTo>
                <a:lnTo>
                  <a:pt x="588590" y="510697"/>
                </a:lnTo>
                <a:lnTo>
                  <a:pt x="586206" y="510168"/>
                </a:lnTo>
                <a:lnTo>
                  <a:pt x="583822" y="510168"/>
                </a:lnTo>
                <a:lnTo>
                  <a:pt x="581438" y="510168"/>
                </a:lnTo>
                <a:close/>
                <a:moveTo>
                  <a:pt x="483958" y="510168"/>
                </a:moveTo>
                <a:lnTo>
                  <a:pt x="481574" y="510697"/>
                </a:lnTo>
                <a:lnTo>
                  <a:pt x="479190" y="511226"/>
                </a:lnTo>
                <a:lnTo>
                  <a:pt x="477071" y="512019"/>
                </a:lnTo>
                <a:lnTo>
                  <a:pt x="474952" y="513077"/>
                </a:lnTo>
                <a:lnTo>
                  <a:pt x="472833" y="514135"/>
                </a:lnTo>
                <a:lnTo>
                  <a:pt x="470978" y="515722"/>
                </a:lnTo>
                <a:lnTo>
                  <a:pt x="469389" y="517044"/>
                </a:lnTo>
                <a:lnTo>
                  <a:pt x="467535" y="518895"/>
                </a:lnTo>
                <a:lnTo>
                  <a:pt x="466210" y="521011"/>
                </a:lnTo>
                <a:lnTo>
                  <a:pt x="465151" y="522862"/>
                </a:lnTo>
                <a:lnTo>
                  <a:pt x="464091" y="524978"/>
                </a:lnTo>
                <a:lnTo>
                  <a:pt x="463296" y="527358"/>
                </a:lnTo>
                <a:lnTo>
                  <a:pt x="462502" y="529474"/>
                </a:lnTo>
                <a:lnTo>
                  <a:pt x="462237" y="531854"/>
                </a:lnTo>
                <a:lnTo>
                  <a:pt x="462237" y="534499"/>
                </a:lnTo>
                <a:lnTo>
                  <a:pt x="462237" y="536879"/>
                </a:lnTo>
                <a:lnTo>
                  <a:pt x="462502" y="539524"/>
                </a:lnTo>
                <a:lnTo>
                  <a:pt x="463296" y="541640"/>
                </a:lnTo>
                <a:lnTo>
                  <a:pt x="464091" y="544020"/>
                </a:lnTo>
                <a:lnTo>
                  <a:pt x="465151" y="546136"/>
                </a:lnTo>
                <a:lnTo>
                  <a:pt x="466210" y="547987"/>
                </a:lnTo>
                <a:lnTo>
                  <a:pt x="467535" y="549839"/>
                </a:lnTo>
                <a:lnTo>
                  <a:pt x="469389" y="551425"/>
                </a:lnTo>
                <a:lnTo>
                  <a:pt x="470978" y="553012"/>
                </a:lnTo>
                <a:lnTo>
                  <a:pt x="472833" y="554599"/>
                </a:lnTo>
                <a:lnTo>
                  <a:pt x="474952" y="555657"/>
                </a:lnTo>
                <a:lnTo>
                  <a:pt x="477071" y="556979"/>
                </a:lnTo>
                <a:lnTo>
                  <a:pt x="479190" y="557773"/>
                </a:lnTo>
                <a:lnTo>
                  <a:pt x="481574" y="558302"/>
                </a:lnTo>
                <a:lnTo>
                  <a:pt x="483958" y="558831"/>
                </a:lnTo>
                <a:lnTo>
                  <a:pt x="486342" y="558831"/>
                </a:lnTo>
                <a:lnTo>
                  <a:pt x="488991" y="558831"/>
                </a:lnTo>
                <a:lnTo>
                  <a:pt x="491375" y="558302"/>
                </a:lnTo>
                <a:lnTo>
                  <a:pt x="493759" y="557773"/>
                </a:lnTo>
                <a:lnTo>
                  <a:pt x="495878" y="556979"/>
                </a:lnTo>
                <a:lnTo>
                  <a:pt x="497997" y="555657"/>
                </a:lnTo>
                <a:lnTo>
                  <a:pt x="499852" y="554599"/>
                </a:lnTo>
                <a:lnTo>
                  <a:pt x="501706" y="553012"/>
                </a:lnTo>
                <a:lnTo>
                  <a:pt x="503560" y="551425"/>
                </a:lnTo>
                <a:lnTo>
                  <a:pt x="505149" y="549839"/>
                </a:lnTo>
                <a:lnTo>
                  <a:pt x="506739" y="547987"/>
                </a:lnTo>
                <a:lnTo>
                  <a:pt x="507798" y="546136"/>
                </a:lnTo>
                <a:lnTo>
                  <a:pt x="508858" y="544020"/>
                </a:lnTo>
                <a:lnTo>
                  <a:pt x="509653" y="541640"/>
                </a:lnTo>
                <a:lnTo>
                  <a:pt x="510182" y="539524"/>
                </a:lnTo>
                <a:lnTo>
                  <a:pt x="510712" y="536879"/>
                </a:lnTo>
                <a:lnTo>
                  <a:pt x="510712" y="534499"/>
                </a:lnTo>
                <a:lnTo>
                  <a:pt x="510712" y="531854"/>
                </a:lnTo>
                <a:lnTo>
                  <a:pt x="510182" y="529474"/>
                </a:lnTo>
                <a:lnTo>
                  <a:pt x="509653" y="527358"/>
                </a:lnTo>
                <a:lnTo>
                  <a:pt x="508858" y="524978"/>
                </a:lnTo>
                <a:lnTo>
                  <a:pt x="507798" y="522862"/>
                </a:lnTo>
                <a:lnTo>
                  <a:pt x="506739" y="521011"/>
                </a:lnTo>
                <a:lnTo>
                  <a:pt x="505149" y="518895"/>
                </a:lnTo>
                <a:lnTo>
                  <a:pt x="503560" y="517044"/>
                </a:lnTo>
                <a:lnTo>
                  <a:pt x="501706" y="515722"/>
                </a:lnTo>
                <a:lnTo>
                  <a:pt x="499852" y="514135"/>
                </a:lnTo>
                <a:lnTo>
                  <a:pt x="497997" y="513077"/>
                </a:lnTo>
                <a:lnTo>
                  <a:pt x="495878" y="512019"/>
                </a:lnTo>
                <a:lnTo>
                  <a:pt x="493759" y="511226"/>
                </a:lnTo>
                <a:lnTo>
                  <a:pt x="491375" y="510697"/>
                </a:lnTo>
                <a:lnTo>
                  <a:pt x="488991" y="510168"/>
                </a:lnTo>
                <a:lnTo>
                  <a:pt x="486342" y="510168"/>
                </a:lnTo>
                <a:lnTo>
                  <a:pt x="483958" y="510168"/>
                </a:lnTo>
                <a:close/>
                <a:moveTo>
                  <a:pt x="1116520" y="413106"/>
                </a:moveTo>
                <a:lnTo>
                  <a:pt x="1114136" y="413635"/>
                </a:lnTo>
                <a:lnTo>
                  <a:pt x="1111752" y="414164"/>
                </a:lnTo>
                <a:lnTo>
                  <a:pt x="1109633" y="414958"/>
                </a:lnTo>
                <a:lnTo>
                  <a:pt x="1107514" y="416015"/>
                </a:lnTo>
                <a:lnTo>
                  <a:pt x="1105395" y="417073"/>
                </a:lnTo>
                <a:lnTo>
                  <a:pt x="1103541" y="418396"/>
                </a:lnTo>
                <a:lnTo>
                  <a:pt x="1101686" y="419983"/>
                </a:lnTo>
                <a:lnTo>
                  <a:pt x="1100097" y="421834"/>
                </a:lnTo>
                <a:lnTo>
                  <a:pt x="1098772" y="423685"/>
                </a:lnTo>
                <a:lnTo>
                  <a:pt x="1097713" y="425536"/>
                </a:lnTo>
                <a:lnTo>
                  <a:pt x="1096653" y="427917"/>
                </a:lnTo>
                <a:lnTo>
                  <a:pt x="1095859" y="430032"/>
                </a:lnTo>
                <a:lnTo>
                  <a:pt x="1095329" y="432413"/>
                </a:lnTo>
                <a:lnTo>
                  <a:pt x="1094799" y="434793"/>
                </a:lnTo>
                <a:lnTo>
                  <a:pt x="1094799" y="437173"/>
                </a:lnTo>
                <a:lnTo>
                  <a:pt x="1094799" y="439818"/>
                </a:lnTo>
                <a:lnTo>
                  <a:pt x="1095329" y="442198"/>
                </a:lnTo>
                <a:lnTo>
                  <a:pt x="1095859" y="444314"/>
                </a:lnTo>
                <a:lnTo>
                  <a:pt x="1096653" y="446959"/>
                </a:lnTo>
                <a:lnTo>
                  <a:pt x="1097713" y="448810"/>
                </a:lnTo>
                <a:lnTo>
                  <a:pt x="1098772" y="450926"/>
                </a:lnTo>
                <a:lnTo>
                  <a:pt x="1100097" y="452777"/>
                </a:lnTo>
                <a:lnTo>
                  <a:pt x="1101686" y="454364"/>
                </a:lnTo>
                <a:lnTo>
                  <a:pt x="1103541" y="455951"/>
                </a:lnTo>
                <a:lnTo>
                  <a:pt x="1105395" y="457273"/>
                </a:lnTo>
                <a:lnTo>
                  <a:pt x="1107514" y="458596"/>
                </a:lnTo>
                <a:lnTo>
                  <a:pt x="1109633" y="459653"/>
                </a:lnTo>
                <a:lnTo>
                  <a:pt x="1111752" y="460447"/>
                </a:lnTo>
                <a:lnTo>
                  <a:pt x="1114136" y="460976"/>
                </a:lnTo>
                <a:lnTo>
                  <a:pt x="1116520" y="461240"/>
                </a:lnTo>
                <a:lnTo>
                  <a:pt x="1118904" y="461505"/>
                </a:lnTo>
                <a:lnTo>
                  <a:pt x="1121288" y="461240"/>
                </a:lnTo>
                <a:lnTo>
                  <a:pt x="1123672" y="460976"/>
                </a:lnTo>
                <a:lnTo>
                  <a:pt x="1126321" y="460447"/>
                </a:lnTo>
                <a:lnTo>
                  <a:pt x="1128440" y="459653"/>
                </a:lnTo>
                <a:lnTo>
                  <a:pt x="1130560" y="458596"/>
                </a:lnTo>
                <a:lnTo>
                  <a:pt x="1132679" y="457273"/>
                </a:lnTo>
                <a:lnTo>
                  <a:pt x="1134533" y="455951"/>
                </a:lnTo>
                <a:lnTo>
                  <a:pt x="1136122" y="454364"/>
                </a:lnTo>
                <a:lnTo>
                  <a:pt x="1137712" y="452777"/>
                </a:lnTo>
                <a:lnTo>
                  <a:pt x="1139036" y="450926"/>
                </a:lnTo>
                <a:lnTo>
                  <a:pt x="1140361" y="448810"/>
                </a:lnTo>
                <a:lnTo>
                  <a:pt x="1141155" y="446959"/>
                </a:lnTo>
                <a:lnTo>
                  <a:pt x="1141950" y="444314"/>
                </a:lnTo>
                <a:lnTo>
                  <a:pt x="1142745" y="442198"/>
                </a:lnTo>
                <a:lnTo>
                  <a:pt x="1143009" y="439818"/>
                </a:lnTo>
                <a:lnTo>
                  <a:pt x="1143009" y="437173"/>
                </a:lnTo>
                <a:lnTo>
                  <a:pt x="1143009" y="434793"/>
                </a:lnTo>
                <a:lnTo>
                  <a:pt x="1142745" y="432413"/>
                </a:lnTo>
                <a:lnTo>
                  <a:pt x="1141950" y="430032"/>
                </a:lnTo>
                <a:lnTo>
                  <a:pt x="1141155" y="427917"/>
                </a:lnTo>
                <a:lnTo>
                  <a:pt x="1140361" y="425536"/>
                </a:lnTo>
                <a:lnTo>
                  <a:pt x="1139036" y="423685"/>
                </a:lnTo>
                <a:lnTo>
                  <a:pt x="1137712" y="421834"/>
                </a:lnTo>
                <a:lnTo>
                  <a:pt x="1136122" y="419983"/>
                </a:lnTo>
                <a:lnTo>
                  <a:pt x="1134533" y="418396"/>
                </a:lnTo>
                <a:lnTo>
                  <a:pt x="1132679" y="417073"/>
                </a:lnTo>
                <a:lnTo>
                  <a:pt x="1130560" y="416015"/>
                </a:lnTo>
                <a:lnTo>
                  <a:pt x="1128440" y="414958"/>
                </a:lnTo>
                <a:lnTo>
                  <a:pt x="1126321" y="414164"/>
                </a:lnTo>
                <a:lnTo>
                  <a:pt x="1123672" y="413635"/>
                </a:lnTo>
                <a:lnTo>
                  <a:pt x="1121288" y="413106"/>
                </a:lnTo>
                <a:lnTo>
                  <a:pt x="1118904" y="413106"/>
                </a:lnTo>
                <a:lnTo>
                  <a:pt x="1116520" y="413106"/>
                </a:lnTo>
                <a:close/>
                <a:moveTo>
                  <a:pt x="1019040" y="413106"/>
                </a:moveTo>
                <a:lnTo>
                  <a:pt x="1016656" y="413635"/>
                </a:lnTo>
                <a:lnTo>
                  <a:pt x="1014537" y="414164"/>
                </a:lnTo>
                <a:lnTo>
                  <a:pt x="1011888" y="414958"/>
                </a:lnTo>
                <a:lnTo>
                  <a:pt x="1009769" y="416015"/>
                </a:lnTo>
                <a:lnTo>
                  <a:pt x="1007915" y="417073"/>
                </a:lnTo>
                <a:lnTo>
                  <a:pt x="1006060" y="418396"/>
                </a:lnTo>
                <a:lnTo>
                  <a:pt x="1004471" y="419983"/>
                </a:lnTo>
                <a:lnTo>
                  <a:pt x="1002882" y="421834"/>
                </a:lnTo>
                <a:lnTo>
                  <a:pt x="1001557" y="423685"/>
                </a:lnTo>
                <a:lnTo>
                  <a:pt x="1000233" y="425536"/>
                </a:lnTo>
                <a:lnTo>
                  <a:pt x="999173" y="427917"/>
                </a:lnTo>
                <a:lnTo>
                  <a:pt x="998378" y="430032"/>
                </a:lnTo>
                <a:lnTo>
                  <a:pt x="997849" y="432413"/>
                </a:lnTo>
                <a:lnTo>
                  <a:pt x="997584" y="434793"/>
                </a:lnTo>
                <a:lnTo>
                  <a:pt x="997319" y="437173"/>
                </a:lnTo>
                <a:lnTo>
                  <a:pt x="997584" y="439818"/>
                </a:lnTo>
                <a:lnTo>
                  <a:pt x="997849" y="442198"/>
                </a:lnTo>
                <a:lnTo>
                  <a:pt x="998378" y="444314"/>
                </a:lnTo>
                <a:lnTo>
                  <a:pt x="999173" y="446959"/>
                </a:lnTo>
                <a:lnTo>
                  <a:pt x="1000233" y="448810"/>
                </a:lnTo>
                <a:lnTo>
                  <a:pt x="1001557" y="450926"/>
                </a:lnTo>
                <a:lnTo>
                  <a:pt x="1002882" y="452777"/>
                </a:lnTo>
                <a:lnTo>
                  <a:pt x="1004471" y="454364"/>
                </a:lnTo>
                <a:lnTo>
                  <a:pt x="1006060" y="455951"/>
                </a:lnTo>
                <a:lnTo>
                  <a:pt x="1007915" y="457273"/>
                </a:lnTo>
                <a:lnTo>
                  <a:pt x="1009769" y="458596"/>
                </a:lnTo>
                <a:lnTo>
                  <a:pt x="1011888" y="459653"/>
                </a:lnTo>
                <a:lnTo>
                  <a:pt x="1014537" y="460447"/>
                </a:lnTo>
                <a:lnTo>
                  <a:pt x="1016656" y="460976"/>
                </a:lnTo>
                <a:lnTo>
                  <a:pt x="1019040" y="461240"/>
                </a:lnTo>
                <a:lnTo>
                  <a:pt x="1021424" y="461505"/>
                </a:lnTo>
                <a:lnTo>
                  <a:pt x="1024073" y="461240"/>
                </a:lnTo>
                <a:lnTo>
                  <a:pt x="1026457" y="460976"/>
                </a:lnTo>
                <a:lnTo>
                  <a:pt x="1028576" y="460447"/>
                </a:lnTo>
                <a:lnTo>
                  <a:pt x="1030960" y="459653"/>
                </a:lnTo>
                <a:lnTo>
                  <a:pt x="1033344" y="458596"/>
                </a:lnTo>
                <a:lnTo>
                  <a:pt x="1035198" y="457273"/>
                </a:lnTo>
                <a:lnTo>
                  <a:pt x="1037053" y="455951"/>
                </a:lnTo>
                <a:lnTo>
                  <a:pt x="1038642" y="454364"/>
                </a:lnTo>
                <a:lnTo>
                  <a:pt x="1040231" y="452777"/>
                </a:lnTo>
                <a:lnTo>
                  <a:pt x="1041821" y="450926"/>
                </a:lnTo>
                <a:lnTo>
                  <a:pt x="1042880" y="448810"/>
                </a:lnTo>
                <a:lnTo>
                  <a:pt x="1043940" y="446959"/>
                </a:lnTo>
                <a:lnTo>
                  <a:pt x="1044735" y="444314"/>
                </a:lnTo>
                <a:lnTo>
                  <a:pt x="1045264" y="442198"/>
                </a:lnTo>
                <a:lnTo>
                  <a:pt x="1045529" y="439818"/>
                </a:lnTo>
                <a:lnTo>
                  <a:pt x="1045794" y="437173"/>
                </a:lnTo>
                <a:lnTo>
                  <a:pt x="1045529" y="434793"/>
                </a:lnTo>
                <a:lnTo>
                  <a:pt x="1045264" y="432413"/>
                </a:lnTo>
                <a:lnTo>
                  <a:pt x="1044735" y="430032"/>
                </a:lnTo>
                <a:lnTo>
                  <a:pt x="1043940" y="427917"/>
                </a:lnTo>
                <a:lnTo>
                  <a:pt x="1042880" y="425536"/>
                </a:lnTo>
                <a:lnTo>
                  <a:pt x="1041821" y="423685"/>
                </a:lnTo>
                <a:lnTo>
                  <a:pt x="1040231" y="421834"/>
                </a:lnTo>
                <a:lnTo>
                  <a:pt x="1038642" y="419983"/>
                </a:lnTo>
                <a:lnTo>
                  <a:pt x="1037053" y="418396"/>
                </a:lnTo>
                <a:lnTo>
                  <a:pt x="1035198" y="417073"/>
                </a:lnTo>
                <a:lnTo>
                  <a:pt x="1033344" y="416015"/>
                </a:lnTo>
                <a:lnTo>
                  <a:pt x="1030960" y="414958"/>
                </a:lnTo>
                <a:lnTo>
                  <a:pt x="1028576" y="414164"/>
                </a:lnTo>
                <a:lnTo>
                  <a:pt x="1026457" y="413635"/>
                </a:lnTo>
                <a:lnTo>
                  <a:pt x="1024073" y="413106"/>
                </a:lnTo>
                <a:lnTo>
                  <a:pt x="1021424" y="413106"/>
                </a:lnTo>
                <a:lnTo>
                  <a:pt x="1019040" y="413106"/>
                </a:lnTo>
                <a:close/>
                <a:moveTo>
                  <a:pt x="921825" y="413106"/>
                </a:moveTo>
                <a:lnTo>
                  <a:pt x="919441" y="413635"/>
                </a:lnTo>
                <a:lnTo>
                  <a:pt x="916792" y="414164"/>
                </a:lnTo>
                <a:lnTo>
                  <a:pt x="914673" y="414958"/>
                </a:lnTo>
                <a:lnTo>
                  <a:pt x="912553" y="416015"/>
                </a:lnTo>
                <a:lnTo>
                  <a:pt x="910699" y="417073"/>
                </a:lnTo>
                <a:lnTo>
                  <a:pt x="908845" y="418396"/>
                </a:lnTo>
                <a:lnTo>
                  <a:pt x="906991" y="419983"/>
                </a:lnTo>
                <a:lnTo>
                  <a:pt x="905666" y="421834"/>
                </a:lnTo>
                <a:lnTo>
                  <a:pt x="904077" y="423685"/>
                </a:lnTo>
                <a:lnTo>
                  <a:pt x="903017" y="425536"/>
                </a:lnTo>
                <a:lnTo>
                  <a:pt x="901958" y="427917"/>
                </a:lnTo>
                <a:lnTo>
                  <a:pt x="901163" y="430032"/>
                </a:lnTo>
                <a:lnTo>
                  <a:pt x="900633" y="432413"/>
                </a:lnTo>
                <a:lnTo>
                  <a:pt x="899839" y="434793"/>
                </a:lnTo>
                <a:lnTo>
                  <a:pt x="899839" y="437173"/>
                </a:lnTo>
                <a:lnTo>
                  <a:pt x="899839" y="439818"/>
                </a:lnTo>
                <a:lnTo>
                  <a:pt x="900633" y="442198"/>
                </a:lnTo>
                <a:lnTo>
                  <a:pt x="901163" y="444314"/>
                </a:lnTo>
                <a:lnTo>
                  <a:pt x="901958" y="446959"/>
                </a:lnTo>
                <a:lnTo>
                  <a:pt x="903017" y="448810"/>
                </a:lnTo>
                <a:lnTo>
                  <a:pt x="904077" y="450926"/>
                </a:lnTo>
                <a:lnTo>
                  <a:pt x="905666" y="452777"/>
                </a:lnTo>
                <a:lnTo>
                  <a:pt x="906991" y="454364"/>
                </a:lnTo>
                <a:lnTo>
                  <a:pt x="908845" y="455951"/>
                </a:lnTo>
                <a:lnTo>
                  <a:pt x="910699" y="457273"/>
                </a:lnTo>
                <a:lnTo>
                  <a:pt x="912553" y="458596"/>
                </a:lnTo>
                <a:lnTo>
                  <a:pt x="914673" y="459653"/>
                </a:lnTo>
                <a:lnTo>
                  <a:pt x="916792" y="460447"/>
                </a:lnTo>
                <a:lnTo>
                  <a:pt x="919441" y="460976"/>
                </a:lnTo>
                <a:lnTo>
                  <a:pt x="921825" y="461240"/>
                </a:lnTo>
                <a:lnTo>
                  <a:pt x="924209" y="461505"/>
                </a:lnTo>
                <a:lnTo>
                  <a:pt x="926593" y="461240"/>
                </a:lnTo>
                <a:lnTo>
                  <a:pt x="928977" y="460976"/>
                </a:lnTo>
                <a:lnTo>
                  <a:pt x="931361" y="460447"/>
                </a:lnTo>
                <a:lnTo>
                  <a:pt x="933745" y="459653"/>
                </a:lnTo>
                <a:lnTo>
                  <a:pt x="935599" y="458596"/>
                </a:lnTo>
                <a:lnTo>
                  <a:pt x="937718" y="457273"/>
                </a:lnTo>
                <a:lnTo>
                  <a:pt x="939837" y="455951"/>
                </a:lnTo>
                <a:lnTo>
                  <a:pt x="941427" y="454364"/>
                </a:lnTo>
                <a:lnTo>
                  <a:pt x="943016" y="452777"/>
                </a:lnTo>
                <a:lnTo>
                  <a:pt x="944340" y="450926"/>
                </a:lnTo>
                <a:lnTo>
                  <a:pt x="945665" y="448810"/>
                </a:lnTo>
                <a:lnTo>
                  <a:pt x="946724" y="446959"/>
                </a:lnTo>
                <a:lnTo>
                  <a:pt x="947519" y="444314"/>
                </a:lnTo>
                <a:lnTo>
                  <a:pt x="948049" y="442198"/>
                </a:lnTo>
                <a:lnTo>
                  <a:pt x="948314" y="439818"/>
                </a:lnTo>
                <a:lnTo>
                  <a:pt x="948579" y="437173"/>
                </a:lnTo>
                <a:lnTo>
                  <a:pt x="948314" y="434793"/>
                </a:lnTo>
                <a:lnTo>
                  <a:pt x="948049" y="432413"/>
                </a:lnTo>
                <a:lnTo>
                  <a:pt x="947519" y="430032"/>
                </a:lnTo>
                <a:lnTo>
                  <a:pt x="946724" y="427917"/>
                </a:lnTo>
                <a:lnTo>
                  <a:pt x="945665" y="425536"/>
                </a:lnTo>
                <a:lnTo>
                  <a:pt x="944340" y="423685"/>
                </a:lnTo>
                <a:lnTo>
                  <a:pt x="943016" y="421834"/>
                </a:lnTo>
                <a:lnTo>
                  <a:pt x="941427" y="419983"/>
                </a:lnTo>
                <a:lnTo>
                  <a:pt x="939837" y="418396"/>
                </a:lnTo>
                <a:lnTo>
                  <a:pt x="937718" y="417073"/>
                </a:lnTo>
                <a:lnTo>
                  <a:pt x="935599" y="416015"/>
                </a:lnTo>
                <a:lnTo>
                  <a:pt x="933745" y="414958"/>
                </a:lnTo>
                <a:lnTo>
                  <a:pt x="931361" y="414164"/>
                </a:lnTo>
                <a:lnTo>
                  <a:pt x="928977" y="413635"/>
                </a:lnTo>
                <a:lnTo>
                  <a:pt x="926593" y="413106"/>
                </a:lnTo>
                <a:lnTo>
                  <a:pt x="924209" y="413106"/>
                </a:lnTo>
                <a:lnTo>
                  <a:pt x="921825" y="413106"/>
                </a:lnTo>
                <a:close/>
                <a:moveTo>
                  <a:pt x="824344" y="413106"/>
                </a:moveTo>
                <a:lnTo>
                  <a:pt x="821960" y="413635"/>
                </a:lnTo>
                <a:lnTo>
                  <a:pt x="819841" y="414164"/>
                </a:lnTo>
                <a:lnTo>
                  <a:pt x="817457" y="414958"/>
                </a:lnTo>
                <a:lnTo>
                  <a:pt x="815338" y="416015"/>
                </a:lnTo>
                <a:lnTo>
                  <a:pt x="813484" y="417073"/>
                </a:lnTo>
                <a:lnTo>
                  <a:pt x="811630" y="418396"/>
                </a:lnTo>
                <a:lnTo>
                  <a:pt x="810040" y="419983"/>
                </a:lnTo>
                <a:lnTo>
                  <a:pt x="808451" y="421834"/>
                </a:lnTo>
                <a:lnTo>
                  <a:pt x="807126" y="423685"/>
                </a:lnTo>
                <a:lnTo>
                  <a:pt x="805537" y="425536"/>
                </a:lnTo>
                <a:lnTo>
                  <a:pt x="804477" y="427917"/>
                </a:lnTo>
                <a:lnTo>
                  <a:pt x="803683" y="430032"/>
                </a:lnTo>
                <a:lnTo>
                  <a:pt x="803153" y="432413"/>
                </a:lnTo>
                <a:lnTo>
                  <a:pt x="802888" y="434793"/>
                </a:lnTo>
                <a:lnTo>
                  <a:pt x="802623" y="437173"/>
                </a:lnTo>
                <a:lnTo>
                  <a:pt x="802888" y="439818"/>
                </a:lnTo>
                <a:lnTo>
                  <a:pt x="803153" y="442198"/>
                </a:lnTo>
                <a:lnTo>
                  <a:pt x="803683" y="444314"/>
                </a:lnTo>
                <a:lnTo>
                  <a:pt x="804477" y="446959"/>
                </a:lnTo>
                <a:lnTo>
                  <a:pt x="805537" y="448810"/>
                </a:lnTo>
                <a:lnTo>
                  <a:pt x="807126" y="450926"/>
                </a:lnTo>
                <a:lnTo>
                  <a:pt x="808451" y="452777"/>
                </a:lnTo>
                <a:lnTo>
                  <a:pt x="810040" y="454364"/>
                </a:lnTo>
                <a:lnTo>
                  <a:pt x="811630" y="455951"/>
                </a:lnTo>
                <a:lnTo>
                  <a:pt x="813484" y="457273"/>
                </a:lnTo>
                <a:lnTo>
                  <a:pt x="815338" y="458596"/>
                </a:lnTo>
                <a:lnTo>
                  <a:pt x="817457" y="459653"/>
                </a:lnTo>
                <a:lnTo>
                  <a:pt x="819841" y="460447"/>
                </a:lnTo>
                <a:lnTo>
                  <a:pt x="821960" y="460976"/>
                </a:lnTo>
                <a:lnTo>
                  <a:pt x="824344" y="461240"/>
                </a:lnTo>
                <a:lnTo>
                  <a:pt x="826993" y="461505"/>
                </a:lnTo>
                <a:lnTo>
                  <a:pt x="829642" y="461240"/>
                </a:lnTo>
                <a:lnTo>
                  <a:pt x="832026" y="460976"/>
                </a:lnTo>
                <a:lnTo>
                  <a:pt x="834145" y="460447"/>
                </a:lnTo>
                <a:lnTo>
                  <a:pt x="836529" y="459653"/>
                </a:lnTo>
                <a:lnTo>
                  <a:pt x="838648" y="458596"/>
                </a:lnTo>
                <a:lnTo>
                  <a:pt x="840503" y="457273"/>
                </a:lnTo>
                <a:lnTo>
                  <a:pt x="842357" y="455951"/>
                </a:lnTo>
                <a:lnTo>
                  <a:pt x="844211" y="454364"/>
                </a:lnTo>
                <a:lnTo>
                  <a:pt x="845801" y="452777"/>
                </a:lnTo>
                <a:lnTo>
                  <a:pt x="847125" y="450926"/>
                </a:lnTo>
                <a:lnTo>
                  <a:pt x="848450" y="448810"/>
                </a:lnTo>
                <a:lnTo>
                  <a:pt x="849509" y="446959"/>
                </a:lnTo>
                <a:lnTo>
                  <a:pt x="850304" y="444314"/>
                </a:lnTo>
                <a:lnTo>
                  <a:pt x="850834" y="442198"/>
                </a:lnTo>
                <a:lnTo>
                  <a:pt x="851098" y="439818"/>
                </a:lnTo>
                <a:lnTo>
                  <a:pt x="851363" y="437173"/>
                </a:lnTo>
                <a:lnTo>
                  <a:pt x="851098" y="434793"/>
                </a:lnTo>
                <a:lnTo>
                  <a:pt x="850834" y="432413"/>
                </a:lnTo>
                <a:lnTo>
                  <a:pt x="850304" y="430032"/>
                </a:lnTo>
                <a:lnTo>
                  <a:pt x="849509" y="427917"/>
                </a:lnTo>
                <a:lnTo>
                  <a:pt x="848450" y="425536"/>
                </a:lnTo>
                <a:lnTo>
                  <a:pt x="847125" y="423685"/>
                </a:lnTo>
                <a:lnTo>
                  <a:pt x="845801" y="421834"/>
                </a:lnTo>
                <a:lnTo>
                  <a:pt x="844211" y="419983"/>
                </a:lnTo>
                <a:lnTo>
                  <a:pt x="842357" y="418396"/>
                </a:lnTo>
                <a:lnTo>
                  <a:pt x="840503" y="417073"/>
                </a:lnTo>
                <a:lnTo>
                  <a:pt x="838648" y="416015"/>
                </a:lnTo>
                <a:lnTo>
                  <a:pt x="836529" y="414958"/>
                </a:lnTo>
                <a:lnTo>
                  <a:pt x="834145" y="414164"/>
                </a:lnTo>
                <a:lnTo>
                  <a:pt x="832026" y="413635"/>
                </a:lnTo>
                <a:lnTo>
                  <a:pt x="829642" y="413106"/>
                </a:lnTo>
                <a:lnTo>
                  <a:pt x="826993" y="413106"/>
                </a:lnTo>
                <a:lnTo>
                  <a:pt x="824344" y="413106"/>
                </a:lnTo>
                <a:close/>
                <a:moveTo>
                  <a:pt x="727129" y="413106"/>
                </a:moveTo>
                <a:lnTo>
                  <a:pt x="724745" y="413635"/>
                </a:lnTo>
                <a:lnTo>
                  <a:pt x="722361" y="414164"/>
                </a:lnTo>
                <a:lnTo>
                  <a:pt x="720242" y="414958"/>
                </a:lnTo>
                <a:lnTo>
                  <a:pt x="718123" y="416015"/>
                </a:lnTo>
                <a:lnTo>
                  <a:pt x="716268" y="417073"/>
                </a:lnTo>
                <a:lnTo>
                  <a:pt x="714414" y="418396"/>
                </a:lnTo>
                <a:lnTo>
                  <a:pt x="712560" y="419983"/>
                </a:lnTo>
                <a:lnTo>
                  <a:pt x="710971" y="421834"/>
                </a:lnTo>
                <a:lnTo>
                  <a:pt x="709381" y="423685"/>
                </a:lnTo>
                <a:lnTo>
                  <a:pt x="708322" y="425536"/>
                </a:lnTo>
                <a:lnTo>
                  <a:pt x="707262" y="427917"/>
                </a:lnTo>
                <a:lnTo>
                  <a:pt x="706467" y="430032"/>
                </a:lnTo>
                <a:lnTo>
                  <a:pt x="705938" y="432413"/>
                </a:lnTo>
                <a:lnTo>
                  <a:pt x="705673" y="434793"/>
                </a:lnTo>
                <a:lnTo>
                  <a:pt x="705408" y="437173"/>
                </a:lnTo>
                <a:lnTo>
                  <a:pt x="705673" y="439818"/>
                </a:lnTo>
                <a:lnTo>
                  <a:pt x="705938" y="442198"/>
                </a:lnTo>
                <a:lnTo>
                  <a:pt x="706467" y="444314"/>
                </a:lnTo>
                <a:lnTo>
                  <a:pt x="707262" y="446959"/>
                </a:lnTo>
                <a:lnTo>
                  <a:pt x="708322" y="448810"/>
                </a:lnTo>
                <a:lnTo>
                  <a:pt x="709381" y="450926"/>
                </a:lnTo>
                <a:lnTo>
                  <a:pt x="710971" y="452777"/>
                </a:lnTo>
                <a:lnTo>
                  <a:pt x="712560" y="454364"/>
                </a:lnTo>
                <a:lnTo>
                  <a:pt x="714414" y="455951"/>
                </a:lnTo>
                <a:lnTo>
                  <a:pt x="716268" y="457273"/>
                </a:lnTo>
                <a:lnTo>
                  <a:pt x="718123" y="458596"/>
                </a:lnTo>
                <a:lnTo>
                  <a:pt x="720242" y="459653"/>
                </a:lnTo>
                <a:lnTo>
                  <a:pt x="722361" y="460447"/>
                </a:lnTo>
                <a:lnTo>
                  <a:pt x="724745" y="460976"/>
                </a:lnTo>
                <a:lnTo>
                  <a:pt x="727129" y="461240"/>
                </a:lnTo>
                <a:lnTo>
                  <a:pt x="729513" y="461505"/>
                </a:lnTo>
                <a:lnTo>
                  <a:pt x="732162" y="461240"/>
                </a:lnTo>
                <a:lnTo>
                  <a:pt x="734546" y="460976"/>
                </a:lnTo>
                <a:lnTo>
                  <a:pt x="736930" y="460447"/>
                </a:lnTo>
                <a:lnTo>
                  <a:pt x="739049" y="459653"/>
                </a:lnTo>
                <a:lnTo>
                  <a:pt x="741168" y="458596"/>
                </a:lnTo>
                <a:lnTo>
                  <a:pt x="743287" y="457273"/>
                </a:lnTo>
                <a:lnTo>
                  <a:pt x="745142" y="455951"/>
                </a:lnTo>
                <a:lnTo>
                  <a:pt x="746731" y="454364"/>
                </a:lnTo>
                <a:lnTo>
                  <a:pt x="748320" y="452777"/>
                </a:lnTo>
                <a:lnTo>
                  <a:pt x="749645" y="450926"/>
                </a:lnTo>
                <a:lnTo>
                  <a:pt x="751234" y="448810"/>
                </a:lnTo>
                <a:lnTo>
                  <a:pt x="752294" y="446959"/>
                </a:lnTo>
                <a:lnTo>
                  <a:pt x="753088" y="444314"/>
                </a:lnTo>
                <a:lnTo>
                  <a:pt x="753618" y="442198"/>
                </a:lnTo>
                <a:lnTo>
                  <a:pt x="753883" y="439818"/>
                </a:lnTo>
                <a:lnTo>
                  <a:pt x="754148" y="437173"/>
                </a:lnTo>
                <a:lnTo>
                  <a:pt x="753883" y="434793"/>
                </a:lnTo>
                <a:lnTo>
                  <a:pt x="753618" y="432413"/>
                </a:lnTo>
                <a:lnTo>
                  <a:pt x="753088" y="430032"/>
                </a:lnTo>
                <a:lnTo>
                  <a:pt x="752294" y="427917"/>
                </a:lnTo>
                <a:lnTo>
                  <a:pt x="751234" y="425536"/>
                </a:lnTo>
                <a:lnTo>
                  <a:pt x="749645" y="423685"/>
                </a:lnTo>
                <a:lnTo>
                  <a:pt x="748320" y="421834"/>
                </a:lnTo>
                <a:lnTo>
                  <a:pt x="746731" y="419983"/>
                </a:lnTo>
                <a:lnTo>
                  <a:pt x="745142" y="418396"/>
                </a:lnTo>
                <a:lnTo>
                  <a:pt x="743287" y="417073"/>
                </a:lnTo>
                <a:lnTo>
                  <a:pt x="741168" y="416015"/>
                </a:lnTo>
                <a:lnTo>
                  <a:pt x="739049" y="414958"/>
                </a:lnTo>
                <a:lnTo>
                  <a:pt x="736930" y="414164"/>
                </a:lnTo>
                <a:lnTo>
                  <a:pt x="734546" y="413635"/>
                </a:lnTo>
                <a:lnTo>
                  <a:pt x="732162" y="413106"/>
                </a:lnTo>
                <a:lnTo>
                  <a:pt x="729513" y="413106"/>
                </a:lnTo>
                <a:lnTo>
                  <a:pt x="727129" y="413106"/>
                </a:lnTo>
                <a:close/>
                <a:moveTo>
                  <a:pt x="629914" y="413106"/>
                </a:moveTo>
                <a:lnTo>
                  <a:pt x="627530" y="413635"/>
                </a:lnTo>
                <a:lnTo>
                  <a:pt x="625145" y="414164"/>
                </a:lnTo>
                <a:lnTo>
                  <a:pt x="623026" y="414958"/>
                </a:lnTo>
                <a:lnTo>
                  <a:pt x="620907" y="416015"/>
                </a:lnTo>
                <a:lnTo>
                  <a:pt x="618788" y="417073"/>
                </a:lnTo>
                <a:lnTo>
                  <a:pt x="616669" y="418396"/>
                </a:lnTo>
                <a:lnTo>
                  <a:pt x="615080" y="419983"/>
                </a:lnTo>
                <a:lnTo>
                  <a:pt x="613490" y="421834"/>
                </a:lnTo>
                <a:lnTo>
                  <a:pt x="612166" y="423685"/>
                </a:lnTo>
                <a:lnTo>
                  <a:pt x="610841" y="425536"/>
                </a:lnTo>
                <a:lnTo>
                  <a:pt x="610047" y="427917"/>
                </a:lnTo>
                <a:lnTo>
                  <a:pt x="609252" y="430032"/>
                </a:lnTo>
                <a:lnTo>
                  <a:pt x="608457" y="432413"/>
                </a:lnTo>
                <a:lnTo>
                  <a:pt x="608192" y="434793"/>
                </a:lnTo>
                <a:lnTo>
                  <a:pt x="607928" y="437173"/>
                </a:lnTo>
                <a:lnTo>
                  <a:pt x="608192" y="439818"/>
                </a:lnTo>
                <a:lnTo>
                  <a:pt x="608457" y="442198"/>
                </a:lnTo>
                <a:lnTo>
                  <a:pt x="609252" y="444314"/>
                </a:lnTo>
                <a:lnTo>
                  <a:pt x="610047" y="446959"/>
                </a:lnTo>
                <a:lnTo>
                  <a:pt x="610841" y="448810"/>
                </a:lnTo>
                <a:lnTo>
                  <a:pt x="612166" y="450926"/>
                </a:lnTo>
                <a:lnTo>
                  <a:pt x="613490" y="452777"/>
                </a:lnTo>
                <a:lnTo>
                  <a:pt x="615080" y="454364"/>
                </a:lnTo>
                <a:lnTo>
                  <a:pt x="616669" y="455951"/>
                </a:lnTo>
                <a:lnTo>
                  <a:pt x="618788" y="457273"/>
                </a:lnTo>
                <a:lnTo>
                  <a:pt x="620907" y="458596"/>
                </a:lnTo>
                <a:lnTo>
                  <a:pt x="623026" y="459653"/>
                </a:lnTo>
                <a:lnTo>
                  <a:pt x="625145" y="460447"/>
                </a:lnTo>
                <a:lnTo>
                  <a:pt x="627530" y="460976"/>
                </a:lnTo>
                <a:lnTo>
                  <a:pt x="629914" y="461240"/>
                </a:lnTo>
                <a:lnTo>
                  <a:pt x="632298" y="461505"/>
                </a:lnTo>
                <a:lnTo>
                  <a:pt x="634682" y="461240"/>
                </a:lnTo>
                <a:lnTo>
                  <a:pt x="637066" y="460976"/>
                </a:lnTo>
                <a:lnTo>
                  <a:pt x="639715" y="460447"/>
                </a:lnTo>
                <a:lnTo>
                  <a:pt x="641834" y="459653"/>
                </a:lnTo>
                <a:lnTo>
                  <a:pt x="643953" y="458596"/>
                </a:lnTo>
                <a:lnTo>
                  <a:pt x="646072" y="457273"/>
                </a:lnTo>
                <a:lnTo>
                  <a:pt x="647926" y="455951"/>
                </a:lnTo>
                <a:lnTo>
                  <a:pt x="649516" y="454364"/>
                </a:lnTo>
                <a:lnTo>
                  <a:pt x="651105" y="452777"/>
                </a:lnTo>
                <a:lnTo>
                  <a:pt x="652429" y="450926"/>
                </a:lnTo>
                <a:lnTo>
                  <a:pt x="653754" y="448810"/>
                </a:lnTo>
                <a:lnTo>
                  <a:pt x="654549" y="446959"/>
                </a:lnTo>
                <a:lnTo>
                  <a:pt x="655343" y="444314"/>
                </a:lnTo>
                <a:lnTo>
                  <a:pt x="656403" y="442198"/>
                </a:lnTo>
                <a:lnTo>
                  <a:pt x="656668" y="439818"/>
                </a:lnTo>
                <a:lnTo>
                  <a:pt x="656933" y="437173"/>
                </a:lnTo>
                <a:lnTo>
                  <a:pt x="656668" y="434793"/>
                </a:lnTo>
                <a:lnTo>
                  <a:pt x="656403" y="432413"/>
                </a:lnTo>
                <a:lnTo>
                  <a:pt x="655343" y="430032"/>
                </a:lnTo>
                <a:lnTo>
                  <a:pt x="654549" y="427917"/>
                </a:lnTo>
                <a:lnTo>
                  <a:pt x="653754" y="425536"/>
                </a:lnTo>
                <a:lnTo>
                  <a:pt x="652429" y="423685"/>
                </a:lnTo>
                <a:lnTo>
                  <a:pt x="651105" y="421834"/>
                </a:lnTo>
                <a:lnTo>
                  <a:pt x="649516" y="419983"/>
                </a:lnTo>
                <a:lnTo>
                  <a:pt x="647926" y="418396"/>
                </a:lnTo>
                <a:lnTo>
                  <a:pt x="646072" y="417073"/>
                </a:lnTo>
                <a:lnTo>
                  <a:pt x="643953" y="416015"/>
                </a:lnTo>
                <a:lnTo>
                  <a:pt x="641834" y="414958"/>
                </a:lnTo>
                <a:lnTo>
                  <a:pt x="639715" y="414164"/>
                </a:lnTo>
                <a:lnTo>
                  <a:pt x="637066" y="413635"/>
                </a:lnTo>
                <a:lnTo>
                  <a:pt x="634682" y="413106"/>
                </a:lnTo>
                <a:lnTo>
                  <a:pt x="632298" y="413106"/>
                </a:lnTo>
                <a:lnTo>
                  <a:pt x="629914" y="413106"/>
                </a:lnTo>
                <a:close/>
                <a:moveTo>
                  <a:pt x="532698" y="413106"/>
                </a:moveTo>
                <a:lnTo>
                  <a:pt x="530314" y="413635"/>
                </a:lnTo>
                <a:lnTo>
                  <a:pt x="527930" y="414164"/>
                </a:lnTo>
                <a:lnTo>
                  <a:pt x="525811" y="414958"/>
                </a:lnTo>
                <a:lnTo>
                  <a:pt x="523427" y="416015"/>
                </a:lnTo>
                <a:lnTo>
                  <a:pt x="521308" y="417073"/>
                </a:lnTo>
                <a:lnTo>
                  <a:pt x="519454" y="418396"/>
                </a:lnTo>
                <a:lnTo>
                  <a:pt x="517864" y="419983"/>
                </a:lnTo>
                <a:lnTo>
                  <a:pt x="516275" y="421834"/>
                </a:lnTo>
                <a:lnTo>
                  <a:pt x="514950" y="423685"/>
                </a:lnTo>
                <a:lnTo>
                  <a:pt x="513626" y="425536"/>
                </a:lnTo>
                <a:lnTo>
                  <a:pt x="512566" y="427917"/>
                </a:lnTo>
                <a:lnTo>
                  <a:pt x="511772" y="430032"/>
                </a:lnTo>
                <a:lnTo>
                  <a:pt x="511242" y="432413"/>
                </a:lnTo>
                <a:lnTo>
                  <a:pt x="510977" y="434793"/>
                </a:lnTo>
                <a:lnTo>
                  <a:pt x="510712" y="437173"/>
                </a:lnTo>
                <a:lnTo>
                  <a:pt x="510977" y="439818"/>
                </a:lnTo>
                <a:lnTo>
                  <a:pt x="511242" y="442198"/>
                </a:lnTo>
                <a:lnTo>
                  <a:pt x="511772" y="444314"/>
                </a:lnTo>
                <a:lnTo>
                  <a:pt x="512566" y="446959"/>
                </a:lnTo>
                <a:lnTo>
                  <a:pt x="513626" y="448810"/>
                </a:lnTo>
                <a:lnTo>
                  <a:pt x="514950" y="450926"/>
                </a:lnTo>
                <a:lnTo>
                  <a:pt x="516275" y="452777"/>
                </a:lnTo>
                <a:lnTo>
                  <a:pt x="517864" y="454364"/>
                </a:lnTo>
                <a:lnTo>
                  <a:pt x="519454" y="455951"/>
                </a:lnTo>
                <a:lnTo>
                  <a:pt x="521308" y="457273"/>
                </a:lnTo>
                <a:lnTo>
                  <a:pt x="523427" y="458596"/>
                </a:lnTo>
                <a:lnTo>
                  <a:pt x="525811" y="459653"/>
                </a:lnTo>
                <a:lnTo>
                  <a:pt x="527930" y="460447"/>
                </a:lnTo>
                <a:lnTo>
                  <a:pt x="530314" y="460976"/>
                </a:lnTo>
                <a:lnTo>
                  <a:pt x="532698" y="461240"/>
                </a:lnTo>
                <a:lnTo>
                  <a:pt x="535082" y="461505"/>
                </a:lnTo>
                <a:lnTo>
                  <a:pt x="537466" y="461240"/>
                </a:lnTo>
                <a:lnTo>
                  <a:pt x="539850" y="460976"/>
                </a:lnTo>
                <a:lnTo>
                  <a:pt x="542234" y="460447"/>
                </a:lnTo>
                <a:lnTo>
                  <a:pt x="544618" y="459653"/>
                </a:lnTo>
                <a:lnTo>
                  <a:pt x="546737" y="458596"/>
                </a:lnTo>
                <a:lnTo>
                  <a:pt x="548857" y="457273"/>
                </a:lnTo>
                <a:lnTo>
                  <a:pt x="550446" y="455951"/>
                </a:lnTo>
                <a:lnTo>
                  <a:pt x="552300" y="454364"/>
                </a:lnTo>
                <a:lnTo>
                  <a:pt x="553890" y="452777"/>
                </a:lnTo>
                <a:lnTo>
                  <a:pt x="555214" y="450926"/>
                </a:lnTo>
                <a:lnTo>
                  <a:pt x="556274" y="448810"/>
                </a:lnTo>
                <a:lnTo>
                  <a:pt x="557333" y="446959"/>
                </a:lnTo>
                <a:lnTo>
                  <a:pt x="558128" y="444314"/>
                </a:lnTo>
                <a:lnTo>
                  <a:pt x="558922" y="442198"/>
                </a:lnTo>
                <a:lnTo>
                  <a:pt x="559187" y="439818"/>
                </a:lnTo>
                <a:lnTo>
                  <a:pt x="559187" y="437173"/>
                </a:lnTo>
                <a:lnTo>
                  <a:pt x="559187" y="434793"/>
                </a:lnTo>
                <a:lnTo>
                  <a:pt x="558922" y="432413"/>
                </a:lnTo>
                <a:lnTo>
                  <a:pt x="558128" y="430032"/>
                </a:lnTo>
                <a:lnTo>
                  <a:pt x="557333" y="427917"/>
                </a:lnTo>
                <a:lnTo>
                  <a:pt x="556274" y="425536"/>
                </a:lnTo>
                <a:lnTo>
                  <a:pt x="555214" y="423685"/>
                </a:lnTo>
                <a:lnTo>
                  <a:pt x="553890" y="421834"/>
                </a:lnTo>
                <a:lnTo>
                  <a:pt x="552300" y="419983"/>
                </a:lnTo>
                <a:lnTo>
                  <a:pt x="550446" y="418396"/>
                </a:lnTo>
                <a:lnTo>
                  <a:pt x="548857" y="417073"/>
                </a:lnTo>
                <a:lnTo>
                  <a:pt x="546737" y="416015"/>
                </a:lnTo>
                <a:lnTo>
                  <a:pt x="544618" y="414958"/>
                </a:lnTo>
                <a:lnTo>
                  <a:pt x="542234" y="414164"/>
                </a:lnTo>
                <a:lnTo>
                  <a:pt x="539850" y="413635"/>
                </a:lnTo>
                <a:lnTo>
                  <a:pt x="537466" y="413106"/>
                </a:lnTo>
                <a:lnTo>
                  <a:pt x="535082" y="413106"/>
                </a:lnTo>
                <a:lnTo>
                  <a:pt x="532698" y="413106"/>
                </a:lnTo>
                <a:close/>
                <a:moveTo>
                  <a:pt x="435218" y="413106"/>
                </a:moveTo>
                <a:lnTo>
                  <a:pt x="432834" y="413635"/>
                </a:lnTo>
                <a:lnTo>
                  <a:pt x="430715" y="414164"/>
                </a:lnTo>
                <a:lnTo>
                  <a:pt x="428066" y="414958"/>
                </a:lnTo>
                <a:lnTo>
                  <a:pt x="426212" y="416015"/>
                </a:lnTo>
                <a:lnTo>
                  <a:pt x="424092" y="417073"/>
                </a:lnTo>
                <a:lnTo>
                  <a:pt x="422238" y="418396"/>
                </a:lnTo>
                <a:lnTo>
                  <a:pt x="420649" y="419983"/>
                </a:lnTo>
                <a:lnTo>
                  <a:pt x="419059" y="421834"/>
                </a:lnTo>
                <a:lnTo>
                  <a:pt x="417735" y="423685"/>
                </a:lnTo>
                <a:lnTo>
                  <a:pt x="416411" y="425536"/>
                </a:lnTo>
                <a:lnTo>
                  <a:pt x="415351" y="427917"/>
                </a:lnTo>
                <a:lnTo>
                  <a:pt x="414556" y="430032"/>
                </a:lnTo>
                <a:lnTo>
                  <a:pt x="414027" y="432413"/>
                </a:lnTo>
                <a:lnTo>
                  <a:pt x="413762" y="434793"/>
                </a:lnTo>
                <a:lnTo>
                  <a:pt x="413497" y="437173"/>
                </a:lnTo>
                <a:lnTo>
                  <a:pt x="413762" y="439818"/>
                </a:lnTo>
                <a:lnTo>
                  <a:pt x="414027" y="442198"/>
                </a:lnTo>
                <a:lnTo>
                  <a:pt x="414556" y="444314"/>
                </a:lnTo>
                <a:lnTo>
                  <a:pt x="415351" y="446959"/>
                </a:lnTo>
                <a:lnTo>
                  <a:pt x="416411" y="448810"/>
                </a:lnTo>
                <a:lnTo>
                  <a:pt x="417735" y="450926"/>
                </a:lnTo>
                <a:lnTo>
                  <a:pt x="419059" y="452777"/>
                </a:lnTo>
                <a:lnTo>
                  <a:pt x="420649" y="454364"/>
                </a:lnTo>
                <a:lnTo>
                  <a:pt x="422238" y="455951"/>
                </a:lnTo>
                <a:lnTo>
                  <a:pt x="424092" y="457273"/>
                </a:lnTo>
                <a:lnTo>
                  <a:pt x="426212" y="458596"/>
                </a:lnTo>
                <a:lnTo>
                  <a:pt x="428066" y="459653"/>
                </a:lnTo>
                <a:lnTo>
                  <a:pt x="430715" y="460447"/>
                </a:lnTo>
                <a:lnTo>
                  <a:pt x="432834" y="460976"/>
                </a:lnTo>
                <a:lnTo>
                  <a:pt x="435218" y="461240"/>
                </a:lnTo>
                <a:lnTo>
                  <a:pt x="437867" y="461505"/>
                </a:lnTo>
                <a:lnTo>
                  <a:pt x="440251" y="461240"/>
                </a:lnTo>
                <a:lnTo>
                  <a:pt x="442635" y="460976"/>
                </a:lnTo>
                <a:lnTo>
                  <a:pt x="445019" y="460447"/>
                </a:lnTo>
                <a:lnTo>
                  <a:pt x="447138" y="459653"/>
                </a:lnTo>
                <a:lnTo>
                  <a:pt x="449522" y="458596"/>
                </a:lnTo>
                <a:lnTo>
                  <a:pt x="451376" y="457273"/>
                </a:lnTo>
                <a:lnTo>
                  <a:pt x="453231" y="455951"/>
                </a:lnTo>
                <a:lnTo>
                  <a:pt x="455085" y="454364"/>
                </a:lnTo>
                <a:lnTo>
                  <a:pt x="456674" y="452777"/>
                </a:lnTo>
                <a:lnTo>
                  <a:pt x="457999" y="450926"/>
                </a:lnTo>
                <a:lnTo>
                  <a:pt x="459058" y="448810"/>
                </a:lnTo>
                <a:lnTo>
                  <a:pt x="460118" y="446959"/>
                </a:lnTo>
                <a:lnTo>
                  <a:pt x="460912" y="444314"/>
                </a:lnTo>
                <a:lnTo>
                  <a:pt x="461442" y="442198"/>
                </a:lnTo>
                <a:lnTo>
                  <a:pt x="461972" y="439818"/>
                </a:lnTo>
                <a:lnTo>
                  <a:pt x="461972" y="437173"/>
                </a:lnTo>
                <a:lnTo>
                  <a:pt x="461972" y="434793"/>
                </a:lnTo>
                <a:lnTo>
                  <a:pt x="461442" y="432413"/>
                </a:lnTo>
                <a:lnTo>
                  <a:pt x="460912" y="430032"/>
                </a:lnTo>
                <a:lnTo>
                  <a:pt x="460118" y="427917"/>
                </a:lnTo>
                <a:lnTo>
                  <a:pt x="459058" y="425536"/>
                </a:lnTo>
                <a:lnTo>
                  <a:pt x="457999" y="423685"/>
                </a:lnTo>
                <a:lnTo>
                  <a:pt x="456674" y="421834"/>
                </a:lnTo>
                <a:lnTo>
                  <a:pt x="455085" y="419983"/>
                </a:lnTo>
                <a:lnTo>
                  <a:pt x="453231" y="418396"/>
                </a:lnTo>
                <a:lnTo>
                  <a:pt x="451376" y="417073"/>
                </a:lnTo>
                <a:lnTo>
                  <a:pt x="449522" y="416015"/>
                </a:lnTo>
                <a:lnTo>
                  <a:pt x="447138" y="414958"/>
                </a:lnTo>
                <a:lnTo>
                  <a:pt x="445019" y="414164"/>
                </a:lnTo>
                <a:lnTo>
                  <a:pt x="442635" y="413635"/>
                </a:lnTo>
                <a:lnTo>
                  <a:pt x="440251" y="413106"/>
                </a:lnTo>
                <a:lnTo>
                  <a:pt x="437867" y="413106"/>
                </a:lnTo>
                <a:lnTo>
                  <a:pt x="435218" y="413106"/>
                </a:lnTo>
                <a:close/>
                <a:moveTo>
                  <a:pt x="1165260" y="316045"/>
                </a:moveTo>
                <a:lnTo>
                  <a:pt x="1162611" y="316309"/>
                </a:lnTo>
                <a:lnTo>
                  <a:pt x="1160227" y="317103"/>
                </a:lnTo>
                <a:lnTo>
                  <a:pt x="1158108" y="317896"/>
                </a:lnTo>
                <a:lnTo>
                  <a:pt x="1155989" y="318690"/>
                </a:lnTo>
                <a:lnTo>
                  <a:pt x="1154135" y="320012"/>
                </a:lnTo>
                <a:lnTo>
                  <a:pt x="1152281" y="321334"/>
                </a:lnTo>
                <a:lnTo>
                  <a:pt x="1150426" y="322921"/>
                </a:lnTo>
                <a:lnTo>
                  <a:pt x="1148837" y="324508"/>
                </a:lnTo>
                <a:lnTo>
                  <a:pt x="1147513" y="326359"/>
                </a:lnTo>
                <a:lnTo>
                  <a:pt x="1146453" y="328475"/>
                </a:lnTo>
                <a:lnTo>
                  <a:pt x="1145393" y="330591"/>
                </a:lnTo>
                <a:lnTo>
                  <a:pt x="1144334" y="332971"/>
                </a:lnTo>
                <a:lnTo>
                  <a:pt x="1143804" y="335351"/>
                </a:lnTo>
                <a:lnTo>
                  <a:pt x="1143274" y="337732"/>
                </a:lnTo>
                <a:lnTo>
                  <a:pt x="1143274" y="340112"/>
                </a:lnTo>
                <a:lnTo>
                  <a:pt x="1143274" y="342492"/>
                </a:lnTo>
                <a:lnTo>
                  <a:pt x="1143804" y="344872"/>
                </a:lnTo>
                <a:lnTo>
                  <a:pt x="1144334" y="347253"/>
                </a:lnTo>
                <a:lnTo>
                  <a:pt x="1145393" y="349368"/>
                </a:lnTo>
                <a:lnTo>
                  <a:pt x="1146453" y="351749"/>
                </a:lnTo>
                <a:lnTo>
                  <a:pt x="1147513" y="353864"/>
                </a:lnTo>
                <a:lnTo>
                  <a:pt x="1148837" y="355716"/>
                </a:lnTo>
                <a:lnTo>
                  <a:pt x="1150426" y="357303"/>
                </a:lnTo>
                <a:lnTo>
                  <a:pt x="1152281" y="358889"/>
                </a:lnTo>
                <a:lnTo>
                  <a:pt x="1154135" y="360212"/>
                </a:lnTo>
                <a:lnTo>
                  <a:pt x="1155989" y="361534"/>
                </a:lnTo>
                <a:lnTo>
                  <a:pt x="1158108" y="362592"/>
                </a:lnTo>
                <a:lnTo>
                  <a:pt x="1160227" y="363385"/>
                </a:lnTo>
                <a:lnTo>
                  <a:pt x="1162611" y="363914"/>
                </a:lnTo>
                <a:lnTo>
                  <a:pt x="1165260" y="364179"/>
                </a:lnTo>
                <a:lnTo>
                  <a:pt x="1167644" y="364443"/>
                </a:lnTo>
                <a:lnTo>
                  <a:pt x="1170028" y="364179"/>
                </a:lnTo>
                <a:lnTo>
                  <a:pt x="1172412" y="363914"/>
                </a:lnTo>
                <a:lnTo>
                  <a:pt x="1174796" y="363385"/>
                </a:lnTo>
                <a:lnTo>
                  <a:pt x="1176916" y="362592"/>
                </a:lnTo>
                <a:lnTo>
                  <a:pt x="1179035" y="361534"/>
                </a:lnTo>
                <a:lnTo>
                  <a:pt x="1181154" y="360212"/>
                </a:lnTo>
                <a:lnTo>
                  <a:pt x="1183273" y="358889"/>
                </a:lnTo>
                <a:lnTo>
                  <a:pt x="1184862" y="357303"/>
                </a:lnTo>
                <a:lnTo>
                  <a:pt x="1186452" y="355716"/>
                </a:lnTo>
                <a:lnTo>
                  <a:pt x="1187776" y="353864"/>
                </a:lnTo>
                <a:lnTo>
                  <a:pt x="1189101" y="351749"/>
                </a:lnTo>
                <a:lnTo>
                  <a:pt x="1189895" y="349368"/>
                </a:lnTo>
                <a:lnTo>
                  <a:pt x="1190955" y="347253"/>
                </a:lnTo>
                <a:lnTo>
                  <a:pt x="1191485" y="344872"/>
                </a:lnTo>
                <a:lnTo>
                  <a:pt x="1191750" y="342492"/>
                </a:lnTo>
                <a:lnTo>
                  <a:pt x="1192014" y="340112"/>
                </a:lnTo>
                <a:lnTo>
                  <a:pt x="1191750" y="337732"/>
                </a:lnTo>
                <a:lnTo>
                  <a:pt x="1191485" y="335351"/>
                </a:lnTo>
                <a:lnTo>
                  <a:pt x="1190955" y="332971"/>
                </a:lnTo>
                <a:lnTo>
                  <a:pt x="1189895" y="330591"/>
                </a:lnTo>
                <a:lnTo>
                  <a:pt x="1189101" y="328475"/>
                </a:lnTo>
                <a:lnTo>
                  <a:pt x="1187776" y="326359"/>
                </a:lnTo>
                <a:lnTo>
                  <a:pt x="1186452" y="324508"/>
                </a:lnTo>
                <a:lnTo>
                  <a:pt x="1184862" y="322921"/>
                </a:lnTo>
                <a:lnTo>
                  <a:pt x="1183273" y="321334"/>
                </a:lnTo>
                <a:lnTo>
                  <a:pt x="1181154" y="320012"/>
                </a:lnTo>
                <a:lnTo>
                  <a:pt x="1179035" y="318690"/>
                </a:lnTo>
                <a:lnTo>
                  <a:pt x="1176916" y="317896"/>
                </a:lnTo>
                <a:lnTo>
                  <a:pt x="1174796" y="317103"/>
                </a:lnTo>
                <a:lnTo>
                  <a:pt x="1172412" y="316309"/>
                </a:lnTo>
                <a:lnTo>
                  <a:pt x="1170028" y="316045"/>
                </a:lnTo>
                <a:lnTo>
                  <a:pt x="1167644" y="316045"/>
                </a:lnTo>
                <a:lnTo>
                  <a:pt x="1165260" y="316045"/>
                </a:lnTo>
                <a:close/>
                <a:moveTo>
                  <a:pt x="1067780" y="316045"/>
                </a:moveTo>
                <a:lnTo>
                  <a:pt x="1065396" y="316309"/>
                </a:lnTo>
                <a:lnTo>
                  <a:pt x="1063012" y="317103"/>
                </a:lnTo>
                <a:lnTo>
                  <a:pt x="1060893" y="317896"/>
                </a:lnTo>
                <a:lnTo>
                  <a:pt x="1058774" y="318690"/>
                </a:lnTo>
                <a:lnTo>
                  <a:pt x="1056655" y="320012"/>
                </a:lnTo>
                <a:lnTo>
                  <a:pt x="1055065" y="321334"/>
                </a:lnTo>
                <a:lnTo>
                  <a:pt x="1053211" y="322921"/>
                </a:lnTo>
                <a:lnTo>
                  <a:pt x="1051622" y="324508"/>
                </a:lnTo>
                <a:lnTo>
                  <a:pt x="1050032" y="326359"/>
                </a:lnTo>
                <a:lnTo>
                  <a:pt x="1048973" y="328475"/>
                </a:lnTo>
                <a:lnTo>
                  <a:pt x="1047913" y="330591"/>
                </a:lnTo>
                <a:lnTo>
                  <a:pt x="1047119" y="332971"/>
                </a:lnTo>
                <a:lnTo>
                  <a:pt x="1046589" y="335351"/>
                </a:lnTo>
                <a:lnTo>
                  <a:pt x="1046059" y="337732"/>
                </a:lnTo>
                <a:lnTo>
                  <a:pt x="1046059" y="340112"/>
                </a:lnTo>
                <a:lnTo>
                  <a:pt x="1046059" y="342492"/>
                </a:lnTo>
                <a:lnTo>
                  <a:pt x="1046589" y="344872"/>
                </a:lnTo>
                <a:lnTo>
                  <a:pt x="1047119" y="347253"/>
                </a:lnTo>
                <a:lnTo>
                  <a:pt x="1047913" y="349368"/>
                </a:lnTo>
                <a:lnTo>
                  <a:pt x="1048973" y="351749"/>
                </a:lnTo>
                <a:lnTo>
                  <a:pt x="1050032" y="353864"/>
                </a:lnTo>
                <a:lnTo>
                  <a:pt x="1051622" y="355716"/>
                </a:lnTo>
                <a:lnTo>
                  <a:pt x="1053211" y="357303"/>
                </a:lnTo>
                <a:lnTo>
                  <a:pt x="1055065" y="358889"/>
                </a:lnTo>
                <a:lnTo>
                  <a:pt x="1056655" y="360212"/>
                </a:lnTo>
                <a:lnTo>
                  <a:pt x="1058774" y="361534"/>
                </a:lnTo>
                <a:lnTo>
                  <a:pt x="1060893" y="362592"/>
                </a:lnTo>
                <a:lnTo>
                  <a:pt x="1063012" y="363385"/>
                </a:lnTo>
                <a:lnTo>
                  <a:pt x="1065396" y="363914"/>
                </a:lnTo>
                <a:lnTo>
                  <a:pt x="1067780" y="364179"/>
                </a:lnTo>
                <a:lnTo>
                  <a:pt x="1070429" y="364443"/>
                </a:lnTo>
                <a:lnTo>
                  <a:pt x="1072813" y="364179"/>
                </a:lnTo>
                <a:lnTo>
                  <a:pt x="1075197" y="363914"/>
                </a:lnTo>
                <a:lnTo>
                  <a:pt x="1077581" y="363385"/>
                </a:lnTo>
                <a:lnTo>
                  <a:pt x="1079700" y="362592"/>
                </a:lnTo>
                <a:lnTo>
                  <a:pt x="1081819" y="361534"/>
                </a:lnTo>
                <a:lnTo>
                  <a:pt x="1083939" y="360212"/>
                </a:lnTo>
                <a:lnTo>
                  <a:pt x="1085528" y="358889"/>
                </a:lnTo>
                <a:lnTo>
                  <a:pt x="1087382" y="357303"/>
                </a:lnTo>
                <a:lnTo>
                  <a:pt x="1089236" y="355716"/>
                </a:lnTo>
                <a:lnTo>
                  <a:pt x="1090561" y="353864"/>
                </a:lnTo>
                <a:lnTo>
                  <a:pt x="1091620" y="351749"/>
                </a:lnTo>
                <a:lnTo>
                  <a:pt x="1092680" y="349368"/>
                </a:lnTo>
                <a:lnTo>
                  <a:pt x="1093475" y="347253"/>
                </a:lnTo>
                <a:lnTo>
                  <a:pt x="1094269" y="344872"/>
                </a:lnTo>
                <a:lnTo>
                  <a:pt x="1094534" y="342492"/>
                </a:lnTo>
                <a:lnTo>
                  <a:pt x="1094534" y="340112"/>
                </a:lnTo>
                <a:lnTo>
                  <a:pt x="1094534" y="337732"/>
                </a:lnTo>
                <a:lnTo>
                  <a:pt x="1094269" y="335351"/>
                </a:lnTo>
                <a:lnTo>
                  <a:pt x="1093475" y="332971"/>
                </a:lnTo>
                <a:lnTo>
                  <a:pt x="1092680" y="330591"/>
                </a:lnTo>
                <a:lnTo>
                  <a:pt x="1091620" y="328475"/>
                </a:lnTo>
                <a:lnTo>
                  <a:pt x="1090561" y="326359"/>
                </a:lnTo>
                <a:lnTo>
                  <a:pt x="1089236" y="324508"/>
                </a:lnTo>
                <a:lnTo>
                  <a:pt x="1087382" y="322921"/>
                </a:lnTo>
                <a:lnTo>
                  <a:pt x="1085528" y="321334"/>
                </a:lnTo>
                <a:lnTo>
                  <a:pt x="1083939" y="320012"/>
                </a:lnTo>
                <a:lnTo>
                  <a:pt x="1081819" y="318690"/>
                </a:lnTo>
                <a:lnTo>
                  <a:pt x="1079700" y="317896"/>
                </a:lnTo>
                <a:lnTo>
                  <a:pt x="1077581" y="317103"/>
                </a:lnTo>
                <a:lnTo>
                  <a:pt x="1075197" y="316309"/>
                </a:lnTo>
                <a:lnTo>
                  <a:pt x="1072813" y="316045"/>
                </a:lnTo>
                <a:lnTo>
                  <a:pt x="1070429" y="316045"/>
                </a:lnTo>
                <a:lnTo>
                  <a:pt x="1067780" y="316045"/>
                </a:lnTo>
                <a:close/>
                <a:moveTo>
                  <a:pt x="970300" y="316045"/>
                </a:moveTo>
                <a:lnTo>
                  <a:pt x="967916" y="316309"/>
                </a:lnTo>
                <a:lnTo>
                  <a:pt x="965797" y="317103"/>
                </a:lnTo>
                <a:lnTo>
                  <a:pt x="963413" y="317896"/>
                </a:lnTo>
                <a:lnTo>
                  <a:pt x="961558" y="318690"/>
                </a:lnTo>
                <a:lnTo>
                  <a:pt x="959439" y="320012"/>
                </a:lnTo>
                <a:lnTo>
                  <a:pt x="957585" y="321334"/>
                </a:lnTo>
                <a:lnTo>
                  <a:pt x="955731" y="322921"/>
                </a:lnTo>
                <a:lnTo>
                  <a:pt x="954141" y="324508"/>
                </a:lnTo>
                <a:lnTo>
                  <a:pt x="952817" y="326359"/>
                </a:lnTo>
                <a:lnTo>
                  <a:pt x="951493" y="328475"/>
                </a:lnTo>
                <a:lnTo>
                  <a:pt x="950433" y="330591"/>
                </a:lnTo>
                <a:lnTo>
                  <a:pt x="949638" y="332971"/>
                </a:lnTo>
                <a:lnTo>
                  <a:pt x="949108" y="335351"/>
                </a:lnTo>
                <a:lnTo>
                  <a:pt x="948844" y="337732"/>
                </a:lnTo>
                <a:lnTo>
                  <a:pt x="948579" y="340112"/>
                </a:lnTo>
                <a:lnTo>
                  <a:pt x="948844" y="342492"/>
                </a:lnTo>
                <a:lnTo>
                  <a:pt x="949108" y="344872"/>
                </a:lnTo>
                <a:lnTo>
                  <a:pt x="949638" y="347253"/>
                </a:lnTo>
                <a:lnTo>
                  <a:pt x="950433" y="349368"/>
                </a:lnTo>
                <a:lnTo>
                  <a:pt x="951493" y="351749"/>
                </a:lnTo>
                <a:lnTo>
                  <a:pt x="952817" y="353864"/>
                </a:lnTo>
                <a:lnTo>
                  <a:pt x="954141" y="355716"/>
                </a:lnTo>
                <a:lnTo>
                  <a:pt x="955731" y="357303"/>
                </a:lnTo>
                <a:lnTo>
                  <a:pt x="957585" y="358889"/>
                </a:lnTo>
                <a:lnTo>
                  <a:pt x="959439" y="360212"/>
                </a:lnTo>
                <a:lnTo>
                  <a:pt x="961558" y="361534"/>
                </a:lnTo>
                <a:lnTo>
                  <a:pt x="963413" y="362592"/>
                </a:lnTo>
                <a:lnTo>
                  <a:pt x="965797" y="363385"/>
                </a:lnTo>
                <a:lnTo>
                  <a:pt x="967916" y="363914"/>
                </a:lnTo>
                <a:lnTo>
                  <a:pt x="970300" y="364179"/>
                </a:lnTo>
                <a:lnTo>
                  <a:pt x="972949" y="364443"/>
                </a:lnTo>
                <a:lnTo>
                  <a:pt x="975598" y="364179"/>
                </a:lnTo>
                <a:lnTo>
                  <a:pt x="977982" y="363914"/>
                </a:lnTo>
                <a:lnTo>
                  <a:pt x="980366" y="363385"/>
                </a:lnTo>
                <a:lnTo>
                  <a:pt x="982485" y="362592"/>
                </a:lnTo>
                <a:lnTo>
                  <a:pt x="984604" y="361534"/>
                </a:lnTo>
                <a:lnTo>
                  <a:pt x="986458" y="360212"/>
                </a:lnTo>
                <a:lnTo>
                  <a:pt x="988313" y="358889"/>
                </a:lnTo>
                <a:lnTo>
                  <a:pt x="990167" y="357303"/>
                </a:lnTo>
                <a:lnTo>
                  <a:pt x="991756" y="355716"/>
                </a:lnTo>
                <a:lnTo>
                  <a:pt x="993081" y="353864"/>
                </a:lnTo>
                <a:lnTo>
                  <a:pt x="994405" y="351749"/>
                </a:lnTo>
                <a:lnTo>
                  <a:pt x="995465" y="349368"/>
                </a:lnTo>
                <a:lnTo>
                  <a:pt x="996259" y="347253"/>
                </a:lnTo>
                <a:lnTo>
                  <a:pt x="996789" y="344872"/>
                </a:lnTo>
                <a:lnTo>
                  <a:pt x="997319" y="342492"/>
                </a:lnTo>
                <a:lnTo>
                  <a:pt x="997319" y="340112"/>
                </a:lnTo>
                <a:lnTo>
                  <a:pt x="997319" y="337732"/>
                </a:lnTo>
                <a:lnTo>
                  <a:pt x="996789" y="335351"/>
                </a:lnTo>
                <a:lnTo>
                  <a:pt x="996259" y="332971"/>
                </a:lnTo>
                <a:lnTo>
                  <a:pt x="995465" y="330591"/>
                </a:lnTo>
                <a:lnTo>
                  <a:pt x="994405" y="328475"/>
                </a:lnTo>
                <a:lnTo>
                  <a:pt x="993081" y="326359"/>
                </a:lnTo>
                <a:lnTo>
                  <a:pt x="991756" y="324508"/>
                </a:lnTo>
                <a:lnTo>
                  <a:pt x="990167" y="322921"/>
                </a:lnTo>
                <a:lnTo>
                  <a:pt x="988313" y="321334"/>
                </a:lnTo>
                <a:lnTo>
                  <a:pt x="986458" y="320012"/>
                </a:lnTo>
                <a:lnTo>
                  <a:pt x="984604" y="318690"/>
                </a:lnTo>
                <a:lnTo>
                  <a:pt x="982485" y="317896"/>
                </a:lnTo>
                <a:lnTo>
                  <a:pt x="980366" y="317103"/>
                </a:lnTo>
                <a:lnTo>
                  <a:pt x="977982" y="316309"/>
                </a:lnTo>
                <a:lnTo>
                  <a:pt x="975598" y="316045"/>
                </a:lnTo>
                <a:lnTo>
                  <a:pt x="972949" y="316045"/>
                </a:lnTo>
                <a:lnTo>
                  <a:pt x="970300" y="316045"/>
                </a:lnTo>
                <a:close/>
                <a:moveTo>
                  <a:pt x="873084" y="316045"/>
                </a:moveTo>
                <a:lnTo>
                  <a:pt x="870700" y="316309"/>
                </a:lnTo>
                <a:lnTo>
                  <a:pt x="868581" y="317103"/>
                </a:lnTo>
                <a:lnTo>
                  <a:pt x="866197" y="317896"/>
                </a:lnTo>
                <a:lnTo>
                  <a:pt x="864078" y="318690"/>
                </a:lnTo>
                <a:lnTo>
                  <a:pt x="861959" y="320012"/>
                </a:lnTo>
                <a:lnTo>
                  <a:pt x="860105" y="321334"/>
                </a:lnTo>
                <a:lnTo>
                  <a:pt x="858251" y="322921"/>
                </a:lnTo>
                <a:lnTo>
                  <a:pt x="856926" y="324508"/>
                </a:lnTo>
                <a:lnTo>
                  <a:pt x="855337" y="326359"/>
                </a:lnTo>
                <a:lnTo>
                  <a:pt x="854277" y="328475"/>
                </a:lnTo>
                <a:lnTo>
                  <a:pt x="853218" y="330591"/>
                </a:lnTo>
                <a:lnTo>
                  <a:pt x="852423" y="332971"/>
                </a:lnTo>
                <a:lnTo>
                  <a:pt x="851893" y="335351"/>
                </a:lnTo>
                <a:lnTo>
                  <a:pt x="851363" y="337732"/>
                </a:lnTo>
                <a:lnTo>
                  <a:pt x="851363" y="340112"/>
                </a:lnTo>
                <a:lnTo>
                  <a:pt x="851363" y="342492"/>
                </a:lnTo>
                <a:lnTo>
                  <a:pt x="851893" y="344872"/>
                </a:lnTo>
                <a:lnTo>
                  <a:pt x="852423" y="347253"/>
                </a:lnTo>
                <a:lnTo>
                  <a:pt x="853218" y="349368"/>
                </a:lnTo>
                <a:lnTo>
                  <a:pt x="854277" y="351749"/>
                </a:lnTo>
                <a:lnTo>
                  <a:pt x="855337" y="353864"/>
                </a:lnTo>
                <a:lnTo>
                  <a:pt x="856926" y="355716"/>
                </a:lnTo>
                <a:lnTo>
                  <a:pt x="858251" y="357303"/>
                </a:lnTo>
                <a:lnTo>
                  <a:pt x="860105" y="358889"/>
                </a:lnTo>
                <a:lnTo>
                  <a:pt x="861959" y="360212"/>
                </a:lnTo>
                <a:lnTo>
                  <a:pt x="864078" y="361534"/>
                </a:lnTo>
                <a:lnTo>
                  <a:pt x="866197" y="362592"/>
                </a:lnTo>
                <a:lnTo>
                  <a:pt x="868581" y="363385"/>
                </a:lnTo>
                <a:lnTo>
                  <a:pt x="870700" y="363914"/>
                </a:lnTo>
                <a:lnTo>
                  <a:pt x="873084" y="364179"/>
                </a:lnTo>
                <a:lnTo>
                  <a:pt x="875468" y="364443"/>
                </a:lnTo>
                <a:lnTo>
                  <a:pt x="878117" y="364179"/>
                </a:lnTo>
                <a:lnTo>
                  <a:pt x="880501" y="363914"/>
                </a:lnTo>
                <a:lnTo>
                  <a:pt x="882885" y="363385"/>
                </a:lnTo>
                <a:lnTo>
                  <a:pt x="885270" y="362592"/>
                </a:lnTo>
                <a:lnTo>
                  <a:pt x="887389" y="361534"/>
                </a:lnTo>
                <a:lnTo>
                  <a:pt x="889243" y="360212"/>
                </a:lnTo>
                <a:lnTo>
                  <a:pt x="891097" y="358889"/>
                </a:lnTo>
                <a:lnTo>
                  <a:pt x="892951" y="357303"/>
                </a:lnTo>
                <a:lnTo>
                  <a:pt x="894276" y="355716"/>
                </a:lnTo>
                <a:lnTo>
                  <a:pt x="895865" y="353864"/>
                </a:lnTo>
                <a:lnTo>
                  <a:pt x="896925" y="351749"/>
                </a:lnTo>
                <a:lnTo>
                  <a:pt x="897984" y="349368"/>
                </a:lnTo>
                <a:lnTo>
                  <a:pt x="898779" y="347253"/>
                </a:lnTo>
                <a:lnTo>
                  <a:pt x="899309" y="344872"/>
                </a:lnTo>
                <a:lnTo>
                  <a:pt x="899839" y="342492"/>
                </a:lnTo>
                <a:lnTo>
                  <a:pt x="899839" y="340112"/>
                </a:lnTo>
                <a:lnTo>
                  <a:pt x="899839" y="337732"/>
                </a:lnTo>
                <a:lnTo>
                  <a:pt x="899309" y="335351"/>
                </a:lnTo>
                <a:lnTo>
                  <a:pt x="898779" y="332971"/>
                </a:lnTo>
                <a:lnTo>
                  <a:pt x="897984" y="330591"/>
                </a:lnTo>
                <a:lnTo>
                  <a:pt x="896925" y="328475"/>
                </a:lnTo>
                <a:lnTo>
                  <a:pt x="895865" y="326359"/>
                </a:lnTo>
                <a:lnTo>
                  <a:pt x="894276" y="324508"/>
                </a:lnTo>
                <a:lnTo>
                  <a:pt x="892951" y="322921"/>
                </a:lnTo>
                <a:lnTo>
                  <a:pt x="891097" y="321334"/>
                </a:lnTo>
                <a:lnTo>
                  <a:pt x="889243" y="320012"/>
                </a:lnTo>
                <a:lnTo>
                  <a:pt x="887389" y="318690"/>
                </a:lnTo>
                <a:lnTo>
                  <a:pt x="885270" y="317896"/>
                </a:lnTo>
                <a:lnTo>
                  <a:pt x="882885" y="317103"/>
                </a:lnTo>
                <a:lnTo>
                  <a:pt x="880501" y="316309"/>
                </a:lnTo>
                <a:lnTo>
                  <a:pt x="878117" y="316045"/>
                </a:lnTo>
                <a:lnTo>
                  <a:pt x="875468" y="316045"/>
                </a:lnTo>
                <a:lnTo>
                  <a:pt x="873084" y="316045"/>
                </a:lnTo>
                <a:close/>
                <a:moveTo>
                  <a:pt x="776134" y="316045"/>
                </a:moveTo>
                <a:lnTo>
                  <a:pt x="773750" y="316309"/>
                </a:lnTo>
                <a:lnTo>
                  <a:pt x="771366" y="317103"/>
                </a:lnTo>
                <a:lnTo>
                  <a:pt x="769247" y="317896"/>
                </a:lnTo>
                <a:lnTo>
                  <a:pt x="766863" y="318690"/>
                </a:lnTo>
                <a:lnTo>
                  <a:pt x="764744" y="320012"/>
                </a:lnTo>
                <a:lnTo>
                  <a:pt x="762889" y="321334"/>
                </a:lnTo>
                <a:lnTo>
                  <a:pt x="761300" y="322921"/>
                </a:lnTo>
                <a:lnTo>
                  <a:pt x="759711" y="324508"/>
                </a:lnTo>
                <a:lnTo>
                  <a:pt x="758386" y="326359"/>
                </a:lnTo>
                <a:lnTo>
                  <a:pt x="757062" y="328475"/>
                </a:lnTo>
                <a:lnTo>
                  <a:pt x="756002" y="330591"/>
                </a:lnTo>
                <a:lnTo>
                  <a:pt x="755207" y="332971"/>
                </a:lnTo>
                <a:lnTo>
                  <a:pt x="754678" y="335351"/>
                </a:lnTo>
                <a:lnTo>
                  <a:pt x="754413" y="337732"/>
                </a:lnTo>
                <a:lnTo>
                  <a:pt x="754148" y="340112"/>
                </a:lnTo>
                <a:lnTo>
                  <a:pt x="754413" y="342492"/>
                </a:lnTo>
                <a:lnTo>
                  <a:pt x="754678" y="344872"/>
                </a:lnTo>
                <a:lnTo>
                  <a:pt x="755207" y="347253"/>
                </a:lnTo>
                <a:lnTo>
                  <a:pt x="756002" y="349368"/>
                </a:lnTo>
                <a:lnTo>
                  <a:pt x="757062" y="351749"/>
                </a:lnTo>
                <a:lnTo>
                  <a:pt x="758386" y="353864"/>
                </a:lnTo>
                <a:lnTo>
                  <a:pt x="759711" y="355716"/>
                </a:lnTo>
                <a:lnTo>
                  <a:pt x="761300" y="357303"/>
                </a:lnTo>
                <a:lnTo>
                  <a:pt x="762889" y="358889"/>
                </a:lnTo>
                <a:lnTo>
                  <a:pt x="764744" y="360212"/>
                </a:lnTo>
                <a:lnTo>
                  <a:pt x="766863" y="361534"/>
                </a:lnTo>
                <a:lnTo>
                  <a:pt x="769247" y="362592"/>
                </a:lnTo>
                <a:lnTo>
                  <a:pt x="771366" y="363385"/>
                </a:lnTo>
                <a:lnTo>
                  <a:pt x="773750" y="363914"/>
                </a:lnTo>
                <a:lnTo>
                  <a:pt x="776134" y="364179"/>
                </a:lnTo>
                <a:lnTo>
                  <a:pt x="778518" y="364443"/>
                </a:lnTo>
                <a:lnTo>
                  <a:pt x="780902" y="364179"/>
                </a:lnTo>
                <a:lnTo>
                  <a:pt x="783286" y="363914"/>
                </a:lnTo>
                <a:lnTo>
                  <a:pt x="785670" y="363385"/>
                </a:lnTo>
                <a:lnTo>
                  <a:pt x="788054" y="362592"/>
                </a:lnTo>
                <a:lnTo>
                  <a:pt x="790173" y="361534"/>
                </a:lnTo>
                <a:lnTo>
                  <a:pt x="792027" y="360212"/>
                </a:lnTo>
                <a:lnTo>
                  <a:pt x="793882" y="358889"/>
                </a:lnTo>
                <a:lnTo>
                  <a:pt x="795736" y="357303"/>
                </a:lnTo>
                <a:lnTo>
                  <a:pt x="797325" y="355716"/>
                </a:lnTo>
                <a:lnTo>
                  <a:pt x="798650" y="353864"/>
                </a:lnTo>
                <a:lnTo>
                  <a:pt x="799709" y="351749"/>
                </a:lnTo>
                <a:lnTo>
                  <a:pt x="800769" y="349368"/>
                </a:lnTo>
                <a:lnTo>
                  <a:pt x="801564" y="347253"/>
                </a:lnTo>
                <a:lnTo>
                  <a:pt x="802093" y="344872"/>
                </a:lnTo>
                <a:lnTo>
                  <a:pt x="802623" y="342492"/>
                </a:lnTo>
                <a:lnTo>
                  <a:pt x="802623" y="340112"/>
                </a:lnTo>
                <a:lnTo>
                  <a:pt x="802623" y="337732"/>
                </a:lnTo>
                <a:lnTo>
                  <a:pt x="802093" y="335351"/>
                </a:lnTo>
                <a:lnTo>
                  <a:pt x="801564" y="332971"/>
                </a:lnTo>
                <a:lnTo>
                  <a:pt x="800769" y="330591"/>
                </a:lnTo>
                <a:lnTo>
                  <a:pt x="799709" y="328475"/>
                </a:lnTo>
                <a:lnTo>
                  <a:pt x="798650" y="326359"/>
                </a:lnTo>
                <a:lnTo>
                  <a:pt x="797325" y="324508"/>
                </a:lnTo>
                <a:lnTo>
                  <a:pt x="795736" y="322921"/>
                </a:lnTo>
                <a:lnTo>
                  <a:pt x="793882" y="321334"/>
                </a:lnTo>
                <a:lnTo>
                  <a:pt x="792027" y="320012"/>
                </a:lnTo>
                <a:lnTo>
                  <a:pt x="790173" y="318690"/>
                </a:lnTo>
                <a:lnTo>
                  <a:pt x="788054" y="317896"/>
                </a:lnTo>
                <a:lnTo>
                  <a:pt x="785670" y="317103"/>
                </a:lnTo>
                <a:lnTo>
                  <a:pt x="783286" y="316309"/>
                </a:lnTo>
                <a:lnTo>
                  <a:pt x="780902" y="316045"/>
                </a:lnTo>
                <a:lnTo>
                  <a:pt x="778518" y="316045"/>
                </a:lnTo>
                <a:lnTo>
                  <a:pt x="776134" y="316045"/>
                </a:lnTo>
                <a:close/>
                <a:moveTo>
                  <a:pt x="678654" y="316045"/>
                </a:moveTo>
                <a:lnTo>
                  <a:pt x="676270" y="316309"/>
                </a:lnTo>
                <a:lnTo>
                  <a:pt x="673621" y="317103"/>
                </a:lnTo>
                <a:lnTo>
                  <a:pt x="671502" y="317896"/>
                </a:lnTo>
                <a:lnTo>
                  <a:pt x="669382" y="318690"/>
                </a:lnTo>
                <a:lnTo>
                  <a:pt x="667528" y="320012"/>
                </a:lnTo>
                <a:lnTo>
                  <a:pt x="665674" y="321334"/>
                </a:lnTo>
                <a:lnTo>
                  <a:pt x="663820" y="322921"/>
                </a:lnTo>
                <a:lnTo>
                  <a:pt x="662230" y="324508"/>
                </a:lnTo>
                <a:lnTo>
                  <a:pt x="660906" y="326359"/>
                </a:lnTo>
                <a:lnTo>
                  <a:pt x="659846" y="328475"/>
                </a:lnTo>
                <a:lnTo>
                  <a:pt x="658787" y="330591"/>
                </a:lnTo>
                <a:lnTo>
                  <a:pt x="657992" y="332971"/>
                </a:lnTo>
                <a:lnTo>
                  <a:pt x="657197" y="335351"/>
                </a:lnTo>
                <a:lnTo>
                  <a:pt x="656933" y="337732"/>
                </a:lnTo>
                <a:lnTo>
                  <a:pt x="656933" y="340112"/>
                </a:lnTo>
                <a:lnTo>
                  <a:pt x="656933" y="342492"/>
                </a:lnTo>
                <a:lnTo>
                  <a:pt x="657197" y="344872"/>
                </a:lnTo>
                <a:lnTo>
                  <a:pt x="657992" y="347253"/>
                </a:lnTo>
                <a:lnTo>
                  <a:pt x="658787" y="349368"/>
                </a:lnTo>
                <a:lnTo>
                  <a:pt x="659846" y="351749"/>
                </a:lnTo>
                <a:lnTo>
                  <a:pt x="660906" y="353864"/>
                </a:lnTo>
                <a:lnTo>
                  <a:pt x="662230" y="355716"/>
                </a:lnTo>
                <a:lnTo>
                  <a:pt x="663820" y="357303"/>
                </a:lnTo>
                <a:lnTo>
                  <a:pt x="665674" y="358889"/>
                </a:lnTo>
                <a:lnTo>
                  <a:pt x="667528" y="360212"/>
                </a:lnTo>
                <a:lnTo>
                  <a:pt x="669382" y="361534"/>
                </a:lnTo>
                <a:lnTo>
                  <a:pt x="671502" y="362592"/>
                </a:lnTo>
                <a:lnTo>
                  <a:pt x="673621" y="363385"/>
                </a:lnTo>
                <a:lnTo>
                  <a:pt x="676270" y="363914"/>
                </a:lnTo>
                <a:lnTo>
                  <a:pt x="678654" y="364179"/>
                </a:lnTo>
                <a:lnTo>
                  <a:pt x="681038" y="364443"/>
                </a:lnTo>
                <a:lnTo>
                  <a:pt x="683422" y="364179"/>
                </a:lnTo>
                <a:lnTo>
                  <a:pt x="685806" y="363914"/>
                </a:lnTo>
                <a:lnTo>
                  <a:pt x="688190" y="363385"/>
                </a:lnTo>
                <a:lnTo>
                  <a:pt x="690309" y="362592"/>
                </a:lnTo>
                <a:lnTo>
                  <a:pt x="692428" y="361534"/>
                </a:lnTo>
                <a:lnTo>
                  <a:pt x="694812" y="360212"/>
                </a:lnTo>
                <a:lnTo>
                  <a:pt x="696666" y="358889"/>
                </a:lnTo>
                <a:lnTo>
                  <a:pt x="698256" y="357303"/>
                </a:lnTo>
                <a:lnTo>
                  <a:pt x="699845" y="355716"/>
                </a:lnTo>
                <a:lnTo>
                  <a:pt x="701170" y="353864"/>
                </a:lnTo>
                <a:lnTo>
                  <a:pt x="702494" y="351749"/>
                </a:lnTo>
                <a:lnTo>
                  <a:pt x="703554" y="349368"/>
                </a:lnTo>
                <a:lnTo>
                  <a:pt x="704348" y="347253"/>
                </a:lnTo>
                <a:lnTo>
                  <a:pt x="704878" y="344872"/>
                </a:lnTo>
                <a:lnTo>
                  <a:pt x="705143" y="342492"/>
                </a:lnTo>
                <a:lnTo>
                  <a:pt x="705408" y="340112"/>
                </a:lnTo>
                <a:lnTo>
                  <a:pt x="705143" y="337732"/>
                </a:lnTo>
                <a:lnTo>
                  <a:pt x="704878" y="335351"/>
                </a:lnTo>
                <a:lnTo>
                  <a:pt x="704348" y="332971"/>
                </a:lnTo>
                <a:lnTo>
                  <a:pt x="703554" y="330591"/>
                </a:lnTo>
                <a:lnTo>
                  <a:pt x="702494" y="328475"/>
                </a:lnTo>
                <a:lnTo>
                  <a:pt x="701170" y="326359"/>
                </a:lnTo>
                <a:lnTo>
                  <a:pt x="699845" y="324508"/>
                </a:lnTo>
                <a:lnTo>
                  <a:pt x="698256" y="322921"/>
                </a:lnTo>
                <a:lnTo>
                  <a:pt x="696666" y="321334"/>
                </a:lnTo>
                <a:lnTo>
                  <a:pt x="694812" y="320012"/>
                </a:lnTo>
                <a:lnTo>
                  <a:pt x="692428" y="318690"/>
                </a:lnTo>
                <a:lnTo>
                  <a:pt x="690309" y="317896"/>
                </a:lnTo>
                <a:lnTo>
                  <a:pt x="688190" y="317103"/>
                </a:lnTo>
                <a:lnTo>
                  <a:pt x="685806" y="316309"/>
                </a:lnTo>
                <a:lnTo>
                  <a:pt x="683422" y="316045"/>
                </a:lnTo>
                <a:lnTo>
                  <a:pt x="681038" y="316045"/>
                </a:lnTo>
                <a:lnTo>
                  <a:pt x="678654" y="316045"/>
                </a:lnTo>
                <a:close/>
                <a:moveTo>
                  <a:pt x="581438" y="316045"/>
                </a:moveTo>
                <a:lnTo>
                  <a:pt x="578789" y="316309"/>
                </a:lnTo>
                <a:lnTo>
                  <a:pt x="576405" y="317103"/>
                </a:lnTo>
                <a:lnTo>
                  <a:pt x="574286" y="317896"/>
                </a:lnTo>
                <a:lnTo>
                  <a:pt x="572167" y="318690"/>
                </a:lnTo>
                <a:lnTo>
                  <a:pt x="570048" y="320012"/>
                </a:lnTo>
                <a:lnTo>
                  <a:pt x="568194" y="321334"/>
                </a:lnTo>
                <a:lnTo>
                  <a:pt x="566604" y="322921"/>
                </a:lnTo>
                <a:lnTo>
                  <a:pt x="565015" y="324508"/>
                </a:lnTo>
                <a:lnTo>
                  <a:pt x="563691" y="326359"/>
                </a:lnTo>
                <a:lnTo>
                  <a:pt x="562366" y="328475"/>
                </a:lnTo>
                <a:lnTo>
                  <a:pt x="561042" y="330591"/>
                </a:lnTo>
                <a:lnTo>
                  <a:pt x="560247" y="332971"/>
                </a:lnTo>
                <a:lnTo>
                  <a:pt x="559717" y="335351"/>
                </a:lnTo>
                <a:lnTo>
                  <a:pt x="559452" y="337732"/>
                </a:lnTo>
                <a:lnTo>
                  <a:pt x="559187" y="340112"/>
                </a:lnTo>
                <a:lnTo>
                  <a:pt x="559452" y="342492"/>
                </a:lnTo>
                <a:lnTo>
                  <a:pt x="559717" y="344872"/>
                </a:lnTo>
                <a:lnTo>
                  <a:pt x="560247" y="347253"/>
                </a:lnTo>
                <a:lnTo>
                  <a:pt x="561042" y="349368"/>
                </a:lnTo>
                <a:lnTo>
                  <a:pt x="562366" y="351749"/>
                </a:lnTo>
                <a:lnTo>
                  <a:pt x="563691" y="353864"/>
                </a:lnTo>
                <a:lnTo>
                  <a:pt x="565015" y="355716"/>
                </a:lnTo>
                <a:lnTo>
                  <a:pt x="566604" y="357303"/>
                </a:lnTo>
                <a:lnTo>
                  <a:pt x="568194" y="358889"/>
                </a:lnTo>
                <a:lnTo>
                  <a:pt x="570048" y="360212"/>
                </a:lnTo>
                <a:lnTo>
                  <a:pt x="572167" y="361534"/>
                </a:lnTo>
                <a:lnTo>
                  <a:pt x="574286" y="362592"/>
                </a:lnTo>
                <a:lnTo>
                  <a:pt x="576405" y="363385"/>
                </a:lnTo>
                <a:lnTo>
                  <a:pt x="578789" y="363914"/>
                </a:lnTo>
                <a:lnTo>
                  <a:pt x="581438" y="364179"/>
                </a:lnTo>
                <a:lnTo>
                  <a:pt x="583822" y="364443"/>
                </a:lnTo>
                <a:lnTo>
                  <a:pt x="586206" y="364179"/>
                </a:lnTo>
                <a:lnTo>
                  <a:pt x="588590" y="363914"/>
                </a:lnTo>
                <a:lnTo>
                  <a:pt x="590974" y="363385"/>
                </a:lnTo>
                <a:lnTo>
                  <a:pt x="593094" y="362592"/>
                </a:lnTo>
                <a:lnTo>
                  <a:pt x="595213" y="361534"/>
                </a:lnTo>
                <a:lnTo>
                  <a:pt x="597332" y="360212"/>
                </a:lnTo>
                <a:lnTo>
                  <a:pt x="599186" y="358889"/>
                </a:lnTo>
                <a:lnTo>
                  <a:pt x="601040" y="357303"/>
                </a:lnTo>
                <a:lnTo>
                  <a:pt x="602630" y="355716"/>
                </a:lnTo>
                <a:lnTo>
                  <a:pt x="603954" y="353864"/>
                </a:lnTo>
                <a:lnTo>
                  <a:pt x="605279" y="351749"/>
                </a:lnTo>
                <a:lnTo>
                  <a:pt x="606073" y="349368"/>
                </a:lnTo>
                <a:lnTo>
                  <a:pt x="606868" y="347253"/>
                </a:lnTo>
                <a:lnTo>
                  <a:pt x="607663" y="344872"/>
                </a:lnTo>
                <a:lnTo>
                  <a:pt x="607928" y="342492"/>
                </a:lnTo>
                <a:lnTo>
                  <a:pt x="607928" y="340112"/>
                </a:lnTo>
                <a:lnTo>
                  <a:pt x="607928" y="337732"/>
                </a:lnTo>
                <a:lnTo>
                  <a:pt x="607663" y="335351"/>
                </a:lnTo>
                <a:lnTo>
                  <a:pt x="606868" y="332971"/>
                </a:lnTo>
                <a:lnTo>
                  <a:pt x="606073" y="330591"/>
                </a:lnTo>
                <a:lnTo>
                  <a:pt x="605279" y="328475"/>
                </a:lnTo>
                <a:lnTo>
                  <a:pt x="603954" y="326359"/>
                </a:lnTo>
                <a:lnTo>
                  <a:pt x="602630" y="324508"/>
                </a:lnTo>
                <a:lnTo>
                  <a:pt x="601040" y="322921"/>
                </a:lnTo>
                <a:lnTo>
                  <a:pt x="599186" y="321334"/>
                </a:lnTo>
                <a:lnTo>
                  <a:pt x="597332" y="320012"/>
                </a:lnTo>
                <a:lnTo>
                  <a:pt x="595213" y="318690"/>
                </a:lnTo>
                <a:lnTo>
                  <a:pt x="593094" y="317896"/>
                </a:lnTo>
                <a:lnTo>
                  <a:pt x="590974" y="317103"/>
                </a:lnTo>
                <a:lnTo>
                  <a:pt x="588590" y="316309"/>
                </a:lnTo>
                <a:lnTo>
                  <a:pt x="586206" y="316045"/>
                </a:lnTo>
                <a:lnTo>
                  <a:pt x="583822" y="316045"/>
                </a:lnTo>
                <a:lnTo>
                  <a:pt x="581438" y="316045"/>
                </a:lnTo>
                <a:close/>
                <a:moveTo>
                  <a:pt x="483958" y="316045"/>
                </a:moveTo>
                <a:lnTo>
                  <a:pt x="481574" y="316309"/>
                </a:lnTo>
                <a:lnTo>
                  <a:pt x="479190" y="317103"/>
                </a:lnTo>
                <a:lnTo>
                  <a:pt x="477071" y="317896"/>
                </a:lnTo>
                <a:lnTo>
                  <a:pt x="474952" y="318690"/>
                </a:lnTo>
                <a:lnTo>
                  <a:pt x="472833" y="320012"/>
                </a:lnTo>
                <a:lnTo>
                  <a:pt x="470978" y="321334"/>
                </a:lnTo>
                <a:lnTo>
                  <a:pt x="469389" y="322921"/>
                </a:lnTo>
                <a:lnTo>
                  <a:pt x="467535" y="324508"/>
                </a:lnTo>
                <a:lnTo>
                  <a:pt x="466210" y="326359"/>
                </a:lnTo>
                <a:lnTo>
                  <a:pt x="464886" y="328475"/>
                </a:lnTo>
                <a:lnTo>
                  <a:pt x="463826" y="330591"/>
                </a:lnTo>
                <a:lnTo>
                  <a:pt x="463032" y="332971"/>
                </a:lnTo>
                <a:lnTo>
                  <a:pt x="462502" y="335351"/>
                </a:lnTo>
                <a:lnTo>
                  <a:pt x="462237" y="337732"/>
                </a:lnTo>
                <a:lnTo>
                  <a:pt x="461972" y="340112"/>
                </a:lnTo>
                <a:lnTo>
                  <a:pt x="462237" y="342492"/>
                </a:lnTo>
                <a:lnTo>
                  <a:pt x="462502" y="344872"/>
                </a:lnTo>
                <a:lnTo>
                  <a:pt x="463032" y="347253"/>
                </a:lnTo>
                <a:lnTo>
                  <a:pt x="463826" y="349368"/>
                </a:lnTo>
                <a:lnTo>
                  <a:pt x="464886" y="351749"/>
                </a:lnTo>
                <a:lnTo>
                  <a:pt x="466210" y="353864"/>
                </a:lnTo>
                <a:lnTo>
                  <a:pt x="467535" y="355716"/>
                </a:lnTo>
                <a:lnTo>
                  <a:pt x="469389" y="357303"/>
                </a:lnTo>
                <a:lnTo>
                  <a:pt x="470978" y="358889"/>
                </a:lnTo>
                <a:lnTo>
                  <a:pt x="472833" y="360212"/>
                </a:lnTo>
                <a:lnTo>
                  <a:pt x="474952" y="361534"/>
                </a:lnTo>
                <a:lnTo>
                  <a:pt x="477071" y="362592"/>
                </a:lnTo>
                <a:lnTo>
                  <a:pt x="479190" y="363385"/>
                </a:lnTo>
                <a:lnTo>
                  <a:pt x="481574" y="363914"/>
                </a:lnTo>
                <a:lnTo>
                  <a:pt x="483958" y="364179"/>
                </a:lnTo>
                <a:lnTo>
                  <a:pt x="486342" y="364443"/>
                </a:lnTo>
                <a:lnTo>
                  <a:pt x="488991" y="364179"/>
                </a:lnTo>
                <a:lnTo>
                  <a:pt x="491375" y="363914"/>
                </a:lnTo>
                <a:lnTo>
                  <a:pt x="493759" y="363385"/>
                </a:lnTo>
                <a:lnTo>
                  <a:pt x="495878" y="362592"/>
                </a:lnTo>
                <a:lnTo>
                  <a:pt x="497997" y="361534"/>
                </a:lnTo>
                <a:lnTo>
                  <a:pt x="499852" y="360212"/>
                </a:lnTo>
                <a:lnTo>
                  <a:pt x="501706" y="358889"/>
                </a:lnTo>
                <a:lnTo>
                  <a:pt x="503560" y="357303"/>
                </a:lnTo>
                <a:lnTo>
                  <a:pt x="505149" y="355716"/>
                </a:lnTo>
                <a:lnTo>
                  <a:pt x="506739" y="353864"/>
                </a:lnTo>
                <a:lnTo>
                  <a:pt x="507798" y="351749"/>
                </a:lnTo>
                <a:lnTo>
                  <a:pt x="508858" y="349368"/>
                </a:lnTo>
                <a:lnTo>
                  <a:pt x="509653" y="347253"/>
                </a:lnTo>
                <a:lnTo>
                  <a:pt x="510182" y="344872"/>
                </a:lnTo>
                <a:lnTo>
                  <a:pt x="510712" y="342492"/>
                </a:lnTo>
                <a:lnTo>
                  <a:pt x="510712" y="340112"/>
                </a:lnTo>
                <a:lnTo>
                  <a:pt x="510712" y="337732"/>
                </a:lnTo>
                <a:lnTo>
                  <a:pt x="510182" y="335351"/>
                </a:lnTo>
                <a:lnTo>
                  <a:pt x="509653" y="332971"/>
                </a:lnTo>
                <a:lnTo>
                  <a:pt x="508858" y="330591"/>
                </a:lnTo>
                <a:lnTo>
                  <a:pt x="507798" y="328475"/>
                </a:lnTo>
                <a:lnTo>
                  <a:pt x="506739" y="326359"/>
                </a:lnTo>
                <a:lnTo>
                  <a:pt x="505149" y="324508"/>
                </a:lnTo>
                <a:lnTo>
                  <a:pt x="503560" y="322921"/>
                </a:lnTo>
                <a:lnTo>
                  <a:pt x="501706" y="321334"/>
                </a:lnTo>
                <a:lnTo>
                  <a:pt x="499852" y="320012"/>
                </a:lnTo>
                <a:lnTo>
                  <a:pt x="497997" y="318690"/>
                </a:lnTo>
                <a:lnTo>
                  <a:pt x="495878" y="317896"/>
                </a:lnTo>
                <a:lnTo>
                  <a:pt x="493759" y="317103"/>
                </a:lnTo>
                <a:lnTo>
                  <a:pt x="491375" y="316309"/>
                </a:lnTo>
                <a:lnTo>
                  <a:pt x="488991" y="316045"/>
                </a:lnTo>
                <a:lnTo>
                  <a:pt x="486342" y="316045"/>
                </a:lnTo>
                <a:lnTo>
                  <a:pt x="483958" y="316045"/>
                </a:lnTo>
                <a:close/>
                <a:moveTo>
                  <a:pt x="386478" y="316045"/>
                </a:moveTo>
                <a:lnTo>
                  <a:pt x="384094" y="316309"/>
                </a:lnTo>
                <a:lnTo>
                  <a:pt x="381975" y="317103"/>
                </a:lnTo>
                <a:lnTo>
                  <a:pt x="379591" y="317896"/>
                </a:lnTo>
                <a:lnTo>
                  <a:pt x="377471" y="318690"/>
                </a:lnTo>
                <a:lnTo>
                  <a:pt x="375617" y="320012"/>
                </a:lnTo>
                <a:lnTo>
                  <a:pt x="373498" y="321334"/>
                </a:lnTo>
                <a:lnTo>
                  <a:pt x="371909" y="322921"/>
                </a:lnTo>
                <a:lnTo>
                  <a:pt x="370319" y="324508"/>
                </a:lnTo>
                <a:lnTo>
                  <a:pt x="368730" y="326359"/>
                </a:lnTo>
                <a:lnTo>
                  <a:pt x="367670" y="328475"/>
                </a:lnTo>
                <a:lnTo>
                  <a:pt x="366611" y="330591"/>
                </a:lnTo>
                <a:lnTo>
                  <a:pt x="365816" y="332971"/>
                </a:lnTo>
                <a:lnTo>
                  <a:pt x="365286" y="335351"/>
                </a:lnTo>
                <a:lnTo>
                  <a:pt x="364757" y="337732"/>
                </a:lnTo>
                <a:lnTo>
                  <a:pt x="364757" y="340112"/>
                </a:lnTo>
                <a:lnTo>
                  <a:pt x="364757" y="342492"/>
                </a:lnTo>
                <a:lnTo>
                  <a:pt x="365286" y="344872"/>
                </a:lnTo>
                <a:lnTo>
                  <a:pt x="365816" y="347253"/>
                </a:lnTo>
                <a:lnTo>
                  <a:pt x="366611" y="349368"/>
                </a:lnTo>
                <a:lnTo>
                  <a:pt x="367670" y="351749"/>
                </a:lnTo>
                <a:lnTo>
                  <a:pt x="368730" y="353864"/>
                </a:lnTo>
                <a:lnTo>
                  <a:pt x="370319" y="355716"/>
                </a:lnTo>
                <a:lnTo>
                  <a:pt x="371909" y="357303"/>
                </a:lnTo>
                <a:lnTo>
                  <a:pt x="373498" y="358889"/>
                </a:lnTo>
                <a:lnTo>
                  <a:pt x="375617" y="360212"/>
                </a:lnTo>
                <a:lnTo>
                  <a:pt x="377471" y="361534"/>
                </a:lnTo>
                <a:lnTo>
                  <a:pt x="379591" y="362592"/>
                </a:lnTo>
                <a:lnTo>
                  <a:pt x="381975" y="363385"/>
                </a:lnTo>
                <a:lnTo>
                  <a:pt x="384094" y="363914"/>
                </a:lnTo>
                <a:lnTo>
                  <a:pt x="386478" y="364179"/>
                </a:lnTo>
                <a:lnTo>
                  <a:pt x="389127" y="364443"/>
                </a:lnTo>
                <a:lnTo>
                  <a:pt x="391511" y="364179"/>
                </a:lnTo>
                <a:lnTo>
                  <a:pt x="394160" y="363914"/>
                </a:lnTo>
                <a:lnTo>
                  <a:pt x="396544" y="363385"/>
                </a:lnTo>
                <a:lnTo>
                  <a:pt x="398663" y="362592"/>
                </a:lnTo>
                <a:lnTo>
                  <a:pt x="400782" y="361534"/>
                </a:lnTo>
                <a:lnTo>
                  <a:pt x="402636" y="360212"/>
                </a:lnTo>
                <a:lnTo>
                  <a:pt x="404490" y="358889"/>
                </a:lnTo>
                <a:lnTo>
                  <a:pt x="406345" y="357303"/>
                </a:lnTo>
                <a:lnTo>
                  <a:pt x="407669" y="355716"/>
                </a:lnTo>
                <a:lnTo>
                  <a:pt x="409258" y="353864"/>
                </a:lnTo>
                <a:lnTo>
                  <a:pt x="410318" y="351749"/>
                </a:lnTo>
                <a:lnTo>
                  <a:pt x="411378" y="349368"/>
                </a:lnTo>
                <a:lnTo>
                  <a:pt x="412437" y="347253"/>
                </a:lnTo>
                <a:lnTo>
                  <a:pt x="412967" y="344872"/>
                </a:lnTo>
                <a:lnTo>
                  <a:pt x="413497" y="342492"/>
                </a:lnTo>
                <a:lnTo>
                  <a:pt x="413497" y="340112"/>
                </a:lnTo>
                <a:lnTo>
                  <a:pt x="413497" y="337732"/>
                </a:lnTo>
                <a:lnTo>
                  <a:pt x="412967" y="335351"/>
                </a:lnTo>
                <a:lnTo>
                  <a:pt x="412437" y="332971"/>
                </a:lnTo>
                <a:lnTo>
                  <a:pt x="411378" y="330591"/>
                </a:lnTo>
                <a:lnTo>
                  <a:pt x="410318" y="328475"/>
                </a:lnTo>
                <a:lnTo>
                  <a:pt x="409258" y="326359"/>
                </a:lnTo>
                <a:lnTo>
                  <a:pt x="407669" y="324508"/>
                </a:lnTo>
                <a:lnTo>
                  <a:pt x="406345" y="322921"/>
                </a:lnTo>
                <a:lnTo>
                  <a:pt x="404490" y="321334"/>
                </a:lnTo>
                <a:lnTo>
                  <a:pt x="402636" y="320012"/>
                </a:lnTo>
                <a:lnTo>
                  <a:pt x="400782" y="318690"/>
                </a:lnTo>
                <a:lnTo>
                  <a:pt x="398663" y="317896"/>
                </a:lnTo>
                <a:lnTo>
                  <a:pt x="396544" y="317103"/>
                </a:lnTo>
                <a:lnTo>
                  <a:pt x="394160" y="316309"/>
                </a:lnTo>
                <a:lnTo>
                  <a:pt x="391511" y="316045"/>
                </a:lnTo>
                <a:lnTo>
                  <a:pt x="389127" y="316045"/>
                </a:lnTo>
                <a:lnTo>
                  <a:pt x="386478" y="316045"/>
                </a:lnTo>
                <a:close/>
                <a:moveTo>
                  <a:pt x="1216120" y="218454"/>
                </a:moveTo>
                <a:lnTo>
                  <a:pt x="1213736" y="218719"/>
                </a:lnTo>
                <a:lnTo>
                  <a:pt x="1211352" y="218983"/>
                </a:lnTo>
                <a:lnTo>
                  <a:pt x="1208968" y="219512"/>
                </a:lnTo>
                <a:lnTo>
                  <a:pt x="1206848" y="220570"/>
                </a:lnTo>
                <a:lnTo>
                  <a:pt x="1204729" y="221628"/>
                </a:lnTo>
                <a:lnTo>
                  <a:pt x="1202875" y="222950"/>
                </a:lnTo>
                <a:lnTo>
                  <a:pt x="1200756" y="224273"/>
                </a:lnTo>
                <a:lnTo>
                  <a:pt x="1198902" y="225860"/>
                </a:lnTo>
                <a:lnTo>
                  <a:pt x="1197312" y="227446"/>
                </a:lnTo>
                <a:lnTo>
                  <a:pt x="1195988" y="229298"/>
                </a:lnTo>
                <a:lnTo>
                  <a:pt x="1194928" y="231414"/>
                </a:lnTo>
                <a:lnTo>
                  <a:pt x="1193869" y="233529"/>
                </a:lnTo>
                <a:lnTo>
                  <a:pt x="1193074" y="235645"/>
                </a:lnTo>
                <a:lnTo>
                  <a:pt x="1192279" y="238025"/>
                </a:lnTo>
                <a:lnTo>
                  <a:pt x="1192014" y="240670"/>
                </a:lnTo>
                <a:lnTo>
                  <a:pt x="1192014" y="243050"/>
                </a:lnTo>
                <a:lnTo>
                  <a:pt x="1192014" y="245431"/>
                </a:lnTo>
                <a:lnTo>
                  <a:pt x="1192279" y="247811"/>
                </a:lnTo>
                <a:lnTo>
                  <a:pt x="1193074" y="250191"/>
                </a:lnTo>
                <a:lnTo>
                  <a:pt x="1193869" y="252307"/>
                </a:lnTo>
                <a:lnTo>
                  <a:pt x="1194928" y="254423"/>
                </a:lnTo>
                <a:lnTo>
                  <a:pt x="1195988" y="256274"/>
                </a:lnTo>
                <a:lnTo>
                  <a:pt x="1197312" y="258390"/>
                </a:lnTo>
                <a:lnTo>
                  <a:pt x="1198902" y="260241"/>
                </a:lnTo>
                <a:lnTo>
                  <a:pt x="1200756" y="261828"/>
                </a:lnTo>
                <a:lnTo>
                  <a:pt x="1202875" y="263150"/>
                </a:lnTo>
                <a:lnTo>
                  <a:pt x="1204729" y="264208"/>
                </a:lnTo>
                <a:lnTo>
                  <a:pt x="1206848" y="265266"/>
                </a:lnTo>
                <a:lnTo>
                  <a:pt x="1208968" y="266059"/>
                </a:lnTo>
                <a:lnTo>
                  <a:pt x="1211352" y="266588"/>
                </a:lnTo>
                <a:lnTo>
                  <a:pt x="1213736" y="267117"/>
                </a:lnTo>
                <a:lnTo>
                  <a:pt x="1216120" y="267117"/>
                </a:lnTo>
                <a:lnTo>
                  <a:pt x="1218504" y="267117"/>
                </a:lnTo>
                <a:lnTo>
                  <a:pt x="1221153" y="266588"/>
                </a:lnTo>
                <a:lnTo>
                  <a:pt x="1223537" y="266059"/>
                </a:lnTo>
                <a:lnTo>
                  <a:pt x="1225656" y="265266"/>
                </a:lnTo>
                <a:lnTo>
                  <a:pt x="1227775" y="264208"/>
                </a:lnTo>
                <a:lnTo>
                  <a:pt x="1229894" y="263150"/>
                </a:lnTo>
                <a:lnTo>
                  <a:pt x="1231748" y="261828"/>
                </a:lnTo>
                <a:lnTo>
                  <a:pt x="1233338" y="260241"/>
                </a:lnTo>
                <a:lnTo>
                  <a:pt x="1234927" y="258390"/>
                </a:lnTo>
                <a:lnTo>
                  <a:pt x="1236251" y="256274"/>
                </a:lnTo>
                <a:lnTo>
                  <a:pt x="1237576" y="254423"/>
                </a:lnTo>
                <a:lnTo>
                  <a:pt x="1238900" y="252307"/>
                </a:lnTo>
                <a:lnTo>
                  <a:pt x="1239695" y="250191"/>
                </a:lnTo>
                <a:lnTo>
                  <a:pt x="1240225" y="247811"/>
                </a:lnTo>
                <a:lnTo>
                  <a:pt x="1240490" y="245431"/>
                </a:lnTo>
                <a:lnTo>
                  <a:pt x="1240755" y="243050"/>
                </a:lnTo>
                <a:lnTo>
                  <a:pt x="1240490" y="240670"/>
                </a:lnTo>
                <a:lnTo>
                  <a:pt x="1240225" y="238025"/>
                </a:lnTo>
                <a:lnTo>
                  <a:pt x="1239695" y="235645"/>
                </a:lnTo>
                <a:lnTo>
                  <a:pt x="1238900" y="233529"/>
                </a:lnTo>
                <a:lnTo>
                  <a:pt x="1237576" y="231414"/>
                </a:lnTo>
                <a:lnTo>
                  <a:pt x="1236251" y="229298"/>
                </a:lnTo>
                <a:lnTo>
                  <a:pt x="1234927" y="227446"/>
                </a:lnTo>
                <a:lnTo>
                  <a:pt x="1233338" y="225860"/>
                </a:lnTo>
                <a:lnTo>
                  <a:pt x="1231748" y="224273"/>
                </a:lnTo>
                <a:lnTo>
                  <a:pt x="1229894" y="222950"/>
                </a:lnTo>
                <a:lnTo>
                  <a:pt x="1227775" y="221628"/>
                </a:lnTo>
                <a:lnTo>
                  <a:pt x="1225656" y="220570"/>
                </a:lnTo>
                <a:lnTo>
                  <a:pt x="1223537" y="219512"/>
                </a:lnTo>
                <a:lnTo>
                  <a:pt x="1221153" y="218983"/>
                </a:lnTo>
                <a:lnTo>
                  <a:pt x="1218504" y="218719"/>
                </a:lnTo>
                <a:lnTo>
                  <a:pt x="1216120" y="218454"/>
                </a:lnTo>
                <a:close/>
                <a:moveTo>
                  <a:pt x="1118904" y="218454"/>
                </a:moveTo>
                <a:lnTo>
                  <a:pt x="1116520" y="218719"/>
                </a:lnTo>
                <a:lnTo>
                  <a:pt x="1114136" y="218983"/>
                </a:lnTo>
                <a:lnTo>
                  <a:pt x="1111752" y="219512"/>
                </a:lnTo>
                <a:lnTo>
                  <a:pt x="1109633" y="220570"/>
                </a:lnTo>
                <a:lnTo>
                  <a:pt x="1107514" y="221628"/>
                </a:lnTo>
                <a:lnTo>
                  <a:pt x="1105395" y="222950"/>
                </a:lnTo>
                <a:lnTo>
                  <a:pt x="1103541" y="224273"/>
                </a:lnTo>
                <a:lnTo>
                  <a:pt x="1101686" y="225860"/>
                </a:lnTo>
                <a:lnTo>
                  <a:pt x="1100097" y="227446"/>
                </a:lnTo>
                <a:lnTo>
                  <a:pt x="1098772" y="229298"/>
                </a:lnTo>
                <a:lnTo>
                  <a:pt x="1097713" y="231414"/>
                </a:lnTo>
                <a:lnTo>
                  <a:pt x="1096653" y="233529"/>
                </a:lnTo>
                <a:lnTo>
                  <a:pt x="1095859" y="235645"/>
                </a:lnTo>
                <a:lnTo>
                  <a:pt x="1095329" y="238025"/>
                </a:lnTo>
                <a:lnTo>
                  <a:pt x="1094799" y="240670"/>
                </a:lnTo>
                <a:lnTo>
                  <a:pt x="1094799" y="243050"/>
                </a:lnTo>
                <a:lnTo>
                  <a:pt x="1094799" y="245431"/>
                </a:lnTo>
                <a:lnTo>
                  <a:pt x="1095329" y="247811"/>
                </a:lnTo>
                <a:lnTo>
                  <a:pt x="1095859" y="250191"/>
                </a:lnTo>
                <a:lnTo>
                  <a:pt x="1096653" y="252307"/>
                </a:lnTo>
                <a:lnTo>
                  <a:pt x="1097713" y="254423"/>
                </a:lnTo>
                <a:lnTo>
                  <a:pt x="1098772" y="256274"/>
                </a:lnTo>
                <a:lnTo>
                  <a:pt x="1100097" y="258390"/>
                </a:lnTo>
                <a:lnTo>
                  <a:pt x="1101686" y="260241"/>
                </a:lnTo>
                <a:lnTo>
                  <a:pt x="1103541" y="261828"/>
                </a:lnTo>
                <a:lnTo>
                  <a:pt x="1105395" y="263150"/>
                </a:lnTo>
                <a:lnTo>
                  <a:pt x="1107514" y="264208"/>
                </a:lnTo>
                <a:lnTo>
                  <a:pt x="1109633" y="265266"/>
                </a:lnTo>
                <a:lnTo>
                  <a:pt x="1111752" y="266059"/>
                </a:lnTo>
                <a:lnTo>
                  <a:pt x="1114136" y="266588"/>
                </a:lnTo>
                <a:lnTo>
                  <a:pt x="1116520" y="267117"/>
                </a:lnTo>
                <a:lnTo>
                  <a:pt x="1118904" y="267117"/>
                </a:lnTo>
                <a:lnTo>
                  <a:pt x="1121288" y="267117"/>
                </a:lnTo>
                <a:lnTo>
                  <a:pt x="1123672" y="266588"/>
                </a:lnTo>
                <a:lnTo>
                  <a:pt x="1126321" y="266059"/>
                </a:lnTo>
                <a:lnTo>
                  <a:pt x="1128440" y="265266"/>
                </a:lnTo>
                <a:lnTo>
                  <a:pt x="1130560" y="264208"/>
                </a:lnTo>
                <a:lnTo>
                  <a:pt x="1132679" y="263150"/>
                </a:lnTo>
                <a:lnTo>
                  <a:pt x="1134533" y="261828"/>
                </a:lnTo>
                <a:lnTo>
                  <a:pt x="1136122" y="260241"/>
                </a:lnTo>
                <a:lnTo>
                  <a:pt x="1137712" y="258390"/>
                </a:lnTo>
                <a:lnTo>
                  <a:pt x="1139036" y="256274"/>
                </a:lnTo>
                <a:lnTo>
                  <a:pt x="1140361" y="254423"/>
                </a:lnTo>
                <a:lnTo>
                  <a:pt x="1141155" y="252307"/>
                </a:lnTo>
                <a:lnTo>
                  <a:pt x="1141950" y="250191"/>
                </a:lnTo>
                <a:lnTo>
                  <a:pt x="1142745" y="247811"/>
                </a:lnTo>
                <a:lnTo>
                  <a:pt x="1143009" y="245431"/>
                </a:lnTo>
                <a:lnTo>
                  <a:pt x="1143009" y="243050"/>
                </a:lnTo>
                <a:lnTo>
                  <a:pt x="1143009" y="240670"/>
                </a:lnTo>
                <a:lnTo>
                  <a:pt x="1142745" y="238025"/>
                </a:lnTo>
                <a:lnTo>
                  <a:pt x="1141950" y="235645"/>
                </a:lnTo>
                <a:lnTo>
                  <a:pt x="1141155" y="233529"/>
                </a:lnTo>
                <a:lnTo>
                  <a:pt x="1140361" y="231414"/>
                </a:lnTo>
                <a:lnTo>
                  <a:pt x="1139036" y="229298"/>
                </a:lnTo>
                <a:lnTo>
                  <a:pt x="1137712" y="227446"/>
                </a:lnTo>
                <a:lnTo>
                  <a:pt x="1136122" y="225860"/>
                </a:lnTo>
                <a:lnTo>
                  <a:pt x="1134533" y="224273"/>
                </a:lnTo>
                <a:lnTo>
                  <a:pt x="1132679" y="222950"/>
                </a:lnTo>
                <a:lnTo>
                  <a:pt x="1130560" y="221628"/>
                </a:lnTo>
                <a:lnTo>
                  <a:pt x="1128440" y="220570"/>
                </a:lnTo>
                <a:lnTo>
                  <a:pt x="1126321" y="219512"/>
                </a:lnTo>
                <a:lnTo>
                  <a:pt x="1123672" y="218983"/>
                </a:lnTo>
                <a:lnTo>
                  <a:pt x="1121288" y="218719"/>
                </a:lnTo>
                <a:lnTo>
                  <a:pt x="1118904" y="218454"/>
                </a:lnTo>
                <a:close/>
                <a:moveTo>
                  <a:pt x="1021689" y="218454"/>
                </a:moveTo>
                <a:lnTo>
                  <a:pt x="1019040" y="218719"/>
                </a:lnTo>
                <a:lnTo>
                  <a:pt x="1016921" y="218983"/>
                </a:lnTo>
                <a:lnTo>
                  <a:pt x="1014537" y="219512"/>
                </a:lnTo>
                <a:lnTo>
                  <a:pt x="1012153" y="220570"/>
                </a:lnTo>
                <a:lnTo>
                  <a:pt x="1010034" y="221628"/>
                </a:lnTo>
                <a:lnTo>
                  <a:pt x="1007915" y="222950"/>
                </a:lnTo>
                <a:lnTo>
                  <a:pt x="1006060" y="224273"/>
                </a:lnTo>
                <a:lnTo>
                  <a:pt x="1004471" y="225860"/>
                </a:lnTo>
                <a:lnTo>
                  <a:pt x="1002882" y="227446"/>
                </a:lnTo>
                <a:lnTo>
                  <a:pt x="1001557" y="229298"/>
                </a:lnTo>
                <a:lnTo>
                  <a:pt x="1000233" y="231414"/>
                </a:lnTo>
                <a:lnTo>
                  <a:pt x="999173" y="233529"/>
                </a:lnTo>
                <a:lnTo>
                  <a:pt x="998378" y="235645"/>
                </a:lnTo>
                <a:lnTo>
                  <a:pt x="997849" y="238025"/>
                </a:lnTo>
                <a:lnTo>
                  <a:pt x="997584" y="240670"/>
                </a:lnTo>
                <a:lnTo>
                  <a:pt x="997319" y="243050"/>
                </a:lnTo>
                <a:lnTo>
                  <a:pt x="997584" y="245431"/>
                </a:lnTo>
                <a:lnTo>
                  <a:pt x="997849" y="247811"/>
                </a:lnTo>
                <a:lnTo>
                  <a:pt x="998378" y="250191"/>
                </a:lnTo>
                <a:lnTo>
                  <a:pt x="999173" y="252307"/>
                </a:lnTo>
                <a:lnTo>
                  <a:pt x="1000233" y="254423"/>
                </a:lnTo>
                <a:lnTo>
                  <a:pt x="1001557" y="256274"/>
                </a:lnTo>
                <a:lnTo>
                  <a:pt x="1002882" y="258390"/>
                </a:lnTo>
                <a:lnTo>
                  <a:pt x="1004471" y="260241"/>
                </a:lnTo>
                <a:lnTo>
                  <a:pt x="1006060" y="261828"/>
                </a:lnTo>
                <a:lnTo>
                  <a:pt x="1007915" y="263150"/>
                </a:lnTo>
                <a:lnTo>
                  <a:pt x="1010034" y="264208"/>
                </a:lnTo>
                <a:lnTo>
                  <a:pt x="1012153" y="265266"/>
                </a:lnTo>
                <a:lnTo>
                  <a:pt x="1014537" y="266059"/>
                </a:lnTo>
                <a:lnTo>
                  <a:pt x="1016921" y="266588"/>
                </a:lnTo>
                <a:lnTo>
                  <a:pt x="1019040" y="267117"/>
                </a:lnTo>
                <a:lnTo>
                  <a:pt x="1021689" y="267117"/>
                </a:lnTo>
                <a:lnTo>
                  <a:pt x="1024073" y="267117"/>
                </a:lnTo>
                <a:lnTo>
                  <a:pt x="1026457" y="266588"/>
                </a:lnTo>
                <a:lnTo>
                  <a:pt x="1028841" y="266059"/>
                </a:lnTo>
                <a:lnTo>
                  <a:pt x="1030960" y="265266"/>
                </a:lnTo>
                <a:lnTo>
                  <a:pt x="1033344" y="264208"/>
                </a:lnTo>
                <a:lnTo>
                  <a:pt x="1035198" y="263150"/>
                </a:lnTo>
                <a:lnTo>
                  <a:pt x="1037053" y="261828"/>
                </a:lnTo>
                <a:lnTo>
                  <a:pt x="1038907" y="260241"/>
                </a:lnTo>
                <a:lnTo>
                  <a:pt x="1040496" y="258390"/>
                </a:lnTo>
                <a:lnTo>
                  <a:pt x="1041821" y="256274"/>
                </a:lnTo>
                <a:lnTo>
                  <a:pt x="1042880" y="254423"/>
                </a:lnTo>
                <a:lnTo>
                  <a:pt x="1043940" y="252307"/>
                </a:lnTo>
                <a:lnTo>
                  <a:pt x="1044735" y="250191"/>
                </a:lnTo>
                <a:lnTo>
                  <a:pt x="1045264" y="247811"/>
                </a:lnTo>
                <a:lnTo>
                  <a:pt x="1045794" y="245431"/>
                </a:lnTo>
                <a:lnTo>
                  <a:pt x="1045794" y="243050"/>
                </a:lnTo>
                <a:lnTo>
                  <a:pt x="1045794" y="240670"/>
                </a:lnTo>
                <a:lnTo>
                  <a:pt x="1045264" y="238025"/>
                </a:lnTo>
                <a:lnTo>
                  <a:pt x="1044735" y="235645"/>
                </a:lnTo>
                <a:lnTo>
                  <a:pt x="1043940" y="233529"/>
                </a:lnTo>
                <a:lnTo>
                  <a:pt x="1042880" y="231414"/>
                </a:lnTo>
                <a:lnTo>
                  <a:pt x="1041821" y="229298"/>
                </a:lnTo>
                <a:lnTo>
                  <a:pt x="1040496" y="227446"/>
                </a:lnTo>
                <a:lnTo>
                  <a:pt x="1038907" y="225860"/>
                </a:lnTo>
                <a:lnTo>
                  <a:pt x="1037053" y="224273"/>
                </a:lnTo>
                <a:lnTo>
                  <a:pt x="1035198" y="222950"/>
                </a:lnTo>
                <a:lnTo>
                  <a:pt x="1033344" y="221628"/>
                </a:lnTo>
                <a:lnTo>
                  <a:pt x="1030960" y="220570"/>
                </a:lnTo>
                <a:lnTo>
                  <a:pt x="1028841" y="219512"/>
                </a:lnTo>
                <a:lnTo>
                  <a:pt x="1026457" y="218983"/>
                </a:lnTo>
                <a:lnTo>
                  <a:pt x="1024073" y="218719"/>
                </a:lnTo>
                <a:lnTo>
                  <a:pt x="1021689" y="218454"/>
                </a:lnTo>
                <a:close/>
                <a:moveTo>
                  <a:pt x="924474" y="218454"/>
                </a:moveTo>
                <a:lnTo>
                  <a:pt x="921825" y="218719"/>
                </a:lnTo>
                <a:lnTo>
                  <a:pt x="919441" y="218983"/>
                </a:lnTo>
                <a:lnTo>
                  <a:pt x="917057" y="219512"/>
                </a:lnTo>
                <a:lnTo>
                  <a:pt x="914673" y="220570"/>
                </a:lnTo>
                <a:lnTo>
                  <a:pt x="912553" y="221628"/>
                </a:lnTo>
                <a:lnTo>
                  <a:pt x="910699" y="222950"/>
                </a:lnTo>
                <a:lnTo>
                  <a:pt x="908845" y="224273"/>
                </a:lnTo>
                <a:lnTo>
                  <a:pt x="907256" y="225860"/>
                </a:lnTo>
                <a:lnTo>
                  <a:pt x="905666" y="227446"/>
                </a:lnTo>
                <a:lnTo>
                  <a:pt x="904342" y="229298"/>
                </a:lnTo>
                <a:lnTo>
                  <a:pt x="903017" y="231414"/>
                </a:lnTo>
                <a:lnTo>
                  <a:pt x="901958" y="233529"/>
                </a:lnTo>
                <a:lnTo>
                  <a:pt x="901163" y="235645"/>
                </a:lnTo>
                <a:lnTo>
                  <a:pt x="900633" y="238025"/>
                </a:lnTo>
                <a:lnTo>
                  <a:pt x="899839" y="240670"/>
                </a:lnTo>
                <a:lnTo>
                  <a:pt x="899839" y="243050"/>
                </a:lnTo>
                <a:lnTo>
                  <a:pt x="899839" y="245431"/>
                </a:lnTo>
                <a:lnTo>
                  <a:pt x="900633" y="247811"/>
                </a:lnTo>
                <a:lnTo>
                  <a:pt x="901163" y="250191"/>
                </a:lnTo>
                <a:lnTo>
                  <a:pt x="901958" y="252307"/>
                </a:lnTo>
                <a:lnTo>
                  <a:pt x="903017" y="254423"/>
                </a:lnTo>
                <a:lnTo>
                  <a:pt x="904342" y="256274"/>
                </a:lnTo>
                <a:lnTo>
                  <a:pt x="905666" y="258390"/>
                </a:lnTo>
                <a:lnTo>
                  <a:pt x="907256" y="260241"/>
                </a:lnTo>
                <a:lnTo>
                  <a:pt x="908845" y="261828"/>
                </a:lnTo>
                <a:lnTo>
                  <a:pt x="910699" y="263150"/>
                </a:lnTo>
                <a:lnTo>
                  <a:pt x="912553" y="264208"/>
                </a:lnTo>
                <a:lnTo>
                  <a:pt x="914673" y="265266"/>
                </a:lnTo>
                <a:lnTo>
                  <a:pt x="917057" y="266059"/>
                </a:lnTo>
                <a:lnTo>
                  <a:pt x="919441" y="266588"/>
                </a:lnTo>
                <a:lnTo>
                  <a:pt x="921825" y="267117"/>
                </a:lnTo>
                <a:lnTo>
                  <a:pt x="924474" y="267117"/>
                </a:lnTo>
                <a:lnTo>
                  <a:pt x="926858" y="267117"/>
                </a:lnTo>
                <a:lnTo>
                  <a:pt x="929242" y="266588"/>
                </a:lnTo>
                <a:lnTo>
                  <a:pt x="931626" y="266059"/>
                </a:lnTo>
                <a:lnTo>
                  <a:pt x="933745" y="265266"/>
                </a:lnTo>
                <a:lnTo>
                  <a:pt x="935864" y="264208"/>
                </a:lnTo>
                <a:lnTo>
                  <a:pt x="937718" y="263150"/>
                </a:lnTo>
                <a:lnTo>
                  <a:pt x="939837" y="261828"/>
                </a:lnTo>
                <a:lnTo>
                  <a:pt x="941692" y="260241"/>
                </a:lnTo>
                <a:lnTo>
                  <a:pt x="943016" y="258390"/>
                </a:lnTo>
                <a:lnTo>
                  <a:pt x="944605" y="256274"/>
                </a:lnTo>
                <a:lnTo>
                  <a:pt x="945665" y="254423"/>
                </a:lnTo>
                <a:lnTo>
                  <a:pt x="946724" y="252307"/>
                </a:lnTo>
                <a:lnTo>
                  <a:pt x="947519" y="250191"/>
                </a:lnTo>
                <a:lnTo>
                  <a:pt x="948049" y="247811"/>
                </a:lnTo>
                <a:lnTo>
                  <a:pt x="948579" y="245431"/>
                </a:lnTo>
                <a:lnTo>
                  <a:pt x="948579" y="243050"/>
                </a:lnTo>
                <a:lnTo>
                  <a:pt x="948579" y="240670"/>
                </a:lnTo>
                <a:lnTo>
                  <a:pt x="948049" y="238025"/>
                </a:lnTo>
                <a:lnTo>
                  <a:pt x="947519" y="235645"/>
                </a:lnTo>
                <a:lnTo>
                  <a:pt x="946724" y="233529"/>
                </a:lnTo>
                <a:lnTo>
                  <a:pt x="945665" y="231414"/>
                </a:lnTo>
                <a:lnTo>
                  <a:pt x="944605" y="229298"/>
                </a:lnTo>
                <a:lnTo>
                  <a:pt x="943016" y="227446"/>
                </a:lnTo>
                <a:lnTo>
                  <a:pt x="941692" y="225860"/>
                </a:lnTo>
                <a:lnTo>
                  <a:pt x="939837" y="224273"/>
                </a:lnTo>
                <a:lnTo>
                  <a:pt x="937718" y="222950"/>
                </a:lnTo>
                <a:lnTo>
                  <a:pt x="935864" y="221628"/>
                </a:lnTo>
                <a:lnTo>
                  <a:pt x="933745" y="220570"/>
                </a:lnTo>
                <a:lnTo>
                  <a:pt x="931626" y="219512"/>
                </a:lnTo>
                <a:lnTo>
                  <a:pt x="929242" y="218983"/>
                </a:lnTo>
                <a:lnTo>
                  <a:pt x="926858" y="218719"/>
                </a:lnTo>
                <a:lnTo>
                  <a:pt x="924474" y="218454"/>
                </a:lnTo>
                <a:close/>
                <a:moveTo>
                  <a:pt x="826993" y="218454"/>
                </a:moveTo>
                <a:lnTo>
                  <a:pt x="824344" y="218719"/>
                </a:lnTo>
                <a:lnTo>
                  <a:pt x="821960" y="218983"/>
                </a:lnTo>
                <a:lnTo>
                  <a:pt x="819841" y="219512"/>
                </a:lnTo>
                <a:lnTo>
                  <a:pt x="817457" y="220570"/>
                </a:lnTo>
                <a:lnTo>
                  <a:pt x="815338" y="221628"/>
                </a:lnTo>
                <a:lnTo>
                  <a:pt x="813484" y="222950"/>
                </a:lnTo>
                <a:lnTo>
                  <a:pt x="811630" y="224273"/>
                </a:lnTo>
                <a:lnTo>
                  <a:pt x="810040" y="225860"/>
                </a:lnTo>
                <a:lnTo>
                  <a:pt x="808451" y="227446"/>
                </a:lnTo>
                <a:lnTo>
                  <a:pt x="807126" y="229298"/>
                </a:lnTo>
                <a:lnTo>
                  <a:pt x="805537" y="231414"/>
                </a:lnTo>
                <a:lnTo>
                  <a:pt x="804477" y="233529"/>
                </a:lnTo>
                <a:lnTo>
                  <a:pt x="803683" y="235645"/>
                </a:lnTo>
                <a:lnTo>
                  <a:pt x="803153" y="238025"/>
                </a:lnTo>
                <a:lnTo>
                  <a:pt x="802888" y="240670"/>
                </a:lnTo>
                <a:lnTo>
                  <a:pt x="802623" y="243050"/>
                </a:lnTo>
                <a:lnTo>
                  <a:pt x="802888" y="245431"/>
                </a:lnTo>
                <a:lnTo>
                  <a:pt x="803153" y="247811"/>
                </a:lnTo>
                <a:lnTo>
                  <a:pt x="803683" y="250191"/>
                </a:lnTo>
                <a:lnTo>
                  <a:pt x="804477" y="252307"/>
                </a:lnTo>
                <a:lnTo>
                  <a:pt x="805537" y="254423"/>
                </a:lnTo>
                <a:lnTo>
                  <a:pt x="807126" y="256274"/>
                </a:lnTo>
                <a:lnTo>
                  <a:pt x="808451" y="258390"/>
                </a:lnTo>
                <a:lnTo>
                  <a:pt x="810040" y="260241"/>
                </a:lnTo>
                <a:lnTo>
                  <a:pt x="811630" y="261828"/>
                </a:lnTo>
                <a:lnTo>
                  <a:pt x="813484" y="263150"/>
                </a:lnTo>
                <a:lnTo>
                  <a:pt x="815338" y="264208"/>
                </a:lnTo>
                <a:lnTo>
                  <a:pt x="817457" y="265266"/>
                </a:lnTo>
                <a:lnTo>
                  <a:pt x="819841" y="266059"/>
                </a:lnTo>
                <a:lnTo>
                  <a:pt x="821960" y="266588"/>
                </a:lnTo>
                <a:lnTo>
                  <a:pt x="824344" y="267117"/>
                </a:lnTo>
                <a:lnTo>
                  <a:pt x="826993" y="267117"/>
                </a:lnTo>
                <a:lnTo>
                  <a:pt x="829642" y="267117"/>
                </a:lnTo>
                <a:lnTo>
                  <a:pt x="832026" y="266588"/>
                </a:lnTo>
                <a:lnTo>
                  <a:pt x="834145" y="266059"/>
                </a:lnTo>
                <a:lnTo>
                  <a:pt x="836529" y="265266"/>
                </a:lnTo>
                <a:lnTo>
                  <a:pt x="838648" y="264208"/>
                </a:lnTo>
                <a:lnTo>
                  <a:pt x="840503" y="263150"/>
                </a:lnTo>
                <a:lnTo>
                  <a:pt x="842357" y="261828"/>
                </a:lnTo>
                <a:lnTo>
                  <a:pt x="844211" y="260241"/>
                </a:lnTo>
                <a:lnTo>
                  <a:pt x="845801" y="258390"/>
                </a:lnTo>
                <a:lnTo>
                  <a:pt x="847125" y="256274"/>
                </a:lnTo>
                <a:lnTo>
                  <a:pt x="848450" y="254423"/>
                </a:lnTo>
                <a:lnTo>
                  <a:pt x="849509" y="252307"/>
                </a:lnTo>
                <a:lnTo>
                  <a:pt x="850304" y="250191"/>
                </a:lnTo>
                <a:lnTo>
                  <a:pt x="850834" y="247811"/>
                </a:lnTo>
                <a:lnTo>
                  <a:pt x="851098" y="245431"/>
                </a:lnTo>
                <a:lnTo>
                  <a:pt x="851363" y="243050"/>
                </a:lnTo>
                <a:lnTo>
                  <a:pt x="851098" y="240670"/>
                </a:lnTo>
                <a:lnTo>
                  <a:pt x="850834" y="238025"/>
                </a:lnTo>
                <a:lnTo>
                  <a:pt x="850304" y="235645"/>
                </a:lnTo>
                <a:lnTo>
                  <a:pt x="849509" y="233529"/>
                </a:lnTo>
                <a:lnTo>
                  <a:pt x="848450" y="231414"/>
                </a:lnTo>
                <a:lnTo>
                  <a:pt x="847125" y="229298"/>
                </a:lnTo>
                <a:lnTo>
                  <a:pt x="845801" y="227446"/>
                </a:lnTo>
                <a:lnTo>
                  <a:pt x="844211" y="225860"/>
                </a:lnTo>
                <a:lnTo>
                  <a:pt x="842357" y="224273"/>
                </a:lnTo>
                <a:lnTo>
                  <a:pt x="840503" y="222950"/>
                </a:lnTo>
                <a:lnTo>
                  <a:pt x="838648" y="221628"/>
                </a:lnTo>
                <a:lnTo>
                  <a:pt x="836529" y="220570"/>
                </a:lnTo>
                <a:lnTo>
                  <a:pt x="834145" y="219512"/>
                </a:lnTo>
                <a:lnTo>
                  <a:pt x="832026" y="218983"/>
                </a:lnTo>
                <a:lnTo>
                  <a:pt x="829642" y="218719"/>
                </a:lnTo>
                <a:lnTo>
                  <a:pt x="826993" y="218454"/>
                </a:lnTo>
                <a:close/>
                <a:moveTo>
                  <a:pt x="729513" y="218454"/>
                </a:moveTo>
                <a:lnTo>
                  <a:pt x="727129" y="218719"/>
                </a:lnTo>
                <a:lnTo>
                  <a:pt x="724745" y="218983"/>
                </a:lnTo>
                <a:lnTo>
                  <a:pt x="722361" y="219512"/>
                </a:lnTo>
                <a:lnTo>
                  <a:pt x="720242" y="220570"/>
                </a:lnTo>
                <a:lnTo>
                  <a:pt x="718123" y="221628"/>
                </a:lnTo>
                <a:lnTo>
                  <a:pt x="716268" y="222950"/>
                </a:lnTo>
                <a:lnTo>
                  <a:pt x="714414" y="224273"/>
                </a:lnTo>
                <a:lnTo>
                  <a:pt x="712560" y="225860"/>
                </a:lnTo>
                <a:lnTo>
                  <a:pt x="710706" y="227446"/>
                </a:lnTo>
                <a:lnTo>
                  <a:pt x="709381" y="229298"/>
                </a:lnTo>
                <a:lnTo>
                  <a:pt x="708322" y="231414"/>
                </a:lnTo>
                <a:lnTo>
                  <a:pt x="707262" y="233529"/>
                </a:lnTo>
                <a:lnTo>
                  <a:pt x="706467" y="235645"/>
                </a:lnTo>
                <a:lnTo>
                  <a:pt x="705673" y="238025"/>
                </a:lnTo>
                <a:lnTo>
                  <a:pt x="705408" y="240670"/>
                </a:lnTo>
                <a:lnTo>
                  <a:pt x="705408" y="243050"/>
                </a:lnTo>
                <a:lnTo>
                  <a:pt x="705408" y="245431"/>
                </a:lnTo>
                <a:lnTo>
                  <a:pt x="705673" y="247811"/>
                </a:lnTo>
                <a:lnTo>
                  <a:pt x="706467" y="250191"/>
                </a:lnTo>
                <a:lnTo>
                  <a:pt x="707262" y="252307"/>
                </a:lnTo>
                <a:lnTo>
                  <a:pt x="708322" y="254423"/>
                </a:lnTo>
                <a:lnTo>
                  <a:pt x="709381" y="256274"/>
                </a:lnTo>
                <a:lnTo>
                  <a:pt x="710706" y="258390"/>
                </a:lnTo>
                <a:lnTo>
                  <a:pt x="712560" y="260241"/>
                </a:lnTo>
                <a:lnTo>
                  <a:pt x="714414" y="261828"/>
                </a:lnTo>
                <a:lnTo>
                  <a:pt x="716268" y="263150"/>
                </a:lnTo>
                <a:lnTo>
                  <a:pt x="718123" y="264208"/>
                </a:lnTo>
                <a:lnTo>
                  <a:pt x="720242" y="265266"/>
                </a:lnTo>
                <a:lnTo>
                  <a:pt x="722361" y="266059"/>
                </a:lnTo>
                <a:lnTo>
                  <a:pt x="724745" y="266588"/>
                </a:lnTo>
                <a:lnTo>
                  <a:pt x="727129" y="267117"/>
                </a:lnTo>
                <a:lnTo>
                  <a:pt x="729513" y="267117"/>
                </a:lnTo>
                <a:lnTo>
                  <a:pt x="732162" y="267117"/>
                </a:lnTo>
                <a:lnTo>
                  <a:pt x="734546" y="266588"/>
                </a:lnTo>
                <a:lnTo>
                  <a:pt x="736930" y="266059"/>
                </a:lnTo>
                <a:lnTo>
                  <a:pt x="739049" y="265266"/>
                </a:lnTo>
                <a:lnTo>
                  <a:pt x="741168" y="264208"/>
                </a:lnTo>
                <a:lnTo>
                  <a:pt x="743287" y="263150"/>
                </a:lnTo>
                <a:lnTo>
                  <a:pt x="745142" y="261828"/>
                </a:lnTo>
                <a:lnTo>
                  <a:pt x="746731" y="260241"/>
                </a:lnTo>
                <a:lnTo>
                  <a:pt x="748320" y="258390"/>
                </a:lnTo>
                <a:lnTo>
                  <a:pt x="749645" y="256274"/>
                </a:lnTo>
                <a:lnTo>
                  <a:pt x="751234" y="254423"/>
                </a:lnTo>
                <a:lnTo>
                  <a:pt x="752294" y="252307"/>
                </a:lnTo>
                <a:lnTo>
                  <a:pt x="753088" y="250191"/>
                </a:lnTo>
                <a:lnTo>
                  <a:pt x="753618" y="247811"/>
                </a:lnTo>
                <a:lnTo>
                  <a:pt x="753883" y="245431"/>
                </a:lnTo>
                <a:lnTo>
                  <a:pt x="754148" y="243050"/>
                </a:lnTo>
                <a:lnTo>
                  <a:pt x="753883" y="240670"/>
                </a:lnTo>
                <a:lnTo>
                  <a:pt x="753618" y="238025"/>
                </a:lnTo>
                <a:lnTo>
                  <a:pt x="753088" y="235645"/>
                </a:lnTo>
                <a:lnTo>
                  <a:pt x="752294" y="233529"/>
                </a:lnTo>
                <a:lnTo>
                  <a:pt x="751234" y="231414"/>
                </a:lnTo>
                <a:lnTo>
                  <a:pt x="749645" y="229298"/>
                </a:lnTo>
                <a:lnTo>
                  <a:pt x="748320" y="227446"/>
                </a:lnTo>
                <a:lnTo>
                  <a:pt x="746731" y="225860"/>
                </a:lnTo>
                <a:lnTo>
                  <a:pt x="745142" y="224273"/>
                </a:lnTo>
                <a:lnTo>
                  <a:pt x="743287" y="222950"/>
                </a:lnTo>
                <a:lnTo>
                  <a:pt x="741168" y="221628"/>
                </a:lnTo>
                <a:lnTo>
                  <a:pt x="739049" y="220570"/>
                </a:lnTo>
                <a:lnTo>
                  <a:pt x="736930" y="219512"/>
                </a:lnTo>
                <a:lnTo>
                  <a:pt x="734546" y="218983"/>
                </a:lnTo>
                <a:lnTo>
                  <a:pt x="732162" y="218719"/>
                </a:lnTo>
                <a:lnTo>
                  <a:pt x="729513" y="218454"/>
                </a:lnTo>
                <a:close/>
                <a:moveTo>
                  <a:pt x="632298" y="218454"/>
                </a:moveTo>
                <a:lnTo>
                  <a:pt x="629914" y="218719"/>
                </a:lnTo>
                <a:lnTo>
                  <a:pt x="627530" y="218983"/>
                </a:lnTo>
                <a:lnTo>
                  <a:pt x="625145" y="219512"/>
                </a:lnTo>
                <a:lnTo>
                  <a:pt x="623026" y="220570"/>
                </a:lnTo>
                <a:lnTo>
                  <a:pt x="620907" y="221628"/>
                </a:lnTo>
                <a:lnTo>
                  <a:pt x="618788" y="222950"/>
                </a:lnTo>
                <a:lnTo>
                  <a:pt x="616669" y="224273"/>
                </a:lnTo>
                <a:lnTo>
                  <a:pt x="615080" y="225860"/>
                </a:lnTo>
                <a:lnTo>
                  <a:pt x="613490" y="227446"/>
                </a:lnTo>
                <a:lnTo>
                  <a:pt x="612166" y="229298"/>
                </a:lnTo>
                <a:lnTo>
                  <a:pt x="610841" y="231414"/>
                </a:lnTo>
                <a:lnTo>
                  <a:pt x="610047" y="233529"/>
                </a:lnTo>
                <a:lnTo>
                  <a:pt x="609252" y="235645"/>
                </a:lnTo>
                <a:lnTo>
                  <a:pt x="608457" y="238025"/>
                </a:lnTo>
                <a:lnTo>
                  <a:pt x="608192" y="240670"/>
                </a:lnTo>
                <a:lnTo>
                  <a:pt x="607928" y="243050"/>
                </a:lnTo>
                <a:lnTo>
                  <a:pt x="608192" y="245431"/>
                </a:lnTo>
                <a:lnTo>
                  <a:pt x="608457" y="247811"/>
                </a:lnTo>
                <a:lnTo>
                  <a:pt x="609252" y="250191"/>
                </a:lnTo>
                <a:lnTo>
                  <a:pt x="610047" y="252307"/>
                </a:lnTo>
                <a:lnTo>
                  <a:pt x="610841" y="254423"/>
                </a:lnTo>
                <a:lnTo>
                  <a:pt x="612166" y="256274"/>
                </a:lnTo>
                <a:lnTo>
                  <a:pt x="613490" y="258390"/>
                </a:lnTo>
                <a:lnTo>
                  <a:pt x="615080" y="260241"/>
                </a:lnTo>
                <a:lnTo>
                  <a:pt x="616669" y="261828"/>
                </a:lnTo>
                <a:lnTo>
                  <a:pt x="618788" y="263150"/>
                </a:lnTo>
                <a:lnTo>
                  <a:pt x="620907" y="264208"/>
                </a:lnTo>
                <a:lnTo>
                  <a:pt x="623026" y="265266"/>
                </a:lnTo>
                <a:lnTo>
                  <a:pt x="625145" y="266059"/>
                </a:lnTo>
                <a:lnTo>
                  <a:pt x="627530" y="266588"/>
                </a:lnTo>
                <a:lnTo>
                  <a:pt x="629914" y="267117"/>
                </a:lnTo>
                <a:lnTo>
                  <a:pt x="632298" y="267117"/>
                </a:lnTo>
                <a:lnTo>
                  <a:pt x="634682" y="267117"/>
                </a:lnTo>
                <a:lnTo>
                  <a:pt x="637066" y="266588"/>
                </a:lnTo>
                <a:lnTo>
                  <a:pt x="639715" y="266059"/>
                </a:lnTo>
                <a:lnTo>
                  <a:pt x="641834" y="265266"/>
                </a:lnTo>
                <a:lnTo>
                  <a:pt x="643953" y="264208"/>
                </a:lnTo>
                <a:lnTo>
                  <a:pt x="646072" y="263150"/>
                </a:lnTo>
                <a:lnTo>
                  <a:pt x="647926" y="261828"/>
                </a:lnTo>
                <a:lnTo>
                  <a:pt x="649516" y="260241"/>
                </a:lnTo>
                <a:lnTo>
                  <a:pt x="651105" y="258390"/>
                </a:lnTo>
                <a:lnTo>
                  <a:pt x="652429" y="256274"/>
                </a:lnTo>
                <a:lnTo>
                  <a:pt x="653754" y="254423"/>
                </a:lnTo>
                <a:lnTo>
                  <a:pt x="654549" y="252307"/>
                </a:lnTo>
                <a:lnTo>
                  <a:pt x="655343" y="250191"/>
                </a:lnTo>
                <a:lnTo>
                  <a:pt x="656403" y="247811"/>
                </a:lnTo>
                <a:lnTo>
                  <a:pt x="656668" y="245431"/>
                </a:lnTo>
                <a:lnTo>
                  <a:pt x="656933" y="243050"/>
                </a:lnTo>
                <a:lnTo>
                  <a:pt x="656668" y="240670"/>
                </a:lnTo>
                <a:lnTo>
                  <a:pt x="656403" y="238025"/>
                </a:lnTo>
                <a:lnTo>
                  <a:pt x="655343" y="235645"/>
                </a:lnTo>
                <a:lnTo>
                  <a:pt x="654549" y="233529"/>
                </a:lnTo>
                <a:lnTo>
                  <a:pt x="653754" y="231414"/>
                </a:lnTo>
                <a:lnTo>
                  <a:pt x="652429" y="229298"/>
                </a:lnTo>
                <a:lnTo>
                  <a:pt x="651105" y="227446"/>
                </a:lnTo>
                <a:lnTo>
                  <a:pt x="649516" y="225860"/>
                </a:lnTo>
                <a:lnTo>
                  <a:pt x="647926" y="224273"/>
                </a:lnTo>
                <a:lnTo>
                  <a:pt x="646072" y="222950"/>
                </a:lnTo>
                <a:lnTo>
                  <a:pt x="643953" y="221628"/>
                </a:lnTo>
                <a:lnTo>
                  <a:pt x="641834" y="220570"/>
                </a:lnTo>
                <a:lnTo>
                  <a:pt x="639715" y="219512"/>
                </a:lnTo>
                <a:lnTo>
                  <a:pt x="637066" y="218983"/>
                </a:lnTo>
                <a:lnTo>
                  <a:pt x="634682" y="218719"/>
                </a:lnTo>
                <a:lnTo>
                  <a:pt x="632298" y="218454"/>
                </a:lnTo>
                <a:close/>
                <a:moveTo>
                  <a:pt x="535082" y="218454"/>
                </a:moveTo>
                <a:lnTo>
                  <a:pt x="532698" y="218719"/>
                </a:lnTo>
                <a:lnTo>
                  <a:pt x="530314" y="218983"/>
                </a:lnTo>
                <a:lnTo>
                  <a:pt x="527930" y="219512"/>
                </a:lnTo>
                <a:lnTo>
                  <a:pt x="525811" y="220570"/>
                </a:lnTo>
                <a:lnTo>
                  <a:pt x="523427" y="221628"/>
                </a:lnTo>
                <a:lnTo>
                  <a:pt x="521308" y="222950"/>
                </a:lnTo>
                <a:lnTo>
                  <a:pt x="519454" y="224273"/>
                </a:lnTo>
                <a:lnTo>
                  <a:pt x="517864" y="225860"/>
                </a:lnTo>
                <a:lnTo>
                  <a:pt x="516275" y="227446"/>
                </a:lnTo>
                <a:lnTo>
                  <a:pt x="514950" y="229298"/>
                </a:lnTo>
                <a:lnTo>
                  <a:pt x="513626" y="231414"/>
                </a:lnTo>
                <a:lnTo>
                  <a:pt x="512566" y="233529"/>
                </a:lnTo>
                <a:lnTo>
                  <a:pt x="511772" y="235645"/>
                </a:lnTo>
                <a:lnTo>
                  <a:pt x="511242" y="238025"/>
                </a:lnTo>
                <a:lnTo>
                  <a:pt x="510977" y="240670"/>
                </a:lnTo>
                <a:lnTo>
                  <a:pt x="510712" y="243050"/>
                </a:lnTo>
                <a:lnTo>
                  <a:pt x="510977" y="245431"/>
                </a:lnTo>
                <a:lnTo>
                  <a:pt x="511242" y="247811"/>
                </a:lnTo>
                <a:lnTo>
                  <a:pt x="511772" y="250191"/>
                </a:lnTo>
                <a:lnTo>
                  <a:pt x="512566" y="252307"/>
                </a:lnTo>
                <a:lnTo>
                  <a:pt x="513626" y="254423"/>
                </a:lnTo>
                <a:lnTo>
                  <a:pt x="514950" y="256274"/>
                </a:lnTo>
                <a:lnTo>
                  <a:pt x="516275" y="258390"/>
                </a:lnTo>
                <a:lnTo>
                  <a:pt x="517864" y="260241"/>
                </a:lnTo>
                <a:lnTo>
                  <a:pt x="519454" y="261828"/>
                </a:lnTo>
                <a:lnTo>
                  <a:pt x="521308" y="263150"/>
                </a:lnTo>
                <a:lnTo>
                  <a:pt x="523427" y="264208"/>
                </a:lnTo>
                <a:lnTo>
                  <a:pt x="525811" y="265266"/>
                </a:lnTo>
                <a:lnTo>
                  <a:pt x="527930" y="266059"/>
                </a:lnTo>
                <a:lnTo>
                  <a:pt x="530314" y="266588"/>
                </a:lnTo>
                <a:lnTo>
                  <a:pt x="532698" y="267117"/>
                </a:lnTo>
                <a:lnTo>
                  <a:pt x="535082" y="267117"/>
                </a:lnTo>
                <a:lnTo>
                  <a:pt x="537466" y="267117"/>
                </a:lnTo>
                <a:lnTo>
                  <a:pt x="539850" y="266588"/>
                </a:lnTo>
                <a:lnTo>
                  <a:pt x="542234" y="266059"/>
                </a:lnTo>
                <a:lnTo>
                  <a:pt x="544618" y="265266"/>
                </a:lnTo>
                <a:lnTo>
                  <a:pt x="546737" y="264208"/>
                </a:lnTo>
                <a:lnTo>
                  <a:pt x="548857" y="263150"/>
                </a:lnTo>
                <a:lnTo>
                  <a:pt x="550446" y="261828"/>
                </a:lnTo>
                <a:lnTo>
                  <a:pt x="552300" y="260241"/>
                </a:lnTo>
                <a:lnTo>
                  <a:pt x="553890" y="258390"/>
                </a:lnTo>
                <a:lnTo>
                  <a:pt x="555214" y="256274"/>
                </a:lnTo>
                <a:lnTo>
                  <a:pt x="556274" y="254423"/>
                </a:lnTo>
                <a:lnTo>
                  <a:pt x="557333" y="252307"/>
                </a:lnTo>
                <a:lnTo>
                  <a:pt x="558128" y="250191"/>
                </a:lnTo>
                <a:lnTo>
                  <a:pt x="558922" y="247811"/>
                </a:lnTo>
                <a:lnTo>
                  <a:pt x="559187" y="245431"/>
                </a:lnTo>
                <a:lnTo>
                  <a:pt x="559187" y="243050"/>
                </a:lnTo>
                <a:lnTo>
                  <a:pt x="559187" y="240670"/>
                </a:lnTo>
                <a:lnTo>
                  <a:pt x="558922" y="238025"/>
                </a:lnTo>
                <a:lnTo>
                  <a:pt x="558128" y="235645"/>
                </a:lnTo>
                <a:lnTo>
                  <a:pt x="557333" y="233529"/>
                </a:lnTo>
                <a:lnTo>
                  <a:pt x="556274" y="231414"/>
                </a:lnTo>
                <a:lnTo>
                  <a:pt x="555214" y="229298"/>
                </a:lnTo>
                <a:lnTo>
                  <a:pt x="553890" y="227446"/>
                </a:lnTo>
                <a:lnTo>
                  <a:pt x="552300" y="225860"/>
                </a:lnTo>
                <a:lnTo>
                  <a:pt x="550446" y="224273"/>
                </a:lnTo>
                <a:lnTo>
                  <a:pt x="548857" y="222950"/>
                </a:lnTo>
                <a:lnTo>
                  <a:pt x="546737" y="221628"/>
                </a:lnTo>
                <a:lnTo>
                  <a:pt x="544618" y="220570"/>
                </a:lnTo>
                <a:lnTo>
                  <a:pt x="542234" y="219512"/>
                </a:lnTo>
                <a:lnTo>
                  <a:pt x="539850" y="218983"/>
                </a:lnTo>
                <a:lnTo>
                  <a:pt x="537466" y="218719"/>
                </a:lnTo>
                <a:lnTo>
                  <a:pt x="535082" y="218454"/>
                </a:lnTo>
                <a:close/>
                <a:moveTo>
                  <a:pt x="437867" y="218454"/>
                </a:moveTo>
                <a:lnTo>
                  <a:pt x="435218" y="218719"/>
                </a:lnTo>
                <a:lnTo>
                  <a:pt x="432834" y="218983"/>
                </a:lnTo>
                <a:lnTo>
                  <a:pt x="430715" y="219512"/>
                </a:lnTo>
                <a:lnTo>
                  <a:pt x="428066" y="220570"/>
                </a:lnTo>
                <a:lnTo>
                  <a:pt x="426212" y="221628"/>
                </a:lnTo>
                <a:lnTo>
                  <a:pt x="424092" y="222950"/>
                </a:lnTo>
                <a:lnTo>
                  <a:pt x="422238" y="224273"/>
                </a:lnTo>
                <a:lnTo>
                  <a:pt x="420649" y="225860"/>
                </a:lnTo>
                <a:lnTo>
                  <a:pt x="419059" y="227446"/>
                </a:lnTo>
                <a:lnTo>
                  <a:pt x="417735" y="229298"/>
                </a:lnTo>
                <a:lnTo>
                  <a:pt x="416411" y="231414"/>
                </a:lnTo>
                <a:lnTo>
                  <a:pt x="415351" y="233529"/>
                </a:lnTo>
                <a:lnTo>
                  <a:pt x="414556" y="235645"/>
                </a:lnTo>
                <a:lnTo>
                  <a:pt x="414027" y="238025"/>
                </a:lnTo>
                <a:lnTo>
                  <a:pt x="413762" y="240670"/>
                </a:lnTo>
                <a:lnTo>
                  <a:pt x="413497" y="243050"/>
                </a:lnTo>
                <a:lnTo>
                  <a:pt x="413762" y="245431"/>
                </a:lnTo>
                <a:lnTo>
                  <a:pt x="414027" y="247811"/>
                </a:lnTo>
                <a:lnTo>
                  <a:pt x="414556" y="250191"/>
                </a:lnTo>
                <a:lnTo>
                  <a:pt x="415351" y="252307"/>
                </a:lnTo>
                <a:lnTo>
                  <a:pt x="416411" y="254423"/>
                </a:lnTo>
                <a:lnTo>
                  <a:pt x="417735" y="256274"/>
                </a:lnTo>
                <a:lnTo>
                  <a:pt x="419059" y="258390"/>
                </a:lnTo>
                <a:lnTo>
                  <a:pt x="420649" y="260241"/>
                </a:lnTo>
                <a:lnTo>
                  <a:pt x="422238" y="261828"/>
                </a:lnTo>
                <a:lnTo>
                  <a:pt x="424092" y="263150"/>
                </a:lnTo>
                <a:lnTo>
                  <a:pt x="426212" y="264208"/>
                </a:lnTo>
                <a:lnTo>
                  <a:pt x="428066" y="265266"/>
                </a:lnTo>
                <a:lnTo>
                  <a:pt x="430715" y="266059"/>
                </a:lnTo>
                <a:lnTo>
                  <a:pt x="432834" y="266588"/>
                </a:lnTo>
                <a:lnTo>
                  <a:pt x="435218" y="267117"/>
                </a:lnTo>
                <a:lnTo>
                  <a:pt x="437867" y="267117"/>
                </a:lnTo>
                <a:lnTo>
                  <a:pt x="440251" y="267117"/>
                </a:lnTo>
                <a:lnTo>
                  <a:pt x="442635" y="266588"/>
                </a:lnTo>
                <a:lnTo>
                  <a:pt x="445019" y="266059"/>
                </a:lnTo>
                <a:lnTo>
                  <a:pt x="447138" y="265266"/>
                </a:lnTo>
                <a:lnTo>
                  <a:pt x="449522" y="264208"/>
                </a:lnTo>
                <a:lnTo>
                  <a:pt x="451376" y="263150"/>
                </a:lnTo>
                <a:lnTo>
                  <a:pt x="453231" y="261828"/>
                </a:lnTo>
                <a:lnTo>
                  <a:pt x="455085" y="260241"/>
                </a:lnTo>
                <a:lnTo>
                  <a:pt x="456674" y="258390"/>
                </a:lnTo>
                <a:lnTo>
                  <a:pt x="457999" y="256274"/>
                </a:lnTo>
                <a:lnTo>
                  <a:pt x="459058" y="254423"/>
                </a:lnTo>
                <a:lnTo>
                  <a:pt x="460118" y="252307"/>
                </a:lnTo>
                <a:lnTo>
                  <a:pt x="460912" y="250191"/>
                </a:lnTo>
                <a:lnTo>
                  <a:pt x="461442" y="247811"/>
                </a:lnTo>
                <a:lnTo>
                  <a:pt x="461972" y="245431"/>
                </a:lnTo>
                <a:lnTo>
                  <a:pt x="461972" y="243050"/>
                </a:lnTo>
                <a:lnTo>
                  <a:pt x="461972" y="240670"/>
                </a:lnTo>
                <a:lnTo>
                  <a:pt x="461442" y="238025"/>
                </a:lnTo>
                <a:lnTo>
                  <a:pt x="460912" y="235645"/>
                </a:lnTo>
                <a:lnTo>
                  <a:pt x="460118" y="233529"/>
                </a:lnTo>
                <a:lnTo>
                  <a:pt x="459058" y="231414"/>
                </a:lnTo>
                <a:lnTo>
                  <a:pt x="457999" y="229298"/>
                </a:lnTo>
                <a:lnTo>
                  <a:pt x="456674" y="227446"/>
                </a:lnTo>
                <a:lnTo>
                  <a:pt x="455085" y="225860"/>
                </a:lnTo>
                <a:lnTo>
                  <a:pt x="453231" y="224273"/>
                </a:lnTo>
                <a:lnTo>
                  <a:pt x="451376" y="222950"/>
                </a:lnTo>
                <a:lnTo>
                  <a:pt x="449522" y="221628"/>
                </a:lnTo>
                <a:lnTo>
                  <a:pt x="447138" y="220570"/>
                </a:lnTo>
                <a:lnTo>
                  <a:pt x="445019" y="219512"/>
                </a:lnTo>
                <a:lnTo>
                  <a:pt x="442635" y="218983"/>
                </a:lnTo>
                <a:lnTo>
                  <a:pt x="440251" y="218719"/>
                </a:lnTo>
                <a:lnTo>
                  <a:pt x="437867" y="218454"/>
                </a:lnTo>
                <a:close/>
                <a:moveTo>
                  <a:pt x="340387" y="218454"/>
                </a:moveTo>
                <a:lnTo>
                  <a:pt x="338003" y="218719"/>
                </a:lnTo>
                <a:lnTo>
                  <a:pt x="335354" y="218983"/>
                </a:lnTo>
                <a:lnTo>
                  <a:pt x="333234" y="219512"/>
                </a:lnTo>
                <a:lnTo>
                  <a:pt x="330850" y="220570"/>
                </a:lnTo>
                <a:lnTo>
                  <a:pt x="328731" y="221628"/>
                </a:lnTo>
                <a:lnTo>
                  <a:pt x="326877" y="222950"/>
                </a:lnTo>
                <a:lnTo>
                  <a:pt x="325023" y="224273"/>
                </a:lnTo>
                <a:lnTo>
                  <a:pt x="323169" y="225860"/>
                </a:lnTo>
                <a:lnTo>
                  <a:pt x="321844" y="227446"/>
                </a:lnTo>
                <a:lnTo>
                  <a:pt x="320255" y="229298"/>
                </a:lnTo>
                <a:lnTo>
                  <a:pt x="319195" y="231414"/>
                </a:lnTo>
                <a:lnTo>
                  <a:pt x="318136" y="233529"/>
                </a:lnTo>
                <a:lnTo>
                  <a:pt x="317076" y="235645"/>
                </a:lnTo>
                <a:lnTo>
                  <a:pt x="316546" y="238025"/>
                </a:lnTo>
                <a:lnTo>
                  <a:pt x="316016" y="240670"/>
                </a:lnTo>
                <a:lnTo>
                  <a:pt x="316016" y="243050"/>
                </a:lnTo>
                <a:lnTo>
                  <a:pt x="316016" y="245431"/>
                </a:lnTo>
                <a:lnTo>
                  <a:pt x="316546" y="247811"/>
                </a:lnTo>
                <a:lnTo>
                  <a:pt x="317076" y="250191"/>
                </a:lnTo>
                <a:lnTo>
                  <a:pt x="318136" y="252307"/>
                </a:lnTo>
                <a:lnTo>
                  <a:pt x="319195" y="254423"/>
                </a:lnTo>
                <a:lnTo>
                  <a:pt x="320255" y="256274"/>
                </a:lnTo>
                <a:lnTo>
                  <a:pt x="321844" y="258390"/>
                </a:lnTo>
                <a:lnTo>
                  <a:pt x="323169" y="260241"/>
                </a:lnTo>
                <a:lnTo>
                  <a:pt x="325023" y="261828"/>
                </a:lnTo>
                <a:lnTo>
                  <a:pt x="326877" y="263150"/>
                </a:lnTo>
                <a:lnTo>
                  <a:pt x="328731" y="264208"/>
                </a:lnTo>
                <a:lnTo>
                  <a:pt x="330850" y="265266"/>
                </a:lnTo>
                <a:lnTo>
                  <a:pt x="333234" y="266059"/>
                </a:lnTo>
                <a:lnTo>
                  <a:pt x="335354" y="266588"/>
                </a:lnTo>
                <a:lnTo>
                  <a:pt x="338003" y="267117"/>
                </a:lnTo>
                <a:lnTo>
                  <a:pt x="340387" y="267117"/>
                </a:lnTo>
                <a:lnTo>
                  <a:pt x="343035" y="267117"/>
                </a:lnTo>
                <a:lnTo>
                  <a:pt x="345419" y="266588"/>
                </a:lnTo>
                <a:lnTo>
                  <a:pt x="347539" y="266059"/>
                </a:lnTo>
                <a:lnTo>
                  <a:pt x="349923" y="265266"/>
                </a:lnTo>
                <a:lnTo>
                  <a:pt x="352042" y="264208"/>
                </a:lnTo>
                <a:lnTo>
                  <a:pt x="353896" y="263150"/>
                </a:lnTo>
                <a:lnTo>
                  <a:pt x="356015" y="261828"/>
                </a:lnTo>
                <a:lnTo>
                  <a:pt x="357869" y="260241"/>
                </a:lnTo>
                <a:lnTo>
                  <a:pt x="359194" y="258390"/>
                </a:lnTo>
                <a:lnTo>
                  <a:pt x="360783" y="256274"/>
                </a:lnTo>
                <a:lnTo>
                  <a:pt x="361843" y="254423"/>
                </a:lnTo>
                <a:lnTo>
                  <a:pt x="362902" y="252307"/>
                </a:lnTo>
                <a:lnTo>
                  <a:pt x="363697" y="250191"/>
                </a:lnTo>
                <a:lnTo>
                  <a:pt x="364227" y="247811"/>
                </a:lnTo>
                <a:lnTo>
                  <a:pt x="364492" y="245431"/>
                </a:lnTo>
                <a:lnTo>
                  <a:pt x="364757" y="243050"/>
                </a:lnTo>
                <a:lnTo>
                  <a:pt x="364492" y="240670"/>
                </a:lnTo>
                <a:lnTo>
                  <a:pt x="364227" y="238025"/>
                </a:lnTo>
                <a:lnTo>
                  <a:pt x="363697" y="235645"/>
                </a:lnTo>
                <a:lnTo>
                  <a:pt x="362902" y="233529"/>
                </a:lnTo>
                <a:lnTo>
                  <a:pt x="361843" y="231414"/>
                </a:lnTo>
                <a:lnTo>
                  <a:pt x="360783" y="229298"/>
                </a:lnTo>
                <a:lnTo>
                  <a:pt x="359194" y="227446"/>
                </a:lnTo>
                <a:lnTo>
                  <a:pt x="357869" y="225860"/>
                </a:lnTo>
                <a:lnTo>
                  <a:pt x="356015" y="224273"/>
                </a:lnTo>
                <a:lnTo>
                  <a:pt x="353896" y="222950"/>
                </a:lnTo>
                <a:lnTo>
                  <a:pt x="352042" y="221628"/>
                </a:lnTo>
                <a:lnTo>
                  <a:pt x="349923" y="220570"/>
                </a:lnTo>
                <a:lnTo>
                  <a:pt x="347539" y="219512"/>
                </a:lnTo>
                <a:lnTo>
                  <a:pt x="345419" y="218983"/>
                </a:lnTo>
                <a:lnTo>
                  <a:pt x="343035" y="218719"/>
                </a:lnTo>
                <a:lnTo>
                  <a:pt x="340387" y="218454"/>
                </a:lnTo>
                <a:close/>
                <a:moveTo>
                  <a:pt x="72581" y="0"/>
                </a:moveTo>
                <a:lnTo>
                  <a:pt x="170326" y="0"/>
                </a:lnTo>
                <a:lnTo>
                  <a:pt x="268336" y="145989"/>
                </a:lnTo>
                <a:lnTo>
                  <a:pt x="1362075" y="145989"/>
                </a:lnTo>
                <a:lnTo>
                  <a:pt x="1198372" y="631825"/>
                </a:lnTo>
                <a:lnTo>
                  <a:pt x="364757" y="631825"/>
                </a:lnTo>
                <a:lnTo>
                  <a:pt x="116023" y="145989"/>
                </a:lnTo>
                <a:lnTo>
                  <a:pt x="72581" y="145989"/>
                </a:lnTo>
                <a:lnTo>
                  <a:pt x="68872" y="145460"/>
                </a:lnTo>
                <a:lnTo>
                  <a:pt x="65429" y="145196"/>
                </a:lnTo>
                <a:lnTo>
                  <a:pt x="61720" y="144931"/>
                </a:lnTo>
                <a:lnTo>
                  <a:pt x="58277" y="144138"/>
                </a:lnTo>
                <a:lnTo>
                  <a:pt x="54833" y="143344"/>
                </a:lnTo>
                <a:lnTo>
                  <a:pt x="51124" y="142551"/>
                </a:lnTo>
                <a:lnTo>
                  <a:pt x="47681" y="141228"/>
                </a:lnTo>
                <a:lnTo>
                  <a:pt x="44502" y="139906"/>
                </a:lnTo>
                <a:lnTo>
                  <a:pt x="41323" y="138584"/>
                </a:lnTo>
                <a:lnTo>
                  <a:pt x="38145" y="136997"/>
                </a:lnTo>
                <a:lnTo>
                  <a:pt x="34966" y="135146"/>
                </a:lnTo>
                <a:lnTo>
                  <a:pt x="32052" y="133294"/>
                </a:lnTo>
                <a:lnTo>
                  <a:pt x="29138" y="131443"/>
                </a:lnTo>
                <a:lnTo>
                  <a:pt x="26489" y="129327"/>
                </a:lnTo>
                <a:lnTo>
                  <a:pt x="23841" y="126682"/>
                </a:lnTo>
                <a:lnTo>
                  <a:pt x="21192" y="124302"/>
                </a:lnTo>
                <a:lnTo>
                  <a:pt x="18808" y="121922"/>
                </a:lnTo>
                <a:lnTo>
                  <a:pt x="16424" y="119277"/>
                </a:lnTo>
                <a:lnTo>
                  <a:pt x="14304" y="116632"/>
                </a:lnTo>
                <a:lnTo>
                  <a:pt x="12185" y="113723"/>
                </a:lnTo>
                <a:lnTo>
                  <a:pt x="10331" y="110814"/>
                </a:lnTo>
                <a:lnTo>
                  <a:pt x="8742" y="107640"/>
                </a:lnTo>
                <a:lnTo>
                  <a:pt x="7152" y="104467"/>
                </a:lnTo>
                <a:lnTo>
                  <a:pt x="5563" y="101293"/>
                </a:lnTo>
                <a:lnTo>
                  <a:pt x="4239" y="98119"/>
                </a:lnTo>
                <a:lnTo>
                  <a:pt x="3179" y="94681"/>
                </a:lnTo>
                <a:lnTo>
                  <a:pt x="2119" y="91243"/>
                </a:lnTo>
                <a:lnTo>
                  <a:pt x="1325" y="87540"/>
                </a:lnTo>
                <a:lnTo>
                  <a:pt x="795" y="84102"/>
                </a:lnTo>
                <a:lnTo>
                  <a:pt x="265" y="80400"/>
                </a:lnTo>
                <a:lnTo>
                  <a:pt x="0" y="76697"/>
                </a:lnTo>
                <a:lnTo>
                  <a:pt x="0" y="72994"/>
                </a:lnTo>
                <a:lnTo>
                  <a:pt x="0" y="69027"/>
                </a:lnTo>
                <a:lnTo>
                  <a:pt x="265" y="65325"/>
                </a:lnTo>
                <a:lnTo>
                  <a:pt x="795" y="61887"/>
                </a:lnTo>
                <a:lnTo>
                  <a:pt x="1325" y="58184"/>
                </a:lnTo>
                <a:lnTo>
                  <a:pt x="2119" y="54746"/>
                </a:lnTo>
                <a:lnTo>
                  <a:pt x="3179" y="51043"/>
                </a:lnTo>
                <a:lnTo>
                  <a:pt x="4239" y="47870"/>
                </a:lnTo>
                <a:lnTo>
                  <a:pt x="5563" y="44431"/>
                </a:lnTo>
                <a:lnTo>
                  <a:pt x="7152" y="41258"/>
                </a:lnTo>
                <a:lnTo>
                  <a:pt x="8742" y="38349"/>
                </a:lnTo>
                <a:lnTo>
                  <a:pt x="10331" y="35175"/>
                </a:lnTo>
                <a:lnTo>
                  <a:pt x="12185" y="32001"/>
                </a:lnTo>
                <a:lnTo>
                  <a:pt x="14304" y="29357"/>
                </a:lnTo>
                <a:lnTo>
                  <a:pt x="16424" y="26447"/>
                </a:lnTo>
                <a:lnTo>
                  <a:pt x="18808" y="24067"/>
                </a:lnTo>
                <a:lnTo>
                  <a:pt x="21192" y="21422"/>
                </a:lnTo>
                <a:lnTo>
                  <a:pt x="23841" y="19042"/>
                </a:lnTo>
                <a:lnTo>
                  <a:pt x="26489" y="16926"/>
                </a:lnTo>
                <a:lnTo>
                  <a:pt x="29138" y="14282"/>
                </a:lnTo>
                <a:lnTo>
                  <a:pt x="32052" y="12430"/>
                </a:lnTo>
                <a:lnTo>
                  <a:pt x="34966" y="10579"/>
                </a:lnTo>
                <a:lnTo>
                  <a:pt x="38145" y="8728"/>
                </a:lnTo>
                <a:lnTo>
                  <a:pt x="41323" y="7141"/>
                </a:lnTo>
                <a:lnTo>
                  <a:pt x="44502" y="5818"/>
                </a:lnTo>
                <a:lnTo>
                  <a:pt x="47681" y="4496"/>
                </a:lnTo>
                <a:lnTo>
                  <a:pt x="51124" y="3438"/>
                </a:lnTo>
                <a:lnTo>
                  <a:pt x="54833" y="2380"/>
                </a:lnTo>
                <a:lnTo>
                  <a:pt x="58277" y="1587"/>
                </a:lnTo>
                <a:lnTo>
                  <a:pt x="61720" y="1058"/>
                </a:lnTo>
                <a:lnTo>
                  <a:pt x="65429" y="529"/>
                </a:lnTo>
                <a:lnTo>
                  <a:pt x="68872" y="265"/>
                </a:lnTo>
                <a:lnTo>
                  <a:pt x="72581"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2" name="KSO_Shape"/>
          <p:cNvSpPr>
            <a:spLocks/>
          </p:cNvSpPr>
          <p:nvPr/>
        </p:nvSpPr>
        <p:spPr bwMode="auto">
          <a:xfrm>
            <a:off x="2267744" y="4227934"/>
            <a:ext cx="357160" cy="432048"/>
          </a:xfrm>
          <a:custGeom>
            <a:avLst/>
            <a:gdLst>
              <a:gd name="T0" fmla="*/ 982332 w 968375"/>
              <a:gd name="T1" fmla="*/ 11040171 h 1170887"/>
              <a:gd name="T2" fmla="*/ 4740830 w 968375"/>
              <a:gd name="T3" fmla="*/ 12706916 h 1170887"/>
              <a:gd name="T4" fmla="*/ 8456611 w 968375"/>
              <a:gd name="T5" fmla="*/ 11125649 h 1170887"/>
              <a:gd name="T6" fmla="*/ 9011845 w 968375"/>
              <a:gd name="T7" fmla="*/ 11382065 h 1170887"/>
              <a:gd name="T8" fmla="*/ 4740830 w 968375"/>
              <a:gd name="T9" fmla="*/ 13347962 h 1170887"/>
              <a:gd name="T10" fmla="*/ 384385 w 968375"/>
              <a:gd name="T11" fmla="*/ 11296598 h 1170887"/>
              <a:gd name="T12" fmla="*/ 982332 w 968375"/>
              <a:gd name="T13" fmla="*/ 11040171 h 1170887"/>
              <a:gd name="T14" fmla="*/ 9908755 w 968375"/>
              <a:gd name="T15" fmla="*/ 7065657 h 1170887"/>
              <a:gd name="T16" fmla="*/ 11019216 w 968375"/>
              <a:gd name="T17" fmla="*/ 8433229 h 1170887"/>
              <a:gd name="T18" fmla="*/ 9609780 w 968375"/>
              <a:gd name="T19" fmla="*/ 9843538 h 1170887"/>
              <a:gd name="T20" fmla="*/ 9097266 w 968375"/>
              <a:gd name="T21" fmla="*/ 9758077 h 1170887"/>
              <a:gd name="T22" fmla="*/ 9438945 w 968375"/>
              <a:gd name="T23" fmla="*/ 9202492 h 1170887"/>
              <a:gd name="T24" fmla="*/ 9609780 w 968375"/>
              <a:gd name="T25" fmla="*/ 9245229 h 1170887"/>
              <a:gd name="T26" fmla="*/ 10378561 w 968375"/>
              <a:gd name="T27" fmla="*/ 8433229 h 1170887"/>
              <a:gd name="T28" fmla="*/ 9866050 w 968375"/>
              <a:gd name="T29" fmla="*/ 7706703 h 1170887"/>
              <a:gd name="T30" fmla="*/ 9908755 w 968375"/>
              <a:gd name="T31" fmla="*/ 7065657 h 1170887"/>
              <a:gd name="T32" fmla="*/ 9353527 w 968375"/>
              <a:gd name="T33" fmla="*/ 6125439 h 1170887"/>
              <a:gd name="T34" fmla="*/ 9438945 w 968375"/>
              <a:gd name="T35" fmla="*/ 6980179 h 1170887"/>
              <a:gd name="T36" fmla="*/ 4740830 w 968375"/>
              <a:gd name="T37" fmla="*/ 11681230 h 1170887"/>
              <a:gd name="T38" fmla="*/ 0 w 968375"/>
              <a:gd name="T39" fmla="*/ 6980179 h 1170887"/>
              <a:gd name="T40" fmla="*/ 85426 w 968375"/>
              <a:gd name="T41" fmla="*/ 6210914 h 1170887"/>
              <a:gd name="T42" fmla="*/ 4740830 w 968375"/>
              <a:gd name="T43" fmla="*/ 8646914 h 1170887"/>
              <a:gd name="T44" fmla="*/ 9353527 w 968375"/>
              <a:gd name="T45" fmla="*/ 6210914 h 1170887"/>
              <a:gd name="T46" fmla="*/ 9353527 w 968375"/>
              <a:gd name="T47" fmla="*/ 6125439 h 1170887"/>
              <a:gd name="T48" fmla="*/ 4740830 w 968375"/>
              <a:gd name="T49" fmla="*/ 4245016 h 1170887"/>
              <a:gd name="T50" fmla="*/ 8840997 w 968375"/>
              <a:gd name="T51" fmla="*/ 6210914 h 1170887"/>
              <a:gd name="T52" fmla="*/ 8798292 w 968375"/>
              <a:gd name="T53" fmla="*/ 6510072 h 1170887"/>
              <a:gd name="T54" fmla="*/ 4740830 w 968375"/>
              <a:gd name="T55" fmla="*/ 5142500 h 1170887"/>
              <a:gd name="T56" fmla="*/ 640655 w 968375"/>
              <a:gd name="T57" fmla="*/ 6510072 h 1170887"/>
              <a:gd name="T58" fmla="*/ 597935 w 968375"/>
              <a:gd name="T59" fmla="*/ 6210914 h 1170887"/>
              <a:gd name="T60" fmla="*/ 4740830 w 968375"/>
              <a:gd name="T61" fmla="*/ 4245016 h 1170887"/>
              <a:gd name="T62" fmla="*/ 6189106 w 968375"/>
              <a:gd name="T63" fmla="*/ 707884 h 1170887"/>
              <a:gd name="T64" fmla="*/ 6306716 w 968375"/>
              <a:gd name="T65" fmla="*/ 4247322 h 1170887"/>
              <a:gd name="T66" fmla="*/ 6189106 w 968375"/>
              <a:gd name="T67" fmla="*/ 707884 h 1170887"/>
              <a:gd name="T68" fmla="*/ 3131011 w 968375"/>
              <a:gd name="T69" fmla="*/ 471928 h 1170887"/>
              <a:gd name="T70" fmla="*/ 3248628 w 968375"/>
              <a:gd name="T71" fmla="*/ 4011367 h 1170887"/>
              <a:gd name="T72" fmla="*/ 3131011 w 968375"/>
              <a:gd name="T73" fmla="*/ 471928 h 1170887"/>
              <a:gd name="T74" fmla="*/ 4660050 w 968375"/>
              <a:gd name="T75" fmla="*/ 0 h 1170887"/>
              <a:gd name="T76" fmla="*/ 4777674 w 968375"/>
              <a:gd name="T77" fmla="*/ 3539433 h 1170887"/>
              <a:gd name="T78" fmla="*/ 4660050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a:noFill/>
          </a:ln>
        </p:spPr>
        <p:txBody>
          <a:bodyPr anchor="ctr"/>
          <a:lstStyle/>
          <a:p>
            <a:endParaRPr lang="zh-CN" altLang="en-US">
              <a:solidFill>
                <a:prstClr val="black"/>
              </a:solidFill>
            </a:endParaRPr>
          </a:p>
        </p:txBody>
      </p:sp>
      <p:sp>
        <p:nvSpPr>
          <p:cNvPr id="23" name="虚尾箭头 22"/>
          <p:cNvSpPr/>
          <p:nvPr/>
        </p:nvSpPr>
        <p:spPr>
          <a:xfrm rot="13025981">
            <a:off x="2718109" y="1801045"/>
            <a:ext cx="276390" cy="2161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虚尾箭头 23"/>
          <p:cNvSpPr/>
          <p:nvPr/>
        </p:nvSpPr>
        <p:spPr>
          <a:xfrm rot="11590992">
            <a:off x="2209565" y="2461505"/>
            <a:ext cx="276390" cy="2161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虚尾箭头 24"/>
          <p:cNvSpPr/>
          <p:nvPr/>
        </p:nvSpPr>
        <p:spPr>
          <a:xfrm rot="10550811">
            <a:off x="2123464" y="3365306"/>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虚尾箭头 25"/>
          <p:cNvSpPr/>
          <p:nvPr/>
        </p:nvSpPr>
        <p:spPr>
          <a:xfrm rot="8166149">
            <a:off x="2656715" y="4139458"/>
            <a:ext cx="324474" cy="149899"/>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虚尾箭头 26"/>
          <p:cNvSpPr/>
          <p:nvPr/>
        </p:nvSpPr>
        <p:spPr>
          <a:xfrm rot="5183037">
            <a:off x="3924843" y="4133492"/>
            <a:ext cx="267913" cy="179557"/>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虚尾箭头 27"/>
          <p:cNvSpPr/>
          <p:nvPr/>
        </p:nvSpPr>
        <p:spPr>
          <a:xfrm rot="3526553">
            <a:off x="5406433" y="3924792"/>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虚尾箭头 28"/>
          <p:cNvSpPr/>
          <p:nvPr/>
        </p:nvSpPr>
        <p:spPr>
          <a:xfrm rot="1781521">
            <a:off x="6526993" y="3708903"/>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虚尾箭头 29"/>
          <p:cNvSpPr/>
          <p:nvPr/>
        </p:nvSpPr>
        <p:spPr>
          <a:xfrm>
            <a:off x="6969212" y="2973849"/>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虚尾箭头 30"/>
          <p:cNvSpPr/>
          <p:nvPr/>
        </p:nvSpPr>
        <p:spPr>
          <a:xfrm>
            <a:off x="6959906" y="1987352"/>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虚尾箭头 33"/>
          <p:cNvSpPr/>
          <p:nvPr/>
        </p:nvSpPr>
        <p:spPr>
          <a:xfrm rot="12609446">
            <a:off x="3732898" y="1189243"/>
            <a:ext cx="276390" cy="173966"/>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虚尾箭头 34"/>
          <p:cNvSpPr/>
          <p:nvPr/>
        </p:nvSpPr>
        <p:spPr>
          <a:xfrm rot="16576361">
            <a:off x="5150162" y="820852"/>
            <a:ext cx="268945" cy="189427"/>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虚尾箭头 35"/>
          <p:cNvSpPr/>
          <p:nvPr/>
        </p:nvSpPr>
        <p:spPr>
          <a:xfrm rot="19825350">
            <a:off x="6284601" y="1263580"/>
            <a:ext cx="292599" cy="187740"/>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943259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4"/>
          <p:cNvGrpSpPr>
            <a:grpSpLocks noChangeAspect="1"/>
          </p:cNvGrpSpPr>
          <p:nvPr/>
        </p:nvGrpSpPr>
        <p:grpSpPr bwMode="auto">
          <a:xfrm>
            <a:off x="1763688" y="1635646"/>
            <a:ext cx="4464050" cy="2200276"/>
            <a:chOff x="4273" y="968"/>
            <a:chExt cx="2812" cy="1386"/>
          </a:xfrm>
          <a:solidFill>
            <a:srgbClr val="666666"/>
          </a:solidFill>
        </p:grpSpPr>
        <p:grpSp>
          <p:nvGrpSpPr>
            <p:cNvPr id="24" name="Group 205"/>
            <p:cNvGrpSpPr>
              <a:grpSpLocks/>
            </p:cNvGrpSpPr>
            <p:nvPr/>
          </p:nvGrpSpPr>
          <p:grpSpPr bwMode="auto">
            <a:xfrm>
              <a:off x="4274" y="1002"/>
              <a:ext cx="2803" cy="1333"/>
              <a:chOff x="4274" y="1002"/>
              <a:chExt cx="2803" cy="1333"/>
            </a:xfrm>
            <a:grpFill/>
          </p:grpSpPr>
          <p:sp>
            <p:nvSpPr>
              <p:cNvPr id="378" name="Freeform 5"/>
              <p:cNvSpPr>
                <a:spLocks/>
              </p:cNvSpPr>
              <p:nvPr/>
            </p:nvSpPr>
            <p:spPr bwMode="auto">
              <a:xfrm>
                <a:off x="6454" y="1948"/>
                <a:ext cx="320" cy="241"/>
              </a:xfrm>
              <a:custGeom>
                <a:avLst/>
                <a:gdLst>
                  <a:gd name="T0" fmla="*/ 230 w 233"/>
                  <a:gd name="T1" fmla="*/ 90 h 175"/>
                  <a:gd name="T2" fmla="*/ 227 w 233"/>
                  <a:gd name="T3" fmla="*/ 86 h 175"/>
                  <a:gd name="T4" fmla="*/ 216 w 233"/>
                  <a:gd name="T5" fmla="*/ 70 h 175"/>
                  <a:gd name="T6" fmla="*/ 209 w 233"/>
                  <a:gd name="T7" fmla="*/ 63 h 175"/>
                  <a:gd name="T8" fmla="*/ 203 w 233"/>
                  <a:gd name="T9" fmla="*/ 55 h 175"/>
                  <a:gd name="T10" fmla="*/ 191 w 233"/>
                  <a:gd name="T11" fmla="*/ 49 h 175"/>
                  <a:gd name="T12" fmla="*/ 188 w 233"/>
                  <a:gd name="T13" fmla="*/ 36 h 175"/>
                  <a:gd name="T14" fmla="*/ 181 w 233"/>
                  <a:gd name="T15" fmla="*/ 21 h 175"/>
                  <a:gd name="T16" fmla="*/ 173 w 233"/>
                  <a:gd name="T17" fmla="*/ 8 h 175"/>
                  <a:gd name="T18" fmla="*/ 167 w 233"/>
                  <a:gd name="T19" fmla="*/ 7 h 175"/>
                  <a:gd name="T20" fmla="*/ 165 w 233"/>
                  <a:gd name="T21" fmla="*/ 16 h 175"/>
                  <a:gd name="T22" fmla="*/ 164 w 233"/>
                  <a:gd name="T23" fmla="*/ 30 h 175"/>
                  <a:gd name="T24" fmla="*/ 149 w 233"/>
                  <a:gd name="T25" fmla="*/ 36 h 175"/>
                  <a:gd name="T26" fmla="*/ 134 w 233"/>
                  <a:gd name="T27" fmla="*/ 27 h 175"/>
                  <a:gd name="T28" fmla="*/ 132 w 233"/>
                  <a:gd name="T29" fmla="*/ 19 h 175"/>
                  <a:gd name="T30" fmla="*/ 135 w 233"/>
                  <a:gd name="T31" fmla="*/ 12 h 175"/>
                  <a:gd name="T32" fmla="*/ 133 w 233"/>
                  <a:gd name="T33" fmla="*/ 10 h 175"/>
                  <a:gd name="T34" fmla="*/ 126 w 233"/>
                  <a:gd name="T35" fmla="*/ 9 h 175"/>
                  <a:gd name="T36" fmla="*/ 109 w 233"/>
                  <a:gd name="T37" fmla="*/ 3 h 175"/>
                  <a:gd name="T38" fmla="*/ 112 w 233"/>
                  <a:gd name="T39" fmla="*/ 9 h 175"/>
                  <a:gd name="T40" fmla="*/ 102 w 233"/>
                  <a:gd name="T41" fmla="*/ 10 h 175"/>
                  <a:gd name="T42" fmla="*/ 96 w 233"/>
                  <a:gd name="T43" fmla="*/ 19 h 175"/>
                  <a:gd name="T44" fmla="*/ 94 w 233"/>
                  <a:gd name="T45" fmla="*/ 25 h 175"/>
                  <a:gd name="T46" fmla="*/ 85 w 233"/>
                  <a:gd name="T47" fmla="*/ 21 h 175"/>
                  <a:gd name="T48" fmla="*/ 79 w 233"/>
                  <a:gd name="T49" fmla="*/ 20 h 175"/>
                  <a:gd name="T50" fmla="*/ 73 w 233"/>
                  <a:gd name="T51" fmla="*/ 21 h 175"/>
                  <a:gd name="T52" fmla="*/ 70 w 233"/>
                  <a:gd name="T53" fmla="*/ 25 h 175"/>
                  <a:gd name="T54" fmla="*/ 69 w 233"/>
                  <a:gd name="T55" fmla="*/ 28 h 175"/>
                  <a:gd name="T56" fmla="*/ 68 w 233"/>
                  <a:gd name="T57" fmla="*/ 33 h 175"/>
                  <a:gd name="T58" fmla="*/ 63 w 233"/>
                  <a:gd name="T59" fmla="*/ 37 h 175"/>
                  <a:gd name="T60" fmla="*/ 59 w 233"/>
                  <a:gd name="T61" fmla="*/ 38 h 175"/>
                  <a:gd name="T62" fmla="*/ 53 w 233"/>
                  <a:gd name="T63" fmla="*/ 42 h 175"/>
                  <a:gd name="T64" fmla="*/ 42 w 233"/>
                  <a:gd name="T65" fmla="*/ 53 h 175"/>
                  <a:gd name="T66" fmla="*/ 27 w 233"/>
                  <a:gd name="T67" fmla="*/ 58 h 175"/>
                  <a:gd name="T68" fmla="*/ 13 w 233"/>
                  <a:gd name="T69" fmla="*/ 64 h 175"/>
                  <a:gd name="T70" fmla="*/ 7 w 233"/>
                  <a:gd name="T71" fmla="*/ 65 h 175"/>
                  <a:gd name="T72" fmla="*/ 4 w 233"/>
                  <a:gd name="T73" fmla="*/ 79 h 175"/>
                  <a:gd name="T74" fmla="*/ 4 w 233"/>
                  <a:gd name="T75" fmla="*/ 89 h 175"/>
                  <a:gd name="T76" fmla="*/ 1 w 233"/>
                  <a:gd name="T77" fmla="*/ 89 h 175"/>
                  <a:gd name="T78" fmla="*/ 9 w 233"/>
                  <a:gd name="T79" fmla="*/ 106 h 175"/>
                  <a:gd name="T80" fmla="*/ 17 w 233"/>
                  <a:gd name="T81" fmla="*/ 126 h 175"/>
                  <a:gd name="T82" fmla="*/ 13 w 233"/>
                  <a:gd name="T83" fmla="*/ 138 h 175"/>
                  <a:gd name="T84" fmla="*/ 25 w 233"/>
                  <a:gd name="T85" fmla="*/ 147 h 175"/>
                  <a:gd name="T86" fmla="*/ 40 w 233"/>
                  <a:gd name="T87" fmla="*/ 140 h 175"/>
                  <a:gd name="T88" fmla="*/ 63 w 233"/>
                  <a:gd name="T89" fmla="*/ 136 h 175"/>
                  <a:gd name="T90" fmla="*/ 84 w 233"/>
                  <a:gd name="T91" fmla="*/ 129 h 175"/>
                  <a:gd name="T92" fmla="*/ 112 w 233"/>
                  <a:gd name="T93" fmla="*/ 128 h 175"/>
                  <a:gd name="T94" fmla="*/ 122 w 233"/>
                  <a:gd name="T95" fmla="*/ 134 h 175"/>
                  <a:gd name="T96" fmla="*/ 128 w 233"/>
                  <a:gd name="T97" fmla="*/ 140 h 175"/>
                  <a:gd name="T98" fmla="*/ 132 w 233"/>
                  <a:gd name="T99" fmla="*/ 144 h 175"/>
                  <a:gd name="T100" fmla="*/ 143 w 233"/>
                  <a:gd name="T101" fmla="*/ 132 h 175"/>
                  <a:gd name="T102" fmla="*/ 143 w 233"/>
                  <a:gd name="T103" fmla="*/ 139 h 175"/>
                  <a:gd name="T104" fmla="*/ 139 w 233"/>
                  <a:gd name="T105" fmla="*/ 148 h 175"/>
                  <a:gd name="T106" fmla="*/ 147 w 233"/>
                  <a:gd name="T107" fmla="*/ 147 h 175"/>
                  <a:gd name="T108" fmla="*/ 153 w 233"/>
                  <a:gd name="T109" fmla="*/ 158 h 175"/>
                  <a:gd name="T110" fmla="*/ 164 w 233"/>
                  <a:gd name="T111" fmla="*/ 168 h 175"/>
                  <a:gd name="T112" fmla="*/ 180 w 233"/>
                  <a:gd name="T113" fmla="*/ 168 h 175"/>
                  <a:gd name="T114" fmla="*/ 184 w 233"/>
                  <a:gd name="T115" fmla="*/ 169 h 175"/>
                  <a:gd name="T116" fmla="*/ 192 w 233"/>
                  <a:gd name="T117" fmla="*/ 174 h 175"/>
                  <a:gd name="T118" fmla="*/ 212 w 233"/>
                  <a:gd name="T119" fmla="*/ 163 h 175"/>
                  <a:gd name="T120" fmla="*/ 221 w 233"/>
                  <a:gd name="T121" fmla="*/ 136 h 175"/>
                  <a:gd name="T122" fmla="*/ 229 w 233"/>
                  <a:gd name="T123" fmla="*/ 118 h 175"/>
                  <a:gd name="T124" fmla="*/ 232 w 233"/>
                  <a:gd name="T125" fmla="*/ 10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175">
                    <a:moveTo>
                      <a:pt x="230" y="99"/>
                    </a:moveTo>
                    <a:cubicBezTo>
                      <a:pt x="230" y="97"/>
                      <a:pt x="230" y="96"/>
                      <a:pt x="229" y="94"/>
                    </a:cubicBezTo>
                    <a:cubicBezTo>
                      <a:pt x="229" y="92"/>
                      <a:pt x="230" y="90"/>
                      <a:pt x="230" y="90"/>
                    </a:cubicBezTo>
                    <a:cubicBezTo>
                      <a:pt x="230" y="89"/>
                      <a:pt x="230" y="88"/>
                      <a:pt x="230" y="88"/>
                    </a:cubicBezTo>
                    <a:cubicBezTo>
                      <a:pt x="231" y="87"/>
                      <a:pt x="231" y="84"/>
                      <a:pt x="231" y="84"/>
                    </a:cubicBezTo>
                    <a:cubicBezTo>
                      <a:pt x="231" y="85"/>
                      <a:pt x="229" y="89"/>
                      <a:pt x="227" y="86"/>
                    </a:cubicBezTo>
                    <a:cubicBezTo>
                      <a:pt x="225" y="83"/>
                      <a:pt x="224" y="80"/>
                      <a:pt x="223" y="79"/>
                    </a:cubicBezTo>
                    <a:cubicBezTo>
                      <a:pt x="222" y="79"/>
                      <a:pt x="218" y="77"/>
                      <a:pt x="217" y="75"/>
                    </a:cubicBezTo>
                    <a:cubicBezTo>
                      <a:pt x="216" y="73"/>
                      <a:pt x="217" y="70"/>
                      <a:pt x="216" y="70"/>
                    </a:cubicBezTo>
                    <a:cubicBezTo>
                      <a:pt x="214" y="69"/>
                      <a:pt x="212" y="67"/>
                      <a:pt x="212" y="68"/>
                    </a:cubicBezTo>
                    <a:cubicBezTo>
                      <a:pt x="212" y="68"/>
                      <a:pt x="212" y="69"/>
                      <a:pt x="211" y="69"/>
                    </a:cubicBezTo>
                    <a:cubicBezTo>
                      <a:pt x="210" y="68"/>
                      <a:pt x="210" y="65"/>
                      <a:pt x="209" y="63"/>
                    </a:cubicBezTo>
                    <a:cubicBezTo>
                      <a:pt x="207" y="61"/>
                      <a:pt x="205" y="59"/>
                      <a:pt x="205" y="59"/>
                    </a:cubicBezTo>
                    <a:cubicBezTo>
                      <a:pt x="205" y="58"/>
                      <a:pt x="205" y="57"/>
                      <a:pt x="206" y="57"/>
                    </a:cubicBezTo>
                    <a:cubicBezTo>
                      <a:pt x="206" y="57"/>
                      <a:pt x="204" y="57"/>
                      <a:pt x="203" y="55"/>
                    </a:cubicBezTo>
                    <a:cubicBezTo>
                      <a:pt x="201" y="53"/>
                      <a:pt x="201" y="54"/>
                      <a:pt x="199" y="53"/>
                    </a:cubicBezTo>
                    <a:cubicBezTo>
                      <a:pt x="198" y="52"/>
                      <a:pt x="198" y="52"/>
                      <a:pt x="196" y="52"/>
                    </a:cubicBezTo>
                    <a:cubicBezTo>
                      <a:pt x="195" y="52"/>
                      <a:pt x="191" y="50"/>
                      <a:pt x="191" y="49"/>
                    </a:cubicBezTo>
                    <a:cubicBezTo>
                      <a:pt x="191" y="47"/>
                      <a:pt x="191" y="46"/>
                      <a:pt x="190" y="45"/>
                    </a:cubicBezTo>
                    <a:cubicBezTo>
                      <a:pt x="189" y="43"/>
                      <a:pt x="190" y="43"/>
                      <a:pt x="190" y="41"/>
                    </a:cubicBezTo>
                    <a:cubicBezTo>
                      <a:pt x="190" y="39"/>
                      <a:pt x="190" y="37"/>
                      <a:pt x="188" y="36"/>
                    </a:cubicBezTo>
                    <a:cubicBezTo>
                      <a:pt x="187" y="34"/>
                      <a:pt x="186" y="35"/>
                      <a:pt x="186" y="33"/>
                    </a:cubicBezTo>
                    <a:cubicBezTo>
                      <a:pt x="186" y="31"/>
                      <a:pt x="186" y="27"/>
                      <a:pt x="185" y="26"/>
                    </a:cubicBezTo>
                    <a:cubicBezTo>
                      <a:pt x="184" y="24"/>
                      <a:pt x="181" y="22"/>
                      <a:pt x="181" y="21"/>
                    </a:cubicBezTo>
                    <a:cubicBezTo>
                      <a:pt x="180" y="20"/>
                      <a:pt x="180" y="22"/>
                      <a:pt x="179" y="22"/>
                    </a:cubicBezTo>
                    <a:cubicBezTo>
                      <a:pt x="178" y="22"/>
                      <a:pt x="176" y="19"/>
                      <a:pt x="176" y="16"/>
                    </a:cubicBezTo>
                    <a:cubicBezTo>
                      <a:pt x="176" y="12"/>
                      <a:pt x="174" y="10"/>
                      <a:pt x="173" y="8"/>
                    </a:cubicBezTo>
                    <a:cubicBezTo>
                      <a:pt x="172" y="6"/>
                      <a:pt x="170" y="2"/>
                      <a:pt x="169" y="1"/>
                    </a:cubicBezTo>
                    <a:cubicBezTo>
                      <a:pt x="169" y="0"/>
                      <a:pt x="168" y="1"/>
                      <a:pt x="168" y="2"/>
                    </a:cubicBezTo>
                    <a:cubicBezTo>
                      <a:pt x="168" y="3"/>
                      <a:pt x="168" y="5"/>
                      <a:pt x="167" y="7"/>
                    </a:cubicBezTo>
                    <a:cubicBezTo>
                      <a:pt x="166" y="9"/>
                      <a:pt x="164" y="10"/>
                      <a:pt x="164" y="10"/>
                    </a:cubicBezTo>
                    <a:cubicBezTo>
                      <a:pt x="165" y="11"/>
                      <a:pt x="167" y="11"/>
                      <a:pt x="166" y="12"/>
                    </a:cubicBezTo>
                    <a:cubicBezTo>
                      <a:pt x="165" y="13"/>
                      <a:pt x="165" y="14"/>
                      <a:pt x="165" y="16"/>
                    </a:cubicBezTo>
                    <a:cubicBezTo>
                      <a:pt x="165" y="18"/>
                      <a:pt x="163" y="18"/>
                      <a:pt x="164" y="19"/>
                    </a:cubicBezTo>
                    <a:cubicBezTo>
                      <a:pt x="164" y="20"/>
                      <a:pt x="164" y="22"/>
                      <a:pt x="164" y="22"/>
                    </a:cubicBezTo>
                    <a:cubicBezTo>
                      <a:pt x="164" y="23"/>
                      <a:pt x="164" y="26"/>
                      <a:pt x="164" y="30"/>
                    </a:cubicBezTo>
                    <a:cubicBezTo>
                      <a:pt x="163" y="33"/>
                      <a:pt x="161" y="39"/>
                      <a:pt x="159" y="41"/>
                    </a:cubicBezTo>
                    <a:cubicBezTo>
                      <a:pt x="156" y="42"/>
                      <a:pt x="155" y="42"/>
                      <a:pt x="153" y="40"/>
                    </a:cubicBezTo>
                    <a:cubicBezTo>
                      <a:pt x="151" y="39"/>
                      <a:pt x="150" y="37"/>
                      <a:pt x="149" y="36"/>
                    </a:cubicBezTo>
                    <a:cubicBezTo>
                      <a:pt x="148" y="36"/>
                      <a:pt x="143" y="34"/>
                      <a:pt x="141" y="33"/>
                    </a:cubicBezTo>
                    <a:cubicBezTo>
                      <a:pt x="140" y="31"/>
                      <a:pt x="139" y="30"/>
                      <a:pt x="138" y="30"/>
                    </a:cubicBezTo>
                    <a:cubicBezTo>
                      <a:pt x="137" y="30"/>
                      <a:pt x="135" y="29"/>
                      <a:pt x="134" y="27"/>
                    </a:cubicBezTo>
                    <a:cubicBezTo>
                      <a:pt x="133" y="26"/>
                      <a:pt x="131" y="26"/>
                      <a:pt x="130" y="25"/>
                    </a:cubicBezTo>
                    <a:cubicBezTo>
                      <a:pt x="129" y="25"/>
                      <a:pt x="128" y="24"/>
                      <a:pt x="129" y="23"/>
                    </a:cubicBezTo>
                    <a:cubicBezTo>
                      <a:pt x="129" y="22"/>
                      <a:pt x="131" y="19"/>
                      <a:pt x="132" y="19"/>
                    </a:cubicBezTo>
                    <a:cubicBezTo>
                      <a:pt x="133" y="18"/>
                      <a:pt x="134" y="18"/>
                      <a:pt x="133" y="17"/>
                    </a:cubicBezTo>
                    <a:cubicBezTo>
                      <a:pt x="132" y="17"/>
                      <a:pt x="133" y="15"/>
                      <a:pt x="134" y="15"/>
                    </a:cubicBezTo>
                    <a:cubicBezTo>
                      <a:pt x="135" y="15"/>
                      <a:pt x="134" y="14"/>
                      <a:pt x="135" y="12"/>
                    </a:cubicBezTo>
                    <a:cubicBezTo>
                      <a:pt x="137" y="11"/>
                      <a:pt x="138" y="10"/>
                      <a:pt x="138" y="9"/>
                    </a:cubicBezTo>
                    <a:cubicBezTo>
                      <a:pt x="137" y="8"/>
                      <a:pt x="136" y="7"/>
                      <a:pt x="135" y="8"/>
                    </a:cubicBezTo>
                    <a:cubicBezTo>
                      <a:pt x="134" y="9"/>
                      <a:pt x="134" y="10"/>
                      <a:pt x="133" y="10"/>
                    </a:cubicBezTo>
                    <a:cubicBezTo>
                      <a:pt x="133" y="9"/>
                      <a:pt x="132" y="9"/>
                      <a:pt x="132" y="8"/>
                    </a:cubicBezTo>
                    <a:cubicBezTo>
                      <a:pt x="132" y="7"/>
                      <a:pt x="132" y="6"/>
                      <a:pt x="131" y="8"/>
                    </a:cubicBezTo>
                    <a:cubicBezTo>
                      <a:pt x="129" y="9"/>
                      <a:pt x="128" y="9"/>
                      <a:pt x="126" y="9"/>
                    </a:cubicBezTo>
                    <a:cubicBezTo>
                      <a:pt x="124" y="9"/>
                      <a:pt x="118" y="6"/>
                      <a:pt x="116" y="6"/>
                    </a:cubicBezTo>
                    <a:cubicBezTo>
                      <a:pt x="113" y="5"/>
                      <a:pt x="113" y="5"/>
                      <a:pt x="113" y="4"/>
                    </a:cubicBezTo>
                    <a:cubicBezTo>
                      <a:pt x="112" y="3"/>
                      <a:pt x="109" y="2"/>
                      <a:pt x="109" y="3"/>
                    </a:cubicBezTo>
                    <a:cubicBezTo>
                      <a:pt x="109" y="3"/>
                      <a:pt x="109" y="4"/>
                      <a:pt x="111" y="5"/>
                    </a:cubicBezTo>
                    <a:cubicBezTo>
                      <a:pt x="112" y="5"/>
                      <a:pt x="112" y="4"/>
                      <a:pt x="112" y="6"/>
                    </a:cubicBezTo>
                    <a:cubicBezTo>
                      <a:pt x="112" y="8"/>
                      <a:pt x="114" y="9"/>
                      <a:pt x="112" y="9"/>
                    </a:cubicBezTo>
                    <a:cubicBezTo>
                      <a:pt x="111" y="9"/>
                      <a:pt x="107" y="10"/>
                      <a:pt x="106" y="9"/>
                    </a:cubicBezTo>
                    <a:cubicBezTo>
                      <a:pt x="105" y="9"/>
                      <a:pt x="105" y="9"/>
                      <a:pt x="104" y="9"/>
                    </a:cubicBezTo>
                    <a:cubicBezTo>
                      <a:pt x="103" y="10"/>
                      <a:pt x="102" y="10"/>
                      <a:pt x="102" y="10"/>
                    </a:cubicBezTo>
                    <a:cubicBezTo>
                      <a:pt x="101" y="11"/>
                      <a:pt x="101" y="12"/>
                      <a:pt x="100" y="13"/>
                    </a:cubicBezTo>
                    <a:cubicBezTo>
                      <a:pt x="99" y="14"/>
                      <a:pt x="99" y="16"/>
                      <a:pt x="98" y="16"/>
                    </a:cubicBezTo>
                    <a:cubicBezTo>
                      <a:pt x="98" y="16"/>
                      <a:pt x="97" y="18"/>
                      <a:pt x="96" y="19"/>
                    </a:cubicBezTo>
                    <a:cubicBezTo>
                      <a:pt x="95" y="20"/>
                      <a:pt x="95" y="20"/>
                      <a:pt x="95" y="21"/>
                    </a:cubicBezTo>
                    <a:cubicBezTo>
                      <a:pt x="95" y="22"/>
                      <a:pt x="97" y="24"/>
                      <a:pt x="96" y="25"/>
                    </a:cubicBezTo>
                    <a:cubicBezTo>
                      <a:pt x="96" y="26"/>
                      <a:pt x="96" y="26"/>
                      <a:pt x="94" y="25"/>
                    </a:cubicBezTo>
                    <a:cubicBezTo>
                      <a:pt x="93" y="24"/>
                      <a:pt x="90" y="24"/>
                      <a:pt x="90" y="24"/>
                    </a:cubicBezTo>
                    <a:cubicBezTo>
                      <a:pt x="89" y="25"/>
                      <a:pt x="87" y="29"/>
                      <a:pt x="87" y="27"/>
                    </a:cubicBezTo>
                    <a:cubicBezTo>
                      <a:pt x="87" y="26"/>
                      <a:pt x="86" y="22"/>
                      <a:pt x="85" y="21"/>
                    </a:cubicBezTo>
                    <a:cubicBezTo>
                      <a:pt x="83" y="19"/>
                      <a:pt x="82" y="20"/>
                      <a:pt x="82" y="19"/>
                    </a:cubicBezTo>
                    <a:cubicBezTo>
                      <a:pt x="81" y="18"/>
                      <a:pt x="81" y="17"/>
                      <a:pt x="80" y="18"/>
                    </a:cubicBezTo>
                    <a:cubicBezTo>
                      <a:pt x="80" y="19"/>
                      <a:pt x="80" y="20"/>
                      <a:pt x="79" y="20"/>
                    </a:cubicBezTo>
                    <a:cubicBezTo>
                      <a:pt x="78" y="20"/>
                      <a:pt x="77" y="19"/>
                      <a:pt x="76" y="20"/>
                    </a:cubicBezTo>
                    <a:cubicBezTo>
                      <a:pt x="76" y="21"/>
                      <a:pt x="76" y="23"/>
                      <a:pt x="75" y="23"/>
                    </a:cubicBezTo>
                    <a:cubicBezTo>
                      <a:pt x="74" y="22"/>
                      <a:pt x="74" y="22"/>
                      <a:pt x="73" y="21"/>
                    </a:cubicBezTo>
                    <a:cubicBezTo>
                      <a:pt x="73" y="21"/>
                      <a:pt x="73" y="22"/>
                      <a:pt x="72" y="23"/>
                    </a:cubicBezTo>
                    <a:cubicBezTo>
                      <a:pt x="72" y="23"/>
                      <a:pt x="71" y="22"/>
                      <a:pt x="71" y="23"/>
                    </a:cubicBezTo>
                    <a:cubicBezTo>
                      <a:pt x="70" y="23"/>
                      <a:pt x="70" y="25"/>
                      <a:pt x="70" y="25"/>
                    </a:cubicBezTo>
                    <a:cubicBezTo>
                      <a:pt x="71" y="25"/>
                      <a:pt x="72" y="26"/>
                      <a:pt x="70" y="26"/>
                    </a:cubicBezTo>
                    <a:cubicBezTo>
                      <a:pt x="69" y="26"/>
                      <a:pt x="68" y="26"/>
                      <a:pt x="69" y="27"/>
                    </a:cubicBezTo>
                    <a:cubicBezTo>
                      <a:pt x="70" y="27"/>
                      <a:pt x="70" y="28"/>
                      <a:pt x="69" y="28"/>
                    </a:cubicBezTo>
                    <a:cubicBezTo>
                      <a:pt x="68" y="27"/>
                      <a:pt x="67" y="28"/>
                      <a:pt x="67" y="29"/>
                    </a:cubicBezTo>
                    <a:cubicBezTo>
                      <a:pt x="67" y="30"/>
                      <a:pt x="67" y="32"/>
                      <a:pt x="68" y="32"/>
                    </a:cubicBezTo>
                    <a:cubicBezTo>
                      <a:pt x="69" y="32"/>
                      <a:pt x="69" y="33"/>
                      <a:pt x="68" y="33"/>
                    </a:cubicBezTo>
                    <a:cubicBezTo>
                      <a:pt x="66" y="33"/>
                      <a:pt x="63" y="33"/>
                      <a:pt x="62" y="32"/>
                    </a:cubicBezTo>
                    <a:cubicBezTo>
                      <a:pt x="61" y="32"/>
                      <a:pt x="60" y="34"/>
                      <a:pt x="61" y="35"/>
                    </a:cubicBezTo>
                    <a:cubicBezTo>
                      <a:pt x="62" y="36"/>
                      <a:pt x="63" y="36"/>
                      <a:pt x="63" y="37"/>
                    </a:cubicBezTo>
                    <a:cubicBezTo>
                      <a:pt x="63" y="38"/>
                      <a:pt x="63" y="38"/>
                      <a:pt x="62" y="38"/>
                    </a:cubicBezTo>
                    <a:cubicBezTo>
                      <a:pt x="62" y="37"/>
                      <a:pt x="61" y="38"/>
                      <a:pt x="61" y="39"/>
                    </a:cubicBezTo>
                    <a:cubicBezTo>
                      <a:pt x="61" y="40"/>
                      <a:pt x="60" y="39"/>
                      <a:pt x="59" y="38"/>
                    </a:cubicBezTo>
                    <a:cubicBezTo>
                      <a:pt x="59" y="37"/>
                      <a:pt x="58" y="34"/>
                      <a:pt x="58" y="34"/>
                    </a:cubicBezTo>
                    <a:cubicBezTo>
                      <a:pt x="57" y="34"/>
                      <a:pt x="55" y="36"/>
                      <a:pt x="54" y="38"/>
                    </a:cubicBezTo>
                    <a:cubicBezTo>
                      <a:pt x="54" y="40"/>
                      <a:pt x="53" y="41"/>
                      <a:pt x="53" y="42"/>
                    </a:cubicBezTo>
                    <a:cubicBezTo>
                      <a:pt x="54" y="43"/>
                      <a:pt x="54" y="44"/>
                      <a:pt x="53" y="44"/>
                    </a:cubicBezTo>
                    <a:cubicBezTo>
                      <a:pt x="53" y="45"/>
                      <a:pt x="50" y="48"/>
                      <a:pt x="49" y="49"/>
                    </a:cubicBezTo>
                    <a:cubicBezTo>
                      <a:pt x="48" y="51"/>
                      <a:pt x="44" y="53"/>
                      <a:pt x="42" y="53"/>
                    </a:cubicBezTo>
                    <a:cubicBezTo>
                      <a:pt x="39" y="54"/>
                      <a:pt x="36" y="54"/>
                      <a:pt x="35" y="54"/>
                    </a:cubicBezTo>
                    <a:cubicBezTo>
                      <a:pt x="34" y="55"/>
                      <a:pt x="35" y="55"/>
                      <a:pt x="33" y="56"/>
                    </a:cubicBezTo>
                    <a:cubicBezTo>
                      <a:pt x="32" y="57"/>
                      <a:pt x="28" y="57"/>
                      <a:pt x="27" y="58"/>
                    </a:cubicBezTo>
                    <a:cubicBezTo>
                      <a:pt x="26" y="58"/>
                      <a:pt x="26" y="58"/>
                      <a:pt x="25" y="58"/>
                    </a:cubicBezTo>
                    <a:cubicBezTo>
                      <a:pt x="24" y="58"/>
                      <a:pt x="19" y="60"/>
                      <a:pt x="18" y="61"/>
                    </a:cubicBezTo>
                    <a:cubicBezTo>
                      <a:pt x="16" y="63"/>
                      <a:pt x="14" y="64"/>
                      <a:pt x="13" y="64"/>
                    </a:cubicBezTo>
                    <a:cubicBezTo>
                      <a:pt x="12" y="64"/>
                      <a:pt x="9" y="66"/>
                      <a:pt x="9" y="67"/>
                    </a:cubicBezTo>
                    <a:cubicBezTo>
                      <a:pt x="9" y="68"/>
                      <a:pt x="9" y="70"/>
                      <a:pt x="8" y="69"/>
                    </a:cubicBezTo>
                    <a:cubicBezTo>
                      <a:pt x="7" y="67"/>
                      <a:pt x="9" y="64"/>
                      <a:pt x="7" y="65"/>
                    </a:cubicBezTo>
                    <a:cubicBezTo>
                      <a:pt x="6" y="66"/>
                      <a:pt x="5" y="70"/>
                      <a:pt x="5" y="71"/>
                    </a:cubicBezTo>
                    <a:cubicBezTo>
                      <a:pt x="5" y="72"/>
                      <a:pt x="6" y="72"/>
                      <a:pt x="5" y="73"/>
                    </a:cubicBezTo>
                    <a:cubicBezTo>
                      <a:pt x="4" y="75"/>
                      <a:pt x="4" y="77"/>
                      <a:pt x="4" y="79"/>
                    </a:cubicBezTo>
                    <a:cubicBezTo>
                      <a:pt x="4" y="81"/>
                      <a:pt x="6" y="85"/>
                      <a:pt x="7" y="87"/>
                    </a:cubicBezTo>
                    <a:cubicBezTo>
                      <a:pt x="7" y="89"/>
                      <a:pt x="8" y="94"/>
                      <a:pt x="7" y="93"/>
                    </a:cubicBezTo>
                    <a:cubicBezTo>
                      <a:pt x="6" y="92"/>
                      <a:pt x="4" y="88"/>
                      <a:pt x="4" y="89"/>
                    </a:cubicBezTo>
                    <a:cubicBezTo>
                      <a:pt x="4" y="89"/>
                      <a:pt x="6" y="92"/>
                      <a:pt x="6" y="93"/>
                    </a:cubicBezTo>
                    <a:cubicBezTo>
                      <a:pt x="6" y="93"/>
                      <a:pt x="5" y="94"/>
                      <a:pt x="4" y="93"/>
                    </a:cubicBezTo>
                    <a:cubicBezTo>
                      <a:pt x="3" y="92"/>
                      <a:pt x="0" y="88"/>
                      <a:pt x="1" y="89"/>
                    </a:cubicBezTo>
                    <a:cubicBezTo>
                      <a:pt x="1" y="90"/>
                      <a:pt x="3" y="93"/>
                      <a:pt x="5" y="95"/>
                    </a:cubicBezTo>
                    <a:cubicBezTo>
                      <a:pt x="6" y="96"/>
                      <a:pt x="7" y="99"/>
                      <a:pt x="8" y="101"/>
                    </a:cubicBezTo>
                    <a:cubicBezTo>
                      <a:pt x="8" y="103"/>
                      <a:pt x="8" y="105"/>
                      <a:pt x="9" y="106"/>
                    </a:cubicBezTo>
                    <a:cubicBezTo>
                      <a:pt x="10" y="107"/>
                      <a:pt x="13" y="110"/>
                      <a:pt x="13" y="112"/>
                    </a:cubicBezTo>
                    <a:cubicBezTo>
                      <a:pt x="12" y="114"/>
                      <a:pt x="12" y="117"/>
                      <a:pt x="13" y="119"/>
                    </a:cubicBezTo>
                    <a:cubicBezTo>
                      <a:pt x="14" y="120"/>
                      <a:pt x="17" y="124"/>
                      <a:pt x="17" y="126"/>
                    </a:cubicBezTo>
                    <a:cubicBezTo>
                      <a:pt x="17" y="129"/>
                      <a:pt x="16" y="131"/>
                      <a:pt x="16" y="133"/>
                    </a:cubicBezTo>
                    <a:cubicBezTo>
                      <a:pt x="16" y="134"/>
                      <a:pt x="17" y="136"/>
                      <a:pt x="16" y="136"/>
                    </a:cubicBezTo>
                    <a:cubicBezTo>
                      <a:pt x="16" y="137"/>
                      <a:pt x="14" y="136"/>
                      <a:pt x="13" y="138"/>
                    </a:cubicBezTo>
                    <a:cubicBezTo>
                      <a:pt x="12" y="139"/>
                      <a:pt x="11" y="141"/>
                      <a:pt x="12" y="142"/>
                    </a:cubicBezTo>
                    <a:cubicBezTo>
                      <a:pt x="14" y="142"/>
                      <a:pt x="16" y="144"/>
                      <a:pt x="17" y="145"/>
                    </a:cubicBezTo>
                    <a:cubicBezTo>
                      <a:pt x="19" y="146"/>
                      <a:pt x="22" y="147"/>
                      <a:pt x="25" y="147"/>
                    </a:cubicBezTo>
                    <a:cubicBezTo>
                      <a:pt x="28" y="147"/>
                      <a:pt x="31" y="145"/>
                      <a:pt x="34" y="144"/>
                    </a:cubicBezTo>
                    <a:cubicBezTo>
                      <a:pt x="36" y="143"/>
                      <a:pt x="37" y="143"/>
                      <a:pt x="37" y="143"/>
                    </a:cubicBezTo>
                    <a:cubicBezTo>
                      <a:pt x="38" y="142"/>
                      <a:pt x="39" y="140"/>
                      <a:pt x="40" y="140"/>
                    </a:cubicBezTo>
                    <a:cubicBezTo>
                      <a:pt x="42" y="140"/>
                      <a:pt x="44" y="139"/>
                      <a:pt x="47" y="139"/>
                    </a:cubicBezTo>
                    <a:cubicBezTo>
                      <a:pt x="50" y="139"/>
                      <a:pt x="58" y="141"/>
                      <a:pt x="60" y="140"/>
                    </a:cubicBezTo>
                    <a:cubicBezTo>
                      <a:pt x="62" y="139"/>
                      <a:pt x="62" y="138"/>
                      <a:pt x="63" y="136"/>
                    </a:cubicBezTo>
                    <a:cubicBezTo>
                      <a:pt x="65" y="134"/>
                      <a:pt x="67" y="134"/>
                      <a:pt x="70" y="132"/>
                    </a:cubicBezTo>
                    <a:cubicBezTo>
                      <a:pt x="73" y="131"/>
                      <a:pt x="74" y="130"/>
                      <a:pt x="76" y="130"/>
                    </a:cubicBezTo>
                    <a:cubicBezTo>
                      <a:pt x="77" y="130"/>
                      <a:pt x="81" y="130"/>
                      <a:pt x="84" y="129"/>
                    </a:cubicBezTo>
                    <a:cubicBezTo>
                      <a:pt x="86" y="127"/>
                      <a:pt x="91" y="125"/>
                      <a:pt x="96" y="125"/>
                    </a:cubicBezTo>
                    <a:cubicBezTo>
                      <a:pt x="100" y="125"/>
                      <a:pt x="103" y="124"/>
                      <a:pt x="105" y="124"/>
                    </a:cubicBezTo>
                    <a:cubicBezTo>
                      <a:pt x="106" y="125"/>
                      <a:pt x="110" y="128"/>
                      <a:pt x="112" y="128"/>
                    </a:cubicBezTo>
                    <a:cubicBezTo>
                      <a:pt x="114" y="128"/>
                      <a:pt x="116" y="128"/>
                      <a:pt x="118" y="129"/>
                    </a:cubicBezTo>
                    <a:cubicBezTo>
                      <a:pt x="120" y="130"/>
                      <a:pt x="123" y="129"/>
                      <a:pt x="122" y="131"/>
                    </a:cubicBezTo>
                    <a:cubicBezTo>
                      <a:pt x="121" y="133"/>
                      <a:pt x="121" y="135"/>
                      <a:pt x="122" y="134"/>
                    </a:cubicBezTo>
                    <a:cubicBezTo>
                      <a:pt x="123" y="134"/>
                      <a:pt x="122" y="134"/>
                      <a:pt x="123" y="135"/>
                    </a:cubicBezTo>
                    <a:cubicBezTo>
                      <a:pt x="124" y="136"/>
                      <a:pt x="125" y="136"/>
                      <a:pt x="126" y="137"/>
                    </a:cubicBezTo>
                    <a:cubicBezTo>
                      <a:pt x="126" y="139"/>
                      <a:pt x="128" y="139"/>
                      <a:pt x="128" y="140"/>
                    </a:cubicBezTo>
                    <a:cubicBezTo>
                      <a:pt x="128" y="140"/>
                      <a:pt x="128" y="142"/>
                      <a:pt x="128" y="143"/>
                    </a:cubicBezTo>
                    <a:cubicBezTo>
                      <a:pt x="128" y="144"/>
                      <a:pt x="130" y="146"/>
                      <a:pt x="131" y="147"/>
                    </a:cubicBezTo>
                    <a:cubicBezTo>
                      <a:pt x="132" y="147"/>
                      <a:pt x="130" y="145"/>
                      <a:pt x="132" y="144"/>
                    </a:cubicBezTo>
                    <a:cubicBezTo>
                      <a:pt x="133" y="143"/>
                      <a:pt x="137" y="139"/>
                      <a:pt x="138" y="139"/>
                    </a:cubicBezTo>
                    <a:cubicBezTo>
                      <a:pt x="139" y="138"/>
                      <a:pt x="139" y="137"/>
                      <a:pt x="140" y="136"/>
                    </a:cubicBezTo>
                    <a:cubicBezTo>
                      <a:pt x="141" y="135"/>
                      <a:pt x="143" y="133"/>
                      <a:pt x="143" y="132"/>
                    </a:cubicBezTo>
                    <a:cubicBezTo>
                      <a:pt x="143" y="132"/>
                      <a:pt x="143" y="132"/>
                      <a:pt x="143" y="134"/>
                    </a:cubicBezTo>
                    <a:cubicBezTo>
                      <a:pt x="143" y="136"/>
                      <a:pt x="143" y="135"/>
                      <a:pt x="143" y="137"/>
                    </a:cubicBezTo>
                    <a:cubicBezTo>
                      <a:pt x="143" y="138"/>
                      <a:pt x="144" y="138"/>
                      <a:pt x="143" y="139"/>
                    </a:cubicBezTo>
                    <a:cubicBezTo>
                      <a:pt x="141" y="141"/>
                      <a:pt x="141" y="142"/>
                      <a:pt x="141" y="144"/>
                    </a:cubicBezTo>
                    <a:cubicBezTo>
                      <a:pt x="140" y="145"/>
                      <a:pt x="140" y="146"/>
                      <a:pt x="139" y="147"/>
                    </a:cubicBezTo>
                    <a:cubicBezTo>
                      <a:pt x="137" y="147"/>
                      <a:pt x="138" y="148"/>
                      <a:pt x="139" y="148"/>
                    </a:cubicBezTo>
                    <a:cubicBezTo>
                      <a:pt x="140" y="148"/>
                      <a:pt x="142" y="148"/>
                      <a:pt x="142" y="146"/>
                    </a:cubicBezTo>
                    <a:cubicBezTo>
                      <a:pt x="143" y="144"/>
                      <a:pt x="143" y="141"/>
                      <a:pt x="143" y="142"/>
                    </a:cubicBezTo>
                    <a:cubicBezTo>
                      <a:pt x="144" y="142"/>
                      <a:pt x="147" y="145"/>
                      <a:pt x="147" y="147"/>
                    </a:cubicBezTo>
                    <a:cubicBezTo>
                      <a:pt x="146" y="149"/>
                      <a:pt x="143" y="151"/>
                      <a:pt x="145" y="151"/>
                    </a:cubicBezTo>
                    <a:cubicBezTo>
                      <a:pt x="147" y="151"/>
                      <a:pt x="148" y="150"/>
                      <a:pt x="149" y="151"/>
                    </a:cubicBezTo>
                    <a:cubicBezTo>
                      <a:pt x="151" y="152"/>
                      <a:pt x="154" y="156"/>
                      <a:pt x="153" y="158"/>
                    </a:cubicBezTo>
                    <a:cubicBezTo>
                      <a:pt x="153" y="160"/>
                      <a:pt x="152" y="161"/>
                      <a:pt x="154" y="163"/>
                    </a:cubicBezTo>
                    <a:cubicBezTo>
                      <a:pt x="155" y="164"/>
                      <a:pt x="155" y="164"/>
                      <a:pt x="158" y="166"/>
                    </a:cubicBezTo>
                    <a:cubicBezTo>
                      <a:pt x="161" y="167"/>
                      <a:pt x="162" y="167"/>
                      <a:pt x="164" y="168"/>
                    </a:cubicBezTo>
                    <a:cubicBezTo>
                      <a:pt x="165" y="169"/>
                      <a:pt x="164" y="168"/>
                      <a:pt x="167" y="169"/>
                    </a:cubicBezTo>
                    <a:cubicBezTo>
                      <a:pt x="170" y="170"/>
                      <a:pt x="173" y="173"/>
                      <a:pt x="175" y="172"/>
                    </a:cubicBezTo>
                    <a:cubicBezTo>
                      <a:pt x="177" y="172"/>
                      <a:pt x="179" y="170"/>
                      <a:pt x="180" y="168"/>
                    </a:cubicBezTo>
                    <a:cubicBezTo>
                      <a:pt x="181" y="166"/>
                      <a:pt x="183" y="165"/>
                      <a:pt x="184" y="166"/>
                    </a:cubicBezTo>
                    <a:cubicBezTo>
                      <a:pt x="184" y="167"/>
                      <a:pt x="182" y="168"/>
                      <a:pt x="183" y="169"/>
                    </a:cubicBezTo>
                    <a:cubicBezTo>
                      <a:pt x="183" y="170"/>
                      <a:pt x="184" y="170"/>
                      <a:pt x="184" y="169"/>
                    </a:cubicBezTo>
                    <a:cubicBezTo>
                      <a:pt x="184" y="169"/>
                      <a:pt x="185" y="167"/>
                      <a:pt x="185" y="168"/>
                    </a:cubicBezTo>
                    <a:cubicBezTo>
                      <a:pt x="186" y="169"/>
                      <a:pt x="188" y="171"/>
                      <a:pt x="190" y="172"/>
                    </a:cubicBezTo>
                    <a:cubicBezTo>
                      <a:pt x="192" y="174"/>
                      <a:pt x="192" y="175"/>
                      <a:pt x="192" y="174"/>
                    </a:cubicBezTo>
                    <a:cubicBezTo>
                      <a:pt x="192" y="172"/>
                      <a:pt x="194" y="172"/>
                      <a:pt x="196" y="170"/>
                    </a:cubicBezTo>
                    <a:cubicBezTo>
                      <a:pt x="197" y="168"/>
                      <a:pt x="198" y="166"/>
                      <a:pt x="202" y="166"/>
                    </a:cubicBezTo>
                    <a:cubicBezTo>
                      <a:pt x="205" y="166"/>
                      <a:pt x="211" y="165"/>
                      <a:pt x="212" y="163"/>
                    </a:cubicBezTo>
                    <a:cubicBezTo>
                      <a:pt x="212" y="162"/>
                      <a:pt x="212" y="159"/>
                      <a:pt x="212" y="157"/>
                    </a:cubicBezTo>
                    <a:cubicBezTo>
                      <a:pt x="213" y="156"/>
                      <a:pt x="215" y="149"/>
                      <a:pt x="216" y="146"/>
                    </a:cubicBezTo>
                    <a:cubicBezTo>
                      <a:pt x="217" y="144"/>
                      <a:pt x="218" y="139"/>
                      <a:pt x="221" y="136"/>
                    </a:cubicBezTo>
                    <a:cubicBezTo>
                      <a:pt x="224" y="133"/>
                      <a:pt x="226" y="131"/>
                      <a:pt x="226" y="130"/>
                    </a:cubicBezTo>
                    <a:cubicBezTo>
                      <a:pt x="226" y="128"/>
                      <a:pt x="227" y="126"/>
                      <a:pt x="228" y="125"/>
                    </a:cubicBezTo>
                    <a:cubicBezTo>
                      <a:pt x="229" y="123"/>
                      <a:pt x="229" y="120"/>
                      <a:pt x="229" y="118"/>
                    </a:cubicBezTo>
                    <a:cubicBezTo>
                      <a:pt x="230" y="116"/>
                      <a:pt x="231" y="114"/>
                      <a:pt x="231" y="112"/>
                    </a:cubicBezTo>
                    <a:cubicBezTo>
                      <a:pt x="231" y="111"/>
                      <a:pt x="230" y="111"/>
                      <a:pt x="231" y="110"/>
                    </a:cubicBezTo>
                    <a:cubicBezTo>
                      <a:pt x="232" y="109"/>
                      <a:pt x="233" y="106"/>
                      <a:pt x="232" y="104"/>
                    </a:cubicBezTo>
                    <a:cubicBezTo>
                      <a:pt x="231" y="102"/>
                      <a:pt x="230" y="101"/>
                      <a:pt x="23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6"/>
              <p:cNvSpPr>
                <a:spLocks/>
              </p:cNvSpPr>
              <p:nvPr/>
            </p:nvSpPr>
            <p:spPr bwMode="auto">
              <a:xfrm>
                <a:off x="5541" y="1339"/>
                <a:ext cx="60" cy="95"/>
              </a:xfrm>
              <a:custGeom>
                <a:avLst/>
                <a:gdLst>
                  <a:gd name="T0" fmla="*/ 3 w 44"/>
                  <a:gd name="T1" fmla="*/ 16 h 69"/>
                  <a:gd name="T2" fmla="*/ 4 w 44"/>
                  <a:gd name="T3" fmla="*/ 16 h 69"/>
                  <a:gd name="T4" fmla="*/ 4 w 44"/>
                  <a:gd name="T5" fmla="*/ 18 h 69"/>
                  <a:gd name="T6" fmla="*/ 0 w 44"/>
                  <a:gd name="T7" fmla="*/ 21 h 69"/>
                  <a:gd name="T8" fmla="*/ 2 w 44"/>
                  <a:gd name="T9" fmla="*/ 22 h 69"/>
                  <a:gd name="T10" fmla="*/ 1 w 44"/>
                  <a:gd name="T11" fmla="*/ 27 h 69"/>
                  <a:gd name="T12" fmla="*/ 5 w 44"/>
                  <a:gd name="T13" fmla="*/ 26 h 69"/>
                  <a:gd name="T14" fmla="*/ 4 w 44"/>
                  <a:gd name="T15" fmla="*/ 22 h 69"/>
                  <a:gd name="T16" fmla="*/ 7 w 44"/>
                  <a:gd name="T17" fmla="*/ 22 h 69"/>
                  <a:gd name="T18" fmla="*/ 7 w 44"/>
                  <a:gd name="T19" fmla="*/ 22 h 69"/>
                  <a:gd name="T20" fmla="*/ 7 w 44"/>
                  <a:gd name="T21" fmla="*/ 28 h 69"/>
                  <a:gd name="T22" fmla="*/ 8 w 44"/>
                  <a:gd name="T23" fmla="*/ 31 h 69"/>
                  <a:gd name="T24" fmla="*/ 14 w 44"/>
                  <a:gd name="T25" fmla="*/ 29 h 69"/>
                  <a:gd name="T26" fmla="*/ 15 w 44"/>
                  <a:gd name="T27" fmla="*/ 34 h 69"/>
                  <a:gd name="T28" fmla="*/ 18 w 44"/>
                  <a:gd name="T29" fmla="*/ 37 h 69"/>
                  <a:gd name="T30" fmla="*/ 17 w 44"/>
                  <a:gd name="T31" fmla="*/ 43 h 69"/>
                  <a:gd name="T32" fmla="*/ 10 w 44"/>
                  <a:gd name="T33" fmla="*/ 44 h 69"/>
                  <a:gd name="T34" fmla="*/ 11 w 44"/>
                  <a:gd name="T35" fmla="*/ 47 h 69"/>
                  <a:gd name="T36" fmla="*/ 10 w 44"/>
                  <a:gd name="T37" fmla="*/ 49 h 69"/>
                  <a:gd name="T38" fmla="*/ 5 w 44"/>
                  <a:gd name="T39" fmla="*/ 54 h 69"/>
                  <a:gd name="T40" fmla="*/ 9 w 44"/>
                  <a:gd name="T41" fmla="*/ 54 h 69"/>
                  <a:gd name="T42" fmla="*/ 13 w 44"/>
                  <a:gd name="T43" fmla="*/ 56 h 69"/>
                  <a:gd name="T44" fmla="*/ 20 w 44"/>
                  <a:gd name="T45" fmla="*/ 55 h 69"/>
                  <a:gd name="T46" fmla="*/ 16 w 44"/>
                  <a:gd name="T47" fmla="*/ 59 h 69"/>
                  <a:gd name="T48" fmla="*/ 10 w 44"/>
                  <a:gd name="T49" fmla="*/ 59 h 69"/>
                  <a:gd name="T50" fmla="*/ 8 w 44"/>
                  <a:gd name="T51" fmla="*/ 62 h 69"/>
                  <a:gd name="T52" fmla="*/ 3 w 44"/>
                  <a:gd name="T53" fmla="*/ 67 h 69"/>
                  <a:gd name="T54" fmla="*/ 5 w 44"/>
                  <a:gd name="T55" fmla="*/ 67 h 69"/>
                  <a:gd name="T56" fmla="*/ 12 w 44"/>
                  <a:gd name="T57" fmla="*/ 65 h 69"/>
                  <a:gd name="T58" fmla="*/ 17 w 44"/>
                  <a:gd name="T59" fmla="*/ 62 h 69"/>
                  <a:gd name="T60" fmla="*/ 25 w 44"/>
                  <a:gd name="T61" fmla="*/ 62 h 69"/>
                  <a:gd name="T62" fmla="*/ 34 w 44"/>
                  <a:gd name="T63" fmla="*/ 62 h 69"/>
                  <a:gd name="T64" fmla="*/ 41 w 44"/>
                  <a:gd name="T65" fmla="*/ 58 h 69"/>
                  <a:gd name="T66" fmla="*/ 41 w 44"/>
                  <a:gd name="T67" fmla="*/ 53 h 69"/>
                  <a:gd name="T68" fmla="*/ 40 w 44"/>
                  <a:gd name="T69" fmla="*/ 46 h 69"/>
                  <a:gd name="T70" fmla="*/ 35 w 44"/>
                  <a:gd name="T71" fmla="*/ 45 h 69"/>
                  <a:gd name="T72" fmla="*/ 31 w 44"/>
                  <a:gd name="T73" fmla="*/ 40 h 69"/>
                  <a:gd name="T74" fmla="*/ 32 w 44"/>
                  <a:gd name="T75" fmla="*/ 36 h 69"/>
                  <a:gd name="T76" fmla="*/ 23 w 44"/>
                  <a:gd name="T77" fmla="*/ 24 h 69"/>
                  <a:gd name="T78" fmla="*/ 14 w 44"/>
                  <a:gd name="T79" fmla="*/ 22 h 69"/>
                  <a:gd name="T80" fmla="*/ 18 w 44"/>
                  <a:gd name="T81" fmla="*/ 19 h 69"/>
                  <a:gd name="T82" fmla="*/ 21 w 44"/>
                  <a:gd name="T83" fmla="*/ 15 h 69"/>
                  <a:gd name="T84" fmla="*/ 21 w 44"/>
                  <a:gd name="T85" fmla="*/ 7 h 69"/>
                  <a:gd name="T86" fmla="*/ 10 w 44"/>
                  <a:gd name="T87" fmla="*/ 9 h 69"/>
                  <a:gd name="T88" fmla="*/ 12 w 44"/>
                  <a:gd name="T89" fmla="*/ 7 h 69"/>
                  <a:gd name="T90" fmla="*/ 15 w 44"/>
                  <a:gd name="T91" fmla="*/ 3 h 69"/>
                  <a:gd name="T92" fmla="*/ 12 w 44"/>
                  <a:gd name="T93" fmla="*/ 0 h 69"/>
                  <a:gd name="T94" fmla="*/ 5 w 44"/>
                  <a:gd name="T95" fmla="*/ 1 h 69"/>
                  <a:gd name="T96" fmla="*/ 5 w 44"/>
                  <a:gd name="T97" fmla="*/ 4 h 69"/>
                  <a:gd name="T98" fmla="*/ 1 w 44"/>
                  <a:gd name="T99" fmla="*/ 8 h 69"/>
                  <a:gd name="T100" fmla="*/ 2 w 44"/>
                  <a:gd name="T101"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69">
                    <a:moveTo>
                      <a:pt x="2" y="15"/>
                    </a:moveTo>
                    <a:cubicBezTo>
                      <a:pt x="2" y="15"/>
                      <a:pt x="2" y="16"/>
                      <a:pt x="3" y="16"/>
                    </a:cubicBezTo>
                    <a:cubicBezTo>
                      <a:pt x="3" y="17"/>
                      <a:pt x="4" y="16"/>
                      <a:pt x="5" y="16"/>
                    </a:cubicBezTo>
                    <a:cubicBezTo>
                      <a:pt x="5" y="15"/>
                      <a:pt x="5" y="16"/>
                      <a:pt x="4" y="16"/>
                    </a:cubicBezTo>
                    <a:cubicBezTo>
                      <a:pt x="4" y="16"/>
                      <a:pt x="4" y="17"/>
                      <a:pt x="4" y="18"/>
                    </a:cubicBezTo>
                    <a:cubicBezTo>
                      <a:pt x="5" y="18"/>
                      <a:pt x="5" y="18"/>
                      <a:pt x="4" y="18"/>
                    </a:cubicBezTo>
                    <a:cubicBezTo>
                      <a:pt x="3" y="18"/>
                      <a:pt x="3" y="20"/>
                      <a:pt x="2" y="20"/>
                    </a:cubicBezTo>
                    <a:cubicBezTo>
                      <a:pt x="2" y="21"/>
                      <a:pt x="0" y="21"/>
                      <a:pt x="0" y="21"/>
                    </a:cubicBezTo>
                    <a:cubicBezTo>
                      <a:pt x="0" y="22"/>
                      <a:pt x="0" y="23"/>
                      <a:pt x="0" y="23"/>
                    </a:cubicBezTo>
                    <a:cubicBezTo>
                      <a:pt x="0" y="22"/>
                      <a:pt x="2" y="21"/>
                      <a:pt x="2" y="22"/>
                    </a:cubicBezTo>
                    <a:cubicBezTo>
                      <a:pt x="2" y="23"/>
                      <a:pt x="3" y="24"/>
                      <a:pt x="2" y="24"/>
                    </a:cubicBezTo>
                    <a:cubicBezTo>
                      <a:pt x="1" y="25"/>
                      <a:pt x="1" y="27"/>
                      <a:pt x="1" y="27"/>
                    </a:cubicBezTo>
                    <a:cubicBezTo>
                      <a:pt x="2" y="26"/>
                      <a:pt x="3" y="25"/>
                      <a:pt x="4" y="25"/>
                    </a:cubicBezTo>
                    <a:cubicBezTo>
                      <a:pt x="4" y="25"/>
                      <a:pt x="5" y="27"/>
                      <a:pt x="5" y="26"/>
                    </a:cubicBezTo>
                    <a:cubicBezTo>
                      <a:pt x="5" y="25"/>
                      <a:pt x="5" y="25"/>
                      <a:pt x="5" y="24"/>
                    </a:cubicBezTo>
                    <a:cubicBezTo>
                      <a:pt x="5" y="23"/>
                      <a:pt x="4" y="22"/>
                      <a:pt x="4" y="22"/>
                    </a:cubicBezTo>
                    <a:cubicBezTo>
                      <a:pt x="3" y="21"/>
                      <a:pt x="5" y="22"/>
                      <a:pt x="5" y="22"/>
                    </a:cubicBezTo>
                    <a:cubicBezTo>
                      <a:pt x="6" y="22"/>
                      <a:pt x="6" y="22"/>
                      <a:pt x="7" y="22"/>
                    </a:cubicBezTo>
                    <a:cubicBezTo>
                      <a:pt x="7" y="22"/>
                      <a:pt x="7" y="22"/>
                      <a:pt x="7" y="22"/>
                    </a:cubicBezTo>
                    <a:cubicBezTo>
                      <a:pt x="7" y="22"/>
                      <a:pt x="7" y="22"/>
                      <a:pt x="7" y="22"/>
                    </a:cubicBezTo>
                    <a:cubicBezTo>
                      <a:pt x="6" y="23"/>
                      <a:pt x="6" y="23"/>
                      <a:pt x="7" y="24"/>
                    </a:cubicBezTo>
                    <a:cubicBezTo>
                      <a:pt x="7" y="26"/>
                      <a:pt x="8" y="27"/>
                      <a:pt x="7" y="28"/>
                    </a:cubicBezTo>
                    <a:cubicBezTo>
                      <a:pt x="6" y="29"/>
                      <a:pt x="6" y="30"/>
                      <a:pt x="6" y="31"/>
                    </a:cubicBezTo>
                    <a:cubicBezTo>
                      <a:pt x="6" y="31"/>
                      <a:pt x="7" y="31"/>
                      <a:pt x="8" y="31"/>
                    </a:cubicBezTo>
                    <a:cubicBezTo>
                      <a:pt x="9" y="31"/>
                      <a:pt x="9" y="31"/>
                      <a:pt x="10" y="31"/>
                    </a:cubicBezTo>
                    <a:cubicBezTo>
                      <a:pt x="12" y="31"/>
                      <a:pt x="12" y="29"/>
                      <a:pt x="14" y="29"/>
                    </a:cubicBezTo>
                    <a:cubicBezTo>
                      <a:pt x="16" y="30"/>
                      <a:pt x="17" y="29"/>
                      <a:pt x="16" y="30"/>
                    </a:cubicBezTo>
                    <a:cubicBezTo>
                      <a:pt x="15" y="31"/>
                      <a:pt x="14" y="32"/>
                      <a:pt x="15" y="34"/>
                    </a:cubicBezTo>
                    <a:cubicBezTo>
                      <a:pt x="15" y="35"/>
                      <a:pt x="16" y="37"/>
                      <a:pt x="16" y="37"/>
                    </a:cubicBezTo>
                    <a:cubicBezTo>
                      <a:pt x="16" y="36"/>
                      <a:pt x="18" y="37"/>
                      <a:pt x="18" y="37"/>
                    </a:cubicBezTo>
                    <a:cubicBezTo>
                      <a:pt x="18" y="37"/>
                      <a:pt x="17" y="39"/>
                      <a:pt x="17" y="40"/>
                    </a:cubicBezTo>
                    <a:cubicBezTo>
                      <a:pt x="17" y="42"/>
                      <a:pt x="19" y="42"/>
                      <a:pt x="17" y="43"/>
                    </a:cubicBezTo>
                    <a:cubicBezTo>
                      <a:pt x="16" y="43"/>
                      <a:pt x="14" y="44"/>
                      <a:pt x="12" y="44"/>
                    </a:cubicBezTo>
                    <a:cubicBezTo>
                      <a:pt x="11" y="44"/>
                      <a:pt x="10" y="43"/>
                      <a:pt x="10" y="44"/>
                    </a:cubicBezTo>
                    <a:cubicBezTo>
                      <a:pt x="9" y="45"/>
                      <a:pt x="8" y="45"/>
                      <a:pt x="8" y="45"/>
                    </a:cubicBezTo>
                    <a:cubicBezTo>
                      <a:pt x="9" y="46"/>
                      <a:pt x="11" y="46"/>
                      <a:pt x="11" y="47"/>
                    </a:cubicBezTo>
                    <a:cubicBezTo>
                      <a:pt x="12" y="47"/>
                      <a:pt x="10" y="47"/>
                      <a:pt x="9" y="48"/>
                    </a:cubicBezTo>
                    <a:cubicBezTo>
                      <a:pt x="9" y="48"/>
                      <a:pt x="9" y="48"/>
                      <a:pt x="10" y="49"/>
                    </a:cubicBezTo>
                    <a:cubicBezTo>
                      <a:pt x="11" y="49"/>
                      <a:pt x="10" y="50"/>
                      <a:pt x="8" y="51"/>
                    </a:cubicBezTo>
                    <a:cubicBezTo>
                      <a:pt x="7" y="52"/>
                      <a:pt x="6" y="53"/>
                      <a:pt x="5" y="54"/>
                    </a:cubicBezTo>
                    <a:cubicBezTo>
                      <a:pt x="4" y="55"/>
                      <a:pt x="5" y="56"/>
                      <a:pt x="7" y="56"/>
                    </a:cubicBezTo>
                    <a:cubicBezTo>
                      <a:pt x="8" y="56"/>
                      <a:pt x="9" y="55"/>
                      <a:pt x="9" y="54"/>
                    </a:cubicBezTo>
                    <a:cubicBezTo>
                      <a:pt x="10" y="54"/>
                      <a:pt x="9" y="55"/>
                      <a:pt x="10" y="55"/>
                    </a:cubicBezTo>
                    <a:cubicBezTo>
                      <a:pt x="11" y="56"/>
                      <a:pt x="11" y="56"/>
                      <a:pt x="13" y="56"/>
                    </a:cubicBezTo>
                    <a:cubicBezTo>
                      <a:pt x="15" y="57"/>
                      <a:pt x="15" y="57"/>
                      <a:pt x="16" y="57"/>
                    </a:cubicBezTo>
                    <a:cubicBezTo>
                      <a:pt x="18" y="56"/>
                      <a:pt x="20" y="54"/>
                      <a:pt x="20" y="55"/>
                    </a:cubicBezTo>
                    <a:cubicBezTo>
                      <a:pt x="19" y="56"/>
                      <a:pt x="19" y="57"/>
                      <a:pt x="18" y="58"/>
                    </a:cubicBezTo>
                    <a:cubicBezTo>
                      <a:pt x="17" y="59"/>
                      <a:pt x="17" y="59"/>
                      <a:pt x="16" y="59"/>
                    </a:cubicBezTo>
                    <a:cubicBezTo>
                      <a:pt x="14" y="59"/>
                      <a:pt x="14" y="58"/>
                      <a:pt x="13" y="59"/>
                    </a:cubicBezTo>
                    <a:cubicBezTo>
                      <a:pt x="12" y="59"/>
                      <a:pt x="11" y="60"/>
                      <a:pt x="10" y="59"/>
                    </a:cubicBezTo>
                    <a:cubicBezTo>
                      <a:pt x="8" y="59"/>
                      <a:pt x="9" y="57"/>
                      <a:pt x="8" y="58"/>
                    </a:cubicBezTo>
                    <a:cubicBezTo>
                      <a:pt x="8" y="59"/>
                      <a:pt x="9" y="61"/>
                      <a:pt x="8" y="62"/>
                    </a:cubicBezTo>
                    <a:cubicBezTo>
                      <a:pt x="6" y="63"/>
                      <a:pt x="5" y="66"/>
                      <a:pt x="4" y="66"/>
                    </a:cubicBezTo>
                    <a:cubicBezTo>
                      <a:pt x="2" y="66"/>
                      <a:pt x="1" y="67"/>
                      <a:pt x="3" y="67"/>
                    </a:cubicBezTo>
                    <a:cubicBezTo>
                      <a:pt x="4" y="67"/>
                      <a:pt x="5" y="67"/>
                      <a:pt x="5" y="67"/>
                    </a:cubicBezTo>
                    <a:cubicBezTo>
                      <a:pt x="4" y="68"/>
                      <a:pt x="4" y="69"/>
                      <a:pt x="5" y="67"/>
                    </a:cubicBezTo>
                    <a:cubicBezTo>
                      <a:pt x="6" y="66"/>
                      <a:pt x="8" y="65"/>
                      <a:pt x="9" y="65"/>
                    </a:cubicBezTo>
                    <a:cubicBezTo>
                      <a:pt x="10" y="65"/>
                      <a:pt x="11" y="65"/>
                      <a:pt x="12" y="65"/>
                    </a:cubicBezTo>
                    <a:cubicBezTo>
                      <a:pt x="12" y="65"/>
                      <a:pt x="13" y="66"/>
                      <a:pt x="14" y="65"/>
                    </a:cubicBezTo>
                    <a:cubicBezTo>
                      <a:pt x="15" y="63"/>
                      <a:pt x="15" y="62"/>
                      <a:pt x="17" y="62"/>
                    </a:cubicBezTo>
                    <a:cubicBezTo>
                      <a:pt x="19" y="62"/>
                      <a:pt x="20" y="64"/>
                      <a:pt x="21" y="63"/>
                    </a:cubicBezTo>
                    <a:cubicBezTo>
                      <a:pt x="22" y="62"/>
                      <a:pt x="23" y="62"/>
                      <a:pt x="25" y="62"/>
                    </a:cubicBezTo>
                    <a:cubicBezTo>
                      <a:pt x="26" y="62"/>
                      <a:pt x="26" y="63"/>
                      <a:pt x="27" y="63"/>
                    </a:cubicBezTo>
                    <a:cubicBezTo>
                      <a:pt x="29" y="62"/>
                      <a:pt x="32" y="62"/>
                      <a:pt x="34" y="62"/>
                    </a:cubicBezTo>
                    <a:cubicBezTo>
                      <a:pt x="37" y="62"/>
                      <a:pt x="39" y="61"/>
                      <a:pt x="41" y="60"/>
                    </a:cubicBezTo>
                    <a:cubicBezTo>
                      <a:pt x="42" y="58"/>
                      <a:pt x="43" y="58"/>
                      <a:pt x="41" y="58"/>
                    </a:cubicBezTo>
                    <a:cubicBezTo>
                      <a:pt x="40" y="58"/>
                      <a:pt x="36" y="58"/>
                      <a:pt x="37" y="57"/>
                    </a:cubicBezTo>
                    <a:cubicBezTo>
                      <a:pt x="38" y="56"/>
                      <a:pt x="40" y="54"/>
                      <a:pt x="41" y="53"/>
                    </a:cubicBezTo>
                    <a:cubicBezTo>
                      <a:pt x="43" y="52"/>
                      <a:pt x="44" y="50"/>
                      <a:pt x="44" y="48"/>
                    </a:cubicBezTo>
                    <a:cubicBezTo>
                      <a:pt x="43" y="47"/>
                      <a:pt x="41" y="45"/>
                      <a:pt x="40" y="46"/>
                    </a:cubicBezTo>
                    <a:cubicBezTo>
                      <a:pt x="39" y="46"/>
                      <a:pt x="37" y="47"/>
                      <a:pt x="36" y="46"/>
                    </a:cubicBezTo>
                    <a:cubicBezTo>
                      <a:pt x="34" y="46"/>
                      <a:pt x="35" y="46"/>
                      <a:pt x="35" y="45"/>
                    </a:cubicBezTo>
                    <a:cubicBezTo>
                      <a:pt x="36" y="44"/>
                      <a:pt x="36" y="42"/>
                      <a:pt x="34" y="41"/>
                    </a:cubicBezTo>
                    <a:cubicBezTo>
                      <a:pt x="33" y="40"/>
                      <a:pt x="32" y="40"/>
                      <a:pt x="31" y="40"/>
                    </a:cubicBezTo>
                    <a:cubicBezTo>
                      <a:pt x="30" y="39"/>
                      <a:pt x="32" y="39"/>
                      <a:pt x="33" y="39"/>
                    </a:cubicBezTo>
                    <a:cubicBezTo>
                      <a:pt x="34" y="39"/>
                      <a:pt x="34" y="37"/>
                      <a:pt x="32" y="36"/>
                    </a:cubicBezTo>
                    <a:cubicBezTo>
                      <a:pt x="31" y="34"/>
                      <a:pt x="29" y="34"/>
                      <a:pt x="27" y="32"/>
                    </a:cubicBezTo>
                    <a:cubicBezTo>
                      <a:pt x="26" y="31"/>
                      <a:pt x="25" y="26"/>
                      <a:pt x="23" y="24"/>
                    </a:cubicBezTo>
                    <a:cubicBezTo>
                      <a:pt x="21" y="22"/>
                      <a:pt x="20" y="21"/>
                      <a:pt x="19" y="21"/>
                    </a:cubicBezTo>
                    <a:cubicBezTo>
                      <a:pt x="18" y="21"/>
                      <a:pt x="17" y="23"/>
                      <a:pt x="14" y="22"/>
                    </a:cubicBezTo>
                    <a:cubicBezTo>
                      <a:pt x="12" y="21"/>
                      <a:pt x="13" y="21"/>
                      <a:pt x="15" y="21"/>
                    </a:cubicBezTo>
                    <a:cubicBezTo>
                      <a:pt x="16" y="21"/>
                      <a:pt x="20" y="19"/>
                      <a:pt x="18" y="19"/>
                    </a:cubicBezTo>
                    <a:cubicBezTo>
                      <a:pt x="17" y="19"/>
                      <a:pt x="14" y="19"/>
                      <a:pt x="16" y="18"/>
                    </a:cubicBezTo>
                    <a:cubicBezTo>
                      <a:pt x="19" y="17"/>
                      <a:pt x="19" y="19"/>
                      <a:pt x="21" y="15"/>
                    </a:cubicBezTo>
                    <a:cubicBezTo>
                      <a:pt x="22" y="11"/>
                      <a:pt x="24" y="10"/>
                      <a:pt x="24" y="9"/>
                    </a:cubicBezTo>
                    <a:cubicBezTo>
                      <a:pt x="23" y="8"/>
                      <a:pt x="22" y="7"/>
                      <a:pt x="21" y="7"/>
                    </a:cubicBezTo>
                    <a:cubicBezTo>
                      <a:pt x="19" y="7"/>
                      <a:pt x="14" y="7"/>
                      <a:pt x="14" y="8"/>
                    </a:cubicBezTo>
                    <a:cubicBezTo>
                      <a:pt x="13" y="8"/>
                      <a:pt x="11" y="9"/>
                      <a:pt x="10" y="9"/>
                    </a:cubicBezTo>
                    <a:cubicBezTo>
                      <a:pt x="10" y="9"/>
                      <a:pt x="9" y="9"/>
                      <a:pt x="10" y="8"/>
                    </a:cubicBezTo>
                    <a:cubicBezTo>
                      <a:pt x="12" y="7"/>
                      <a:pt x="13" y="8"/>
                      <a:pt x="12" y="7"/>
                    </a:cubicBezTo>
                    <a:cubicBezTo>
                      <a:pt x="10" y="6"/>
                      <a:pt x="8" y="7"/>
                      <a:pt x="10" y="6"/>
                    </a:cubicBezTo>
                    <a:cubicBezTo>
                      <a:pt x="11" y="5"/>
                      <a:pt x="13" y="4"/>
                      <a:pt x="15" y="3"/>
                    </a:cubicBezTo>
                    <a:cubicBezTo>
                      <a:pt x="16" y="2"/>
                      <a:pt x="18" y="1"/>
                      <a:pt x="16" y="0"/>
                    </a:cubicBezTo>
                    <a:cubicBezTo>
                      <a:pt x="15" y="0"/>
                      <a:pt x="13" y="0"/>
                      <a:pt x="12" y="0"/>
                    </a:cubicBezTo>
                    <a:cubicBezTo>
                      <a:pt x="11" y="1"/>
                      <a:pt x="11" y="1"/>
                      <a:pt x="9" y="1"/>
                    </a:cubicBezTo>
                    <a:cubicBezTo>
                      <a:pt x="7" y="1"/>
                      <a:pt x="5" y="0"/>
                      <a:pt x="5" y="1"/>
                    </a:cubicBezTo>
                    <a:cubicBezTo>
                      <a:pt x="5" y="2"/>
                      <a:pt x="6" y="3"/>
                      <a:pt x="4" y="3"/>
                    </a:cubicBezTo>
                    <a:cubicBezTo>
                      <a:pt x="3" y="3"/>
                      <a:pt x="4" y="3"/>
                      <a:pt x="5" y="4"/>
                    </a:cubicBezTo>
                    <a:cubicBezTo>
                      <a:pt x="5" y="4"/>
                      <a:pt x="5" y="6"/>
                      <a:pt x="3" y="6"/>
                    </a:cubicBezTo>
                    <a:cubicBezTo>
                      <a:pt x="2" y="6"/>
                      <a:pt x="1" y="7"/>
                      <a:pt x="1" y="8"/>
                    </a:cubicBezTo>
                    <a:cubicBezTo>
                      <a:pt x="2" y="9"/>
                      <a:pt x="3" y="9"/>
                      <a:pt x="3" y="11"/>
                    </a:cubicBezTo>
                    <a:cubicBezTo>
                      <a:pt x="3" y="12"/>
                      <a:pt x="2" y="14"/>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7"/>
              <p:cNvSpPr>
                <a:spLocks/>
              </p:cNvSpPr>
              <p:nvPr/>
            </p:nvSpPr>
            <p:spPr bwMode="auto">
              <a:xfrm>
                <a:off x="5396" y="1241"/>
                <a:ext cx="86" cy="41"/>
              </a:xfrm>
              <a:custGeom>
                <a:avLst/>
                <a:gdLst>
                  <a:gd name="T0" fmla="*/ 56 w 62"/>
                  <a:gd name="T1" fmla="*/ 19 h 30"/>
                  <a:gd name="T2" fmla="*/ 60 w 62"/>
                  <a:gd name="T3" fmla="*/ 15 h 30"/>
                  <a:gd name="T4" fmla="*/ 61 w 62"/>
                  <a:gd name="T5" fmla="*/ 13 h 30"/>
                  <a:gd name="T6" fmla="*/ 61 w 62"/>
                  <a:gd name="T7" fmla="*/ 10 h 30"/>
                  <a:gd name="T8" fmla="*/ 57 w 62"/>
                  <a:gd name="T9" fmla="*/ 9 h 30"/>
                  <a:gd name="T10" fmla="*/ 55 w 62"/>
                  <a:gd name="T11" fmla="*/ 7 h 30"/>
                  <a:gd name="T12" fmla="*/ 53 w 62"/>
                  <a:gd name="T13" fmla="*/ 4 h 30"/>
                  <a:gd name="T14" fmla="*/ 50 w 62"/>
                  <a:gd name="T15" fmla="*/ 3 h 30"/>
                  <a:gd name="T16" fmla="*/ 45 w 62"/>
                  <a:gd name="T17" fmla="*/ 1 h 30"/>
                  <a:gd name="T18" fmla="*/ 43 w 62"/>
                  <a:gd name="T19" fmla="*/ 4 h 30"/>
                  <a:gd name="T20" fmla="*/ 39 w 62"/>
                  <a:gd name="T21" fmla="*/ 6 h 30"/>
                  <a:gd name="T22" fmla="*/ 37 w 62"/>
                  <a:gd name="T23" fmla="*/ 9 h 30"/>
                  <a:gd name="T24" fmla="*/ 30 w 62"/>
                  <a:gd name="T25" fmla="*/ 6 h 30"/>
                  <a:gd name="T26" fmla="*/ 26 w 62"/>
                  <a:gd name="T27" fmla="*/ 6 h 30"/>
                  <a:gd name="T28" fmla="*/ 25 w 62"/>
                  <a:gd name="T29" fmla="*/ 7 h 30"/>
                  <a:gd name="T30" fmla="*/ 23 w 62"/>
                  <a:gd name="T31" fmla="*/ 9 h 30"/>
                  <a:gd name="T32" fmla="*/ 18 w 62"/>
                  <a:gd name="T33" fmla="*/ 11 h 30"/>
                  <a:gd name="T34" fmla="*/ 18 w 62"/>
                  <a:gd name="T35" fmla="*/ 7 h 30"/>
                  <a:gd name="T36" fmla="*/ 9 w 62"/>
                  <a:gd name="T37" fmla="*/ 2 h 30"/>
                  <a:gd name="T38" fmla="*/ 10 w 62"/>
                  <a:gd name="T39" fmla="*/ 4 h 30"/>
                  <a:gd name="T40" fmla="*/ 12 w 62"/>
                  <a:gd name="T41" fmla="*/ 6 h 30"/>
                  <a:gd name="T42" fmla="*/ 9 w 62"/>
                  <a:gd name="T43" fmla="*/ 6 h 30"/>
                  <a:gd name="T44" fmla="*/ 5 w 62"/>
                  <a:gd name="T45" fmla="*/ 5 h 30"/>
                  <a:gd name="T46" fmla="*/ 4 w 62"/>
                  <a:gd name="T47" fmla="*/ 6 h 30"/>
                  <a:gd name="T48" fmla="*/ 5 w 62"/>
                  <a:gd name="T49" fmla="*/ 8 h 30"/>
                  <a:gd name="T50" fmla="*/ 1 w 62"/>
                  <a:gd name="T51" fmla="*/ 9 h 30"/>
                  <a:gd name="T52" fmla="*/ 7 w 62"/>
                  <a:gd name="T53" fmla="*/ 10 h 30"/>
                  <a:gd name="T54" fmla="*/ 14 w 62"/>
                  <a:gd name="T55" fmla="*/ 11 h 30"/>
                  <a:gd name="T56" fmla="*/ 13 w 62"/>
                  <a:gd name="T57" fmla="*/ 14 h 30"/>
                  <a:gd name="T58" fmla="*/ 7 w 62"/>
                  <a:gd name="T59" fmla="*/ 15 h 30"/>
                  <a:gd name="T60" fmla="*/ 13 w 62"/>
                  <a:gd name="T61" fmla="*/ 18 h 30"/>
                  <a:gd name="T62" fmla="*/ 17 w 62"/>
                  <a:gd name="T63" fmla="*/ 19 h 30"/>
                  <a:gd name="T64" fmla="*/ 17 w 62"/>
                  <a:gd name="T65" fmla="*/ 21 h 30"/>
                  <a:gd name="T66" fmla="*/ 11 w 62"/>
                  <a:gd name="T67" fmla="*/ 25 h 30"/>
                  <a:gd name="T68" fmla="*/ 20 w 62"/>
                  <a:gd name="T69" fmla="*/ 25 h 30"/>
                  <a:gd name="T70" fmla="*/ 24 w 62"/>
                  <a:gd name="T71" fmla="*/ 27 h 30"/>
                  <a:gd name="T72" fmla="*/ 37 w 62"/>
                  <a:gd name="T73" fmla="*/ 27 h 30"/>
                  <a:gd name="T74" fmla="*/ 51 w 62"/>
                  <a:gd name="T7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30">
                    <a:moveTo>
                      <a:pt x="51" y="21"/>
                    </a:moveTo>
                    <a:cubicBezTo>
                      <a:pt x="54" y="21"/>
                      <a:pt x="56" y="20"/>
                      <a:pt x="56" y="19"/>
                    </a:cubicBezTo>
                    <a:cubicBezTo>
                      <a:pt x="57" y="18"/>
                      <a:pt x="58" y="17"/>
                      <a:pt x="59" y="17"/>
                    </a:cubicBezTo>
                    <a:cubicBezTo>
                      <a:pt x="60" y="17"/>
                      <a:pt x="60" y="16"/>
                      <a:pt x="60" y="15"/>
                    </a:cubicBezTo>
                    <a:cubicBezTo>
                      <a:pt x="59" y="14"/>
                      <a:pt x="60" y="14"/>
                      <a:pt x="61" y="14"/>
                    </a:cubicBezTo>
                    <a:cubicBezTo>
                      <a:pt x="62" y="14"/>
                      <a:pt x="62" y="14"/>
                      <a:pt x="61" y="13"/>
                    </a:cubicBezTo>
                    <a:cubicBezTo>
                      <a:pt x="60" y="13"/>
                      <a:pt x="60" y="12"/>
                      <a:pt x="60" y="12"/>
                    </a:cubicBezTo>
                    <a:cubicBezTo>
                      <a:pt x="60" y="11"/>
                      <a:pt x="62" y="11"/>
                      <a:pt x="61" y="10"/>
                    </a:cubicBezTo>
                    <a:cubicBezTo>
                      <a:pt x="59" y="10"/>
                      <a:pt x="58" y="9"/>
                      <a:pt x="57" y="9"/>
                    </a:cubicBezTo>
                    <a:cubicBezTo>
                      <a:pt x="57" y="10"/>
                      <a:pt x="56" y="9"/>
                      <a:pt x="57" y="9"/>
                    </a:cubicBezTo>
                    <a:cubicBezTo>
                      <a:pt x="57" y="8"/>
                      <a:pt x="57" y="8"/>
                      <a:pt x="56" y="8"/>
                    </a:cubicBezTo>
                    <a:cubicBezTo>
                      <a:pt x="54" y="8"/>
                      <a:pt x="54" y="8"/>
                      <a:pt x="55" y="7"/>
                    </a:cubicBezTo>
                    <a:cubicBezTo>
                      <a:pt x="56" y="6"/>
                      <a:pt x="56" y="6"/>
                      <a:pt x="55" y="5"/>
                    </a:cubicBezTo>
                    <a:cubicBezTo>
                      <a:pt x="54" y="4"/>
                      <a:pt x="52" y="5"/>
                      <a:pt x="53" y="4"/>
                    </a:cubicBezTo>
                    <a:cubicBezTo>
                      <a:pt x="54" y="3"/>
                      <a:pt x="56" y="2"/>
                      <a:pt x="55" y="2"/>
                    </a:cubicBezTo>
                    <a:cubicBezTo>
                      <a:pt x="54" y="3"/>
                      <a:pt x="51" y="4"/>
                      <a:pt x="50" y="3"/>
                    </a:cubicBezTo>
                    <a:cubicBezTo>
                      <a:pt x="49" y="3"/>
                      <a:pt x="49" y="1"/>
                      <a:pt x="47" y="1"/>
                    </a:cubicBezTo>
                    <a:cubicBezTo>
                      <a:pt x="46" y="0"/>
                      <a:pt x="44" y="0"/>
                      <a:pt x="45" y="1"/>
                    </a:cubicBezTo>
                    <a:cubicBezTo>
                      <a:pt x="45" y="2"/>
                      <a:pt x="46" y="3"/>
                      <a:pt x="45" y="4"/>
                    </a:cubicBezTo>
                    <a:cubicBezTo>
                      <a:pt x="45" y="4"/>
                      <a:pt x="44" y="5"/>
                      <a:pt x="43" y="4"/>
                    </a:cubicBezTo>
                    <a:cubicBezTo>
                      <a:pt x="43" y="4"/>
                      <a:pt x="42" y="4"/>
                      <a:pt x="42" y="4"/>
                    </a:cubicBezTo>
                    <a:cubicBezTo>
                      <a:pt x="41" y="5"/>
                      <a:pt x="40" y="6"/>
                      <a:pt x="39" y="6"/>
                    </a:cubicBezTo>
                    <a:cubicBezTo>
                      <a:pt x="39" y="5"/>
                      <a:pt x="37" y="4"/>
                      <a:pt x="36" y="4"/>
                    </a:cubicBezTo>
                    <a:cubicBezTo>
                      <a:pt x="36" y="5"/>
                      <a:pt x="38" y="10"/>
                      <a:pt x="37" y="9"/>
                    </a:cubicBezTo>
                    <a:cubicBezTo>
                      <a:pt x="37" y="8"/>
                      <a:pt x="32" y="3"/>
                      <a:pt x="31" y="4"/>
                    </a:cubicBezTo>
                    <a:cubicBezTo>
                      <a:pt x="29" y="5"/>
                      <a:pt x="30" y="5"/>
                      <a:pt x="30" y="6"/>
                    </a:cubicBezTo>
                    <a:cubicBezTo>
                      <a:pt x="29" y="7"/>
                      <a:pt x="30" y="8"/>
                      <a:pt x="29" y="8"/>
                    </a:cubicBezTo>
                    <a:cubicBezTo>
                      <a:pt x="28" y="8"/>
                      <a:pt x="27" y="7"/>
                      <a:pt x="26" y="6"/>
                    </a:cubicBezTo>
                    <a:cubicBezTo>
                      <a:pt x="25" y="5"/>
                      <a:pt x="25" y="5"/>
                      <a:pt x="24" y="5"/>
                    </a:cubicBezTo>
                    <a:cubicBezTo>
                      <a:pt x="24" y="5"/>
                      <a:pt x="24" y="6"/>
                      <a:pt x="25" y="7"/>
                    </a:cubicBezTo>
                    <a:cubicBezTo>
                      <a:pt x="25" y="7"/>
                      <a:pt x="26" y="9"/>
                      <a:pt x="25" y="9"/>
                    </a:cubicBezTo>
                    <a:cubicBezTo>
                      <a:pt x="24" y="10"/>
                      <a:pt x="23" y="10"/>
                      <a:pt x="23" y="9"/>
                    </a:cubicBezTo>
                    <a:cubicBezTo>
                      <a:pt x="22" y="9"/>
                      <a:pt x="21" y="10"/>
                      <a:pt x="20" y="12"/>
                    </a:cubicBezTo>
                    <a:cubicBezTo>
                      <a:pt x="19" y="13"/>
                      <a:pt x="20" y="12"/>
                      <a:pt x="18" y="11"/>
                    </a:cubicBezTo>
                    <a:cubicBezTo>
                      <a:pt x="17" y="9"/>
                      <a:pt x="15" y="8"/>
                      <a:pt x="16" y="8"/>
                    </a:cubicBezTo>
                    <a:cubicBezTo>
                      <a:pt x="17" y="8"/>
                      <a:pt x="19" y="8"/>
                      <a:pt x="18" y="7"/>
                    </a:cubicBezTo>
                    <a:cubicBezTo>
                      <a:pt x="17" y="6"/>
                      <a:pt x="13" y="1"/>
                      <a:pt x="11" y="1"/>
                    </a:cubicBezTo>
                    <a:cubicBezTo>
                      <a:pt x="10" y="1"/>
                      <a:pt x="8" y="0"/>
                      <a:pt x="9" y="2"/>
                    </a:cubicBezTo>
                    <a:cubicBezTo>
                      <a:pt x="10" y="3"/>
                      <a:pt x="10" y="2"/>
                      <a:pt x="11" y="3"/>
                    </a:cubicBezTo>
                    <a:cubicBezTo>
                      <a:pt x="11" y="3"/>
                      <a:pt x="11" y="4"/>
                      <a:pt x="10" y="4"/>
                    </a:cubicBezTo>
                    <a:cubicBezTo>
                      <a:pt x="9" y="4"/>
                      <a:pt x="10" y="4"/>
                      <a:pt x="11" y="4"/>
                    </a:cubicBezTo>
                    <a:cubicBezTo>
                      <a:pt x="12" y="4"/>
                      <a:pt x="12" y="5"/>
                      <a:pt x="12" y="6"/>
                    </a:cubicBezTo>
                    <a:cubicBezTo>
                      <a:pt x="11" y="7"/>
                      <a:pt x="12" y="9"/>
                      <a:pt x="11" y="7"/>
                    </a:cubicBezTo>
                    <a:cubicBezTo>
                      <a:pt x="10" y="6"/>
                      <a:pt x="10" y="6"/>
                      <a:pt x="9" y="6"/>
                    </a:cubicBezTo>
                    <a:cubicBezTo>
                      <a:pt x="8" y="5"/>
                      <a:pt x="8" y="4"/>
                      <a:pt x="7" y="4"/>
                    </a:cubicBezTo>
                    <a:cubicBezTo>
                      <a:pt x="6" y="4"/>
                      <a:pt x="4" y="4"/>
                      <a:pt x="5" y="5"/>
                    </a:cubicBezTo>
                    <a:cubicBezTo>
                      <a:pt x="6" y="6"/>
                      <a:pt x="7" y="5"/>
                      <a:pt x="6" y="6"/>
                    </a:cubicBezTo>
                    <a:cubicBezTo>
                      <a:pt x="5" y="6"/>
                      <a:pt x="3" y="6"/>
                      <a:pt x="4" y="6"/>
                    </a:cubicBezTo>
                    <a:cubicBezTo>
                      <a:pt x="5" y="7"/>
                      <a:pt x="7" y="7"/>
                      <a:pt x="6" y="7"/>
                    </a:cubicBezTo>
                    <a:cubicBezTo>
                      <a:pt x="5" y="7"/>
                      <a:pt x="7" y="9"/>
                      <a:pt x="5" y="8"/>
                    </a:cubicBezTo>
                    <a:cubicBezTo>
                      <a:pt x="4" y="8"/>
                      <a:pt x="4" y="8"/>
                      <a:pt x="3" y="8"/>
                    </a:cubicBezTo>
                    <a:cubicBezTo>
                      <a:pt x="2" y="8"/>
                      <a:pt x="3" y="10"/>
                      <a:pt x="1" y="9"/>
                    </a:cubicBezTo>
                    <a:cubicBezTo>
                      <a:pt x="0" y="9"/>
                      <a:pt x="2" y="10"/>
                      <a:pt x="3" y="11"/>
                    </a:cubicBezTo>
                    <a:cubicBezTo>
                      <a:pt x="5" y="11"/>
                      <a:pt x="5" y="11"/>
                      <a:pt x="7" y="10"/>
                    </a:cubicBezTo>
                    <a:cubicBezTo>
                      <a:pt x="9" y="10"/>
                      <a:pt x="10" y="10"/>
                      <a:pt x="11" y="10"/>
                    </a:cubicBezTo>
                    <a:cubicBezTo>
                      <a:pt x="12" y="10"/>
                      <a:pt x="13" y="10"/>
                      <a:pt x="14" y="11"/>
                    </a:cubicBezTo>
                    <a:cubicBezTo>
                      <a:pt x="14" y="11"/>
                      <a:pt x="16" y="11"/>
                      <a:pt x="14" y="12"/>
                    </a:cubicBezTo>
                    <a:cubicBezTo>
                      <a:pt x="12" y="12"/>
                      <a:pt x="12" y="13"/>
                      <a:pt x="13" y="14"/>
                    </a:cubicBezTo>
                    <a:cubicBezTo>
                      <a:pt x="15" y="15"/>
                      <a:pt x="15" y="14"/>
                      <a:pt x="12" y="15"/>
                    </a:cubicBezTo>
                    <a:cubicBezTo>
                      <a:pt x="10" y="15"/>
                      <a:pt x="10" y="15"/>
                      <a:pt x="7" y="15"/>
                    </a:cubicBezTo>
                    <a:cubicBezTo>
                      <a:pt x="5" y="15"/>
                      <a:pt x="2" y="16"/>
                      <a:pt x="5" y="17"/>
                    </a:cubicBezTo>
                    <a:cubicBezTo>
                      <a:pt x="7" y="17"/>
                      <a:pt x="13" y="17"/>
                      <a:pt x="13" y="18"/>
                    </a:cubicBezTo>
                    <a:cubicBezTo>
                      <a:pt x="13" y="19"/>
                      <a:pt x="13" y="20"/>
                      <a:pt x="14" y="19"/>
                    </a:cubicBezTo>
                    <a:cubicBezTo>
                      <a:pt x="15" y="19"/>
                      <a:pt x="18" y="18"/>
                      <a:pt x="17" y="19"/>
                    </a:cubicBezTo>
                    <a:cubicBezTo>
                      <a:pt x="16" y="19"/>
                      <a:pt x="14" y="20"/>
                      <a:pt x="15" y="20"/>
                    </a:cubicBezTo>
                    <a:cubicBezTo>
                      <a:pt x="17" y="20"/>
                      <a:pt x="19" y="20"/>
                      <a:pt x="17" y="21"/>
                    </a:cubicBezTo>
                    <a:cubicBezTo>
                      <a:pt x="16" y="22"/>
                      <a:pt x="15" y="23"/>
                      <a:pt x="14" y="23"/>
                    </a:cubicBezTo>
                    <a:cubicBezTo>
                      <a:pt x="13" y="24"/>
                      <a:pt x="11" y="24"/>
                      <a:pt x="11" y="25"/>
                    </a:cubicBezTo>
                    <a:cubicBezTo>
                      <a:pt x="11" y="25"/>
                      <a:pt x="11" y="26"/>
                      <a:pt x="14" y="26"/>
                    </a:cubicBezTo>
                    <a:cubicBezTo>
                      <a:pt x="16" y="26"/>
                      <a:pt x="18" y="25"/>
                      <a:pt x="20" y="25"/>
                    </a:cubicBezTo>
                    <a:cubicBezTo>
                      <a:pt x="22" y="26"/>
                      <a:pt x="24" y="26"/>
                      <a:pt x="24" y="26"/>
                    </a:cubicBezTo>
                    <a:cubicBezTo>
                      <a:pt x="23" y="26"/>
                      <a:pt x="23" y="27"/>
                      <a:pt x="24" y="27"/>
                    </a:cubicBezTo>
                    <a:cubicBezTo>
                      <a:pt x="25" y="28"/>
                      <a:pt x="31" y="30"/>
                      <a:pt x="34" y="29"/>
                    </a:cubicBezTo>
                    <a:cubicBezTo>
                      <a:pt x="36" y="29"/>
                      <a:pt x="37" y="28"/>
                      <a:pt x="37" y="27"/>
                    </a:cubicBezTo>
                    <a:cubicBezTo>
                      <a:pt x="38" y="27"/>
                      <a:pt x="43" y="28"/>
                      <a:pt x="45" y="26"/>
                    </a:cubicBezTo>
                    <a:cubicBezTo>
                      <a:pt x="47" y="24"/>
                      <a:pt x="49" y="22"/>
                      <a:pt x="5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8"/>
              <p:cNvSpPr>
                <a:spLocks/>
              </p:cNvSpPr>
              <p:nvPr/>
            </p:nvSpPr>
            <p:spPr bwMode="auto">
              <a:xfrm>
                <a:off x="5670" y="1034"/>
                <a:ext cx="85" cy="62"/>
              </a:xfrm>
              <a:custGeom>
                <a:avLst/>
                <a:gdLst>
                  <a:gd name="T0" fmla="*/ 8 w 62"/>
                  <a:gd name="T1" fmla="*/ 11 h 45"/>
                  <a:gd name="T2" fmla="*/ 10 w 62"/>
                  <a:gd name="T3" fmla="*/ 15 h 45"/>
                  <a:gd name="T4" fmla="*/ 3 w 62"/>
                  <a:gd name="T5" fmla="*/ 15 h 45"/>
                  <a:gd name="T6" fmla="*/ 9 w 62"/>
                  <a:gd name="T7" fmla="*/ 19 h 45"/>
                  <a:gd name="T8" fmla="*/ 10 w 62"/>
                  <a:gd name="T9" fmla="*/ 23 h 45"/>
                  <a:gd name="T10" fmla="*/ 22 w 62"/>
                  <a:gd name="T11" fmla="*/ 21 h 45"/>
                  <a:gd name="T12" fmla="*/ 24 w 62"/>
                  <a:gd name="T13" fmla="*/ 18 h 45"/>
                  <a:gd name="T14" fmla="*/ 27 w 62"/>
                  <a:gd name="T15" fmla="*/ 18 h 45"/>
                  <a:gd name="T16" fmla="*/ 32 w 62"/>
                  <a:gd name="T17" fmla="*/ 19 h 45"/>
                  <a:gd name="T18" fmla="*/ 33 w 62"/>
                  <a:gd name="T19" fmla="*/ 22 h 45"/>
                  <a:gd name="T20" fmla="*/ 29 w 62"/>
                  <a:gd name="T21" fmla="*/ 23 h 45"/>
                  <a:gd name="T22" fmla="*/ 17 w 62"/>
                  <a:gd name="T23" fmla="*/ 27 h 45"/>
                  <a:gd name="T24" fmla="*/ 26 w 62"/>
                  <a:gd name="T25" fmla="*/ 28 h 45"/>
                  <a:gd name="T26" fmla="*/ 33 w 62"/>
                  <a:gd name="T27" fmla="*/ 29 h 45"/>
                  <a:gd name="T28" fmla="*/ 24 w 62"/>
                  <a:gd name="T29" fmla="*/ 31 h 45"/>
                  <a:gd name="T30" fmla="*/ 27 w 62"/>
                  <a:gd name="T31" fmla="*/ 33 h 45"/>
                  <a:gd name="T32" fmla="*/ 19 w 62"/>
                  <a:gd name="T33" fmla="*/ 34 h 45"/>
                  <a:gd name="T34" fmla="*/ 31 w 62"/>
                  <a:gd name="T35" fmla="*/ 38 h 45"/>
                  <a:gd name="T36" fmla="*/ 30 w 62"/>
                  <a:gd name="T37" fmla="*/ 41 h 45"/>
                  <a:gd name="T38" fmla="*/ 36 w 62"/>
                  <a:gd name="T39" fmla="*/ 39 h 45"/>
                  <a:gd name="T40" fmla="*/ 43 w 62"/>
                  <a:gd name="T41" fmla="*/ 28 h 45"/>
                  <a:gd name="T42" fmla="*/ 46 w 62"/>
                  <a:gd name="T43" fmla="*/ 22 h 45"/>
                  <a:gd name="T44" fmla="*/ 57 w 62"/>
                  <a:gd name="T45" fmla="*/ 18 h 45"/>
                  <a:gd name="T46" fmla="*/ 55 w 62"/>
                  <a:gd name="T47" fmla="*/ 15 h 45"/>
                  <a:gd name="T48" fmla="*/ 53 w 62"/>
                  <a:gd name="T49" fmla="*/ 13 h 45"/>
                  <a:gd name="T50" fmla="*/ 45 w 62"/>
                  <a:gd name="T51" fmla="*/ 8 h 45"/>
                  <a:gd name="T52" fmla="*/ 40 w 62"/>
                  <a:gd name="T53" fmla="*/ 8 h 45"/>
                  <a:gd name="T54" fmla="*/ 38 w 62"/>
                  <a:gd name="T55" fmla="*/ 3 h 45"/>
                  <a:gd name="T56" fmla="*/ 34 w 62"/>
                  <a:gd name="T57" fmla="*/ 3 h 45"/>
                  <a:gd name="T58" fmla="*/ 31 w 62"/>
                  <a:gd name="T59" fmla="*/ 3 h 45"/>
                  <a:gd name="T60" fmla="*/ 30 w 62"/>
                  <a:gd name="T61" fmla="*/ 7 h 45"/>
                  <a:gd name="T62" fmla="*/ 30 w 62"/>
                  <a:gd name="T63" fmla="*/ 13 h 45"/>
                  <a:gd name="T64" fmla="*/ 23 w 62"/>
                  <a:gd name="T65" fmla="*/ 5 h 45"/>
                  <a:gd name="T66" fmla="*/ 21 w 62"/>
                  <a:gd name="T67" fmla="*/ 9 h 45"/>
                  <a:gd name="T68" fmla="*/ 15 w 62"/>
                  <a:gd name="T69" fmla="*/ 6 h 45"/>
                  <a:gd name="T70" fmla="*/ 19 w 62"/>
                  <a:gd name="T71" fmla="*/ 3 h 45"/>
                  <a:gd name="T72" fmla="*/ 10 w 62"/>
                  <a:gd name="T73" fmla="*/ 4 h 45"/>
                  <a:gd name="T74" fmla="*/ 6 w 62"/>
                  <a:gd name="T75" fmla="*/ 4 h 45"/>
                  <a:gd name="T76" fmla="*/ 2 w 62"/>
                  <a:gd name="T77" fmla="*/ 5 h 45"/>
                  <a:gd name="T78" fmla="*/ 2 w 62"/>
                  <a:gd name="T7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 h="45">
                    <a:moveTo>
                      <a:pt x="5" y="12"/>
                    </a:moveTo>
                    <a:cubicBezTo>
                      <a:pt x="6" y="12"/>
                      <a:pt x="7" y="10"/>
                      <a:pt x="8" y="11"/>
                    </a:cubicBezTo>
                    <a:cubicBezTo>
                      <a:pt x="10" y="11"/>
                      <a:pt x="9" y="11"/>
                      <a:pt x="8" y="12"/>
                    </a:cubicBezTo>
                    <a:cubicBezTo>
                      <a:pt x="8" y="13"/>
                      <a:pt x="9" y="14"/>
                      <a:pt x="10" y="15"/>
                    </a:cubicBezTo>
                    <a:cubicBezTo>
                      <a:pt x="11" y="15"/>
                      <a:pt x="10" y="15"/>
                      <a:pt x="8" y="15"/>
                    </a:cubicBezTo>
                    <a:cubicBezTo>
                      <a:pt x="5" y="15"/>
                      <a:pt x="1" y="14"/>
                      <a:pt x="3" y="15"/>
                    </a:cubicBezTo>
                    <a:cubicBezTo>
                      <a:pt x="5" y="16"/>
                      <a:pt x="5" y="17"/>
                      <a:pt x="6" y="18"/>
                    </a:cubicBezTo>
                    <a:cubicBezTo>
                      <a:pt x="7" y="19"/>
                      <a:pt x="8" y="19"/>
                      <a:pt x="9" y="19"/>
                    </a:cubicBezTo>
                    <a:cubicBezTo>
                      <a:pt x="11" y="19"/>
                      <a:pt x="14" y="21"/>
                      <a:pt x="12" y="21"/>
                    </a:cubicBezTo>
                    <a:cubicBezTo>
                      <a:pt x="11" y="21"/>
                      <a:pt x="8" y="22"/>
                      <a:pt x="10" y="23"/>
                    </a:cubicBezTo>
                    <a:cubicBezTo>
                      <a:pt x="13" y="24"/>
                      <a:pt x="15" y="25"/>
                      <a:pt x="17" y="24"/>
                    </a:cubicBezTo>
                    <a:cubicBezTo>
                      <a:pt x="18" y="24"/>
                      <a:pt x="22" y="22"/>
                      <a:pt x="22" y="21"/>
                    </a:cubicBezTo>
                    <a:cubicBezTo>
                      <a:pt x="21" y="20"/>
                      <a:pt x="20" y="18"/>
                      <a:pt x="21" y="18"/>
                    </a:cubicBezTo>
                    <a:cubicBezTo>
                      <a:pt x="22" y="18"/>
                      <a:pt x="24" y="19"/>
                      <a:pt x="24" y="18"/>
                    </a:cubicBezTo>
                    <a:cubicBezTo>
                      <a:pt x="25" y="18"/>
                      <a:pt x="25" y="16"/>
                      <a:pt x="26" y="16"/>
                    </a:cubicBezTo>
                    <a:cubicBezTo>
                      <a:pt x="26" y="16"/>
                      <a:pt x="27" y="17"/>
                      <a:pt x="27" y="18"/>
                    </a:cubicBezTo>
                    <a:cubicBezTo>
                      <a:pt x="26" y="19"/>
                      <a:pt x="24" y="20"/>
                      <a:pt x="26" y="21"/>
                    </a:cubicBezTo>
                    <a:cubicBezTo>
                      <a:pt x="27" y="21"/>
                      <a:pt x="31" y="20"/>
                      <a:pt x="32" y="19"/>
                    </a:cubicBezTo>
                    <a:cubicBezTo>
                      <a:pt x="32" y="18"/>
                      <a:pt x="34" y="17"/>
                      <a:pt x="34" y="18"/>
                    </a:cubicBezTo>
                    <a:cubicBezTo>
                      <a:pt x="34" y="19"/>
                      <a:pt x="32" y="22"/>
                      <a:pt x="33" y="22"/>
                    </a:cubicBezTo>
                    <a:cubicBezTo>
                      <a:pt x="35" y="22"/>
                      <a:pt x="38" y="22"/>
                      <a:pt x="36" y="22"/>
                    </a:cubicBezTo>
                    <a:cubicBezTo>
                      <a:pt x="34" y="22"/>
                      <a:pt x="30" y="22"/>
                      <a:pt x="29" y="23"/>
                    </a:cubicBezTo>
                    <a:cubicBezTo>
                      <a:pt x="28" y="23"/>
                      <a:pt x="26" y="25"/>
                      <a:pt x="24" y="25"/>
                    </a:cubicBezTo>
                    <a:cubicBezTo>
                      <a:pt x="22" y="25"/>
                      <a:pt x="18" y="25"/>
                      <a:pt x="17" y="27"/>
                    </a:cubicBezTo>
                    <a:cubicBezTo>
                      <a:pt x="17" y="29"/>
                      <a:pt x="16" y="30"/>
                      <a:pt x="18" y="29"/>
                    </a:cubicBezTo>
                    <a:cubicBezTo>
                      <a:pt x="20" y="29"/>
                      <a:pt x="23" y="29"/>
                      <a:pt x="26" y="28"/>
                    </a:cubicBezTo>
                    <a:cubicBezTo>
                      <a:pt x="30" y="28"/>
                      <a:pt x="33" y="28"/>
                      <a:pt x="34" y="28"/>
                    </a:cubicBezTo>
                    <a:cubicBezTo>
                      <a:pt x="35" y="28"/>
                      <a:pt x="35" y="28"/>
                      <a:pt x="33" y="29"/>
                    </a:cubicBezTo>
                    <a:cubicBezTo>
                      <a:pt x="31" y="29"/>
                      <a:pt x="29" y="30"/>
                      <a:pt x="27" y="30"/>
                    </a:cubicBezTo>
                    <a:cubicBezTo>
                      <a:pt x="25" y="30"/>
                      <a:pt x="23" y="30"/>
                      <a:pt x="24" y="31"/>
                    </a:cubicBezTo>
                    <a:cubicBezTo>
                      <a:pt x="25" y="32"/>
                      <a:pt x="29" y="32"/>
                      <a:pt x="30" y="32"/>
                    </a:cubicBezTo>
                    <a:cubicBezTo>
                      <a:pt x="31" y="33"/>
                      <a:pt x="30" y="33"/>
                      <a:pt x="27" y="33"/>
                    </a:cubicBezTo>
                    <a:cubicBezTo>
                      <a:pt x="24" y="33"/>
                      <a:pt x="21" y="32"/>
                      <a:pt x="20" y="32"/>
                    </a:cubicBezTo>
                    <a:cubicBezTo>
                      <a:pt x="19" y="32"/>
                      <a:pt x="18" y="33"/>
                      <a:pt x="19" y="34"/>
                    </a:cubicBezTo>
                    <a:cubicBezTo>
                      <a:pt x="21" y="35"/>
                      <a:pt x="21" y="38"/>
                      <a:pt x="24" y="38"/>
                    </a:cubicBezTo>
                    <a:cubicBezTo>
                      <a:pt x="27" y="38"/>
                      <a:pt x="30" y="37"/>
                      <a:pt x="31" y="38"/>
                    </a:cubicBezTo>
                    <a:cubicBezTo>
                      <a:pt x="31" y="39"/>
                      <a:pt x="29" y="39"/>
                      <a:pt x="28" y="39"/>
                    </a:cubicBezTo>
                    <a:cubicBezTo>
                      <a:pt x="27" y="39"/>
                      <a:pt x="29" y="40"/>
                      <a:pt x="30" y="41"/>
                    </a:cubicBezTo>
                    <a:cubicBezTo>
                      <a:pt x="31" y="41"/>
                      <a:pt x="33" y="45"/>
                      <a:pt x="34" y="43"/>
                    </a:cubicBezTo>
                    <a:cubicBezTo>
                      <a:pt x="36" y="41"/>
                      <a:pt x="35" y="41"/>
                      <a:pt x="36" y="39"/>
                    </a:cubicBezTo>
                    <a:cubicBezTo>
                      <a:pt x="38" y="37"/>
                      <a:pt x="39" y="33"/>
                      <a:pt x="40" y="33"/>
                    </a:cubicBezTo>
                    <a:cubicBezTo>
                      <a:pt x="41" y="32"/>
                      <a:pt x="43" y="30"/>
                      <a:pt x="43" y="28"/>
                    </a:cubicBezTo>
                    <a:cubicBezTo>
                      <a:pt x="43" y="25"/>
                      <a:pt x="45" y="27"/>
                      <a:pt x="46" y="26"/>
                    </a:cubicBezTo>
                    <a:cubicBezTo>
                      <a:pt x="46" y="25"/>
                      <a:pt x="45" y="24"/>
                      <a:pt x="46" y="22"/>
                    </a:cubicBezTo>
                    <a:cubicBezTo>
                      <a:pt x="48" y="21"/>
                      <a:pt x="49" y="20"/>
                      <a:pt x="51" y="19"/>
                    </a:cubicBezTo>
                    <a:cubicBezTo>
                      <a:pt x="53" y="18"/>
                      <a:pt x="55" y="18"/>
                      <a:pt x="57" y="18"/>
                    </a:cubicBezTo>
                    <a:cubicBezTo>
                      <a:pt x="60" y="18"/>
                      <a:pt x="62" y="17"/>
                      <a:pt x="60" y="16"/>
                    </a:cubicBezTo>
                    <a:cubicBezTo>
                      <a:pt x="59" y="15"/>
                      <a:pt x="56" y="16"/>
                      <a:pt x="55" y="15"/>
                    </a:cubicBezTo>
                    <a:cubicBezTo>
                      <a:pt x="55" y="14"/>
                      <a:pt x="56" y="13"/>
                      <a:pt x="56" y="13"/>
                    </a:cubicBezTo>
                    <a:cubicBezTo>
                      <a:pt x="55" y="13"/>
                      <a:pt x="54" y="14"/>
                      <a:pt x="53" y="13"/>
                    </a:cubicBezTo>
                    <a:cubicBezTo>
                      <a:pt x="51" y="13"/>
                      <a:pt x="49" y="12"/>
                      <a:pt x="47" y="12"/>
                    </a:cubicBezTo>
                    <a:cubicBezTo>
                      <a:pt x="45" y="12"/>
                      <a:pt x="46" y="10"/>
                      <a:pt x="45" y="8"/>
                    </a:cubicBezTo>
                    <a:cubicBezTo>
                      <a:pt x="44" y="7"/>
                      <a:pt x="44" y="6"/>
                      <a:pt x="43" y="6"/>
                    </a:cubicBezTo>
                    <a:cubicBezTo>
                      <a:pt x="42" y="7"/>
                      <a:pt x="41" y="9"/>
                      <a:pt x="40" y="8"/>
                    </a:cubicBezTo>
                    <a:cubicBezTo>
                      <a:pt x="40" y="7"/>
                      <a:pt x="40" y="6"/>
                      <a:pt x="40" y="6"/>
                    </a:cubicBezTo>
                    <a:cubicBezTo>
                      <a:pt x="40" y="5"/>
                      <a:pt x="40" y="4"/>
                      <a:pt x="38" y="3"/>
                    </a:cubicBezTo>
                    <a:cubicBezTo>
                      <a:pt x="36" y="2"/>
                      <a:pt x="36" y="1"/>
                      <a:pt x="35" y="2"/>
                    </a:cubicBezTo>
                    <a:cubicBezTo>
                      <a:pt x="35" y="3"/>
                      <a:pt x="36" y="4"/>
                      <a:pt x="34" y="3"/>
                    </a:cubicBezTo>
                    <a:cubicBezTo>
                      <a:pt x="32" y="2"/>
                      <a:pt x="31" y="0"/>
                      <a:pt x="31" y="1"/>
                    </a:cubicBezTo>
                    <a:cubicBezTo>
                      <a:pt x="32" y="2"/>
                      <a:pt x="33" y="3"/>
                      <a:pt x="31" y="3"/>
                    </a:cubicBezTo>
                    <a:cubicBezTo>
                      <a:pt x="30" y="3"/>
                      <a:pt x="30" y="3"/>
                      <a:pt x="30" y="4"/>
                    </a:cubicBezTo>
                    <a:cubicBezTo>
                      <a:pt x="30" y="5"/>
                      <a:pt x="30" y="6"/>
                      <a:pt x="30" y="7"/>
                    </a:cubicBezTo>
                    <a:cubicBezTo>
                      <a:pt x="30" y="8"/>
                      <a:pt x="33" y="14"/>
                      <a:pt x="32" y="14"/>
                    </a:cubicBezTo>
                    <a:cubicBezTo>
                      <a:pt x="32" y="13"/>
                      <a:pt x="31" y="14"/>
                      <a:pt x="30" y="13"/>
                    </a:cubicBezTo>
                    <a:cubicBezTo>
                      <a:pt x="28" y="11"/>
                      <a:pt x="27" y="9"/>
                      <a:pt x="26" y="7"/>
                    </a:cubicBezTo>
                    <a:cubicBezTo>
                      <a:pt x="25" y="6"/>
                      <a:pt x="24" y="4"/>
                      <a:pt x="23" y="5"/>
                    </a:cubicBezTo>
                    <a:cubicBezTo>
                      <a:pt x="22" y="5"/>
                      <a:pt x="22" y="7"/>
                      <a:pt x="21" y="7"/>
                    </a:cubicBezTo>
                    <a:cubicBezTo>
                      <a:pt x="19" y="7"/>
                      <a:pt x="20" y="8"/>
                      <a:pt x="21" y="9"/>
                    </a:cubicBezTo>
                    <a:cubicBezTo>
                      <a:pt x="22" y="10"/>
                      <a:pt x="21" y="11"/>
                      <a:pt x="19" y="9"/>
                    </a:cubicBezTo>
                    <a:cubicBezTo>
                      <a:pt x="17" y="8"/>
                      <a:pt x="17" y="7"/>
                      <a:pt x="15" y="6"/>
                    </a:cubicBezTo>
                    <a:cubicBezTo>
                      <a:pt x="12" y="6"/>
                      <a:pt x="13" y="6"/>
                      <a:pt x="15" y="6"/>
                    </a:cubicBezTo>
                    <a:cubicBezTo>
                      <a:pt x="18" y="5"/>
                      <a:pt x="21" y="3"/>
                      <a:pt x="19" y="3"/>
                    </a:cubicBezTo>
                    <a:cubicBezTo>
                      <a:pt x="17" y="3"/>
                      <a:pt x="17" y="4"/>
                      <a:pt x="14" y="4"/>
                    </a:cubicBezTo>
                    <a:cubicBezTo>
                      <a:pt x="12" y="4"/>
                      <a:pt x="10" y="3"/>
                      <a:pt x="10" y="4"/>
                    </a:cubicBezTo>
                    <a:cubicBezTo>
                      <a:pt x="10" y="6"/>
                      <a:pt x="12" y="7"/>
                      <a:pt x="10" y="6"/>
                    </a:cubicBezTo>
                    <a:cubicBezTo>
                      <a:pt x="8" y="4"/>
                      <a:pt x="8" y="4"/>
                      <a:pt x="6" y="4"/>
                    </a:cubicBezTo>
                    <a:cubicBezTo>
                      <a:pt x="5" y="5"/>
                      <a:pt x="5" y="7"/>
                      <a:pt x="4" y="6"/>
                    </a:cubicBezTo>
                    <a:cubicBezTo>
                      <a:pt x="3" y="5"/>
                      <a:pt x="2" y="4"/>
                      <a:pt x="2" y="5"/>
                    </a:cubicBezTo>
                    <a:cubicBezTo>
                      <a:pt x="2" y="6"/>
                      <a:pt x="4" y="7"/>
                      <a:pt x="2" y="7"/>
                    </a:cubicBezTo>
                    <a:cubicBezTo>
                      <a:pt x="1" y="8"/>
                      <a:pt x="0" y="6"/>
                      <a:pt x="2" y="9"/>
                    </a:cubicBezTo>
                    <a:cubicBezTo>
                      <a:pt x="4" y="11"/>
                      <a:pt x="4" y="13"/>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9"/>
              <p:cNvSpPr>
                <a:spLocks/>
              </p:cNvSpPr>
              <p:nvPr/>
            </p:nvSpPr>
            <p:spPr bwMode="auto">
              <a:xfrm>
                <a:off x="5742" y="1060"/>
                <a:ext cx="17" cy="7"/>
              </a:xfrm>
              <a:custGeom>
                <a:avLst/>
                <a:gdLst>
                  <a:gd name="T0" fmla="*/ 12 w 13"/>
                  <a:gd name="T1" fmla="*/ 4 h 5"/>
                  <a:gd name="T2" fmla="*/ 11 w 13"/>
                  <a:gd name="T3" fmla="*/ 0 h 5"/>
                  <a:gd name="T4" fmla="*/ 7 w 13"/>
                  <a:gd name="T5" fmla="*/ 0 h 5"/>
                  <a:gd name="T6" fmla="*/ 1 w 13"/>
                  <a:gd name="T7" fmla="*/ 2 h 5"/>
                  <a:gd name="T8" fmla="*/ 5 w 13"/>
                  <a:gd name="T9" fmla="*/ 5 h 5"/>
                  <a:gd name="T10" fmla="*/ 12 w 13"/>
                  <a:gd name="T11" fmla="*/ 4 h 5"/>
                </a:gdLst>
                <a:ahLst/>
                <a:cxnLst>
                  <a:cxn ang="0">
                    <a:pos x="T0" y="T1"/>
                  </a:cxn>
                  <a:cxn ang="0">
                    <a:pos x="T2" y="T3"/>
                  </a:cxn>
                  <a:cxn ang="0">
                    <a:pos x="T4" y="T5"/>
                  </a:cxn>
                  <a:cxn ang="0">
                    <a:pos x="T6" y="T7"/>
                  </a:cxn>
                  <a:cxn ang="0">
                    <a:pos x="T8" y="T9"/>
                  </a:cxn>
                  <a:cxn ang="0">
                    <a:pos x="T10" y="T11"/>
                  </a:cxn>
                </a:cxnLst>
                <a:rect l="0" t="0" r="r" b="b"/>
                <a:pathLst>
                  <a:path w="13" h="5">
                    <a:moveTo>
                      <a:pt x="12" y="4"/>
                    </a:moveTo>
                    <a:cubicBezTo>
                      <a:pt x="13" y="3"/>
                      <a:pt x="12" y="0"/>
                      <a:pt x="11" y="0"/>
                    </a:cubicBezTo>
                    <a:cubicBezTo>
                      <a:pt x="10" y="0"/>
                      <a:pt x="8" y="0"/>
                      <a:pt x="7" y="0"/>
                    </a:cubicBezTo>
                    <a:cubicBezTo>
                      <a:pt x="6" y="0"/>
                      <a:pt x="0" y="2"/>
                      <a:pt x="1" y="2"/>
                    </a:cubicBezTo>
                    <a:cubicBezTo>
                      <a:pt x="2" y="2"/>
                      <a:pt x="4" y="5"/>
                      <a:pt x="5" y="5"/>
                    </a:cubicBezTo>
                    <a:cubicBezTo>
                      <a:pt x="5" y="5"/>
                      <a:pt x="11" y="5"/>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10"/>
              <p:cNvSpPr>
                <a:spLocks/>
              </p:cNvSpPr>
              <p:nvPr/>
            </p:nvSpPr>
            <p:spPr bwMode="auto">
              <a:xfrm>
                <a:off x="5747" y="1067"/>
                <a:ext cx="32" cy="15"/>
              </a:xfrm>
              <a:custGeom>
                <a:avLst/>
                <a:gdLst>
                  <a:gd name="T0" fmla="*/ 11 w 23"/>
                  <a:gd name="T1" fmla="*/ 11 h 11"/>
                  <a:gd name="T2" fmla="*/ 18 w 23"/>
                  <a:gd name="T3" fmla="*/ 8 h 11"/>
                  <a:gd name="T4" fmla="*/ 20 w 23"/>
                  <a:gd name="T5" fmla="*/ 6 h 11"/>
                  <a:gd name="T6" fmla="*/ 22 w 23"/>
                  <a:gd name="T7" fmla="*/ 5 h 11"/>
                  <a:gd name="T8" fmla="*/ 14 w 23"/>
                  <a:gd name="T9" fmla="*/ 2 h 11"/>
                  <a:gd name="T10" fmla="*/ 15 w 23"/>
                  <a:gd name="T11" fmla="*/ 0 h 11"/>
                  <a:gd name="T12" fmla="*/ 3 w 23"/>
                  <a:gd name="T13" fmla="*/ 0 h 11"/>
                  <a:gd name="T14" fmla="*/ 2 w 23"/>
                  <a:gd name="T15" fmla="*/ 1 h 11"/>
                  <a:gd name="T16" fmla="*/ 4 w 23"/>
                  <a:gd name="T17" fmla="*/ 4 h 11"/>
                  <a:gd name="T18" fmla="*/ 2 w 23"/>
                  <a:gd name="T19" fmla="*/ 8 h 11"/>
                  <a:gd name="T20" fmla="*/ 8 w 23"/>
                  <a:gd name="T21" fmla="*/ 8 h 11"/>
                  <a:gd name="T22" fmla="*/ 11 w 23"/>
                  <a:gd name="T23" fmla="*/ 9 h 11"/>
                  <a:gd name="T24" fmla="*/ 11 w 23"/>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1">
                    <a:moveTo>
                      <a:pt x="11" y="11"/>
                    </a:moveTo>
                    <a:cubicBezTo>
                      <a:pt x="13" y="10"/>
                      <a:pt x="16" y="10"/>
                      <a:pt x="18" y="8"/>
                    </a:cubicBezTo>
                    <a:cubicBezTo>
                      <a:pt x="19" y="7"/>
                      <a:pt x="18" y="6"/>
                      <a:pt x="20" y="6"/>
                    </a:cubicBezTo>
                    <a:cubicBezTo>
                      <a:pt x="22" y="5"/>
                      <a:pt x="23" y="5"/>
                      <a:pt x="22" y="5"/>
                    </a:cubicBezTo>
                    <a:cubicBezTo>
                      <a:pt x="21" y="4"/>
                      <a:pt x="14" y="4"/>
                      <a:pt x="14" y="2"/>
                    </a:cubicBezTo>
                    <a:cubicBezTo>
                      <a:pt x="14" y="0"/>
                      <a:pt x="16" y="0"/>
                      <a:pt x="15" y="0"/>
                    </a:cubicBezTo>
                    <a:cubicBezTo>
                      <a:pt x="14" y="0"/>
                      <a:pt x="4" y="0"/>
                      <a:pt x="3" y="0"/>
                    </a:cubicBezTo>
                    <a:cubicBezTo>
                      <a:pt x="2" y="0"/>
                      <a:pt x="1" y="0"/>
                      <a:pt x="2" y="1"/>
                    </a:cubicBezTo>
                    <a:cubicBezTo>
                      <a:pt x="4" y="3"/>
                      <a:pt x="5" y="3"/>
                      <a:pt x="4" y="4"/>
                    </a:cubicBezTo>
                    <a:cubicBezTo>
                      <a:pt x="3" y="4"/>
                      <a:pt x="0" y="8"/>
                      <a:pt x="2" y="8"/>
                    </a:cubicBezTo>
                    <a:cubicBezTo>
                      <a:pt x="3" y="8"/>
                      <a:pt x="6" y="9"/>
                      <a:pt x="8" y="8"/>
                    </a:cubicBezTo>
                    <a:cubicBezTo>
                      <a:pt x="10" y="8"/>
                      <a:pt x="11" y="7"/>
                      <a:pt x="11" y="9"/>
                    </a:cubicBezTo>
                    <a:cubicBezTo>
                      <a:pt x="11" y="10"/>
                      <a:pt x="8" y="11"/>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11"/>
              <p:cNvSpPr>
                <a:spLocks/>
              </p:cNvSpPr>
              <p:nvPr/>
            </p:nvSpPr>
            <p:spPr bwMode="auto">
              <a:xfrm>
                <a:off x="5722" y="1027"/>
                <a:ext cx="76" cy="22"/>
              </a:xfrm>
              <a:custGeom>
                <a:avLst/>
                <a:gdLst>
                  <a:gd name="T0" fmla="*/ 6 w 55"/>
                  <a:gd name="T1" fmla="*/ 5 h 16"/>
                  <a:gd name="T2" fmla="*/ 5 w 55"/>
                  <a:gd name="T3" fmla="*/ 7 h 16"/>
                  <a:gd name="T4" fmla="*/ 6 w 55"/>
                  <a:gd name="T5" fmla="*/ 8 h 16"/>
                  <a:gd name="T6" fmla="*/ 12 w 55"/>
                  <a:gd name="T7" fmla="*/ 9 h 16"/>
                  <a:gd name="T8" fmla="*/ 20 w 55"/>
                  <a:gd name="T9" fmla="*/ 9 h 16"/>
                  <a:gd name="T10" fmla="*/ 26 w 55"/>
                  <a:gd name="T11" fmla="*/ 9 h 16"/>
                  <a:gd name="T12" fmla="*/ 20 w 55"/>
                  <a:gd name="T13" fmla="*/ 10 h 16"/>
                  <a:gd name="T14" fmla="*/ 21 w 55"/>
                  <a:gd name="T15" fmla="*/ 12 h 16"/>
                  <a:gd name="T16" fmla="*/ 17 w 55"/>
                  <a:gd name="T17" fmla="*/ 12 h 16"/>
                  <a:gd name="T18" fmla="*/ 16 w 55"/>
                  <a:gd name="T19" fmla="*/ 13 h 16"/>
                  <a:gd name="T20" fmla="*/ 24 w 55"/>
                  <a:gd name="T21" fmla="*/ 14 h 16"/>
                  <a:gd name="T22" fmla="*/ 30 w 55"/>
                  <a:gd name="T23" fmla="*/ 15 h 16"/>
                  <a:gd name="T24" fmla="*/ 38 w 55"/>
                  <a:gd name="T25" fmla="*/ 15 h 16"/>
                  <a:gd name="T26" fmla="*/ 44 w 55"/>
                  <a:gd name="T27" fmla="*/ 14 h 16"/>
                  <a:gd name="T28" fmla="*/ 48 w 55"/>
                  <a:gd name="T29" fmla="*/ 10 h 16"/>
                  <a:gd name="T30" fmla="*/ 55 w 55"/>
                  <a:gd name="T31" fmla="*/ 6 h 16"/>
                  <a:gd name="T32" fmla="*/ 51 w 55"/>
                  <a:gd name="T33" fmla="*/ 4 h 16"/>
                  <a:gd name="T34" fmla="*/ 42 w 55"/>
                  <a:gd name="T35" fmla="*/ 3 h 16"/>
                  <a:gd name="T36" fmla="*/ 37 w 55"/>
                  <a:gd name="T37" fmla="*/ 2 h 16"/>
                  <a:gd name="T38" fmla="*/ 34 w 55"/>
                  <a:gd name="T39" fmla="*/ 3 h 16"/>
                  <a:gd name="T40" fmla="*/ 32 w 55"/>
                  <a:gd name="T41" fmla="*/ 3 h 16"/>
                  <a:gd name="T42" fmla="*/ 33 w 55"/>
                  <a:gd name="T43" fmla="*/ 1 h 16"/>
                  <a:gd name="T44" fmla="*/ 30 w 55"/>
                  <a:gd name="T45" fmla="*/ 0 h 16"/>
                  <a:gd name="T46" fmla="*/ 27 w 55"/>
                  <a:gd name="T47" fmla="*/ 1 h 16"/>
                  <a:gd name="T48" fmla="*/ 28 w 55"/>
                  <a:gd name="T49" fmla="*/ 3 h 16"/>
                  <a:gd name="T50" fmla="*/ 27 w 55"/>
                  <a:gd name="T51" fmla="*/ 6 h 16"/>
                  <a:gd name="T52" fmla="*/ 25 w 55"/>
                  <a:gd name="T53" fmla="*/ 4 h 16"/>
                  <a:gd name="T54" fmla="*/ 23 w 55"/>
                  <a:gd name="T55" fmla="*/ 3 h 16"/>
                  <a:gd name="T56" fmla="*/ 19 w 55"/>
                  <a:gd name="T57" fmla="*/ 3 h 16"/>
                  <a:gd name="T58" fmla="*/ 12 w 55"/>
                  <a:gd name="T59" fmla="*/ 0 h 16"/>
                  <a:gd name="T60" fmla="*/ 12 w 55"/>
                  <a:gd name="T61" fmla="*/ 0 h 16"/>
                  <a:gd name="T62" fmla="*/ 13 w 55"/>
                  <a:gd name="T63" fmla="*/ 2 h 16"/>
                  <a:gd name="T64" fmla="*/ 12 w 55"/>
                  <a:gd name="T65" fmla="*/ 3 h 16"/>
                  <a:gd name="T66" fmla="*/ 9 w 55"/>
                  <a:gd name="T67" fmla="*/ 1 h 16"/>
                  <a:gd name="T68" fmla="*/ 9 w 55"/>
                  <a:gd name="T69" fmla="*/ 3 h 16"/>
                  <a:gd name="T70" fmla="*/ 9 w 55"/>
                  <a:gd name="T71" fmla="*/ 4 h 16"/>
                  <a:gd name="T72" fmla="*/ 7 w 55"/>
                  <a:gd name="T73" fmla="*/ 3 h 16"/>
                  <a:gd name="T74" fmla="*/ 6 w 55"/>
                  <a:gd name="T75" fmla="*/ 2 h 16"/>
                  <a:gd name="T76" fmla="*/ 6 w 55"/>
                  <a:gd name="T77" fmla="*/ 2 h 16"/>
                  <a:gd name="T78" fmla="*/ 4 w 55"/>
                  <a:gd name="T79" fmla="*/ 2 h 16"/>
                  <a:gd name="T80" fmla="*/ 5 w 55"/>
                  <a:gd name="T81" fmla="*/ 3 h 16"/>
                  <a:gd name="T82" fmla="*/ 1 w 55"/>
                  <a:gd name="T83" fmla="*/ 4 h 16"/>
                  <a:gd name="T84" fmla="*/ 6 w 55"/>
                  <a:gd name="T85"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 h="16">
                    <a:moveTo>
                      <a:pt x="6" y="5"/>
                    </a:moveTo>
                    <a:cubicBezTo>
                      <a:pt x="5" y="6"/>
                      <a:pt x="6" y="7"/>
                      <a:pt x="5" y="7"/>
                    </a:cubicBezTo>
                    <a:cubicBezTo>
                      <a:pt x="5" y="7"/>
                      <a:pt x="4" y="7"/>
                      <a:pt x="6" y="8"/>
                    </a:cubicBezTo>
                    <a:cubicBezTo>
                      <a:pt x="7" y="9"/>
                      <a:pt x="10" y="9"/>
                      <a:pt x="12" y="9"/>
                    </a:cubicBezTo>
                    <a:cubicBezTo>
                      <a:pt x="14" y="9"/>
                      <a:pt x="18" y="9"/>
                      <a:pt x="20" y="9"/>
                    </a:cubicBezTo>
                    <a:cubicBezTo>
                      <a:pt x="21" y="8"/>
                      <a:pt x="27" y="8"/>
                      <a:pt x="26" y="9"/>
                    </a:cubicBezTo>
                    <a:cubicBezTo>
                      <a:pt x="25" y="9"/>
                      <a:pt x="21" y="10"/>
                      <a:pt x="20" y="10"/>
                    </a:cubicBezTo>
                    <a:cubicBezTo>
                      <a:pt x="19" y="10"/>
                      <a:pt x="20" y="12"/>
                      <a:pt x="21" y="12"/>
                    </a:cubicBezTo>
                    <a:cubicBezTo>
                      <a:pt x="21" y="12"/>
                      <a:pt x="21" y="12"/>
                      <a:pt x="17" y="12"/>
                    </a:cubicBezTo>
                    <a:cubicBezTo>
                      <a:pt x="13" y="12"/>
                      <a:pt x="11" y="11"/>
                      <a:pt x="16" y="13"/>
                    </a:cubicBezTo>
                    <a:cubicBezTo>
                      <a:pt x="20" y="14"/>
                      <a:pt x="20" y="15"/>
                      <a:pt x="24" y="14"/>
                    </a:cubicBezTo>
                    <a:cubicBezTo>
                      <a:pt x="28" y="14"/>
                      <a:pt x="27" y="14"/>
                      <a:pt x="30" y="15"/>
                    </a:cubicBezTo>
                    <a:cubicBezTo>
                      <a:pt x="33" y="16"/>
                      <a:pt x="35" y="16"/>
                      <a:pt x="38" y="15"/>
                    </a:cubicBezTo>
                    <a:cubicBezTo>
                      <a:pt x="40" y="14"/>
                      <a:pt x="42" y="14"/>
                      <a:pt x="44" y="14"/>
                    </a:cubicBezTo>
                    <a:cubicBezTo>
                      <a:pt x="46" y="13"/>
                      <a:pt x="47" y="11"/>
                      <a:pt x="48" y="10"/>
                    </a:cubicBezTo>
                    <a:cubicBezTo>
                      <a:pt x="50" y="9"/>
                      <a:pt x="55" y="7"/>
                      <a:pt x="55" y="6"/>
                    </a:cubicBezTo>
                    <a:cubicBezTo>
                      <a:pt x="54" y="5"/>
                      <a:pt x="53" y="4"/>
                      <a:pt x="51" y="4"/>
                    </a:cubicBezTo>
                    <a:cubicBezTo>
                      <a:pt x="50" y="4"/>
                      <a:pt x="45" y="4"/>
                      <a:pt x="42" y="3"/>
                    </a:cubicBezTo>
                    <a:cubicBezTo>
                      <a:pt x="40" y="2"/>
                      <a:pt x="38" y="1"/>
                      <a:pt x="37" y="2"/>
                    </a:cubicBezTo>
                    <a:cubicBezTo>
                      <a:pt x="36" y="2"/>
                      <a:pt x="36" y="3"/>
                      <a:pt x="34" y="3"/>
                    </a:cubicBezTo>
                    <a:cubicBezTo>
                      <a:pt x="33" y="4"/>
                      <a:pt x="32" y="4"/>
                      <a:pt x="32" y="3"/>
                    </a:cubicBezTo>
                    <a:cubicBezTo>
                      <a:pt x="32" y="3"/>
                      <a:pt x="33" y="2"/>
                      <a:pt x="33" y="1"/>
                    </a:cubicBezTo>
                    <a:cubicBezTo>
                      <a:pt x="32" y="0"/>
                      <a:pt x="31" y="0"/>
                      <a:pt x="30" y="0"/>
                    </a:cubicBezTo>
                    <a:cubicBezTo>
                      <a:pt x="30" y="1"/>
                      <a:pt x="26" y="0"/>
                      <a:pt x="27" y="1"/>
                    </a:cubicBezTo>
                    <a:cubicBezTo>
                      <a:pt x="28" y="2"/>
                      <a:pt x="29" y="2"/>
                      <a:pt x="28" y="3"/>
                    </a:cubicBezTo>
                    <a:cubicBezTo>
                      <a:pt x="28" y="4"/>
                      <a:pt x="29" y="7"/>
                      <a:pt x="27" y="6"/>
                    </a:cubicBezTo>
                    <a:cubicBezTo>
                      <a:pt x="26" y="5"/>
                      <a:pt x="25" y="4"/>
                      <a:pt x="25" y="4"/>
                    </a:cubicBezTo>
                    <a:cubicBezTo>
                      <a:pt x="25" y="3"/>
                      <a:pt x="24" y="3"/>
                      <a:pt x="23" y="3"/>
                    </a:cubicBezTo>
                    <a:cubicBezTo>
                      <a:pt x="22" y="3"/>
                      <a:pt x="20" y="3"/>
                      <a:pt x="19" y="3"/>
                    </a:cubicBezTo>
                    <a:cubicBezTo>
                      <a:pt x="18" y="2"/>
                      <a:pt x="14" y="0"/>
                      <a:pt x="12" y="0"/>
                    </a:cubicBezTo>
                    <a:cubicBezTo>
                      <a:pt x="11" y="0"/>
                      <a:pt x="11" y="0"/>
                      <a:pt x="12" y="0"/>
                    </a:cubicBezTo>
                    <a:cubicBezTo>
                      <a:pt x="13" y="0"/>
                      <a:pt x="14" y="1"/>
                      <a:pt x="13" y="2"/>
                    </a:cubicBezTo>
                    <a:cubicBezTo>
                      <a:pt x="13" y="2"/>
                      <a:pt x="14" y="3"/>
                      <a:pt x="12" y="3"/>
                    </a:cubicBezTo>
                    <a:cubicBezTo>
                      <a:pt x="11" y="2"/>
                      <a:pt x="9" y="1"/>
                      <a:pt x="9" y="1"/>
                    </a:cubicBezTo>
                    <a:cubicBezTo>
                      <a:pt x="9" y="2"/>
                      <a:pt x="8" y="1"/>
                      <a:pt x="9" y="3"/>
                    </a:cubicBezTo>
                    <a:cubicBezTo>
                      <a:pt x="10" y="4"/>
                      <a:pt x="10" y="5"/>
                      <a:pt x="9" y="4"/>
                    </a:cubicBezTo>
                    <a:cubicBezTo>
                      <a:pt x="8" y="4"/>
                      <a:pt x="7" y="3"/>
                      <a:pt x="7" y="3"/>
                    </a:cubicBezTo>
                    <a:cubicBezTo>
                      <a:pt x="6" y="3"/>
                      <a:pt x="5" y="3"/>
                      <a:pt x="6" y="2"/>
                    </a:cubicBezTo>
                    <a:cubicBezTo>
                      <a:pt x="7" y="2"/>
                      <a:pt x="7" y="2"/>
                      <a:pt x="6" y="2"/>
                    </a:cubicBezTo>
                    <a:cubicBezTo>
                      <a:pt x="4" y="2"/>
                      <a:pt x="2" y="2"/>
                      <a:pt x="4" y="2"/>
                    </a:cubicBezTo>
                    <a:cubicBezTo>
                      <a:pt x="5" y="2"/>
                      <a:pt x="6" y="3"/>
                      <a:pt x="5" y="3"/>
                    </a:cubicBezTo>
                    <a:cubicBezTo>
                      <a:pt x="4" y="3"/>
                      <a:pt x="0" y="3"/>
                      <a:pt x="1" y="4"/>
                    </a:cubicBezTo>
                    <a:cubicBezTo>
                      <a:pt x="3" y="4"/>
                      <a:pt x="6" y="5"/>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12"/>
              <p:cNvSpPr>
                <a:spLocks/>
              </p:cNvSpPr>
              <p:nvPr/>
            </p:nvSpPr>
            <p:spPr bwMode="auto">
              <a:xfrm>
                <a:off x="5670" y="1056"/>
                <a:ext cx="14" cy="11"/>
              </a:xfrm>
              <a:custGeom>
                <a:avLst/>
                <a:gdLst>
                  <a:gd name="T0" fmla="*/ 4 w 10"/>
                  <a:gd name="T1" fmla="*/ 4 h 8"/>
                  <a:gd name="T2" fmla="*/ 7 w 10"/>
                  <a:gd name="T3" fmla="*/ 7 h 8"/>
                  <a:gd name="T4" fmla="*/ 9 w 10"/>
                  <a:gd name="T5" fmla="*/ 7 h 8"/>
                  <a:gd name="T6" fmla="*/ 4 w 10"/>
                  <a:gd name="T7" fmla="*/ 3 h 8"/>
                  <a:gd name="T8" fmla="*/ 2 w 10"/>
                  <a:gd name="T9" fmla="*/ 1 h 8"/>
                  <a:gd name="T10" fmla="*/ 0 w 10"/>
                  <a:gd name="T11" fmla="*/ 1 h 8"/>
                  <a:gd name="T12" fmla="*/ 4 w 1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4" y="4"/>
                    </a:moveTo>
                    <a:cubicBezTo>
                      <a:pt x="4" y="6"/>
                      <a:pt x="6" y="7"/>
                      <a:pt x="7" y="7"/>
                    </a:cubicBezTo>
                    <a:cubicBezTo>
                      <a:pt x="8" y="8"/>
                      <a:pt x="10" y="8"/>
                      <a:pt x="9" y="7"/>
                    </a:cubicBezTo>
                    <a:cubicBezTo>
                      <a:pt x="8" y="7"/>
                      <a:pt x="5" y="4"/>
                      <a:pt x="4" y="3"/>
                    </a:cubicBezTo>
                    <a:cubicBezTo>
                      <a:pt x="4" y="2"/>
                      <a:pt x="3" y="1"/>
                      <a:pt x="2" y="1"/>
                    </a:cubicBezTo>
                    <a:cubicBezTo>
                      <a:pt x="1" y="0"/>
                      <a:pt x="0" y="1"/>
                      <a:pt x="0" y="1"/>
                    </a:cubicBezTo>
                    <a:cubicBezTo>
                      <a:pt x="1" y="2"/>
                      <a:pt x="3" y="3"/>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13"/>
              <p:cNvSpPr>
                <a:spLocks/>
              </p:cNvSpPr>
              <p:nvPr/>
            </p:nvSpPr>
            <p:spPr bwMode="auto">
              <a:xfrm>
                <a:off x="6003" y="1183"/>
                <a:ext cx="1"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14"/>
              <p:cNvSpPr>
                <a:spLocks/>
              </p:cNvSpPr>
              <p:nvPr/>
            </p:nvSpPr>
            <p:spPr bwMode="auto">
              <a:xfrm>
                <a:off x="5988" y="1089"/>
                <a:ext cx="140" cy="98"/>
              </a:xfrm>
              <a:custGeom>
                <a:avLst/>
                <a:gdLst>
                  <a:gd name="T0" fmla="*/ 2 w 102"/>
                  <a:gd name="T1" fmla="*/ 61 h 71"/>
                  <a:gd name="T2" fmla="*/ 8 w 102"/>
                  <a:gd name="T3" fmla="*/ 62 h 71"/>
                  <a:gd name="T4" fmla="*/ 11 w 102"/>
                  <a:gd name="T5" fmla="*/ 62 h 71"/>
                  <a:gd name="T6" fmla="*/ 13 w 102"/>
                  <a:gd name="T7" fmla="*/ 63 h 71"/>
                  <a:gd name="T8" fmla="*/ 13 w 102"/>
                  <a:gd name="T9" fmla="*/ 65 h 71"/>
                  <a:gd name="T10" fmla="*/ 12 w 102"/>
                  <a:gd name="T11" fmla="*/ 68 h 71"/>
                  <a:gd name="T12" fmla="*/ 20 w 102"/>
                  <a:gd name="T13" fmla="*/ 70 h 71"/>
                  <a:gd name="T14" fmla="*/ 29 w 102"/>
                  <a:gd name="T15" fmla="*/ 70 h 71"/>
                  <a:gd name="T16" fmla="*/ 35 w 102"/>
                  <a:gd name="T17" fmla="*/ 70 h 71"/>
                  <a:gd name="T18" fmla="*/ 24 w 102"/>
                  <a:gd name="T19" fmla="*/ 58 h 71"/>
                  <a:gd name="T20" fmla="*/ 22 w 102"/>
                  <a:gd name="T21" fmla="*/ 52 h 71"/>
                  <a:gd name="T22" fmla="*/ 24 w 102"/>
                  <a:gd name="T23" fmla="*/ 49 h 71"/>
                  <a:gd name="T24" fmla="*/ 27 w 102"/>
                  <a:gd name="T25" fmla="*/ 46 h 71"/>
                  <a:gd name="T26" fmla="*/ 29 w 102"/>
                  <a:gd name="T27" fmla="*/ 43 h 71"/>
                  <a:gd name="T28" fmla="*/ 26 w 102"/>
                  <a:gd name="T29" fmla="*/ 41 h 71"/>
                  <a:gd name="T30" fmla="*/ 33 w 102"/>
                  <a:gd name="T31" fmla="*/ 41 h 71"/>
                  <a:gd name="T32" fmla="*/ 35 w 102"/>
                  <a:gd name="T33" fmla="*/ 39 h 71"/>
                  <a:gd name="T34" fmla="*/ 32 w 102"/>
                  <a:gd name="T35" fmla="*/ 36 h 71"/>
                  <a:gd name="T36" fmla="*/ 36 w 102"/>
                  <a:gd name="T37" fmla="*/ 34 h 71"/>
                  <a:gd name="T38" fmla="*/ 40 w 102"/>
                  <a:gd name="T39" fmla="*/ 32 h 71"/>
                  <a:gd name="T40" fmla="*/ 41 w 102"/>
                  <a:gd name="T41" fmla="*/ 29 h 71"/>
                  <a:gd name="T42" fmla="*/ 46 w 102"/>
                  <a:gd name="T43" fmla="*/ 26 h 71"/>
                  <a:gd name="T44" fmla="*/ 48 w 102"/>
                  <a:gd name="T45" fmla="*/ 25 h 71"/>
                  <a:gd name="T46" fmla="*/ 51 w 102"/>
                  <a:gd name="T47" fmla="*/ 23 h 71"/>
                  <a:gd name="T48" fmla="*/ 60 w 102"/>
                  <a:gd name="T49" fmla="*/ 18 h 71"/>
                  <a:gd name="T50" fmla="*/ 94 w 102"/>
                  <a:gd name="T51" fmla="*/ 9 h 71"/>
                  <a:gd name="T52" fmla="*/ 97 w 102"/>
                  <a:gd name="T53" fmla="*/ 1 h 71"/>
                  <a:gd name="T54" fmla="*/ 84 w 102"/>
                  <a:gd name="T55" fmla="*/ 3 h 71"/>
                  <a:gd name="T56" fmla="*/ 83 w 102"/>
                  <a:gd name="T57" fmla="*/ 5 h 71"/>
                  <a:gd name="T58" fmla="*/ 64 w 102"/>
                  <a:gd name="T59" fmla="*/ 9 h 71"/>
                  <a:gd name="T60" fmla="*/ 53 w 102"/>
                  <a:gd name="T61" fmla="*/ 10 h 71"/>
                  <a:gd name="T62" fmla="*/ 49 w 102"/>
                  <a:gd name="T63" fmla="*/ 12 h 71"/>
                  <a:gd name="T64" fmla="*/ 43 w 102"/>
                  <a:gd name="T65" fmla="*/ 13 h 71"/>
                  <a:gd name="T66" fmla="*/ 36 w 102"/>
                  <a:gd name="T67" fmla="*/ 17 h 71"/>
                  <a:gd name="T68" fmla="*/ 31 w 102"/>
                  <a:gd name="T69" fmla="*/ 20 h 71"/>
                  <a:gd name="T70" fmla="*/ 26 w 102"/>
                  <a:gd name="T71" fmla="*/ 21 h 71"/>
                  <a:gd name="T72" fmla="*/ 30 w 102"/>
                  <a:gd name="T73" fmla="*/ 23 h 71"/>
                  <a:gd name="T74" fmla="*/ 31 w 102"/>
                  <a:gd name="T75" fmla="*/ 26 h 71"/>
                  <a:gd name="T76" fmla="*/ 25 w 102"/>
                  <a:gd name="T77" fmla="*/ 28 h 71"/>
                  <a:gd name="T78" fmla="*/ 23 w 102"/>
                  <a:gd name="T79" fmla="*/ 31 h 71"/>
                  <a:gd name="T80" fmla="*/ 22 w 102"/>
                  <a:gd name="T81" fmla="*/ 32 h 71"/>
                  <a:gd name="T82" fmla="*/ 19 w 102"/>
                  <a:gd name="T83" fmla="*/ 35 h 71"/>
                  <a:gd name="T84" fmla="*/ 15 w 102"/>
                  <a:gd name="T85" fmla="*/ 38 h 71"/>
                  <a:gd name="T86" fmla="*/ 21 w 102"/>
                  <a:gd name="T87" fmla="*/ 38 h 71"/>
                  <a:gd name="T88" fmla="*/ 17 w 102"/>
                  <a:gd name="T89" fmla="*/ 42 h 71"/>
                  <a:gd name="T90" fmla="*/ 10 w 102"/>
                  <a:gd name="T91" fmla="*/ 44 h 71"/>
                  <a:gd name="T92" fmla="*/ 6 w 102"/>
                  <a:gd name="T93" fmla="*/ 47 h 71"/>
                  <a:gd name="T94" fmla="*/ 8 w 102"/>
                  <a:gd name="T95" fmla="*/ 49 h 71"/>
                  <a:gd name="T96" fmla="*/ 6 w 102"/>
                  <a:gd name="T97" fmla="*/ 53 h 71"/>
                  <a:gd name="T98" fmla="*/ 0 w 102"/>
                  <a:gd name="T9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 h="71">
                    <a:moveTo>
                      <a:pt x="0" y="56"/>
                    </a:moveTo>
                    <a:cubicBezTo>
                      <a:pt x="0" y="58"/>
                      <a:pt x="0" y="61"/>
                      <a:pt x="2" y="61"/>
                    </a:cubicBezTo>
                    <a:cubicBezTo>
                      <a:pt x="4" y="61"/>
                      <a:pt x="5" y="60"/>
                      <a:pt x="6" y="61"/>
                    </a:cubicBezTo>
                    <a:cubicBezTo>
                      <a:pt x="8" y="61"/>
                      <a:pt x="7" y="62"/>
                      <a:pt x="8" y="62"/>
                    </a:cubicBezTo>
                    <a:cubicBezTo>
                      <a:pt x="10" y="62"/>
                      <a:pt x="11" y="61"/>
                      <a:pt x="11" y="61"/>
                    </a:cubicBezTo>
                    <a:cubicBezTo>
                      <a:pt x="11" y="61"/>
                      <a:pt x="11" y="61"/>
                      <a:pt x="11" y="62"/>
                    </a:cubicBezTo>
                    <a:cubicBezTo>
                      <a:pt x="12" y="62"/>
                      <a:pt x="13" y="62"/>
                      <a:pt x="14" y="62"/>
                    </a:cubicBezTo>
                    <a:cubicBezTo>
                      <a:pt x="14" y="62"/>
                      <a:pt x="13" y="63"/>
                      <a:pt x="13" y="63"/>
                    </a:cubicBezTo>
                    <a:cubicBezTo>
                      <a:pt x="12" y="63"/>
                      <a:pt x="12" y="64"/>
                      <a:pt x="14" y="64"/>
                    </a:cubicBezTo>
                    <a:cubicBezTo>
                      <a:pt x="16" y="64"/>
                      <a:pt x="14" y="65"/>
                      <a:pt x="13" y="65"/>
                    </a:cubicBezTo>
                    <a:cubicBezTo>
                      <a:pt x="12" y="65"/>
                      <a:pt x="12" y="66"/>
                      <a:pt x="12" y="67"/>
                    </a:cubicBezTo>
                    <a:cubicBezTo>
                      <a:pt x="12" y="68"/>
                      <a:pt x="12" y="68"/>
                      <a:pt x="12" y="68"/>
                    </a:cubicBezTo>
                    <a:cubicBezTo>
                      <a:pt x="12" y="68"/>
                      <a:pt x="13" y="68"/>
                      <a:pt x="14" y="69"/>
                    </a:cubicBezTo>
                    <a:cubicBezTo>
                      <a:pt x="16" y="69"/>
                      <a:pt x="18" y="70"/>
                      <a:pt x="20" y="70"/>
                    </a:cubicBezTo>
                    <a:cubicBezTo>
                      <a:pt x="22" y="71"/>
                      <a:pt x="20" y="70"/>
                      <a:pt x="23" y="70"/>
                    </a:cubicBezTo>
                    <a:cubicBezTo>
                      <a:pt x="25" y="70"/>
                      <a:pt x="28" y="70"/>
                      <a:pt x="29" y="70"/>
                    </a:cubicBezTo>
                    <a:cubicBezTo>
                      <a:pt x="31" y="70"/>
                      <a:pt x="30" y="70"/>
                      <a:pt x="32" y="70"/>
                    </a:cubicBezTo>
                    <a:cubicBezTo>
                      <a:pt x="34" y="71"/>
                      <a:pt x="35" y="71"/>
                      <a:pt x="35" y="70"/>
                    </a:cubicBezTo>
                    <a:cubicBezTo>
                      <a:pt x="34" y="69"/>
                      <a:pt x="33" y="69"/>
                      <a:pt x="32" y="68"/>
                    </a:cubicBezTo>
                    <a:cubicBezTo>
                      <a:pt x="30" y="67"/>
                      <a:pt x="24" y="60"/>
                      <a:pt x="24" y="58"/>
                    </a:cubicBezTo>
                    <a:cubicBezTo>
                      <a:pt x="24" y="56"/>
                      <a:pt x="23" y="56"/>
                      <a:pt x="23" y="55"/>
                    </a:cubicBezTo>
                    <a:cubicBezTo>
                      <a:pt x="23" y="54"/>
                      <a:pt x="23" y="53"/>
                      <a:pt x="22" y="52"/>
                    </a:cubicBezTo>
                    <a:cubicBezTo>
                      <a:pt x="21" y="51"/>
                      <a:pt x="21" y="51"/>
                      <a:pt x="22" y="50"/>
                    </a:cubicBezTo>
                    <a:cubicBezTo>
                      <a:pt x="23" y="50"/>
                      <a:pt x="25" y="49"/>
                      <a:pt x="24" y="49"/>
                    </a:cubicBezTo>
                    <a:cubicBezTo>
                      <a:pt x="23" y="48"/>
                      <a:pt x="23" y="47"/>
                      <a:pt x="25" y="47"/>
                    </a:cubicBezTo>
                    <a:cubicBezTo>
                      <a:pt x="27" y="47"/>
                      <a:pt x="29" y="47"/>
                      <a:pt x="27" y="46"/>
                    </a:cubicBezTo>
                    <a:cubicBezTo>
                      <a:pt x="26" y="45"/>
                      <a:pt x="24" y="45"/>
                      <a:pt x="26" y="45"/>
                    </a:cubicBezTo>
                    <a:cubicBezTo>
                      <a:pt x="27" y="44"/>
                      <a:pt x="32" y="44"/>
                      <a:pt x="29" y="43"/>
                    </a:cubicBezTo>
                    <a:cubicBezTo>
                      <a:pt x="27" y="42"/>
                      <a:pt x="26" y="42"/>
                      <a:pt x="25" y="42"/>
                    </a:cubicBezTo>
                    <a:cubicBezTo>
                      <a:pt x="23" y="41"/>
                      <a:pt x="24" y="40"/>
                      <a:pt x="26" y="41"/>
                    </a:cubicBezTo>
                    <a:cubicBezTo>
                      <a:pt x="28" y="42"/>
                      <a:pt x="29" y="42"/>
                      <a:pt x="30" y="41"/>
                    </a:cubicBezTo>
                    <a:cubicBezTo>
                      <a:pt x="32" y="41"/>
                      <a:pt x="34" y="42"/>
                      <a:pt x="33" y="41"/>
                    </a:cubicBezTo>
                    <a:cubicBezTo>
                      <a:pt x="32" y="39"/>
                      <a:pt x="30" y="38"/>
                      <a:pt x="32" y="38"/>
                    </a:cubicBezTo>
                    <a:cubicBezTo>
                      <a:pt x="34" y="39"/>
                      <a:pt x="35" y="40"/>
                      <a:pt x="35" y="39"/>
                    </a:cubicBezTo>
                    <a:cubicBezTo>
                      <a:pt x="35" y="38"/>
                      <a:pt x="37" y="38"/>
                      <a:pt x="34" y="37"/>
                    </a:cubicBezTo>
                    <a:cubicBezTo>
                      <a:pt x="32" y="36"/>
                      <a:pt x="29" y="36"/>
                      <a:pt x="32" y="36"/>
                    </a:cubicBezTo>
                    <a:cubicBezTo>
                      <a:pt x="34" y="36"/>
                      <a:pt x="36" y="37"/>
                      <a:pt x="37" y="36"/>
                    </a:cubicBezTo>
                    <a:cubicBezTo>
                      <a:pt x="37" y="36"/>
                      <a:pt x="38" y="36"/>
                      <a:pt x="36" y="34"/>
                    </a:cubicBezTo>
                    <a:cubicBezTo>
                      <a:pt x="35" y="33"/>
                      <a:pt x="35" y="32"/>
                      <a:pt x="36" y="33"/>
                    </a:cubicBezTo>
                    <a:cubicBezTo>
                      <a:pt x="37" y="34"/>
                      <a:pt x="40" y="33"/>
                      <a:pt x="40" y="32"/>
                    </a:cubicBezTo>
                    <a:cubicBezTo>
                      <a:pt x="41" y="30"/>
                      <a:pt x="44" y="31"/>
                      <a:pt x="42" y="30"/>
                    </a:cubicBezTo>
                    <a:cubicBezTo>
                      <a:pt x="41" y="29"/>
                      <a:pt x="39" y="29"/>
                      <a:pt x="41" y="29"/>
                    </a:cubicBezTo>
                    <a:cubicBezTo>
                      <a:pt x="43" y="29"/>
                      <a:pt x="45" y="28"/>
                      <a:pt x="45" y="27"/>
                    </a:cubicBezTo>
                    <a:cubicBezTo>
                      <a:pt x="45" y="26"/>
                      <a:pt x="45" y="26"/>
                      <a:pt x="46" y="26"/>
                    </a:cubicBezTo>
                    <a:cubicBezTo>
                      <a:pt x="47" y="27"/>
                      <a:pt x="48" y="28"/>
                      <a:pt x="48" y="27"/>
                    </a:cubicBezTo>
                    <a:cubicBezTo>
                      <a:pt x="48" y="26"/>
                      <a:pt x="46" y="25"/>
                      <a:pt x="48" y="25"/>
                    </a:cubicBezTo>
                    <a:cubicBezTo>
                      <a:pt x="50" y="25"/>
                      <a:pt x="52" y="25"/>
                      <a:pt x="52" y="25"/>
                    </a:cubicBezTo>
                    <a:cubicBezTo>
                      <a:pt x="53" y="24"/>
                      <a:pt x="52" y="23"/>
                      <a:pt x="51" y="23"/>
                    </a:cubicBezTo>
                    <a:cubicBezTo>
                      <a:pt x="50" y="23"/>
                      <a:pt x="50" y="23"/>
                      <a:pt x="52" y="22"/>
                    </a:cubicBezTo>
                    <a:cubicBezTo>
                      <a:pt x="54" y="21"/>
                      <a:pt x="57" y="19"/>
                      <a:pt x="60" y="18"/>
                    </a:cubicBezTo>
                    <a:cubicBezTo>
                      <a:pt x="63" y="18"/>
                      <a:pt x="72" y="16"/>
                      <a:pt x="75" y="15"/>
                    </a:cubicBezTo>
                    <a:cubicBezTo>
                      <a:pt x="77" y="13"/>
                      <a:pt x="90" y="11"/>
                      <a:pt x="94" y="9"/>
                    </a:cubicBezTo>
                    <a:cubicBezTo>
                      <a:pt x="98" y="7"/>
                      <a:pt x="102" y="4"/>
                      <a:pt x="101" y="3"/>
                    </a:cubicBezTo>
                    <a:cubicBezTo>
                      <a:pt x="100" y="2"/>
                      <a:pt x="99" y="0"/>
                      <a:pt x="97" y="1"/>
                    </a:cubicBezTo>
                    <a:cubicBezTo>
                      <a:pt x="94" y="1"/>
                      <a:pt x="92" y="0"/>
                      <a:pt x="90" y="1"/>
                    </a:cubicBezTo>
                    <a:cubicBezTo>
                      <a:pt x="88" y="1"/>
                      <a:pt x="85" y="3"/>
                      <a:pt x="84" y="3"/>
                    </a:cubicBezTo>
                    <a:cubicBezTo>
                      <a:pt x="83" y="4"/>
                      <a:pt x="84" y="4"/>
                      <a:pt x="84" y="4"/>
                    </a:cubicBezTo>
                    <a:cubicBezTo>
                      <a:pt x="84" y="5"/>
                      <a:pt x="85" y="4"/>
                      <a:pt x="83" y="5"/>
                    </a:cubicBezTo>
                    <a:cubicBezTo>
                      <a:pt x="81" y="5"/>
                      <a:pt x="77" y="6"/>
                      <a:pt x="75" y="7"/>
                    </a:cubicBezTo>
                    <a:cubicBezTo>
                      <a:pt x="73" y="7"/>
                      <a:pt x="66" y="9"/>
                      <a:pt x="64" y="9"/>
                    </a:cubicBezTo>
                    <a:cubicBezTo>
                      <a:pt x="61" y="9"/>
                      <a:pt x="57" y="8"/>
                      <a:pt x="56" y="8"/>
                    </a:cubicBezTo>
                    <a:cubicBezTo>
                      <a:pt x="55" y="8"/>
                      <a:pt x="52" y="10"/>
                      <a:pt x="53" y="10"/>
                    </a:cubicBezTo>
                    <a:cubicBezTo>
                      <a:pt x="55" y="10"/>
                      <a:pt x="56" y="10"/>
                      <a:pt x="53" y="10"/>
                    </a:cubicBezTo>
                    <a:cubicBezTo>
                      <a:pt x="51" y="10"/>
                      <a:pt x="52" y="12"/>
                      <a:pt x="49" y="12"/>
                    </a:cubicBezTo>
                    <a:cubicBezTo>
                      <a:pt x="46" y="12"/>
                      <a:pt x="46" y="13"/>
                      <a:pt x="45" y="12"/>
                    </a:cubicBezTo>
                    <a:cubicBezTo>
                      <a:pt x="44" y="12"/>
                      <a:pt x="44" y="12"/>
                      <a:pt x="43" y="13"/>
                    </a:cubicBezTo>
                    <a:cubicBezTo>
                      <a:pt x="41" y="14"/>
                      <a:pt x="41" y="16"/>
                      <a:pt x="39" y="16"/>
                    </a:cubicBezTo>
                    <a:cubicBezTo>
                      <a:pt x="37" y="16"/>
                      <a:pt x="36" y="15"/>
                      <a:pt x="36" y="17"/>
                    </a:cubicBezTo>
                    <a:cubicBezTo>
                      <a:pt x="35" y="18"/>
                      <a:pt x="35" y="19"/>
                      <a:pt x="34" y="19"/>
                    </a:cubicBezTo>
                    <a:cubicBezTo>
                      <a:pt x="32" y="19"/>
                      <a:pt x="32" y="18"/>
                      <a:pt x="31" y="20"/>
                    </a:cubicBezTo>
                    <a:cubicBezTo>
                      <a:pt x="30" y="21"/>
                      <a:pt x="31" y="22"/>
                      <a:pt x="29" y="22"/>
                    </a:cubicBezTo>
                    <a:cubicBezTo>
                      <a:pt x="28" y="22"/>
                      <a:pt x="27" y="20"/>
                      <a:pt x="26" y="21"/>
                    </a:cubicBezTo>
                    <a:cubicBezTo>
                      <a:pt x="26" y="22"/>
                      <a:pt x="26" y="23"/>
                      <a:pt x="27" y="23"/>
                    </a:cubicBezTo>
                    <a:cubicBezTo>
                      <a:pt x="28" y="23"/>
                      <a:pt x="32" y="23"/>
                      <a:pt x="30" y="23"/>
                    </a:cubicBezTo>
                    <a:cubicBezTo>
                      <a:pt x="28" y="24"/>
                      <a:pt x="24" y="25"/>
                      <a:pt x="26" y="25"/>
                    </a:cubicBezTo>
                    <a:cubicBezTo>
                      <a:pt x="28" y="25"/>
                      <a:pt x="33" y="26"/>
                      <a:pt x="31" y="26"/>
                    </a:cubicBezTo>
                    <a:cubicBezTo>
                      <a:pt x="30" y="26"/>
                      <a:pt x="25" y="27"/>
                      <a:pt x="24" y="27"/>
                    </a:cubicBezTo>
                    <a:cubicBezTo>
                      <a:pt x="24" y="27"/>
                      <a:pt x="24" y="28"/>
                      <a:pt x="25" y="28"/>
                    </a:cubicBezTo>
                    <a:cubicBezTo>
                      <a:pt x="26" y="28"/>
                      <a:pt x="27" y="29"/>
                      <a:pt x="25" y="29"/>
                    </a:cubicBezTo>
                    <a:cubicBezTo>
                      <a:pt x="24" y="29"/>
                      <a:pt x="22" y="30"/>
                      <a:pt x="23" y="31"/>
                    </a:cubicBezTo>
                    <a:cubicBezTo>
                      <a:pt x="24" y="31"/>
                      <a:pt x="24" y="31"/>
                      <a:pt x="23" y="31"/>
                    </a:cubicBezTo>
                    <a:cubicBezTo>
                      <a:pt x="21" y="31"/>
                      <a:pt x="20" y="32"/>
                      <a:pt x="22" y="32"/>
                    </a:cubicBezTo>
                    <a:cubicBezTo>
                      <a:pt x="24" y="33"/>
                      <a:pt x="25" y="33"/>
                      <a:pt x="22" y="33"/>
                    </a:cubicBezTo>
                    <a:cubicBezTo>
                      <a:pt x="19" y="33"/>
                      <a:pt x="19" y="33"/>
                      <a:pt x="19" y="35"/>
                    </a:cubicBezTo>
                    <a:cubicBezTo>
                      <a:pt x="18" y="36"/>
                      <a:pt x="17" y="35"/>
                      <a:pt x="16" y="36"/>
                    </a:cubicBezTo>
                    <a:cubicBezTo>
                      <a:pt x="15" y="36"/>
                      <a:pt x="14" y="37"/>
                      <a:pt x="15" y="38"/>
                    </a:cubicBezTo>
                    <a:cubicBezTo>
                      <a:pt x="16" y="38"/>
                      <a:pt x="17" y="37"/>
                      <a:pt x="19" y="37"/>
                    </a:cubicBezTo>
                    <a:cubicBezTo>
                      <a:pt x="21" y="37"/>
                      <a:pt x="23" y="38"/>
                      <a:pt x="21" y="38"/>
                    </a:cubicBezTo>
                    <a:cubicBezTo>
                      <a:pt x="19" y="38"/>
                      <a:pt x="18" y="38"/>
                      <a:pt x="17" y="39"/>
                    </a:cubicBezTo>
                    <a:cubicBezTo>
                      <a:pt x="16" y="41"/>
                      <a:pt x="18" y="41"/>
                      <a:pt x="17" y="42"/>
                    </a:cubicBezTo>
                    <a:cubicBezTo>
                      <a:pt x="15" y="42"/>
                      <a:pt x="16" y="42"/>
                      <a:pt x="14" y="42"/>
                    </a:cubicBezTo>
                    <a:cubicBezTo>
                      <a:pt x="12" y="42"/>
                      <a:pt x="10" y="43"/>
                      <a:pt x="10" y="44"/>
                    </a:cubicBezTo>
                    <a:cubicBezTo>
                      <a:pt x="11" y="45"/>
                      <a:pt x="11" y="46"/>
                      <a:pt x="10" y="46"/>
                    </a:cubicBezTo>
                    <a:cubicBezTo>
                      <a:pt x="9" y="46"/>
                      <a:pt x="6" y="47"/>
                      <a:pt x="6" y="47"/>
                    </a:cubicBezTo>
                    <a:cubicBezTo>
                      <a:pt x="6" y="47"/>
                      <a:pt x="5" y="48"/>
                      <a:pt x="6" y="48"/>
                    </a:cubicBezTo>
                    <a:cubicBezTo>
                      <a:pt x="8" y="49"/>
                      <a:pt x="9" y="47"/>
                      <a:pt x="8" y="49"/>
                    </a:cubicBezTo>
                    <a:cubicBezTo>
                      <a:pt x="8" y="51"/>
                      <a:pt x="7" y="51"/>
                      <a:pt x="7" y="51"/>
                    </a:cubicBezTo>
                    <a:cubicBezTo>
                      <a:pt x="7" y="52"/>
                      <a:pt x="7" y="53"/>
                      <a:pt x="6" y="53"/>
                    </a:cubicBezTo>
                    <a:cubicBezTo>
                      <a:pt x="5" y="54"/>
                      <a:pt x="6" y="54"/>
                      <a:pt x="4" y="54"/>
                    </a:cubicBezTo>
                    <a:cubicBezTo>
                      <a:pt x="2" y="54"/>
                      <a:pt x="1" y="55"/>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15"/>
              <p:cNvSpPr>
                <a:spLocks/>
              </p:cNvSpPr>
              <p:nvPr/>
            </p:nvSpPr>
            <p:spPr bwMode="auto">
              <a:xfrm>
                <a:off x="6351" y="1048"/>
                <a:ext cx="48" cy="25"/>
              </a:xfrm>
              <a:custGeom>
                <a:avLst/>
                <a:gdLst>
                  <a:gd name="T0" fmla="*/ 1 w 35"/>
                  <a:gd name="T1" fmla="*/ 18 h 18"/>
                  <a:gd name="T2" fmla="*/ 8 w 35"/>
                  <a:gd name="T3" fmla="*/ 17 h 18"/>
                  <a:gd name="T4" fmla="*/ 13 w 35"/>
                  <a:gd name="T5" fmla="*/ 15 h 18"/>
                  <a:gd name="T6" fmla="*/ 25 w 35"/>
                  <a:gd name="T7" fmla="*/ 15 h 18"/>
                  <a:gd name="T8" fmla="*/ 34 w 35"/>
                  <a:gd name="T9" fmla="*/ 12 h 18"/>
                  <a:gd name="T10" fmla="*/ 34 w 35"/>
                  <a:gd name="T11" fmla="*/ 8 h 18"/>
                  <a:gd name="T12" fmla="*/ 30 w 35"/>
                  <a:gd name="T13" fmla="*/ 6 h 18"/>
                  <a:gd name="T14" fmla="*/ 25 w 35"/>
                  <a:gd name="T15" fmla="*/ 3 h 18"/>
                  <a:gd name="T16" fmla="*/ 19 w 35"/>
                  <a:gd name="T17" fmla="*/ 7 h 18"/>
                  <a:gd name="T18" fmla="*/ 21 w 35"/>
                  <a:gd name="T19" fmla="*/ 2 h 18"/>
                  <a:gd name="T20" fmla="*/ 18 w 35"/>
                  <a:gd name="T21" fmla="*/ 0 h 18"/>
                  <a:gd name="T22" fmla="*/ 17 w 35"/>
                  <a:gd name="T23" fmla="*/ 1 h 18"/>
                  <a:gd name="T24" fmla="*/ 17 w 35"/>
                  <a:gd name="T25" fmla="*/ 2 h 18"/>
                  <a:gd name="T26" fmla="*/ 14 w 35"/>
                  <a:gd name="T27" fmla="*/ 1 h 18"/>
                  <a:gd name="T28" fmla="*/ 12 w 35"/>
                  <a:gd name="T29" fmla="*/ 2 h 18"/>
                  <a:gd name="T30" fmla="*/ 11 w 35"/>
                  <a:gd name="T31" fmla="*/ 4 h 18"/>
                  <a:gd name="T32" fmla="*/ 13 w 35"/>
                  <a:gd name="T33" fmla="*/ 5 h 18"/>
                  <a:gd name="T34" fmla="*/ 9 w 35"/>
                  <a:gd name="T35" fmla="*/ 6 h 18"/>
                  <a:gd name="T36" fmla="*/ 9 w 35"/>
                  <a:gd name="T37" fmla="*/ 8 h 18"/>
                  <a:gd name="T38" fmla="*/ 10 w 35"/>
                  <a:gd name="T39" fmla="*/ 8 h 18"/>
                  <a:gd name="T40" fmla="*/ 6 w 35"/>
                  <a:gd name="T41" fmla="*/ 11 h 18"/>
                  <a:gd name="T42" fmla="*/ 2 w 35"/>
                  <a:gd name="T43" fmla="*/ 15 h 18"/>
                  <a:gd name="T44" fmla="*/ 1 w 3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8">
                    <a:moveTo>
                      <a:pt x="1" y="18"/>
                    </a:moveTo>
                    <a:cubicBezTo>
                      <a:pt x="2" y="18"/>
                      <a:pt x="7" y="18"/>
                      <a:pt x="8" y="17"/>
                    </a:cubicBezTo>
                    <a:cubicBezTo>
                      <a:pt x="10" y="16"/>
                      <a:pt x="10" y="16"/>
                      <a:pt x="13" y="15"/>
                    </a:cubicBezTo>
                    <a:cubicBezTo>
                      <a:pt x="16" y="15"/>
                      <a:pt x="20" y="16"/>
                      <a:pt x="25" y="15"/>
                    </a:cubicBezTo>
                    <a:cubicBezTo>
                      <a:pt x="30" y="14"/>
                      <a:pt x="34" y="14"/>
                      <a:pt x="34" y="12"/>
                    </a:cubicBezTo>
                    <a:cubicBezTo>
                      <a:pt x="35" y="11"/>
                      <a:pt x="35" y="9"/>
                      <a:pt x="34" y="8"/>
                    </a:cubicBezTo>
                    <a:cubicBezTo>
                      <a:pt x="32" y="7"/>
                      <a:pt x="32" y="8"/>
                      <a:pt x="30" y="6"/>
                    </a:cubicBezTo>
                    <a:cubicBezTo>
                      <a:pt x="29" y="4"/>
                      <a:pt x="27" y="3"/>
                      <a:pt x="25" y="3"/>
                    </a:cubicBezTo>
                    <a:cubicBezTo>
                      <a:pt x="24" y="3"/>
                      <a:pt x="19" y="7"/>
                      <a:pt x="19" y="7"/>
                    </a:cubicBezTo>
                    <a:cubicBezTo>
                      <a:pt x="18" y="6"/>
                      <a:pt x="21" y="2"/>
                      <a:pt x="21" y="2"/>
                    </a:cubicBezTo>
                    <a:cubicBezTo>
                      <a:pt x="21" y="1"/>
                      <a:pt x="19" y="0"/>
                      <a:pt x="18" y="0"/>
                    </a:cubicBezTo>
                    <a:cubicBezTo>
                      <a:pt x="17" y="0"/>
                      <a:pt x="17" y="1"/>
                      <a:pt x="17" y="1"/>
                    </a:cubicBezTo>
                    <a:cubicBezTo>
                      <a:pt x="17" y="2"/>
                      <a:pt x="18" y="3"/>
                      <a:pt x="17" y="2"/>
                    </a:cubicBezTo>
                    <a:cubicBezTo>
                      <a:pt x="15" y="1"/>
                      <a:pt x="15" y="1"/>
                      <a:pt x="14" y="1"/>
                    </a:cubicBezTo>
                    <a:cubicBezTo>
                      <a:pt x="13" y="1"/>
                      <a:pt x="12" y="2"/>
                      <a:pt x="12" y="2"/>
                    </a:cubicBezTo>
                    <a:cubicBezTo>
                      <a:pt x="11" y="3"/>
                      <a:pt x="9" y="4"/>
                      <a:pt x="11" y="4"/>
                    </a:cubicBezTo>
                    <a:cubicBezTo>
                      <a:pt x="12" y="5"/>
                      <a:pt x="15" y="5"/>
                      <a:pt x="13" y="5"/>
                    </a:cubicBezTo>
                    <a:cubicBezTo>
                      <a:pt x="11" y="5"/>
                      <a:pt x="10" y="5"/>
                      <a:pt x="9" y="6"/>
                    </a:cubicBezTo>
                    <a:cubicBezTo>
                      <a:pt x="9" y="7"/>
                      <a:pt x="8" y="7"/>
                      <a:pt x="9" y="8"/>
                    </a:cubicBezTo>
                    <a:cubicBezTo>
                      <a:pt x="10" y="8"/>
                      <a:pt x="13" y="9"/>
                      <a:pt x="10" y="8"/>
                    </a:cubicBezTo>
                    <a:cubicBezTo>
                      <a:pt x="7" y="8"/>
                      <a:pt x="7" y="9"/>
                      <a:pt x="6" y="11"/>
                    </a:cubicBezTo>
                    <a:cubicBezTo>
                      <a:pt x="5" y="12"/>
                      <a:pt x="3" y="15"/>
                      <a:pt x="2" y="15"/>
                    </a:cubicBezTo>
                    <a:cubicBezTo>
                      <a:pt x="1" y="16"/>
                      <a:pt x="0" y="1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16"/>
              <p:cNvSpPr>
                <a:spLocks/>
              </p:cNvSpPr>
              <p:nvPr/>
            </p:nvSpPr>
            <p:spPr bwMode="auto">
              <a:xfrm>
                <a:off x="6308" y="1034"/>
                <a:ext cx="50" cy="25"/>
              </a:xfrm>
              <a:custGeom>
                <a:avLst/>
                <a:gdLst>
                  <a:gd name="T0" fmla="*/ 23 w 36"/>
                  <a:gd name="T1" fmla="*/ 1 h 18"/>
                  <a:gd name="T2" fmla="*/ 19 w 36"/>
                  <a:gd name="T3" fmla="*/ 1 h 18"/>
                  <a:gd name="T4" fmla="*/ 13 w 36"/>
                  <a:gd name="T5" fmla="*/ 2 h 18"/>
                  <a:gd name="T6" fmla="*/ 10 w 36"/>
                  <a:gd name="T7" fmla="*/ 2 h 18"/>
                  <a:gd name="T8" fmla="*/ 8 w 36"/>
                  <a:gd name="T9" fmla="*/ 4 h 18"/>
                  <a:gd name="T10" fmla="*/ 9 w 36"/>
                  <a:gd name="T11" fmla="*/ 5 h 18"/>
                  <a:gd name="T12" fmla="*/ 5 w 36"/>
                  <a:gd name="T13" fmla="*/ 7 h 18"/>
                  <a:gd name="T14" fmla="*/ 2 w 36"/>
                  <a:gd name="T15" fmla="*/ 8 h 18"/>
                  <a:gd name="T16" fmla="*/ 2 w 36"/>
                  <a:gd name="T17" fmla="*/ 9 h 18"/>
                  <a:gd name="T18" fmla="*/ 7 w 36"/>
                  <a:gd name="T19" fmla="*/ 11 h 18"/>
                  <a:gd name="T20" fmla="*/ 10 w 36"/>
                  <a:gd name="T21" fmla="*/ 14 h 18"/>
                  <a:gd name="T22" fmla="*/ 15 w 36"/>
                  <a:gd name="T23" fmla="*/ 15 h 18"/>
                  <a:gd name="T24" fmla="*/ 23 w 36"/>
                  <a:gd name="T25" fmla="*/ 18 h 18"/>
                  <a:gd name="T26" fmla="*/ 34 w 36"/>
                  <a:gd name="T27" fmla="*/ 16 h 18"/>
                  <a:gd name="T28" fmla="*/ 31 w 36"/>
                  <a:gd name="T29" fmla="*/ 11 h 18"/>
                  <a:gd name="T30" fmla="*/ 33 w 36"/>
                  <a:gd name="T31" fmla="*/ 11 h 18"/>
                  <a:gd name="T32" fmla="*/ 33 w 36"/>
                  <a:gd name="T33" fmla="*/ 7 h 18"/>
                  <a:gd name="T34" fmla="*/ 34 w 36"/>
                  <a:gd name="T35" fmla="*/ 4 h 18"/>
                  <a:gd name="T36" fmla="*/ 29 w 36"/>
                  <a:gd name="T37" fmla="*/ 2 h 18"/>
                  <a:gd name="T38" fmla="*/ 26 w 36"/>
                  <a:gd name="T39" fmla="*/ 3 h 18"/>
                  <a:gd name="T40" fmla="*/ 23 w 36"/>
                  <a:gd name="T41" fmla="*/ 4 h 18"/>
                  <a:gd name="T42" fmla="*/ 21 w 36"/>
                  <a:gd name="T43" fmla="*/ 4 h 18"/>
                  <a:gd name="T44" fmla="*/ 23 w 36"/>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8">
                    <a:moveTo>
                      <a:pt x="23" y="1"/>
                    </a:moveTo>
                    <a:cubicBezTo>
                      <a:pt x="22" y="1"/>
                      <a:pt x="20" y="0"/>
                      <a:pt x="19" y="1"/>
                    </a:cubicBezTo>
                    <a:cubicBezTo>
                      <a:pt x="18" y="1"/>
                      <a:pt x="13" y="1"/>
                      <a:pt x="13" y="2"/>
                    </a:cubicBezTo>
                    <a:cubicBezTo>
                      <a:pt x="12" y="2"/>
                      <a:pt x="10" y="2"/>
                      <a:pt x="10" y="2"/>
                    </a:cubicBezTo>
                    <a:cubicBezTo>
                      <a:pt x="10" y="2"/>
                      <a:pt x="6" y="4"/>
                      <a:pt x="8" y="4"/>
                    </a:cubicBezTo>
                    <a:cubicBezTo>
                      <a:pt x="10" y="4"/>
                      <a:pt x="10" y="5"/>
                      <a:pt x="9" y="5"/>
                    </a:cubicBezTo>
                    <a:cubicBezTo>
                      <a:pt x="7" y="5"/>
                      <a:pt x="5" y="6"/>
                      <a:pt x="5" y="7"/>
                    </a:cubicBezTo>
                    <a:cubicBezTo>
                      <a:pt x="4" y="7"/>
                      <a:pt x="3" y="8"/>
                      <a:pt x="2" y="8"/>
                    </a:cubicBezTo>
                    <a:cubicBezTo>
                      <a:pt x="1" y="8"/>
                      <a:pt x="0" y="9"/>
                      <a:pt x="2" y="9"/>
                    </a:cubicBezTo>
                    <a:cubicBezTo>
                      <a:pt x="4" y="9"/>
                      <a:pt x="7" y="10"/>
                      <a:pt x="7" y="11"/>
                    </a:cubicBezTo>
                    <a:cubicBezTo>
                      <a:pt x="7" y="12"/>
                      <a:pt x="8" y="14"/>
                      <a:pt x="10" y="14"/>
                    </a:cubicBezTo>
                    <a:cubicBezTo>
                      <a:pt x="12" y="15"/>
                      <a:pt x="12" y="14"/>
                      <a:pt x="15" y="15"/>
                    </a:cubicBezTo>
                    <a:cubicBezTo>
                      <a:pt x="18" y="16"/>
                      <a:pt x="20" y="18"/>
                      <a:pt x="23" y="18"/>
                    </a:cubicBezTo>
                    <a:cubicBezTo>
                      <a:pt x="26" y="18"/>
                      <a:pt x="35" y="18"/>
                      <a:pt x="34" y="16"/>
                    </a:cubicBezTo>
                    <a:cubicBezTo>
                      <a:pt x="33" y="14"/>
                      <a:pt x="30" y="11"/>
                      <a:pt x="31" y="11"/>
                    </a:cubicBezTo>
                    <a:cubicBezTo>
                      <a:pt x="32" y="11"/>
                      <a:pt x="33" y="12"/>
                      <a:pt x="33" y="11"/>
                    </a:cubicBezTo>
                    <a:cubicBezTo>
                      <a:pt x="34" y="10"/>
                      <a:pt x="33" y="8"/>
                      <a:pt x="33" y="7"/>
                    </a:cubicBezTo>
                    <a:cubicBezTo>
                      <a:pt x="34" y="6"/>
                      <a:pt x="36" y="5"/>
                      <a:pt x="34" y="4"/>
                    </a:cubicBezTo>
                    <a:cubicBezTo>
                      <a:pt x="33" y="4"/>
                      <a:pt x="31" y="2"/>
                      <a:pt x="29" y="2"/>
                    </a:cubicBezTo>
                    <a:cubicBezTo>
                      <a:pt x="27" y="2"/>
                      <a:pt x="27" y="3"/>
                      <a:pt x="26" y="3"/>
                    </a:cubicBezTo>
                    <a:cubicBezTo>
                      <a:pt x="26" y="4"/>
                      <a:pt x="24" y="3"/>
                      <a:pt x="23" y="4"/>
                    </a:cubicBezTo>
                    <a:cubicBezTo>
                      <a:pt x="22" y="4"/>
                      <a:pt x="20" y="5"/>
                      <a:pt x="21" y="4"/>
                    </a:cubicBezTo>
                    <a:cubicBezTo>
                      <a:pt x="22" y="3"/>
                      <a:pt x="24" y="2"/>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17"/>
              <p:cNvSpPr>
                <a:spLocks/>
              </p:cNvSpPr>
              <p:nvPr/>
            </p:nvSpPr>
            <p:spPr bwMode="auto">
              <a:xfrm>
                <a:off x="6296" y="1035"/>
                <a:ext cx="19" cy="9"/>
              </a:xfrm>
              <a:custGeom>
                <a:avLst/>
                <a:gdLst>
                  <a:gd name="T0" fmla="*/ 1 w 14"/>
                  <a:gd name="T1" fmla="*/ 4 h 6"/>
                  <a:gd name="T2" fmla="*/ 6 w 14"/>
                  <a:gd name="T3" fmla="*/ 5 h 6"/>
                  <a:gd name="T4" fmla="*/ 10 w 14"/>
                  <a:gd name="T5" fmla="*/ 5 h 6"/>
                  <a:gd name="T6" fmla="*/ 13 w 14"/>
                  <a:gd name="T7" fmla="*/ 3 h 6"/>
                  <a:gd name="T8" fmla="*/ 11 w 14"/>
                  <a:gd name="T9" fmla="*/ 2 h 6"/>
                  <a:gd name="T10" fmla="*/ 6 w 14"/>
                  <a:gd name="T11" fmla="*/ 1 h 6"/>
                  <a:gd name="T12" fmla="*/ 0 w 14"/>
                  <a:gd name="T13" fmla="*/ 1 h 6"/>
                  <a:gd name="T14" fmla="*/ 1 w 1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6">
                    <a:moveTo>
                      <a:pt x="1" y="4"/>
                    </a:moveTo>
                    <a:cubicBezTo>
                      <a:pt x="3" y="4"/>
                      <a:pt x="4" y="5"/>
                      <a:pt x="6" y="5"/>
                    </a:cubicBezTo>
                    <a:cubicBezTo>
                      <a:pt x="7" y="6"/>
                      <a:pt x="9" y="6"/>
                      <a:pt x="10" y="5"/>
                    </a:cubicBezTo>
                    <a:cubicBezTo>
                      <a:pt x="12" y="4"/>
                      <a:pt x="14" y="3"/>
                      <a:pt x="13" y="3"/>
                    </a:cubicBezTo>
                    <a:cubicBezTo>
                      <a:pt x="13" y="2"/>
                      <a:pt x="11" y="2"/>
                      <a:pt x="11" y="2"/>
                    </a:cubicBezTo>
                    <a:cubicBezTo>
                      <a:pt x="9" y="1"/>
                      <a:pt x="8" y="2"/>
                      <a:pt x="6" y="1"/>
                    </a:cubicBezTo>
                    <a:cubicBezTo>
                      <a:pt x="4" y="1"/>
                      <a:pt x="0" y="0"/>
                      <a:pt x="0"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18"/>
              <p:cNvSpPr>
                <a:spLocks/>
              </p:cNvSpPr>
              <p:nvPr/>
            </p:nvSpPr>
            <p:spPr bwMode="auto">
              <a:xfrm>
                <a:off x="6300" y="1013"/>
                <a:ext cx="40" cy="25"/>
              </a:xfrm>
              <a:custGeom>
                <a:avLst/>
                <a:gdLst>
                  <a:gd name="T0" fmla="*/ 2 w 29"/>
                  <a:gd name="T1" fmla="*/ 14 h 18"/>
                  <a:gd name="T2" fmla="*/ 5 w 29"/>
                  <a:gd name="T3" fmla="*/ 14 h 18"/>
                  <a:gd name="T4" fmla="*/ 4 w 29"/>
                  <a:gd name="T5" fmla="*/ 15 h 18"/>
                  <a:gd name="T6" fmla="*/ 8 w 29"/>
                  <a:gd name="T7" fmla="*/ 17 h 18"/>
                  <a:gd name="T8" fmla="*/ 15 w 29"/>
                  <a:gd name="T9" fmla="*/ 16 h 18"/>
                  <a:gd name="T10" fmla="*/ 20 w 29"/>
                  <a:gd name="T11" fmla="*/ 15 h 18"/>
                  <a:gd name="T12" fmla="*/ 25 w 29"/>
                  <a:gd name="T13" fmla="*/ 13 h 18"/>
                  <a:gd name="T14" fmla="*/ 25 w 29"/>
                  <a:gd name="T15" fmla="*/ 10 h 18"/>
                  <a:gd name="T16" fmla="*/ 26 w 29"/>
                  <a:gd name="T17" fmla="*/ 9 h 18"/>
                  <a:gd name="T18" fmla="*/ 29 w 29"/>
                  <a:gd name="T19" fmla="*/ 8 h 18"/>
                  <a:gd name="T20" fmla="*/ 23 w 29"/>
                  <a:gd name="T21" fmla="*/ 4 h 18"/>
                  <a:gd name="T22" fmla="*/ 22 w 29"/>
                  <a:gd name="T23" fmla="*/ 1 h 18"/>
                  <a:gd name="T24" fmla="*/ 19 w 29"/>
                  <a:gd name="T25" fmla="*/ 1 h 18"/>
                  <a:gd name="T26" fmla="*/ 12 w 29"/>
                  <a:gd name="T27" fmla="*/ 4 h 18"/>
                  <a:gd name="T28" fmla="*/ 7 w 29"/>
                  <a:gd name="T29" fmla="*/ 6 h 18"/>
                  <a:gd name="T30" fmla="*/ 7 w 29"/>
                  <a:gd name="T31" fmla="*/ 7 h 18"/>
                  <a:gd name="T32" fmla="*/ 7 w 29"/>
                  <a:gd name="T33" fmla="*/ 8 h 18"/>
                  <a:gd name="T34" fmla="*/ 4 w 29"/>
                  <a:gd name="T35" fmla="*/ 11 h 18"/>
                  <a:gd name="T36" fmla="*/ 4 w 29"/>
                  <a:gd name="T37" fmla="*/ 12 h 18"/>
                  <a:gd name="T38" fmla="*/ 2 w 29"/>
                  <a:gd name="T39" fmla="*/ 12 h 18"/>
                  <a:gd name="T40" fmla="*/ 2 w 29"/>
                  <a:gd name="T4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18">
                    <a:moveTo>
                      <a:pt x="2" y="14"/>
                    </a:moveTo>
                    <a:cubicBezTo>
                      <a:pt x="4" y="14"/>
                      <a:pt x="6" y="14"/>
                      <a:pt x="5" y="14"/>
                    </a:cubicBezTo>
                    <a:cubicBezTo>
                      <a:pt x="4" y="14"/>
                      <a:pt x="3" y="14"/>
                      <a:pt x="4" y="15"/>
                    </a:cubicBezTo>
                    <a:cubicBezTo>
                      <a:pt x="4" y="16"/>
                      <a:pt x="7" y="16"/>
                      <a:pt x="8" y="17"/>
                    </a:cubicBezTo>
                    <a:cubicBezTo>
                      <a:pt x="11" y="18"/>
                      <a:pt x="13" y="17"/>
                      <a:pt x="15" y="16"/>
                    </a:cubicBezTo>
                    <a:cubicBezTo>
                      <a:pt x="16" y="16"/>
                      <a:pt x="19" y="15"/>
                      <a:pt x="20" y="15"/>
                    </a:cubicBezTo>
                    <a:cubicBezTo>
                      <a:pt x="21" y="15"/>
                      <a:pt x="24" y="14"/>
                      <a:pt x="25" y="13"/>
                    </a:cubicBezTo>
                    <a:cubicBezTo>
                      <a:pt x="27" y="13"/>
                      <a:pt x="26" y="12"/>
                      <a:pt x="25" y="10"/>
                    </a:cubicBezTo>
                    <a:cubicBezTo>
                      <a:pt x="23" y="9"/>
                      <a:pt x="25" y="9"/>
                      <a:pt x="26" y="9"/>
                    </a:cubicBezTo>
                    <a:cubicBezTo>
                      <a:pt x="27" y="9"/>
                      <a:pt x="29" y="8"/>
                      <a:pt x="29" y="8"/>
                    </a:cubicBezTo>
                    <a:cubicBezTo>
                      <a:pt x="29" y="7"/>
                      <a:pt x="25" y="6"/>
                      <a:pt x="23" y="4"/>
                    </a:cubicBezTo>
                    <a:cubicBezTo>
                      <a:pt x="21" y="3"/>
                      <a:pt x="22" y="2"/>
                      <a:pt x="22" y="1"/>
                    </a:cubicBezTo>
                    <a:cubicBezTo>
                      <a:pt x="21" y="0"/>
                      <a:pt x="20" y="0"/>
                      <a:pt x="19" y="1"/>
                    </a:cubicBezTo>
                    <a:cubicBezTo>
                      <a:pt x="17" y="1"/>
                      <a:pt x="15" y="3"/>
                      <a:pt x="12" y="4"/>
                    </a:cubicBezTo>
                    <a:cubicBezTo>
                      <a:pt x="10" y="4"/>
                      <a:pt x="8" y="5"/>
                      <a:pt x="7" y="6"/>
                    </a:cubicBezTo>
                    <a:cubicBezTo>
                      <a:pt x="5" y="7"/>
                      <a:pt x="6" y="7"/>
                      <a:pt x="7" y="7"/>
                    </a:cubicBezTo>
                    <a:cubicBezTo>
                      <a:pt x="8" y="7"/>
                      <a:pt x="8" y="7"/>
                      <a:pt x="7" y="8"/>
                    </a:cubicBezTo>
                    <a:cubicBezTo>
                      <a:pt x="6" y="9"/>
                      <a:pt x="6" y="10"/>
                      <a:pt x="4" y="11"/>
                    </a:cubicBezTo>
                    <a:cubicBezTo>
                      <a:pt x="2" y="11"/>
                      <a:pt x="2" y="12"/>
                      <a:pt x="4" y="12"/>
                    </a:cubicBezTo>
                    <a:cubicBezTo>
                      <a:pt x="5" y="12"/>
                      <a:pt x="4" y="12"/>
                      <a:pt x="2" y="12"/>
                    </a:cubicBezTo>
                    <a:cubicBezTo>
                      <a:pt x="1" y="12"/>
                      <a:pt x="0"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19"/>
              <p:cNvSpPr>
                <a:spLocks/>
              </p:cNvSpPr>
              <p:nvPr/>
            </p:nvSpPr>
            <p:spPr bwMode="auto">
              <a:xfrm>
                <a:off x="6717" y="1111"/>
                <a:ext cx="40" cy="15"/>
              </a:xfrm>
              <a:custGeom>
                <a:avLst/>
                <a:gdLst>
                  <a:gd name="T0" fmla="*/ 5 w 29"/>
                  <a:gd name="T1" fmla="*/ 6 h 11"/>
                  <a:gd name="T2" fmla="*/ 8 w 29"/>
                  <a:gd name="T3" fmla="*/ 8 h 11"/>
                  <a:gd name="T4" fmla="*/ 15 w 29"/>
                  <a:gd name="T5" fmla="*/ 10 h 11"/>
                  <a:gd name="T6" fmla="*/ 24 w 29"/>
                  <a:gd name="T7" fmla="*/ 10 h 11"/>
                  <a:gd name="T8" fmla="*/ 28 w 29"/>
                  <a:gd name="T9" fmla="*/ 7 h 11"/>
                  <a:gd name="T10" fmla="*/ 27 w 29"/>
                  <a:gd name="T11" fmla="*/ 7 h 11"/>
                  <a:gd name="T12" fmla="*/ 24 w 29"/>
                  <a:gd name="T13" fmla="*/ 6 h 11"/>
                  <a:gd name="T14" fmla="*/ 19 w 29"/>
                  <a:gd name="T15" fmla="*/ 5 h 11"/>
                  <a:gd name="T16" fmla="*/ 17 w 29"/>
                  <a:gd name="T17" fmla="*/ 5 h 11"/>
                  <a:gd name="T18" fmla="*/ 14 w 29"/>
                  <a:gd name="T19" fmla="*/ 3 h 11"/>
                  <a:gd name="T20" fmla="*/ 10 w 29"/>
                  <a:gd name="T21" fmla="*/ 3 h 11"/>
                  <a:gd name="T22" fmla="*/ 6 w 29"/>
                  <a:gd name="T23" fmla="*/ 4 h 11"/>
                  <a:gd name="T24" fmla="*/ 5 w 29"/>
                  <a:gd name="T25" fmla="*/ 2 h 11"/>
                  <a:gd name="T26" fmla="*/ 3 w 29"/>
                  <a:gd name="T27" fmla="*/ 2 h 11"/>
                  <a:gd name="T28" fmla="*/ 2 w 29"/>
                  <a:gd name="T29" fmla="*/ 5 h 11"/>
                  <a:gd name="T30" fmla="*/ 5 w 29"/>
                  <a:gd name="T3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1">
                    <a:moveTo>
                      <a:pt x="5" y="6"/>
                    </a:moveTo>
                    <a:cubicBezTo>
                      <a:pt x="6" y="8"/>
                      <a:pt x="6" y="8"/>
                      <a:pt x="8" y="8"/>
                    </a:cubicBezTo>
                    <a:cubicBezTo>
                      <a:pt x="10" y="8"/>
                      <a:pt x="12" y="10"/>
                      <a:pt x="15" y="10"/>
                    </a:cubicBezTo>
                    <a:cubicBezTo>
                      <a:pt x="18" y="11"/>
                      <a:pt x="22" y="11"/>
                      <a:pt x="24" y="10"/>
                    </a:cubicBezTo>
                    <a:cubicBezTo>
                      <a:pt x="26" y="9"/>
                      <a:pt x="29" y="7"/>
                      <a:pt x="28" y="7"/>
                    </a:cubicBezTo>
                    <a:cubicBezTo>
                      <a:pt x="28" y="6"/>
                      <a:pt x="28" y="7"/>
                      <a:pt x="27" y="7"/>
                    </a:cubicBezTo>
                    <a:cubicBezTo>
                      <a:pt x="26" y="7"/>
                      <a:pt x="25" y="6"/>
                      <a:pt x="24" y="6"/>
                    </a:cubicBezTo>
                    <a:cubicBezTo>
                      <a:pt x="24" y="6"/>
                      <a:pt x="20" y="4"/>
                      <a:pt x="19" y="5"/>
                    </a:cubicBezTo>
                    <a:cubicBezTo>
                      <a:pt x="18" y="5"/>
                      <a:pt x="18" y="5"/>
                      <a:pt x="17" y="5"/>
                    </a:cubicBezTo>
                    <a:cubicBezTo>
                      <a:pt x="15" y="4"/>
                      <a:pt x="16" y="3"/>
                      <a:pt x="14" y="3"/>
                    </a:cubicBezTo>
                    <a:cubicBezTo>
                      <a:pt x="13" y="3"/>
                      <a:pt x="10" y="3"/>
                      <a:pt x="10" y="3"/>
                    </a:cubicBezTo>
                    <a:cubicBezTo>
                      <a:pt x="9" y="3"/>
                      <a:pt x="7" y="4"/>
                      <a:pt x="6" y="4"/>
                    </a:cubicBezTo>
                    <a:cubicBezTo>
                      <a:pt x="5" y="4"/>
                      <a:pt x="6" y="2"/>
                      <a:pt x="5" y="2"/>
                    </a:cubicBezTo>
                    <a:cubicBezTo>
                      <a:pt x="5" y="2"/>
                      <a:pt x="5" y="0"/>
                      <a:pt x="3" y="2"/>
                    </a:cubicBezTo>
                    <a:cubicBezTo>
                      <a:pt x="2" y="3"/>
                      <a:pt x="0" y="5"/>
                      <a:pt x="2" y="5"/>
                    </a:cubicBezTo>
                    <a:cubicBezTo>
                      <a:pt x="3" y="5"/>
                      <a:pt x="3" y="5"/>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20"/>
              <p:cNvSpPr>
                <a:spLocks/>
              </p:cNvSpPr>
              <p:nvPr/>
            </p:nvSpPr>
            <p:spPr bwMode="auto">
              <a:xfrm>
                <a:off x="6669" y="1139"/>
                <a:ext cx="33" cy="11"/>
              </a:xfrm>
              <a:custGeom>
                <a:avLst/>
                <a:gdLst>
                  <a:gd name="T0" fmla="*/ 2 w 24"/>
                  <a:gd name="T1" fmla="*/ 6 h 8"/>
                  <a:gd name="T2" fmla="*/ 8 w 24"/>
                  <a:gd name="T3" fmla="*/ 6 h 8"/>
                  <a:gd name="T4" fmla="*/ 19 w 24"/>
                  <a:gd name="T5" fmla="*/ 8 h 8"/>
                  <a:gd name="T6" fmla="*/ 21 w 24"/>
                  <a:gd name="T7" fmla="*/ 5 h 8"/>
                  <a:gd name="T8" fmla="*/ 11 w 24"/>
                  <a:gd name="T9" fmla="*/ 0 h 8"/>
                  <a:gd name="T10" fmla="*/ 6 w 24"/>
                  <a:gd name="T11" fmla="*/ 2 h 8"/>
                  <a:gd name="T12" fmla="*/ 3 w 24"/>
                  <a:gd name="T13" fmla="*/ 4 h 8"/>
                  <a:gd name="T14" fmla="*/ 2 w 24"/>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 y="6"/>
                    </a:moveTo>
                    <a:cubicBezTo>
                      <a:pt x="4" y="6"/>
                      <a:pt x="6" y="5"/>
                      <a:pt x="8" y="6"/>
                    </a:cubicBezTo>
                    <a:cubicBezTo>
                      <a:pt x="11" y="7"/>
                      <a:pt x="17" y="8"/>
                      <a:pt x="19" y="8"/>
                    </a:cubicBezTo>
                    <a:cubicBezTo>
                      <a:pt x="22" y="7"/>
                      <a:pt x="24" y="7"/>
                      <a:pt x="21" y="5"/>
                    </a:cubicBezTo>
                    <a:cubicBezTo>
                      <a:pt x="18" y="3"/>
                      <a:pt x="14" y="0"/>
                      <a:pt x="11" y="0"/>
                    </a:cubicBezTo>
                    <a:cubicBezTo>
                      <a:pt x="8" y="1"/>
                      <a:pt x="7" y="2"/>
                      <a:pt x="6" y="2"/>
                    </a:cubicBezTo>
                    <a:cubicBezTo>
                      <a:pt x="5" y="3"/>
                      <a:pt x="5" y="4"/>
                      <a:pt x="3" y="4"/>
                    </a:cubicBezTo>
                    <a:cubicBezTo>
                      <a:pt x="0" y="5"/>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21"/>
              <p:cNvSpPr>
                <a:spLocks/>
              </p:cNvSpPr>
              <p:nvPr/>
            </p:nvSpPr>
            <p:spPr bwMode="auto">
              <a:xfrm>
                <a:off x="6671" y="1133"/>
                <a:ext cx="10" cy="6"/>
              </a:xfrm>
              <a:custGeom>
                <a:avLst/>
                <a:gdLst>
                  <a:gd name="T0" fmla="*/ 2 w 7"/>
                  <a:gd name="T1" fmla="*/ 4 h 4"/>
                  <a:gd name="T2" fmla="*/ 6 w 7"/>
                  <a:gd name="T3" fmla="*/ 2 h 4"/>
                  <a:gd name="T4" fmla="*/ 2 w 7"/>
                  <a:gd name="T5" fmla="*/ 0 h 4"/>
                  <a:gd name="T6" fmla="*/ 0 w 7"/>
                  <a:gd name="T7" fmla="*/ 1 h 4"/>
                  <a:gd name="T8" fmla="*/ 2 w 7"/>
                  <a:gd name="T9" fmla="*/ 4 h 4"/>
                </a:gdLst>
                <a:ahLst/>
                <a:cxnLst>
                  <a:cxn ang="0">
                    <a:pos x="T0" y="T1"/>
                  </a:cxn>
                  <a:cxn ang="0">
                    <a:pos x="T2" y="T3"/>
                  </a:cxn>
                  <a:cxn ang="0">
                    <a:pos x="T4" y="T5"/>
                  </a:cxn>
                  <a:cxn ang="0">
                    <a:pos x="T6" y="T7"/>
                  </a:cxn>
                  <a:cxn ang="0">
                    <a:pos x="T8" y="T9"/>
                  </a:cxn>
                </a:cxnLst>
                <a:rect l="0" t="0" r="r" b="b"/>
                <a:pathLst>
                  <a:path w="7" h="4">
                    <a:moveTo>
                      <a:pt x="2" y="4"/>
                    </a:moveTo>
                    <a:cubicBezTo>
                      <a:pt x="4" y="4"/>
                      <a:pt x="6" y="2"/>
                      <a:pt x="6" y="2"/>
                    </a:cubicBezTo>
                    <a:cubicBezTo>
                      <a:pt x="7" y="1"/>
                      <a:pt x="4" y="0"/>
                      <a:pt x="2" y="0"/>
                    </a:cubicBezTo>
                    <a:cubicBezTo>
                      <a:pt x="1" y="0"/>
                      <a:pt x="1" y="0"/>
                      <a:pt x="0" y="1"/>
                    </a:cubicBezTo>
                    <a:cubicBezTo>
                      <a:pt x="0" y="2"/>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22"/>
              <p:cNvSpPr>
                <a:spLocks/>
              </p:cNvSpPr>
              <p:nvPr/>
            </p:nvSpPr>
            <p:spPr bwMode="auto">
              <a:xfrm>
                <a:off x="6636" y="1110"/>
                <a:ext cx="4" cy="8"/>
              </a:xfrm>
              <a:custGeom>
                <a:avLst/>
                <a:gdLst>
                  <a:gd name="T0" fmla="*/ 0 w 3"/>
                  <a:gd name="T1" fmla="*/ 5 h 6"/>
                  <a:gd name="T2" fmla="*/ 3 w 3"/>
                  <a:gd name="T3" fmla="*/ 3 h 6"/>
                  <a:gd name="T4" fmla="*/ 2 w 3"/>
                  <a:gd name="T5" fmla="*/ 0 h 6"/>
                  <a:gd name="T6" fmla="*/ 0 w 3"/>
                  <a:gd name="T7" fmla="*/ 2 h 6"/>
                  <a:gd name="T8" fmla="*/ 0 w 3"/>
                  <a:gd name="T9" fmla="*/ 5 h 6"/>
                </a:gdLst>
                <a:ahLst/>
                <a:cxnLst>
                  <a:cxn ang="0">
                    <a:pos x="T0" y="T1"/>
                  </a:cxn>
                  <a:cxn ang="0">
                    <a:pos x="T2" y="T3"/>
                  </a:cxn>
                  <a:cxn ang="0">
                    <a:pos x="T4" y="T5"/>
                  </a:cxn>
                  <a:cxn ang="0">
                    <a:pos x="T6" y="T7"/>
                  </a:cxn>
                  <a:cxn ang="0">
                    <a:pos x="T8" y="T9"/>
                  </a:cxn>
                </a:cxnLst>
                <a:rect l="0" t="0" r="r" b="b"/>
                <a:pathLst>
                  <a:path w="3" h="6">
                    <a:moveTo>
                      <a:pt x="0" y="5"/>
                    </a:moveTo>
                    <a:cubicBezTo>
                      <a:pt x="0" y="6"/>
                      <a:pt x="2" y="4"/>
                      <a:pt x="3" y="3"/>
                    </a:cubicBezTo>
                    <a:cubicBezTo>
                      <a:pt x="3" y="2"/>
                      <a:pt x="2" y="1"/>
                      <a:pt x="2" y="0"/>
                    </a:cubicBezTo>
                    <a:cubicBezTo>
                      <a:pt x="1" y="0"/>
                      <a:pt x="0" y="2"/>
                      <a:pt x="0" y="2"/>
                    </a:cubicBezTo>
                    <a:cubicBezTo>
                      <a:pt x="1" y="3"/>
                      <a:pt x="1"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23"/>
              <p:cNvSpPr>
                <a:spLocks/>
              </p:cNvSpPr>
              <p:nvPr/>
            </p:nvSpPr>
            <p:spPr bwMode="auto">
              <a:xfrm>
                <a:off x="6634" y="1133"/>
                <a:ext cx="7" cy="7"/>
              </a:xfrm>
              <a:custGeom>
                <a:avLst/>
                <a:gdLst>
                  <a:gd name="T0" fmla="*/ 5 w 5"/>
                  <a:gd name="T1" fmla="*/ 4 h 5"/>
                  <a:gd name="T2" fmla="*/ 1 w 5"/>
                  <a:gd name="T3" fmla="*/ 0 h 5"/>
                  <a:gd name="T4" fmla="*/ 5 w 5"/>
                  <a:gd name="T5" fmla="*/ 4 h 5"/>
                </a:gdLst>
                <a:ahLst/>
                <a:cxnLst>
                  <a:cxn ang="0">
                    <a:pos x="T0" y="T1"/>
                  </a:cxn>
                  <a:cxn ang="0">
                    <a:pos x="T2" y="T3"/>
                  </a:cxn>
                  <a:cxn ang="0">
                    <a:pos x="T4" y="T5"/>
                  </a:cxn>
                </a:cxnLst>
                <a:rect l="0" t="0" r="r" b="b"/>
                <a:pathLst>
                  <a:path w="5" h="5">
                    <a:moveTo>
                      <a:pt x="5" y="4"/>
                    </a:moveTo>
                    <a:cubicBezTo>
                      <a:pt x="5"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24"/>
              <p:cNvSpPr>
                <a:spLocks/>
              </p:cNvSpPr>
              <p:nvPr/>
            </p:nvSpPr>
            <p:spPr bwMode="auto">
              <a:xfrm>
                <a:off x="6737" y="1092"/>
                <a:ext cx="7" cy="4"/>
              </a:xfrm>
              <a:custGeom>
                <a:avLst/>
                <a:gdLst>
                  <a:gd name="T0" fmla="*/ 5 w 5"/>
                  <a:gd name="T1" fmla="*/ 2 h 3"/>
                  <a:gd name="T2" fmla="*/ 0 w 5"/>
                  <a:gd name="T3" fmla="*/ 2 h 3"/>
                  <a:gd name="T4" fmla="*/ 5 w 5"/>
                  <a:gd name="T5" fmla="*/ 2 h 3"/>
                </a:gdLst>
                <a:ahLst/>
                <a:cxnLst>
                  <a:cxn ang="0">
                    <a:pos x="T0" y="T1"/>
                  </a:cxn>
                  <a:cxn ang="0">
                    <a:pos x="T2" y="T3"/>
                  </a:cxn>
                  <a:cxn ang="0">
                    <a:pos x="T4" y="T5"/>
                  </a:cxn>
                </a:cxnLst>
                <a:rect l="0" t="0" r="r" b="b"/>
                <a:pathLst>
                  <a:path w="5" h="3">
                    <a:moveTo>
                      <a:pt x="5" y="2"/>
                    </a:moveTo>
                    <a:cubicBezTo>
                      <a:pt x="5" y="0"/>
                      <a:pt x="0" y="2"/>
                      <a:pt x="0" y="2"/>
                    </a:cubicBezTo>
                    <a:cubicBezTo>
                      <a:pt x="0" y="3"/>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25"/>
              <p:cNvSpPr>
                <a:spLocks/>
              </p:cNvSpPr>
              <p:nvPr/>
            </p:nvSpPr>
            <p:spPr bwMode="auto">
              <a:xfrm>
                <a:off x="6647" y="1102"/>
                <a:ext cx="66" cy="26"/>
              </a:xfrm>
              <a:custGeom>
                <a:avLst/>
                <a:gdLst>
                  <a:gd name="T0" fmla="*/ 5 w 48"/>
                  <a:gd name="T1" fmla="*/ 15 h 19"/>
                  <a:gd name="T2" fmla="*/ 14 w 48"/>
                  <a:gd name="T3" fmla="*/ 18 h 19"/>
                  <a:gd name="T4" fmla="*/ 16 w 48"/>
                  <a:gd name="T5" fmla="*/ 16 h 19"/>
                  <a:gd name="T6" fmla="*/ 17 w 48"/>
                  <a:gd name="T7" fmla="*/ 17 h 19"/>
                  <a:gd name="T8" fmla="*/ 22 w 48"/>
                  <a:gd name="T9" fmla="*/ 16 h 19"/>
                  <a:gd name="T10" fmla="*/ 29 w 48"/>
                  <a:gd name="T11" fmla="*/ 15 h 19"/>
                  <a:gd name="T12" fmla="*/ 31 w 48"/>
                  <a:gd name="T13" fmla="*/ 17 h 19"/>
                  <a:gd name="T14" fmla="*/ 37 w 48"/>
                  <a:gd name="T15" fmla="*/ 16 h 19"/>
                  <a:gd name="T16" fmla="*/ 37 w 48"/>
                  <a:gd name="T17" fmla="*/ 15 h 19"/>
                  <a:gd name="T18" fmla="*/ 43 w 48"/>
                  <a:gd name="T19" fmla="*/ 14 h 19"/>
                  <a:gd name="T20" fmla="*/ 45 w 48"/>
                  <a:gd name="T21" fmla="*/ 12 h 19"/>
                  <a:gd name="T22" fmla="*/ 45 w 48"/>
                  <a:gd name="T23" fmla="*/ 11 h 19"/>
                  <a:gd name="T24" fmla="*/ 46 w 48"/>
                  <a:gd name="T25" fmla="*/ 10 h 19"/>
                  <a:gd name="T26" fmla="*/ 47 w 48"/>
                  <a:gd name="T27" fmla="*/ 8 h 19"/>
                  <a:gd name="T28" fmla="*/ 38 w 48"/>
                  <a:gd name="T29" fmla="*/ 5 h 19"/>
                  <a:gd name="T30" fmla="*/ 35 w 48"/>
                  <a:gd name="T31" fmla="*/ 5 h 19"/>
                  <a:gd name="T32" fmla="*/ 27 w 48"/>
                  <a:gd name="T33" fmla="*/ 2 h 19"/>
                  <a:gd name="T34" fmla="*/ 26 w 48"/>
                  <a:gd name="T35" fmla="*/ 2 h 19"/>
                  <a:gd name="T36" fmla="*/ 23 w 48"/>
                  <a:gd name="T37" fmla="*/ 4 h 19"/>
                  <a:gd name="T38" fmla="*/ 22 w 48"/>
                  <a:gd name="T39" fmla="*/ 7 h 19"/>
                  <a:gd name="T40" fmla="*/ 18 w 48"/>
                  <a:gd name="T41" fmla="*/ 5 h 19"/>
                  <a:gd name="T42" fmla="*/ 14 w 48"/>
                  <a:gd name="T43" fmla="*/ 3 h 19"/>
                  <a:gd name="T44" fmla="*/ 10 w 48"/>
                  <a:gd name="T45" fmla="*/ 1 h 19"/>
                  <a:gd name="T46" fmla="*/ 5 w 48"/>
                  <a:gd name="T47" fmla="*/ 3 h 19"/>
                  <a:gd name="T48" fmla="*/ 4 w 48"/>
                  <a:gd name="T49" fmla="*/ 5 h 19"/>
                  <a:gd name="T50" fmla="*/ 2 w 48"/>
                  <a:gd name="T51" fmla="*/ 6 h 19"/>
                  <a:gd name="T52" fmla="*/ 2 w 48"/>
                  <a:gd name="T53" fmla="*/ 8 h 19"/>
                  <a:gd name="T54" fmla="*/ 1 w 48"/>
                  <a:gd name="T55" fmla="*/ 11 h 19"/>
                  <a:gd name="T56" fmla="*/ 5 w 48"/>
                  <a:gd name="T5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9">
                    <a:moveTo>
                      <a:pt x="5" y="15"/>
                    </a:moveTo>
                    <a:cubicBezTo>
                      <a:pt x="6" y="16"/>
                      <a:pt x="11" y="18"/>
                      <a:pt x="14" y="18"/>
                    </a:cubicBezTo>
                    <a:cubicBezTo>
                      <a:pt x="16" y="19"/>
                      <a:pt x="15" y="16"/>
                      <a:pt x="16" y="16"/>
                    </a:cubicBezTo>
                    <a:cubicBezTo>
                      <a:pt x="17" y="15"/>
                      <a:pt x="17" y="16"/>
                      <a:pt x="17" y="17"/>
                    </a:cubicBezTo>
                    <a:cubicBezTo>
                      <a:pt x="18" y="18"/>
                      <a:pt x="21" y="16"/>
                      <a:pt x="22" y="16"/>
                    </a:cubicBezTo>
                    <a:cubicBezTo>
                      <a:pt x="24" y="16"/>
                      <a:pt x="27" y="15"/>
                      <a:pt x="29" y="15"/>
                    </a:cubicBezTo>
                    <a:cubicBezTo>
                      <a:pt x="30" y="15"/>
                      <a:pt x="30" y="16"/>
                      <a:pt x="31" y="17"/>
                    </a:cubicBezTo>
                    <a:cubicBezTo>
                      <a:pt x="33" y="17"/>
                      <a:pt x="34" y="16"/>
                      <a:pt x="37" y="16"/>
                    </a:cubicBezTo>
                    <a:cubicBezTo>
                      <a:pt x="39" y="16"/>
                      <a:pt x="37" y="15"/>
                      <a:pt x="37" y="15"/>
                    </a:cubicBezTo>
                    <a:cubicBezTo>
                      <a:pt x="37" y="14"/>
                      <a:pt x="40" y="14"/>
                      <a:pt x="43" y="14"/>
                    </a:cubicBezTo>
                    <a:cubicBezTo>
                      <a:pt x="45" y="14"/>
                      <a:pt x="44" y="13"/>
                      <a:pt x="45" y="12"/>
                    </a:cubicBezTo>
                    <a:cubicBezTo>
                      <a:pt x="45" y="11"/>
                      <a:pt x="46" y="11"/>
                      <a:pt x="45" y="11"/>
                    </a:cubicBezTo>
                    <a:cubicBezTo>
                      <a:pt x="44" y="11"/>
                      <a:pt x="44" y="10"/>
                      <a:pt x="46" y="10"/>
                    </a:cubicBezTo>
                    <a:cubicBezTo>
                      <a:pt x="47" y="10"/>
                      <a:pt x="46" y="8"/>
                      <a:pt x="47" y="8"/>
                    </a:cubicBezTo>
                    <a:cubicBezTo>
                      <a:pt x="48" y="8"/>
                      <a:pt x="41" y="6"/>
                      <a:pt x="38" y="5"/>
                    </a:cubicBezTo>
                    <a:cubicBezTo>
                      <a:pt x="36" y="5"/>
                      <a:pt x="37" y="6"/>
                      <a:pt x="35" y="5"/>
                    </a:cubicBezTo>
                    <a:cubicBezTo>
                      <a:pt x="33" y="5"/>
                      <a:pt x="29" y="3"/>
                      <a:pt x="27" y="2"/>
                    </a:cubicBezTo>
                    <a:cubicBezTo>
                      <a:pt x="25" y="0"/>
                      <a:pt x="26" y="1"/>
                      <a:pt x="26" y="2"/>
                    </a:cubicBezTo>
                    <a:cubicBezTo>
                      <a:pt x="26" y="3"/>
                      <a:pt x="24" y="2"/>
                      <a:pt x="23" y="4"/>
                    </a:cubicBezTo>
                    <a:cubicBezTo>
                      <a:pt x="22" y="5"/>
                      <a:pt x="23" y="7"/>
                      <a:pt x="22" y="7"/>
                    </a:cubicBezTo>
                    <a:cubicBezTo>
                      <a:pt x="22" y="8"/>
                      <a:pt x="20" y="6"/>
                      <a:pt x="18" y="5"/>
                    </a:cubicBezTo>
                    <a:cubicBezTo>
                      <a:pt x="17" y="5"/>
                      <a:pt x="17" y="4"/>
                      <a:pt x="14" y="3"/>
                    </a:cubicBezTo>
                    <a:cubicBezTo>
                      <a:pt x="12" y="2"/>
                      <a:pt x="11" y="1"/>
                      <a:pt x="10" y="1"/>
                    </a:cubicBezTo>
                    <a:cubicBezTo>
                      <a:pt x="9" y="1"/>
                      <a:pt x="7" y="2"/>
                      <a:pt x="5" y="3"/>
                    </a:cubicBezTo>
                    <a:cubicBezTo>
                      <a:pt x="3" y="3"/>
                      <a:pt x="4" y="4"/>
                      <a:pt x="4" y="5"/>
                    </a:cubicBezTo>
                    <a:cubicBezTo>
                      <a:pt x="4" y="6"/>
                      <a:pt x="3" y="6"/>
                      <a:pt x="2" y="6"/>
                    </a:cubicBezTo>
                    <a:cubicBezTo>
                      <a:pt x="0" y="7"/>
                      <a:pt x="1" y="7"/>
                      <a:pt x="2" y="8"/>
                    </a:cubicBezTo>
                    <a:cubicBezTo>
                      <a:pt x="2" y="8"/>
                      <a:pt x="1" y="10"/>
                      <a:pt x="1" y="11"/>
                    </a:cubicBezTo>
                    <a:cubicBezTo>
                      <a:pt x="0" y="12"/>
                      <a:pt x="4" y="14"/>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26"/>
              <p:cNvSpPr>
                <a:spLocks/>
              </p:cNvSpPr>
              <p:nvPr/>
            </p:nvSpPr>
            <p:spPr bwMode="auto">
              <a:xfrm>
                <a:off x="6889" y="1197"/>
                <a:ext cx="13" cy="5"/>
              </a:xfrm>
              <a:custGeom>
                <a:avLst/>
                <a:gdLst>
                  <a:gd name="T0" fmla="*/ 3 w 10"/>
                  <a:gd name="T1" fmla="*/ 4 h 4"/>
                  <a:gd name="T2" fmla="*/ 8 w 10"/>
                  <a:gd name="T3" fmla="*/ 4 h 4"/>
                  <a:gd name="T4" fmla="*/ 9 w 10"/>
                  <a:gd name="T5" fmla="*/ 2 h 4"/>
                  <a:gd name="T6" fmla="*/ 3 w 10"/>
                  <a:gd name="T7" fmla="*/ 0 h 4"/>
                  <a:gd name="T8" fmla="*/ 1 w 10"/>
                  <a:gd name="T9" fmla="*/ 2 h 4"/>
                  <a:gd name="T10" fmla="*/ 3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3" y="4"/>
                    </a:moveTo>
                    <a:cubicBezTo>
                      <a:pt x="5" y="4"/>
                      <a:pt x="6" y="4"/>
                      <a:pt x="8" y="4"/>
                    </a:cubicBezTo>
                    <a:cubicBezTo>
                      <a:pt x="10" y="4"/>
                      <a:pt x="9" y="3"/>
                      <a:pt x="9" y="2"/>
                    </a:cubicBezTo>
                    <a:cubicBezTo>
                      <a:pt x="9" y="1"/>
                      <a:pt x="5" y="0"/>
                      <a:pt x="3" y="0"/>
                    </a:cubicBezTo>
                    <a:cubicBezTo>
                      <a:pt x="1" y="0"/>
                      <a:pt x="1" y="1"/>
                      <a:pt x="1" y="2"/>
                    </a:cubicBezTo>
                    <a:cubicBezTo>
                      <a:pt x="0" y="3"/>
                      <a:pt x="2"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27"/>
              <p:cNvSpPr>
                <a:spLocks/>
              </p:cNvSpPr>
              <p:nvPr/>
            </p:nvSpPr>
            <p:spPr bwMode="auto">
              <a:xfrm>
                <a:off x="6974" y="1173"/>
                <a:ext cx="32" cy="13"/>
              </a:xfrm>
              <a:custGeom>
                <a:avLst/>
                <a:gdLst>
                  <a:gd name="T0" fmla="*/ 4 w 23"/>
                  <a:gd name="T1" fmla="*/ 8 h 9"/>
                  <a:gd name="T2" fmla="*/ 10 w 23"/>
                  <a:gd name="T3" fmla="*/ 8 h 9"/>
                  <a:gd name="T4" fmla="*/ 22 w 23"/>
                  <a:gd name="T5" fmla="*/ 4 h 9"/>
                  <a:gd name="T6" fmla="*/ 13 w 23"/>
                  <a:gd name="T7" fmla="*/ 1 h 9"/>
                  <a:gd name="T8" fmla="*/ 2 w 23"/>
                  <a:gd name="T9" fmla="*/ 5 h 9"/>
                  <a:gd name="T10" fmla="*/ 4 w 23"/>
                  <a:gd name="T11" fmla="*/ 8 h 9"/>
                </a:gdLst>
                <a:ahLst/>
                <a:cxnLst>
                  <a:cxn ang="0">
                    <a:pos x="T0" y="T1"/>
                  </a:cxn>
                  <a:cxn ang="0">
                    <a:pos x="T2" y="T3"/>
                  </a:cxn>
                  <a:cxn ang="0">
                    <a:pos x="T4" y="T5"/>
                  </a:cxn>
                  <a:cxn ang="0">
                    <a:pos x="T6" y="T7"/>
                  </a:cxn>
                  <a:cxn ang="0">
                    <a:pos x="T8" y="T9"/>
                  </a:cxn>
                  <a:cxn ang="0">
                    <a:pos x="T10" y="T11"/>
                  </a:cxn>
                </a:cxnLst>
                <a:rect l="0" t="0" r="r" b="b"/>
                <a:pathLst>
                  <a:path w="23" h="9">
                    <a:moveTo>
                      <a:pt x="4" y="8"/>
                    </a:moveTo>
                    <a:cubicBezTo>
                      <a:pt x="6" y="9"/>
                      <a:pt x="7" y="7"/>
                      <a:pt x="10" y="8"/>
                    </a:cubicBezTo>
                    <a:cubicBezTo>
                      <a:pt x="23" y="8"/>
                      <a:pt x="22" y="4"/>
                      <a:pt x="22" y="4"/>
                    </a:cubicBezTo>
                    <a:cubicBezTo>
                      <a:pt x="22" y="4"/>
                      <a:pt x="17" y="1"/>
                      <a:pt x="13" y="1"/>
                    </a:cubicBezTo>
                    <a:cubicBezTo>
                      <a:pt x="10" y="0"/>
                      <a:pt x="4" y="3"/>
                      <a:pt x="2" y="5"/>
                    </a:cubicBezTo>
                    <a:cubicBezTo>
                      <a:pt x="0" y="7"/>
                      <a:pt x="1"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28"/>
              <p:cNvSpPr>
                <a:spLocks/>
              </p:cNvSpPr>
              <p:nvPr/>
            </p:nvSpPr>
            <p:spPr bwMode="auto">
              <a:xfrm>
                <a:off x="7048" y="1281"/>
                <a:ext cx="29" cy="9"/>
              </a:xfrm>
              <a:custGeom>
                <a:avLst/>
                <a:gdLst>
                  <a:gd name="T0" fmla="*/ 14 w 21"/>
                  <a:gd name="T1" fmla="*/ 1 h 7"/>
                  <a:gd name="T2" fmla="*/ 9 w 21"/>
                  <a:gd name="T3" fmla="*/ 0 h 7"/>
                  <a:gd name="T4" fmla="*/ 3 w 21"/>
                  <a:gd name="T5" fmla="*/ 0 h 7"/>
                  <a:gd name="T6" fmla="*/ 2 w 21"/>
                  <a:gd name="T7" fmla="*/ 3 h 7"/>
                  <a:gd name="T8" fmla="*/ 6 w 21"/>
                  <a:gd name="T9" fmla="*/ 3 h 7"/>
                  <a:gd name="T10" fmla="*/ 12 w 21"/>
                  <a:gd name="T11" fmla="*/ 6 h 7"/>
                  <a:gd name="T12" fmla="*/ 18 w 21"/>
                  <a:gd name="T13" fmla="*/ 5 h 7"/>
                  <a:gd name="T14" fmla="*/ 14 w 21"/>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4" y="1"/>
                    </a:moveTo>
                    <a:cubicBezTo>
                      <a:pt x="11" y="1"/>
                      <a:pt x="11" y="0"/>
                      <a:pt x="9" y="0"/>
                    </a:cubicBezTo>
                    <a:cubicBezTo>
                      <a:pt x="7" y="0"/>
                      <a:pt x="6" y="0"/>
                      <a:pt x="3" y="0"/>
                    </a:cubicBezTo>
                    <a:cubicBezTo>
                      <a:pt x="0" y="0"/>
                      <a:pt x="2" y="1"/>
                      <a:pt x="2" y="3"/>
                    </a:cubicBezTo>
                    <a:cubicBezTo>
                      <a:pt x="3" y="4"/>
                      <a:pt x="4" y="3"/>
                      <a:pt x="6" y="3"/>
                    </a:cubicBezTo>
                    <a:cubicBezTo>
                      <a:pt x="9" y="3"/>
                      <a:pt x="10" y="5"/>
                      <a:pt x="12" y="6"/>
                    </a:cubicBezTo>
                    <a:cubicBezTo>
                      <a:pt x="14" y="7"/>
                      <a:pt x="16" y="5"/>
                      <a:pt x="18" y="5"/>
                    </a:cubicBezTo>
                    <a:cubicBezTo>
                      <a:pt x="21" y="4"/>
                      <a:pt x="16" y="2"/>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29"/>
              <p:cNvSpPr>
                <a:spLocks/>
              </p:cNvSpPr>
              <p:nvPr/>
            </p:nvSpPr>
            <p:spPr bwMode="auto">
              <a:xfrm>
                <a:off x="6857" y="1335"/>
                <a:ext cx="8" cy="5"/>
              </a:xfrm>
              <a:custGeom>
                <a:avLst/>
                <a:gdLst>
                  <a:gd name="T0" fmla="*/ 4 w 6"/>
                  <a:gd name="T1" fmla="*/ 0 h 4"/>
                  <a:gd name="T2" fmla="*/ 0 w 6"/>
                  <a:gd name="T3" fmla="*/ 2 h 4"/>
                  <a:gd name="T4" fmla="*/ 0 w 6"/>
                  <a:gd name="T5" fmla="*/ 4 h 4"/>
                  <a:gd name="T6" fmla="*/ 5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cubicBezTo>
                      <a:pt x="3" y="1"/>
                      <a:pt x="0" y="0"/>
                      <a:pt x="0" y="2"/>
                    </a:cubicBezTo>
                    <a:cubicBezTo>
                      <a:pt x="0" y="3"/>
                      <a:pt x="0" y="4"/>
                      <a:pt x="0" y="4"/>
                    </a:cubicBezTo>
                    <a:cubicBezTo>
                      <a:pt x="1" y="3"/>
                      <a:pt x="3" y="3"/>
                      <a:pt x="5" y="2"/>
                    </a:cubicBezTo>
                    <a:cubicBezTo>
                      <a:pt x="6" y="2"/>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30"/>
              <p:cNvSpPr>
                <a:spLocks/>
              </p:cNvSpPr>
              <p:nvPr/>
            </p:nvSpPr>
            <p:spPr bwMode="auto">
              <a:xfrm>
                <a:off x="6856" y="1340"/>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31"/>
              <p:cNvSpPr>
                <a:spLocks/>
              </p:cNvSpPr>
              <p:nvPr/>
            </p:nvSpPr>
            <p:spPr bwMode="auto">
              <a:xfrm>
                <a:off x="6648" y="1380"/>
                <a:ext cx="7" cy="4"/>
              </a:xfrm>
              <a:custGeom>
                <a:avLst/>
                <a:gdLst>
                  <a:gd name="T0" fmla="*/ 3 w 5"/>
                  <a:gd name="T1" fmla="*/ 3 h 3"/>
                  <a:gd name="T2" fmla="*/ 4 w 5"/>
                  <a:gd name="T3" fmla="*/ 0 h 3"/>
                  <a:gd name="T4" fmla="*/ 1 w 5"/>
                  <a:gd name="T5" fmla="*/ 1 h 3"/>
                  <a:gd name="T6" fmla="*/ 3 w 5"/>
                  <a:gd name="T7" fmla="*/ 3 h 3"/>
                </a:gdLst>
                <a:ahLst/>
                <a:cxnLst>
                  <a:cxn ang="0">
                    <a:pos x="T0" y="T1"/>
                  </a:cxn>
                  <a:cxn ang="0">
                    <a:pos x="T2" y="T3"/>
                  </a:cxn>
                  <a:cxn ang="0">
                    <a:pos x="T4" y="T5"/>
                  </a:cxn>
                  <a:cxn ang="0">
                    <a:pos x="T6" y="T7"/>
                  </a:cxn>
                </a:cxnLst>
                <a:rect l="0" t="0" r="r" b="b"/>
                <a:pathLst>
                  <a:path w="5" h="3">
                    <a:moveTo>
                      <a:pt x="3" y="3"/>
                    </a:moveTo>
                    <a:cubicBezTo>
                      <a:pt x="4" y="3"/>
                      <a:pt x="5" y="0"/>
                      <a:pt x="4" y="0"/>
                    </a:cubicBezTo>
                    <a:cubicBezTo>
                      <a:pt x="3" y="0"/>
                      <a:pt x="2" y="0"/>
                      <a:pt x="1" y="1"/>
                    </a:cubicBezTo>
                    <a:cubicBezTo>
                      <a:pt x="0"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32"/>
              <p:cNvSpPr>
                <a:spLocks/>
              </p:cNvSpPr>
              <p:nvPr/>
            </p:nvSpPr>
            <p:spPr bwMode="auto">
              <a:xfrm>
                <a:off x="6788" y="1427"/>
                <a:ext cx="10" cy="8"/>
              </a:xfrm>
              <a:custGeom>
                <a:avLst/>
                <a:gdLst>
                  <a:gd name="T0" fmla="*/ 4 w 7"/>
                  <a:gd name="T1" fmla="*/ 2 h 6"/>
                  <a:gd name="T2" fmla="*/ 2 w 7"/>
                  <a:gd name="T3" fmla="*/ 5 h 6"/>
                  <a:gd name="T4" fmla="*/ 5 w 7"/>
                  <a:gd name="T5" fmla="*/ 3 h 6"/>
                  <a:gd name="T6" fmla="*/ 6 w 7"/>
                  <a:gd name="T7" fmla="*/ 1 h 6"/>
                  <a:gd name="T8" fmla="*/ 4 w 7"/>
                  <a:gd name="T9" fmla="*/ 2 h 6"/>
                </a:gdLst>
                <a:ahLst/>
                <a:cxnLst>
                  <a:cxn ang="0">
                    <a:pos x="T0" y="T1"/>
                  </a:cxn>
                  <a:cxn ang="0">
                    <a:pos x="T2" y="T3"/>
                  </a:cxn>
                  <a:cxn ang="0">
                    <a:pos x="T4" y="T5"/>
                  </a:cxn>
                  <a:cxn ang="0">
                    <a:pos x="T6" y="T7"/>
                  </a:cxn>
                  <a:cxn ang="0">
                    <a:pos x="T8" y="T9"/>
                  </a:cxn>
                </a:cxnLst>
                <a:rect l="0" t="0" r="r" b="b"/>
                <a:pathLst>
                  <a:path w="7" h="6">
                    <a:moveTo>
                      <a:pt x="4" y="2"/>
                    </a:moveTo>
                    <a:cubicBezTo>
                      <a:pt x="3" y="2"/>
                      <a:pt x="0" y="6"/>
                      <a:pt x="2" y="5"/>
                    </a:cubicBezTo>
                    <a:cubicBezTo>
                      <a:pt x="3" y="4"/>
                      <a:pt x="4" y="4"/>
                      <a:pt x="5" y="3"/>
                    </a:cubicBezTo>
                    <a:cubicBezTo>
                      <a:pt x="6" y="2"/>
                      <a:pt x="7" y="0"/>
                      <a:pt x="6" y="1"/>
                    </a:cubicBezTo>
                    <a:cubicBezTo>
                      <a:pt x="5" y="1"/>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33"/>
              <p:cNvSpPr>
                <a:spLocks/>
              </p:cNvSpPr>
              <p:nvPr/>
            </p:nvSpPr>
            <p:spPr bwMode="auto">
              <a:xfrm>
                <a:off x="6783" y="1439"/>
                <a:ext cx="4" cy="3"/>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2" y="1"/>
                      <a:pt x="0" y="2"/>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34"/>
              <p:cNvSpPr>
                <a:spLocks/>
              </p:cNvSpPr>
              <p:nvPr/>
            </p:nvSpPr>
            <p:spPr bwMode="auto">
              <a:xfrm>
                <a:off x="6762" y="1464"/>
                <a:ext cx="4" cy="1"/>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35"/>
              <p:cNvSpPr>
                <a:spLocks/>
              </p:cNvSpPr>
              <p:nvPr/>
            </p:nvSpPr>
            <p:spPr bwMode="auto">
              <a:xfrm>
                <a:off x="6743" y="1472"/>
                <a:ext cx="11" cy="6"/>
              </a:xfrm>
              <a:custGeom>
                <a:avLst/>
                <a:gdLst>
                  <a:gd name="T0" fmla="*/ 7 w 8"/>
                  <a:gd name="T1" fmla="*/ 0 h 4"/>
                  <a:gd name="T2" fmla="*/ 1 w 8"/>
                  <a:gd name="T3" fmla="*/ 4 h 4"/>
                  <a:gd name="T4" fmla="*/ 7 w 8"/>
                  <a:gd name="T5" fmla="*/ 0 h 4"/>
                </a:gdLst>
                <a:ahLst/>
                <a:cxnLst>
                  <a:cxn ang="0">
                    <a:pos x="T0" y="T1"/>
                  </a:cxn>
                  <a:cxn ang="0">
                    <a:pos x="T2" y="T3"/>
                  </a:cxn>
                  <a:cxn ang="0">
                    <a:pos x="T4" y="T5"/>
                  </a:cxn>
                </a:cxnLst>
                <a:rect l="0" t="0" r="r" b="b"/>
                <a:pathLst>
                  <a:path w="8" h="4">
                    <a:moveTo>
                      <a:pt x="7" y="0"/>
                    </a:moveTo>
                    <a:cubicBezTo>
                      <a:pt x="5" y="0"/>
                      <a:pt x="0" y="3"/>
                      <a:pt x="1" y="4"/>
                    </a:cubicBezTo>
                    <a:cubicBezTo>
                      <a:pt x="2" y="4"/>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36"/>
              <p:cNvSpPr>
                <a:spLocks/>
              </p:cNvSpPr>
              <p:nvPr/>
            </p:nvSpPr>
            <p:spPr bwMode="auto">
              <a:xfrm>
                <a:off x="6732" y="1479"/>
                <a:ext cx="8" cy="6"/>
              </a:xfrm>
              <a:custGeom>
                <a:avLst/>
                <a:gdLst>
                  <a:gd name="T0" fmla="*/ 3 w 6"/>
                  <a:gd name="T1" fmla="*/ 1 h 4"/>
                  <a:gd name="T2" fmla="*/ 1 w 6"/>
                  <a:gd name="T3" fmla="*/ 1 h 4"/>
                  <a:gd name="T4" fmla="*/ 1 w 6"/>
                  <a:gd name="T5" fmla="*/ 3 h 4"/>
                  <a:gd name="T6" fmla="*/ 4 w 6"/>
                  <a:gd name="T7" fmla="*/ 2 h 4"/>
                  <a:gd name="T8" fmla="*/ 5 w 6"/>
                  <a:gd name="T9" fmla="*/ 0 h 4"/>
                  <a:gd name="T10" fmla="*/ 3 w 6"/>
                  <a:gd name="T11" fmla="*/ 1 h 4"/>
                </a:gdLst>
                <a:ahLst/>
                <a:cxnLst>
                  <a:cxn ang="0">
                    <a:pos x="T0" y="T1"/>
                  </a:cxn>
                  <a:cxn ang="0">
                    <a:pos x="T2" y="T3"/>
                  </a:cxn>
                  <a:cxn ang="0">
                    <a:pos x="T4" y="T5"/>
                  </a:cxn>
                  <a:cxn ang="0">
                    <a:pos x="T6" y="T7"/>
                  </a:cxn>
                  <a:cxn ang="0">
                    <a:pos x="T8" y="T9"/>
                  </a:cxn>
                  <a:cxn ang="0">
                    <a:pos x="T10" y="T11"/>
                  </a:cxn>
                </a:cxnLst>
                <a:rect l="0" t="0" r="r" b="b"/>
                <a:pathLst>
                  <a:path w="6" h="4">
                    <a:moveTo>
                      <a:pt x="3" y="1"/>
                    </a:moveTo>
                    <a:cubicBezTo>
                      <a:pt x="3" y="1"/>
                      <a:pt x="2" y="1"/>
                      <a:pt x="1" y="1"/>
                    </a:cubicBezTo>
                    <a:cubicBezTo>
                      <a:pt x="1" y="1"/>
                      <a:pt x="0" y="4"/>
                      <a:pt x="1" y="3"/>
                    </a:cubicBezTo>
                    <a:cubicBezTo>
                      <a:pt x="2" y="2"/>
                      <a:pt x="3" y="2"/>
                      <a:pt x="4" y="2"/>
                    </a:cubicBezTo>
                    <a:cubicBezTo>
                      <a:pt x="5" y="1"/>
                      <a:pt x="6" y="0"/>
                      <a:pt x="5" y="0"/>
                    </a:cubicBezTo>
                    <a:cubicBezTo>
                      <a:pt x="5" y="0"/>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37"/>
              <p:cNvSpPr>
                <a:spLocks/>
              </p:cNvSpPr>
              <p:nvPr/>
            </p:nvSpPr>
            <p:spPr bwMode="auto">
              <a:xfrm>
                <a:off x="6722" y="1483"/>
                <a:ext cx="8" cy="7"/>
              </a:xfrm>
              <a:custGeom>
                <a:avLst/>
                <a:gdLst>
                  <a:gd name="T0" fmla="*/ 2 w 6"/>
                  <a:gd name="T1" fmla="*/ 4 h 5"/>
                  <a:gd name="T2" fmla="*/ 5 w 6"/>
                  <a:gd name="T3" fmla="*/ 0 h 5"/>
                  <a:gd name="T4" fmla="*/ 1 w 6"/>
                  <a:gd name="T5" fmla="*/ 4 h 5"/>
                  <a:gd name="T6" fmla="*/ 2 w 6"/>
                  <a:gd name="T7" fmla="*/ 4 h 5"/>
                </a:gdLst>
                <a:ahLst/>
                <a:cxnLst>
                  <a:cxn ang="0">
                    <a:pos x="T0" y="T1"/>
                  </a:cxn>
                  <a:cxn ang="0">
                    <a:pos x="T2" y="T3"/>
                  </a:cxn>
                  <a:cxn ang="0">
                    <a:pos x="T4" y="T5"/>
                  </a:cxn>
                  <a:cxn ang="0">
                    <a:pos x="T6" y="T7"/>
                  </a:cxn>
                </a:cxnLst>
                <a:rect l="0" t="0" r="r" b="b"/>
                <a:pathLst>
                  <a:path w="6" h="5">
                    <a:moveTo>
                      <a:pt x="2" y="4"/>
                    </a:moveTo>
                    <a:cubicBezTo>
                      <a:pt x="3" y="4"/>
                      <a:pt x="6" y="0"/>
                      <a:pt x="5" y="0"/>
                    </a:cubicBezTo>
                    <a:cubicBezTo>
                      <a:pt x="4" y="0"/>
                      <a:pt x="1" y="4"/>
                      <a:pt x="1" y="4"/>
                    </a:cubicBezTo>
                    <a:cubicBezTo>
                      <a:pt x="0" y="4"/>
                      <a:pt x="1"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38"/>
              <p:cNvSpPr>
                <a:spLocks/>
              </p:cNvSpPr>
              <p:nvPr/>
            </p:nvSpPr>
            <p:spPr bwMode="auto">
              <a:xfrm>
                <a:off x="6722" y="1494"/>
                <a:ext cx="2"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39"/>
              <p:cNvSpPr>
                <a:spLocks/>
              </p:cNvSpPr>
              <p:nvPr/>
            </p:nvSpPr>
            <p:spPr bwMode="auto">
              <a:xfrm>
                <a:off x="6713" y="1489"/>
                <a:ext cx="8" cy="7"/>
              </a:xfrm>
              <a:custGeom>
                <a:avLst/>
                <a:gdLst>
                  <a:gd name="T0" fmla="*/ 2 w 6"/>
                  <a:gd name="T1" fmla="*/ 2 h 5"/>
                  <a:gd name="T2" fmla="*/ 0 w 6"/>
                  <a:gd name="T3" fmla="*/ 4 h 5"/>
                  <a:gd name="T4" fmla="*/ 5 w 6"/>
                  <a:gd name="T5" fmla="*/ 0 h 5"/>
                  <a:gd name="T6" fmla="*/ 2 w 6"/>
                  <a:gd name="T7" fmla="*/ 2 h 5"/>
                </a:gdLst>
                <a:ahLst/>
                <a:cxnLst>
                  <a:cxn ang="0">
                    <a:pos x="T0" y="T1"/>
                  </a:cxn>
                  <a:cxn ang="0">
                    <a:pos x="T2" y="T3"/>
                  </a:cxn>
                  <a:cxn ang="0">
                    <a:pos x="T4" y="T5"/>
                  </a:cxn>
                  <a:cxn ang="0">
                    <a:pos x="T6" y="T7"/>
                  </a:cxn>
                </a:cxnLst>
                <a:rect l="0" t="0" r="r" b="b"/>
                <a:pathLst>
                  <a:path w="6" h="5">
                    <a:moveTo>
                      <a:pt x="2" y="2"/>
                    </a:moveTo>
                    <a:cubicBezTo>
                      <a:pt x="1" y="3"/>
                      <a:pt x="0" y="5"/>
                      <a:pt x="0" y="4"/>
                    </a:cubicBezTo>
                    <a:cubicBezTo>
                      <a:pt x="1" y="4"/>
                      <a:pt x="6" y="0"/>
                      <a:pt x="5" y="0"/>
                    </a:cubicBezTo>
                    <a:cubicBezTo>
                      <a:pt x="4" y="1"/>
                      <a:pt x="3"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40"/>
              <p:cNvSpPr>
                <a:spLocks/>
              </p:cNvSpPr>
              <p:nvPr/>
            </p:nvSpPr>
            <p:spPr bwMode="auto">
              <a:xfrm>
                <a:off x="6655" y="1547"/>
                <a:ext cx="3" cy="4"/>
              </a:xfrm>
              <a:custGeom>
                <a:avLst/>
                <a:gdLst>
                  <a:gd name="T0" fmla="*/ 2 w 2"/>
                  <a:gd name="T1" fmla="*/ 0 h 3"/>
                  <a:gd name="T2" fmla="*/ 1 w 2"/>
                  <a:gd name="T3" fmla="*/ 3 h 3"/>
                  <a:gd name="T4" fmla="*/ 2 w 2"/>
                  <a:gd name="T5" fmla="*/ 0 h 3"/>
                </a:gdLst>
                <a:ahLst/>
                <a:cxnLst>
                  <a:cxn ang="0">
                    <a:pos x="T0" y="T1"/>
                  </a:cxn>
                  <a:cxn ang="0">
                    <a:pos x="T2" y="T3"/>
                  </a:cxn>
                  <a:cxn ang="0">
                    <a:pos x="T4" y="T5"/>
                  </a:cxn>
                </a:cxnLst>
                <a:rect l="0" t="0" r="r" b="b"/>
                <a:pathLst>
                  <a:path w="2" h="3">
                    <a:moveTo>
                      <a:pt x="2" y="0"/>
                    </a:moveTo>
                    <a:cubicBezTo>
                      <a:pt x="1" y="0"/>
                      <a:pt x="0" y="3"/>
                      <a:pt x="1" y="3"/>
                    </a:cubicBezTo>
                    <a:cubicBezTo>
                      <a:pt x="2" y="3"/>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41"/>
              <p:cNvSpPr>
                <a:spLocks/>
              </p:cNvSpPr>
              <p:nvPr/>
            </p:nvSpPr>
            <p:spPr bwMode="auto">
              <a:xfrm>
                <a:off x="6667" y="1479"/>
                <a:ext cx="48" cy="39"/>
              </a:xfrm>
              <a:custGeom>
                <a:avLst/>
                <a:gdLst>
                  <a:gd name="T0" fmla="*/ 0 w 35"/>
                  <a:gd name="T1" fmla="*/ 21 h 28"/>
                  <a:gd name="T2" fmla="*/ 2 w 35"/>
                  <a:gd name="T3" fmla="*/ 24 h 28"/>
                  <a:gd name="T4" fmla="*/ 1 w 35"/>
                  <a:gd name="T5" fmla="*/ 27 h 28"/>
                  <a:gd name="T6" fmla="*/ 4 w 35"/>
                  <a:gd name="T7" fmla="*/ 28 h 28"/>
                  <a:gd name="T8" fmla="*/ 5 w 35"/>
                  <a:gd name="T9" fmla="*/ 26 h 28"/>
                  <a:gd name="T10" fmla="*/ 7 w 35"/>
                  <a:gd name="T11" fmla="*/ 26 h 28"/>
                  <a:gd name="T12" fmla="*/ 4 w 35"/>
                  <a:gd name="T13" fmla="*/ 22 h 28"/>
                  <a:gd name="T14" fmla="*/ 6 w 35"/>
                  <a:gd name="T15" fmla="*/ 21 h 28"/>
                  <a:gd name="T16" fmla="*/ 7 w 35"/>
                  <a:gd name="T17" fmla="*/ 22 h 28"/>
                  <a:gd name="T18" fmla="*/ 12 w 35"/>
                  <a:gd name="T19" fmla="*/ 20 h 28"/>
                  <a:gd name="T20" fmla="*/ 20 w 35"/>
                  <a:gd name="T21" fmla="*/ 24 h 28"/>
                  <a:gd name="T22" fmla="*/ 24 w 35"/>
                  <a:gd name="T23" fmla="*/ 18 h 28"/>
                  <a:gd name="T24" fmla="*/ 31 w 35"/>
                  <a:gd name="T25" fmla="*/ 17 h 28"/>
                  <a:gd name="T26" fmla="*/ 34 w 35"/>
                  <a:gd name="T27" fmla="*/ 16 h 28"/>
                  <a:gd name="T28" fmla="*/ 31 w 35"/>
                  <a:gd name="T29" fmla="*/ 15 h 28"/>
                  <a:gd name="T30" fmla="*/ 33 w 35"/>
                  <a:gd name="T31" fmla="*/ 13 h 28"/>
                  <a:gd name="T32" fmla="*/ 31 w 35"/>
                  <a:gd name="T33" fmla="*/ 12 h 28"/>
                  <a:gd name="T34" fmla="*/ 31 w 35"/>
                  <a:gd name="T35" fmla="*/ 11 h 28"/>
                  <a:gd name="T36" fmla="*/ 32 w 35"/>
                  <a:gd name="T37" fmla="*/ 8 h 28"/>
                  <a:gd name="T38" fmla="*/ 29 w 35"/>
                  <a:gd name="T39" fmla="*/ 11 h 28"/>
                  <a:gd name="T40" fmla="*/ 25 w 35"/>
                  <a:gd name="T41" fmla="*/ 10 h 28"/>
                  <a:gd name="T42" fmla="*/ 21 w 35"/>
                  <a:gd name="T43" fmla="*/ 8 h 28"/>
                  <a:gd name="T44" fmla="*/ 12 w 35"/>
                  <a:gd name="T45" fmla="*/ 0 h 28"/>
                  <a:gd name="T46" fmla="*/ 11 w 35"/>
                  <a:gd name="T47" fmla="*/ 4 h 28"/>
                  <a:gd name="T48" fmla="*/ 11 w 35"/>
                  <a:gd name="T49" fmla="*/ 8 h 28"/>
                  <a:gd name="T50" fmla="*/ 9 w 35"/>
                  <a:gd name="T51" fmla="*/ 13 h 28"/>
                  <a:gd name="T52" fmla="*/ 9 w 35"/>
                  <a:gd name="T53" fmla="*/ 16 h 28"/>
                  <a:gd name="T54" fmla="*/ 6 w 35"/>
                  <a:gd name="T55" fmla="*/ 16 h 28"/>
                  <a:gd name="T56" fmla="*/ 4 w 35"/>
                  <a:gd name="T57" fmla="*/ 17 h 28"/>
                  <a:gd name="T58" fmla="*/ 5 w 35"/>
                  <a:gd name="T59" fmla="*/ 18 h 28"/>
                  <a:gd name="T60" fmla="*/ 0 w 35"/>
                  <a:gd name="T6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0" y="21"/>
                    </a:moveTo>
                    <a:cubicBezTo>
                      <a:pt x="0" y="22"/>
                      <a:pt x="2" y="24"/>
                      <a:pt x="2" y="24"/>
                    </a:cubicBezTo>
                    <a:cubicBezTo>
                      <a:pt x="2" y="25"/>
                      <a:pt x="1" y="26"/>
                      <a:pt x="1" y="27"/>
                    </a:cubicBezTo>
                    <a:cubicBezTo>
                      <a:pt x="1" y="28"/>
                      <a:pt x="3" y="28"/>
                      <a:pt x="4" y="28"/>
                    </a:cubicBezTo>
                    <a:cubicBezTo>
                      <a:pt x="4" y="27"/>
                      <a:pt x="5" y="26"/>
                      <a:pt x="5" y="26"/>
                    </a:cubicBezTo>
                    <a:cubicBezTo>
                      <a:pt x="6" y="26"/>
                      <a:pt x="7" y="27"/>
                      <a:pt x="7" y="26"/>
                    </a:cubicBezTo>
                    <a:cubicBezTo>
                      <a:pt x="7" y="25"/>
                      <a:pt x="4" y="23"/>
                      <a:pt x="4" y="22"/>
                    </a:cubicBezTo>
                    <a:cubicBezTo>
                      <a:pt x="4" y="21"/>
                      <a:pt x="5" y="21"/>
                      <a:pt x="6" y="21"/>
                    </a:cubicBezTo>
                    <a:cubicBezTo>
                      <a:pt x="7" y="21"/>
                      <a:pt x="6" y="22"/>
                      <a:pt x="7" y="22"/>
                    </a:cubicBezTo>
                    <a:cubicBezTo>
                      <a:pt x="9" y="21"/>
                      <a:pt x="11" y="20"/>
                      <a:pt x="12" y="20"/>
                    </a:cubicBezTo>
                    <a:cubicBezTo>
                      <a:pt x="13" y="21"/>
                      <a:pt x="19" y="25"/>
                      <a:pt x="20" y="24"/>
                    </a:cubicBezTo>
                    <a:cubicBezTo>
                      <a:pt x="21" y="24"/>
                      <a:pt x="22" y="18"/>
                      <a:pt x="24" y="18"/>
                    </a:cubicBezTo>
                    <a:cubicBezTo>
                      <a:pt x="27" y="18"/>
                      <a:pt x="30" y="18"/>
                      <a:pt x="31" y="17"/>
                    </a:cubicBezTo>
                    <a:cubicBezTo>
                      <a:pt x="31" y="17"/>
                      <a:pt x="35" y="16"/>
                      <a:pt x="34" y="16"/>
                    </a:cubicBezTo>
                    <a:cubicBezTo>
                      <a:pt x="33" y="16"/>
                      <a:pt x="31" y="16"/>
                      <a:pt x="31" y="15"/>
                    </a:cubicBezTo>
                    <a:cubicBezTo>
                      <a:pt x="32" y="14"/>
                      <a:pt x="33" y="13"/>
                      <a:pt x="33" y="13"/>
                    </a:cubicBezTo>
                    <a:cubicBezTo>
                      <a:pt x="32" y="13"/>
                      <a:pt x="31" y="13"/>
                      <a:pt x="31" y="12"/>
                    </a:cubicBezTo>
                    <a:cubicBezTo>
                      <a:pt x="31" y="12"/>
                      <a:pt x="31" y="12"/>
                      <a:pt x="31" y="11"/>
                    </a:cubicBezTo>
                    <a:cubicBezTo>
                      <a:pt x="33" y="7"/>
                      <a:pt x="32" y="8"/>
                      <a:pt x="32" y="8"/>
                    </a:cubicBezTo>
                    <a:cubicBezTo>
                      <a:pt x="31" y="9"/>
                      <a:pt x="31" y="11"/>
                      <a:pt x="29" y="11"/>
                    </a:cubicBezTo>
                    <a:cubicBezTo>
                      <a:pt x="27" y="11"/>
                      <a:pt x="27" y="10"/>
                      <a:pt x="25" y="10"/>
                    </a:cubicBezTo>
                    <a:cubicBezTo>
                      <a:pt x="24" y="9"/>
                      <a:pt x="22" y="10"/>
                      <a:pt x="21" y="8"/>
                    </a:cubicBezTo>
                    <a:cubicBezTo>
                      <a:pt x="20" y="7"/>
                      <a:pt x="14" y="1"/>
                      <a:pt x="12" y="0"/>
                    </a:cubicBezTo>
                    <a:cubicBezTo>
                      <a:pt x="11" y="0"/>
                      <a:pt x="10" y="2"/>
                      <a:pt x="11" y="4"/>
                    </a:cubicBezTo>
                    <a:cubicBezTo>
                      <a:pt x="11" y="5"/>
                      <a:pt x="11" y="7"/>
                      <a:pt x="11" y="8"/>
                    </a:cubicBezTo>
                    <a:cubicBezTo>
                      <a:pt x="11" y="9"/>
                      <a:pt x="10" y="12"/>
                      <a:pt x="9" y="13"/>
                    </a:cubicBezTo>
                    <a:cubicBezTo>
                      <a:pt x="9" y="14"/>
                      <a:pt x="10" y="16"/>
                      <a:pt x="9" y="16"/>
                    </a:cubicBezTo>
                    <a:cubicBezTo>
                      <a:pt x="7" y="16"/>
                      <a:pt x="7" y="16"/>
                      <a:pt x="6" y="16"/>
                    </a:cubicBezTo>
                    <a:cubicBezTo>
                      <a:pt x="4" y="15"/>
                      <a:pt x="4" y="16"/>
                      <a:pt x="4" y="17"/>
                    </a:cubicBezTo>
                    <a:cubicBezTo>
                      <a:pt x="4" y="17"/>
                      <a:pt x="6" y="18"/>
                      <a:pt x="5" y="18"/>
                    </a:cubicBezTo>
                    <a:cubicBezTo>
                      <a:pt x="4" y="18"/>
                      <a:pt x="0" y="20"/>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42"/>
              <p:cNvSpPr>
                <a:spLocks/>
              </p:cNvSpPr>
              <p:nvPr/>
            </p:nvSpPr>
            <p:spPr bwMode="auto">
              <a:xfrm>
                <a:off x="6597" y="1516"/>
                <a:ext cx="88" cy="75"/>
              </a:xfrm>
              <a:custGeom>
                <a:avLst/>
                <a:gdLst>
                  <a:gd name="T0" fmla="*/ 20 w 64"/>
                  <a:gd name="T1" fmla="*/ 40 h 54"/>
                  <a:gd name="T2" fmla="*/ 12 w 64"/>
                  <a:gd name="T3" fmla="*/ 40 h 54"/>
                  <a:gd name="T4" fmla="*/ 1 w 64"/>
                  <a:gd name="T5" fmla="*/ 48 h 54"/>
                  <a:gd name="T6" fmla="*/ 2 w 64"/>
                  <a:gd name="T7" fmla="*/ 50 h 54"/>
                  <a:gd name="T8" fmla="*/ 6 w 64"/>
                  <a:gd name="T9" fmla="*/ 51 h 54"/>
                  <a:gd name="T10" fmla="*/ 13 w 64"/>
                  <a:gd name="T11" fmla="*/ 48 h 54"/>
                  <a:gd name="T12" fmla="*/ 21 w 64"/>
                  <a:gd name="T13" fmla="*/ 45 h 54"/>
                  <a:gd name="T14" fmla="*/ 25 w 64"/>
                  <a:gd name="T15" fmla="*/ 48 h 54"/>
                  <a:gd name="T16" fmla="*/ 28 w 64"/>
                  <a:gd name="T17" fmla="*/ 53 h 54"/>
                  <a:gd name="T18" fmla="*/ 34 w 64"/>
                  <a:gd name="T19" fmla="*/ 48 h 54"/>
                  <a:gd name="T20" fmla="*/ 34 w 64"/>
                  <a:gd name="T21" fmla="*/ 44 h 54"/>
                  <a:gd name="T22" fmla="*/ 39 w 64"/>
                  <a:gd name="T23" fmla="*/ 46 h 54"/>
                  <a:gd name="T24" fmla="*/ 44 w 64"/>
                  <a:gd name="T25" fmla="*/ 43 h 54"/>
                  <a:gd name="T26" fmla="*/ 48 w 64"/>
                  <a:gd name="T27" fmla="*/ 42 h 54"/>
                  <a:gd name="T28" fmla="*/ 51 w 64"/>
                  <a:gd name="T29" fmla="*/ 40 h 54"/>
                  <a:gd name="T30" fmla="*/ 55 w 64"/>
                  <a:gd name="T31" fmla="*/ 42 h 54"/>
                  <a:gd name="T32" fmla="*/ 57 w 64"/>
                  <a:gd name="T33" fmla="*/ 38 h 54"/>
                  <a:gd name="T34" fmla="*/ 58 w 64"/>
                  <a:gd name="T35" fmla="*/ 29 h 54"/>
                  <a:gd name="T36" fmla="*/ 60 w 64"/>
                  <a:gd name="T37" fmla="*/ 21 h 54"/>
                  <a:gd name="T38" fmla="*/ 63 w 64"/>
                  <a:gd name="T39" fmla="*/ 16 h 54"/>
                  <a:gd name="T40" fmla="*/ 61 w 64"/>
                  <a:gd name="T41" fmla="*/ 4 h 54"/>
                  <a:gd name="T42" fmla="*/ 58 w 64"/>
                  <a:gd name="T43" fmla="*/ 1 h 54"/>
                  <a:gd name="T44" fmla="*/ 59 w 64"/>
                  <a:gd name="T45" fmla="*/ 4 h 54"/>
                  <a:gd name="T46" fmla="*/ 56 w 64"/>
                  <a:gd name="T47" fmla="*/ 4 h 54"/>
                  <a:gd name="T48" fmla="*/ 54 w 64"/>
                  <a:gd name="T49" fmla="*/ 5 h 54"/>
                  <a:gd name="T50" fmla="*/ 52 w 64"/>
                  <a:gd name="T51" fmla="*/ 8 h 54"/>
                  <a:gd name="T52" fmla="*/ 52 w 64"/>
                  <a:gd name="T53" fmla="*/ 11 h 54"/>
                  <a:gd name="T54" fmla="*/ 49 w 64"/>
                  <a:gd name="T55" fmla="*/ 21 h 54"/>
                  <a:gd name="T56" fmla="*/ 41 w 64"/>
                  <a:gd name="T57" fmla="*/ 30 h 54"/>
                  <a:gd name="T58" fmla="*/ 35 w 64"/>
                  <a:gd name="T59" fmla="*/ 30 h 54"/>
                  <a:gd name="T60" fmla="*/ 37 w 64"/>
                  <a:gd name="T61" fmla="*/ 27 h 54"/>
                  <a:gd name="T62" fmla="*/ 33 w 64"/>
                  <a:gd name="T63" fmla="*/ 30 h 54"/>
                  <a:gd name="T64" fmla="*/ 29 w 64"/>
                  <a:gd name="T65" fmla="*/ 37 h 54"/>
                  <a:gd name="T66" fmla="*/ 28 w 64"/>
                  <a:gd name="T67" fmla="*/ 40 h 54"/>
                  <a:gd name="T68" fmla="*/ 25 w 64"/>
                  <a:gd name="T69"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4">
                    <a:moveTo>
                      <a:pt x="25" y="40"/>
                    </a:moveTo>
                    <a:cubicBezTo>
                      <a:pt x="24" y="39"/>
                      <a:pt x="22" y="39"/>
                      <a:pt x="20" y="40"/>
                    </a:cubicBezTo>
                    <a:cubicBezTo>
                      <a:pt x="19" y="40"/>
                      <a:pt x="17" y="41"/>
                      <a:pt x="15" y="41"/>
                    </a:cubicBezTo>
                    <a:cubicBezTo>
                      <a:pt x="14" y="40"/>
                      <a:pt x="14" y="40"/>
                      <a:pt x="12" y="40"/>
                    </a:cubicBezTo>
                    <a:cubicBezTo>
                      <a:pt x="11" y="41"/>
                      <a:pt x="7" y="44"/>
                      <a:pt x="5" y="46"/>
                    </a:cubicBezTo>
                    <a:cubicBezTo>
                      <a:pt x="3" y="47"/>
                      <a:pt x="2" y="47"/>
                      <a:pt x="1" y="48"/>
                    </a:cubicBezTo>
                    <a:cubicBezTo>
                      <a:pt x="1" y="48"/>
                      <a:pt x="0" y="49"/>
                      <a:pt x="0" y="49"/>
                    </a:cubicBezTo>
                    <a:cubicBezTo>
                      <a:pt x="0" y="50"/>
                      <a:pt x="1" y="51"/>
                      <a:pt x="2" y="50"/>
                    </a:cubicBezTo>
                    <a:cubicBezTo>
                      <a:pt x="2" y="50"/>
                      <a:pt x="3" y="49"/>
                      <a:pt x="3" y="50"/>
                    </a:cubicBezTo>
                    <a:cubicBezTo>
                      <a:pt x="4" y="50"/>
                      <a:pt x="5" y="51"/>
                      <a:pt x="6" y="51"/>
                    </a:cubicBezTo>
                    <a:cubicBezTo>
                      <a:pt x="7" y="50"/>
                      <a:pt x="7" y="50"/>
                      <a:pt x="9" y="49"/>
                    </a:cubicBezTo>
                    <a:cubicBezTo>
                      <a:pt x="10" y="49"/>
                      <a:pt x="12" y="49"/>
                      <a:pt x="13" y="48"/>
                    </a:cubicBezTo>
                    <a:cubicBezTo>
                      <a:pt x="14" y="48"/>
                      <a:pt x="17" y="47"/>
                      <a:pt x="18" y="47"/>
                    </a:cubicBezTo>
                    <a:cubicBezTo>
                      <a:pt x="19" y="46"/>
                      <a:pt x="19" y="45"/>
                      <a:pt x="21" y="45"/>
                    </a:cubicBezTo>
                    <a:cubicBezTo>
                      <a:pt x="23" y="46"/>
                      <a:pt x="25" y="46"/>
                      <a:pt x="26" y="46"/>
                    </a:cubicBezTo>
                    <a:cubicBezTo>
                      <a:pt x="27" y="46"/>
                      <a:pt x="26" y="47"/>
                      <a:pt x="25" y="48"/>
                    </a:cubicBezTo>
                    <a:cubicBezTo>
                      <a:pt x="25" y="49"/>
                      <a:pt x="24" y="49"/>
                      <a:pt x="25" y="50"/>
                    </a:cubicBezTo>
                    <a:cubicBezTo>
                      <a:pt x="25" y="52"/>
                      <a:pt x="26" y="54"/>
                      <a:pt x="28" y="53"/>
                    </a:cubicBezTo>
                    <a:cubicBezTo>
                      <a:pt x="29" y="53"/>
                      <a:pt x="31" y="49"/>
                      <a:pt x="32" y="49"/>
                    </a:cubicBezTo>
                    <a:cubicBezTo>
                      <a:pt x="34" y="48"/>
                      <a:pt x="35" y="49"/>
                      <a:pt x="34" y="48"/>
                    </a:cubicBezTo>
                    <a:cubicBezTo>
                      <a:pt x="34" y="47"/>
                      <a:pt x="33" y="47"/>
                      <a:pt x="33" y="46"/>
                    </a:cubicBezTo>
                    <a:cubicBezTo>
                      <a:pt x="33" y="45"/>
                      <a:pt x="33" y="43"/>
                      <a:pt x="34" y="44"/>
                    </a:cubicBezTo>
                    <a:cubicBezTo>
                      <a:pt x="35" y="45"/>
                      <a:pt x="36" y="46"/>
                      <a:pt x="36" y="47"/>
                    </a:cubicBezTo>
                    <a:cubicBezTo>
                      <a:pt x="36" y="47"/>
                      <a:pt x="38" y="46"/>
                      <a:pt x="39" y="46"/>
                    </a:cubicBezTo>
                    <a:cubicBezTo>
                      <a:pt x="40" y="46"/>
                      <a:pt x="42" y="46"/>
                      <a:pt x="43" y="45"/>
                    </a:cubicBezTo>
                    <a:cubicBezTo>
                      <a:pt x="43" y="44"/>
                      <a:pt x="44" y="43"/>
                      <a:pt x="44" y="43"/>
                    </a:cubicBezTo>
                    <a:cubicBezTo>
                      <a:pt x="45" y="44"/>
                      <a:pt x="46" y="47"/>
                      <a:pt x="46" y="46"/>
                    </a:cubicBezTo>
                    <a:cubicBezTo>
                      <a:pt x="47" y="46"/>
                      <a:pt x="48" y="43"/>
                      <a:pt x="48" y="42"/>
                    </a:cubicBezTo>
                    <a:cubicBezTo>
                      <a:pt x="48" y="41"/>
                      <a:pt x="50" y="42"/>
                      <a:pt x="51" y="41"/>
                    </a:cubicBezTo>
                    <a:cubicBezTo>
                      <a:pt x="51" y="41"/>
                      <a:pt x="51" y="39"/>
                      <a:pt x="51" y="40"/>
                    </a:cubicBezTo>
                    <a:cubicBezTo>
                      <a:pt x="52" y="41"/>
                      <a:pt x="51" y="44"/>
                      <a:pt x="52" y="44"/>
                    </a:cubicBezTo>
                    <a:cubicBezTo>
                      <a:pt x="52" y="44"/>
                      <a:pt x="55" y="43"/>
                      <a:pt x="55" y="42"/>
                    </a:cubicBezTo>
                    <a:cubicBezTo>
                      <a:pt x="55" y="40"/>
                      <a:pt x="55" y="40"/>
                      <a:pt x="56" y="40"/>
                    </a:cubicBezTo>
                    <a:cubicBezTo>
                      <a:pt x="57" y="39"/>
                      <a:pt x="58" y="39"/>
                      <a:pt x="57" y="38"/>
                    </a:cubicBezTo>
                    <a:cubicBezTo>
                      <a:pt x="57" y="37"/>
                      <a:pt x="55" y="37"/>
                      <a:pt x="56" y="34"/>
                    </a:cubicBezTo>
                    <a:cubicBezTo>
                      <a:pt x="57" y="32"/>
                      <a:pt x="58" y="30"/>
                      <a:pt x="58" y="29"/>
                    </a:cubicBezTo>
                    <a:cubicBezTo>
                      <a:pt x="58" y="27"/>
                      <a:pt x="58" y="25"/>
                      <a:pt x="58" y="24"/>
                    </a:cubicBezTo>
                    <a:cubicBezTo>
                      <a:pt x="58" y="23"/>
                      <a:pt x="59" y="21"/>
                      <a:pt x="60" y="21"/>
                    </a:cubicBezTo>
                    <a:cubicBezTo>
                      <a:pt x="61" y="22"/>
                      <a:pt x="61" y="22"/>
                      <a:pt x="61" y="21"/>
                    </a:cubicBezTo>
                    <a:cubicBezTo>
                      <a:pt x="62" y="20"/>
                      <a:pt x="63" y="19"/>
                      <a:pt x="63" y="16"/>
                    </a:cubicBezTo>
                    <a:cubicBezTo>
                      <a:pt x="64" y="14"/>
                      <a:pt x="64" y="10"/>
                      <a:pt x="63" y="9"/>
                    </a:cubicBezTo>
                    <a:cubicBezTo>
                      <a:pt x="62" y="7"/>
                      <a:pt x="61" y="6"/>
                      <a:pt x="61" y="4"/>
                    </a:cubicBezTo>
                    <a:cubicBezTo>
                      <a:pt x="61" y="3"/>
                      <a:pt x="60" y="1"/>
                      <a:pt x="59" y="2"/>
                    </a:cubicBezTo>
                    <a:cubicBezTo>
                      <a:pt x="59" y="2"/>
                      <a:pt x="58" y="0"/>
                      <a:pt x="58" y="1"/>
                    </a:cubicBezTo>
                    <a:cubicBezTo>
                      <a:pt x="57" y="1"/>
                      <a:pt x="57" y="2"/>
                      <a:pt x="58" y="3"/>
                    </a:cubicBezTo>
                    <a:cubicBezTo>
                      <a:pt x="58" y="3"/>
                      <a:pt x="59" y="3"/>
                      <a:pt x="59" y="4"/>
                    </a:cubicBezTo>
                    <a:cubicBezTo>
                      <a:pt x="59" y="4"/>
                      <a:pt x="60" y="5"/>
                      <a:pt x="58" y="5"/>
                    </a:cubicBezTo>
                    <a:cubicBezTo>
                      <a:pt x="57" y="5"/>
                      <a:pt x="56" y="4"/>
                      <a:pt x="56" y="4"/>
                    </a:cubicBezTo>
                    <a:cubicBezTo>
                      <a:pt x="56" y="3"/>
                      <a:pt x="56" y="2"/>
                      <a:pt x="55" y="3"/>
                    </a:cubicBezTo>
                    <a:cubicBezTo>
                      <a:pt x="54" y="3"/>
                      <a:pt x="54" y="4"/>
                      <a:pt x="54" y="5"/>
                    </a:cubicBezTo>
                    <a:cubicBezTo>
                      <a:pt x="53" y="5"/>
                      <a:pt x="52" y="7"/>
                      <a:pt x="52" y="7"/>
                    </a:cubicBezTo>
                    <a:cubicBezTo>
                      <a:pt x="51" y="8"/>
                      <a:pt x="52" y="9"/>
                      <a:pt x="52" y="8"/>
                    </a:cubicBezTo>
                    <a:cubicBezTo>
                      <a:pt x="52" y="8"/>
                      <a:pt x="53" y="8"/>
                      <a:pt x="53" y="9"/>
                    </a:cubicBezTo>
                    <a:cubicBezTo>
                      <a:pt x="53" y="10"/>
                      <a:pt x="52" y="11"/>
                      <a:pt x="52" y="11"/>
                    </a:cubicBezTo>
                    <a:cubicBezTo>
                      <a:pt x="52" y="12"/>
                      <a:pt x="53" y="12"/>
                      <a:pt x="53" y="14"/>
                    </a:cubicBezTo>
                    <a:cubicBezTo>
                      <a:pt x="52" y="15"/>
                      <a:pt x="50" y="19"/>
                      <a:pt x="49" y="21"/>
                    </a:cubicBezTo>
                    <a:cubicBezTo>
                      <a:pt x="48" y="23"/>
                      <a:pt x="48" y="24"/>
                      <a:pt x="46" y="25"/>
                    </a:cubicBezTo>
                    <a:cubicBezTo>
                      <a:pt x="45" y="27"/>
                      <a:pt x="42" y="30"/>
                      <a:pt x="41" y="30"/>
                    </a:cubicBezTo>
                    <a:cubicBezTo>
                      <a:pt x="40" y="30"/>
                      <a:pt x="38" y="31"/>
                      <a:pt x="37" y="31"/>
                    </a:cubicBezTo>
                    <a:cubicBezTo>
                      <a:pt x="36" y="31"/>
                      <a:pt x="36" y="30"/>
                      <a:pt x="35" y="30"/>
                    </a:cubicBezTo>
                    <a:cubicBezTo>
                      <a:pt x="35" y="30"/>
                      <a:pt x="35" y="29"/>
                      <a:pt x="36" y="29"/>
                    </a:cubicBezTo>
                    <a:cubicBezTo>
                      <a:pt x="36" y="28"/>
                      <a:pt x="38" y="27"/>
                      <a:pt x="37" y="27"/>
                    </a:cubicBezTo>
                    <a:cubicBezTo>
                      <a:pt x="36" y="27"/>
                      <a:pt x="35" y="28"/>
                      <a:pt x="34" y="29"/>
                    </a:cubicBezTo>
                    <a:cubicBezTo>
                      <a:pt x="33" y="29"/>
                      <a:pt x="33" y="29"/>
                      <a:pt x="33" y="30"/>
                    </a:cubicBezTo>
                    <a:cubicBezTo>
                      <a:pt x="33" y="30"/>
                      <a:pt x="33" y="32"/>
                      <a:pt x="33" y="33"/>
                    </a:cubicBezTo>
                    <a:cubicBezTo>
                      <a:pt x="32" y="34"/>
                      <a:pt x="30" y="37"/>
                      <a:pt x="29" y="37"/>
                    </a:cubicBezTo>
                    <a:cubicBezTo>
                      <a:pt x="28" y="38"/>
                      <a:pt x="29" y="37"/>
                      <a:pt x="29" y="38"/>
                    </a:cubicBezTo>
                    <a:cubicBezTo>
                      <a:pt x="29" y="40"/>
                      <a:pt x="29" y="40"/>
                      <a:pt x="28" y="40"/>
                    </a:cubicBezTo>
                    <a:cubicBezTo>
                      <a:pt x="27" y="40"/>
                      <a:pt x="26" y="41"/>
                      <a:pt x="26" y="41"/>
                    </a:cubicBezTo>
                    <a:cubicBezTo>
                      <a:pt x="25" y="41"/>
                      <a:pt x="26" y="40"/>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43"/>
              <p:cNvSpPr>
                <a:spLocks/>
              </p:cNvSpPr>
              <p:nvPr/>
            </p:nvSpPr>
            <p:spPr bwMode="auto">
              <a:xfrm>
                <a:off x="6627" y="1580"/>
                <a:ext cx="3" cy="4"/>
              </a:xfrm>
              <a:custGeom>
                <a:avLst/>
                <a:gdLst>
                  <a:gd name="T0" fmla="*/ 2 w 2"/>
                  <a:gd name="T1" fmla="*/ 1 h 3"/>
                  <a:gd name="T2" fmla="*/ 0 w 2"/>
                  <a:gd name="T3" fmla="*/ 2 h 3"/>
                  <a:gd name="T4" fmla="*/ 2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0"/>
                      <a:pt x="0" y="2"/>
                      <a:pt x="0" y="2"/>
                    </a:cubicBezTo>
                    <a:cubicBezTo>
                      <a:pt x="0" y="2"/>
                      <a:pt x="1" y="3"/>
                      <a:pt x="2" y="2"/>
                    </a:cubicBezTo>
                    <a:cubicBezTo>
                      <a:pt x="2" y="2"/>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44"/>
              <p:cNvSpPr>
                <a:spLocks/>
              </p:cNvSpPr>
              <p:nvPr/>
            </p:nvSpPr>
            <p:spPr bwMode="auto">
              <a:xfrm>
                <a:off x="6608" y="1581"/>
                <a:ext cx="19" cy="15"/>
              </a:xfrm>
              <a:custGeom>
                <a:avLst/>
                <a:gdLst>
                  <a:gd name="T0" fmla="*/ 2 w 14"/>
                  <a:gd name="T1" fmla="*/ 9 h 11"/>
                  <a:gd name="T2" fmla="*/ 4 w 14"/>
                  <a:gd name="T3" fmla="*/ 10 h 11"/>
                  <a:gd name="T4" fmla="*/ 7 w 14"/>
                  <a:gd name="T5" fmla="*/ 7 h 11"/>
                  <a:gd name="T6" fmla="*/ 10 w 14"/>
                  <a:gd name="T7" fmla="*/ 7 h 11"/>
                  <a:gd name="T8" fmla="*/ 12 w 14"/>
                  <a:gd name="T9" fmla="*/ 6 h 11"/>
                  <a:gd name="T10" fmla="*/ 14 w 14"/>
                  <a:gd name="T11" fmla="*/ 4 h 11"/>
                  <a:gd name="T12" fmla="*/ 12 w 14"/>
                  <a:gd name="T13" fmla="*/ 2 h 11"/>
                  <a:gd name="T14" fmla="*/ 11 w 14"/>
                  <a:gd name="T15" fmla="*/ 1 h 11"/>
                  <a:gd name="T16" fmla="*/ 8 w 14"/>
                  <a:gd name="T17" fmla="*/ 2 h 11"/>
                  <a:gd name="T18" fmla="*/ 6 w 14"/>
                  <a:gd name="T19" fmla="*/ 4 h 11"/>
                  <a:gd name="T20" fmla="*/ 5 w 14"/>
                  <a:gd name="T21" fmla="*/ 3 h 11"/>
                  <a:gd name="T22" fmla="*/ 1 w 14"/>
                  <a:gd name="T23" fmla="*/ 6 h 11"/>
                  <a:gd name="T24" fmla="*/ 0 w 14"/>
                  <a:gd name="T25" fmla="*/ 7 h 11"/>
                  <a:gd name="T26" fmla="*/ 2 w 14"/>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1">
                    <a:moveTo>
                      <a:pt x="2" y="9"/>
                    </a:moveTo>
                    <a:cubicBezTo>
                      <a:pt x="2" y="10"/>
                      <a:pt x="3" y="11"/>
                      <a:pt x="4" y="10"/>
                    </a:cubicBezTo>
                    <a:cubicBezTo>
                      <a:pt x="4" y="10"/>
                      <a:pt x="5" y="7"/>
                      <a:pt x="7" y="7"/>
                    </a:cubicBezTo>
                    <a:cubicBezTo>
                      <a:pt x="8" y="6"/>
                      <a:pt x="10" y="6"/>
                      <a:pt x="10" y="7"/>
                    </a:cubicBezTo>
                    <a:cubicBezTo>
                      <a:pt x="10" y="7"/>
                      <a:pt x="11" y="7"/>
                      <a:pt x="12" y="6"/>
                    </a:cubicBezTo>
                    <a:cubicBezTo>
                      <a:pt x="12" y="6"/>
                      <a:pt x="13" y="5"/>
                      <a:pt x="14" y="4"/>
                    </a:cubicBezTo>
                    <a:cubicBezTo>
                      <a:pt x="14" y="4"/>
                      <a:pt x="13" y="2"/>
                      <a:pt x="12" y="2"/>
                    </a:cubicBezTo>
                    <a:cubicBezTo>
                      <a:pt x="12" y="2"/>
                      <a:pt x="12" y="2"/>
                      <a:pt x="11" y="1"/>
                    </a:cubicBezTo>
                    <a:cubicBezTo>
                      <a:pt x="10" y="0"/>
                      <a:pt x="9" y="1"/>
                      <a:pt x="8" y="2"/>
                    </a:cubicBezTo>
                    <a:cubicBezTo>
                      <a:pt x="7" y="2"/>
                      <a:pt x="6" y="4"/>
                      <a:pt x="6" y="4"/>
                    </a:cubicBezTo>
                    <a:cubicBezTo>
                      <a:pt x="5" y="3"/>
                      <a:pt x="5" y="3"/>
                      <a:pt x="5" y="3"/>
                    </a:cubicBezTo>
                    <a:cubicBezTo>
                      <a:pt x="4" y="3"/>
                      <a:pt x="2" y="6"/>
                      <a:pt x="1" y="6"/>
                    </a:cubicBezTo>
                    <a:cubicBezTo>
                      <a:pt x="1" y="6"/>
                      <a:pt x="0" y="6"/>
                      <a:pt x="0" y="7"/>
                    </a:cubicBezTo>
                    <a:cubicBezTo>
                      <a:pt x="1" y="7"/>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45"/>
              <p:cNvSpPr>
                <a:spLocks/>
              </p:cNvSpPr>
              <p:nvPr/>
            </p:nvSpPr>
            <p:spPr bwMode="auto">
              <a:xfrm>
                <a:off x="6587" y="1587"/>
                <a:ext cx="18" cy="25"/>
              </a:xfrm>
              <a:custGeom>
                <a:avLst/>
                <a:gdLst>
                  <a:gd name="T0" fmla="*/ 5 w 13"/>
                  <a:gd name="T1" fmla="*/ 1 h 18"/>
                  <a:gd name="T2" fmla="*/ 2 w 13"/>
                  <a:gd name="T3" fmla="*/ 2 h 18"/>
                  <a:gd name="T4" fmla="*/ 1 w 13"/>
                  <a:gd name="T5" fmla="*/ 3 h 18"/>
                  <a:gd name="T6" fmla="*/ 0 w 13"/>
                  <a:gd name="T7" fmla="*/ 4 h 18"/>
                  <a:gd name="T8" fmla="*/ 1 w 13"/>
                  <a:gd name="T9" fmla="*/ 6 h 18"/>
                  <a:gd name="T10" fmla="*/ 1 w 13"/>
                  <a:gd name="T11" fmla="*/ 7 h 18"/>
                  <a:gd name="T12" fmla="*/ 2 w 13"/>
                  <a:gd name="T13" fmla="*/ 6 h 18"/>
                  <a:gd name="T14" fmla="*/ 3 w 13"/>
                  <a:gd name="T15" fmla="*/ 7 h 18"/>
                  <a:gd name="T16" fmla="*/ 3 w 13"/>
                  <a:gd name="T17" fmla="*/ 5 h 18"/>
                  <a:gd name="T18" fmla="*/ 5 w 13"/>
                  <a:gd name="T19" fmla="*/ 6 h 18"/>
                  <a:gd name="T20" fmla="*/ 5 w 13"/>
                  <a:gd name="T21" fmla="*/ 8 h 18"/>
                  <a:gd name="T22" fmla="*/ 3 w 13"/>
                  <a:gd name="T23" fmla="*/ 12 h 18"/>
                  <a:gd name="T24" fmla="*/ 4 w 13"/>
                  <a:gd name="T25" fmla="*/ 13 h 18"/>
                  <a:gd name="T26" fmla="*/ 4 w 13"/>
                  <a:gd name="T27" fmla="*/ 17 h 18"/>
                  <a:gd name="T28" fmla="*/ 5 w 13"/>
                  <a:gd name="T29" fmla="*/ 16 h 18"/>
                  <a:gd name="T30" fmla="*/ 6 w 13"/>
                  <a:gd name="T31" fmla="*/ 13 h 18"/>
                  <a:gd name="T32" fmla="*/ 6 w 13"/>
                  <a:gd name="T33" fmla="*/ 14 h 18"/>
                  <a:gd name="T34" fmla="*/ 6 w 13"/>
                  <a:gd name="T35" fmla="*/ 15 h 18"/>
                  <a:gd name="T36" fmla="*/ 7 w 13"/>
                  <a:gd name="T37" fmla="*/ 18 h 18"/>
                  <a:gd name="T38" fmla="*/ 8 w 13"/>
                  <a:gd name="T39" fmla="*/ 17 h 18"/>
                  <a:gd name="T40" fmla="*/ 9 w 13"/>
                  <a:gd name="T41" fmla="*/ 15 h 18"/>
                  <a:gd name="T42" fmla="*/ 11 w 13"/>
                  <a:gd name="T43" fmla="*/ 12 h 18"/>
                  <a:gd name="T44" fmla="*/ 13 w 13"/>
                  <a:gd name="T45" fmla="*/ 7 h 18"/>
                  <a:gd name="T46" fmla="*/ 12 w 13"/>
                  <a:gd name="T47" fmla="*/ 4 h 18"/>
                  <a:gd name="T48" fmla="*/ 11 w 13"/>
                  <a:gd name="T49" fmla="*/ 2 h 18"/>
                  <a:gd name="T50" fmla="*/ 9 w 13"/>
                  <a:gd name="T51" fmla="*/ 1 h 18"/>
                  <a:gd name="T52" fmla="*/ 8 w 13"/>
                  <a:gd name="T53" fmla="*/ 0 h 18"/>
                  <a:gd name="T54" fmla="*/ 7 w 13"/>
                  <a:gd name="T55" fmla="*/ 0 h 18"/>
                  <a:gd name="T56" fmla="*/ 5 w 13"/>
                  <a:gd name="T5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8">
                    <a:moveTo>
                      <a:pt x="5" y="1"/>
                    </a:moveTo>
                    <a:cubicBezTo>
                      <a:pt x="4" y="2"/>
                      <a:pt x="2" y="2"/>
                      <a:pt x="2" y="2"/>
                    </a:cubicBezTo>
                    <a:cubicBezTo>
                      <a:pt x="2" y="3"/>
                      <a:pt x="2" y="3"/>
                      <a:pt x="1" y="3"/>
                    </a:cubicBezTo>
                    <a:cubicBezTo>
                      <a:pt x="1" y="3"/>
                      <a:pt x="0" y="4"/>
                      <a:pt x="0" y="4"/>
                    </a:cubicBezTo>
                    <a:cubicBezTo>
                      <a:pt x="1" y="5"/>
                      <a:pt x="1" y="5"/>
                      <a:pt x="1" y="6"/>
                    </a:cubicBezTo>
                    <a:cubicBezTo>
                      <a:pt x="1" y="7"/>
                      <a:pt x="0" y="8"/>
                      <a:pt x="1" y="7"/>
                    </a:cubicBezTo>
                    <a:cubicBezTo>
                      <a:pt x="1" y="7"/>
                      <a:pt x="2" y="6"/>
                      <a:pt x="2" y="6"/>
                    </a:cubicBezTo>
                    <a:cubicBezTo>
                      <a:pt x="2" y="7"/>
                      <a:pt x="3" y="7"/>
                      <a:pt x="3" y="7"/>
                    </a:cubicBezTo>
                    <a:cubicBezTo>
                      <a:pt x="3" y="6"/>
                      <a:pt x="3" y="5"/>
                      <a:pt x="3" y="5"/>
                    </a:cubicBezTo>
                    <a:cubicBezTo>
                      <a:pt x="4" y="5"/>
                      <a:pt x="5" y="5"/>
                      <a:pt x="5" y="6"/>
                    </a:cubicBezTo>
                    <a:cubicBezTo>
                      <a:pt x="5" y="7"/>
                      <a:pt x="5" y="7"/>
                      <a:pt x="5" y="8"/>
                    </a:cubicBezTo>
                    <a:cubicBezTo>
                      <a:pt x="5" y="9"/>
                      <a:pt x="4" y="11"/>
                      <a:pt x="3" y="12"/>
                    </a:cubicBezTo>
                    <a:cubicBezTo>
                      <a:pt x="3" y="12"/>
                      <a:pt x="4" y="12"/>
                      <a:pt x="4" y="13"/>
                    </a:cubicBezTo>
                    <a:cubicBezTo>
                      <a:pt x="4" y="14"/>
                      <a:pt x="3" y="17"/>
                      <a:pt x="4" y="17"/>
                    </a:cubicBezTo>
                    <a:cubicBezTo>
                      <a:pt x="5" y="17"/>
                      <a:pt x="5" y="16"/>
                      <a:pt x="5" y="16"/>
                    </a:cubicBezTo>
                    <a:cubicBezTo>
                      <a:pt x="5" y="15"/>
                      <a:pt x="6" y="13"/>
                      <a:pt x="6" y="13"/>
                    </a:cubicBezTo>
                    <a:cubicBezTo>
                      <a:pt x="6" y="14"/>
                      <a:pt x="6" y="14"/>
                      <a:pt x="6" y="14"/>
                    </a:cubicBezTo>
                    <a:cubicBezTo>
                      <a:pt x="6" y="15"/>
                      <a:pt x="6" y="14"/>
                      <a:pt x="6" y="15"/>
                    </a:cubicBezTo>
                    <a:cubicBezTo>
                      <a:pt x="6" y="16"/>
                      <a:pt x="7" y="17"/>
                      <a:pt x="7" y="18"/>
                    </a:cubicBezTo>
                    <a:cubicBezTo>
                      <a:pt x="7" y="18"/>
                      <a:pt x="7" y="18"/>
                      <a:pt x="8" y="17"/>
                    </a:cubicBezTo>
                    <a:cubicBezTo>
                      <a:pt x="8" y="17"/>
                      <a:pt x="8" y="16"/>
                      <a:pt x="9" y="15"/>
                    </a:cubicBezTo>
                    <a:cubicBezTo>
                      <a:pt x="9" y="15"/>
                      <a:pt x="11" y="13"/>
                      <a:pt x="11" y="12"/>
                    </a:cubicBezTo>
                    <a:cubicBezTo>
                      <a:pt x="11" y="11"/>
                      <a:pt x="12" y="8"/>
                      <a:pt x="13" y="7"/>
                    </a:cubicBezTo>
                    <a:cubicBezTo>
                      <a:pt x="13" y="6"/>
                      <a:pt x="12" y="4"/>
                      <a:pt x="12" y="4"/>
                    </a:cubicBezTo>
                    <a:cubicBezTo>
                      <a:pt x="11" y="3"/>
                      <a:pt x="12" y="3"/>
                      <a:pt x="11" y="2"/>
                    </a:cubicBezTo>
                    <a:cubicBezTo>
                      <a:pt x="11" y="1"/>
                      <a:pt x="10" y="2"/>
                      <a:pt x="9" y="1"/>
                    </a:cubicBezTo>
                    <a:cubicBezTo>
                      <a:pt x="8" y="1"/>
                      <a:pt x="8" y="0"/>
                      <a:pt x="8" y="0"/>
                    </a:cubicBezTo>
                    <a:cubicBezTo>
                      <a:pt x="8" y="0"/>
                      <a:pt x="7" y="0"/>
                      <a:pt x="7" y="0"/>
                    </a:cubicBezTo>
                    <a:cubicBezTo>
                      <a:pt x="6" y="0"/>
                      <a:pt x="5"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46"/>
              <p:cNvSpPr>
                <a:spLocks/>
              </p:cNvSpPr>
              <p:nvPr/>
            </p:nvSpPr>
            <p:spPr bwMode="auto">
              <a:xfrm>
                <a:off x="6571" y="1647"/>
                <a:ext cx="7" cy="7"/>
              </a:xfrm>
              <a:custGeom>
                <a:avLst/>
                <a:gdLst>
                  <a:gd name="T0" fmla="*/ 1 w 5"/>
                  <a:gd name="T1" fmla="*/ 4 h 5"/>
                  <a:gd name="T2" fmla="*/ 3 w 5"/>
                  <a:gd name="T3" fmla="*/ 2 h 5"/>
                  <a:gd name="T4" fmla="*/ 5 w 5"/>
                  <a:gd name="T5" fmla="*/ 0 h 5"/>
                  <a:gd name="T6" fmla="*/ 2 w 5"/>
                  <a:gd name="T7" fmla="*/ 1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3"/>
                      <a:pt x="3" y="2"/>
                    </a:cubicBezTo>
                    <a:cubicBezTo>
                      <a:pt x="4" y="1"/>
                      <a:pt x="5" y="0"/>
                      <a:pt x="5" y="0"/>
                    </a:cubicBezTo>
                    <a:cubicBezTo>
                      <a:pt x="3" y="0"/>
                      <a:pt x="3" y="0"/>
                      <a:pt x="2" y="1"/>
                    </a:cubicBezTo>
                    <a:cubicBezTo>
                      <a:pt x="2" y="2"/>
                      <a:pt x="0"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47"/>
              <p:cNvSpPr>
                <a:spLocks/>
              </p:cNvSpPr>
              <p:nvPr/>
            </p:nvSpPr>
            <p:spPr bwMode="auto">
              <a:xfrm>
                <a:off x="6585" y="1634"/>
                <a:ext cx="2"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0" y="1"/>
                      <a:pt x="0" y="1"/>
                    </a:cubicBezTo>
                    <a:cubicBezTo>
                      <a:pt x="0"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48"/>
              <p:cNvSpPr>
                <a:spLocks/>
              </p:cNvSpPr>
              <p:nvPr/>
            </p:nvSpPr>
            <p:spPr bwMode="auto">
              <a:xfrm>
                <a:off x="6543" y="1665"/>
                <a:ext cx="3" cy="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49"/>
              <p:cNvSpPr>
                <a:spLocks/>
              </p:cNvSpPr>
              <p:nvPr/>
            </p:nvSpPr>
            <p:spPr bwMode="auto">
              <a:xfrm>
                <a:off x="6510" y="1661"/>
                <a:ext cx="15" cy="26"/>
              </a:xfrm>
              <a:custGeom>
                <a:avLst/>
                <a:gdLst>
                  <a:gd name="T0" fmla="*/ 5 w 11"/>
                  <a:gd name="T1" fmla="*/ 19 h 19"/>
                  <a:gd name="T2" fmla="*/ 9 w 11"/>
                  <a:gd name="T3" fmla="*/ 11 h 19"/>
                  <a:gd name="T4" fmla="*/ 11 w 11"/>
                  <a:gd name="T5" fmla="*/ 4 h 19"/>
                  <a:gd name="T6" fmla="*/ 10 w 11"/>
                  <a:gd name="T7" fmla="*/ 0 h 19"/>
                  <a:gd name="T8" fmla="*/ 5 w 11"/>
                  <a:gd name="T9" fmla="*/ 3 h 19"/>
                  <a:gd name="T10" fmla="*/ 2 w 11"/>
                  <a:gd name="T11" fmla="*/ 13 h 19"/>
                  <a:gd name="T12" fmla="*/ 5 w 1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5" y="19"/>
                    </a:moveTo>
                    <a:cubicBezTo>
                      <a:pt x="5" y="18"/>
                      <a:pt x="8" y="12"/>
                      <a:pt x="9" y="11"/>
                    </a:cubicBezTo>
                    <a:cubicBezTo>
                      <a:pt x="10" y="10"/>
                      <a:pt x="10" y="6"/>
                      <a:pt x="11" y="4"/>
                    </a:cubicBezTo>
                    <a:cubicBezTo>
                      <a:pt x="11" y="3"/>
                      <a:pt x="11" y="0"/>
                      <a:pt x="10" y="0"/>
                    </a:cubicBezTo>
                    <a:cubicBezTo>
                      <a:pt x="9" y="0"/>
                      <a:pt x="6" y="2"/>
                      <a:pt x="5" y="3"/>
                    </a:cubicBezTo>
                    <a:cubicBezTo>
                      <a:pt x="3" y="5"/>
                      <a:pt x="0" y="10"/>
                      <a:pt x="2" y="13"/>
                    </a:cubicBezTo>
                    <a:cubicBezTo>
                      <a:pt x="3" y="16"/>
                      <a:pt x="5" y="19"/>
                      <a:pt x="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50"/>
              <p:cNvSpPr>
                <a:spLocks/>
              </p:cNvSpPr>
              <p:nvPr/>
            </p:nvSpPr>
            <p:spPr bwMode="auto">
              <a:xfrm>
                <a:off x="6422" y="1701"/>
                <a:ext cx="21" cy="18"/>
              </a:xfrm>
              <a:custGeom>
                <a:avLst/>
                <a:gdLst>
                  <a:gd name="T0" fmla="*/ 11 w 15"/>
                  <a:gd name="T1" fmla="*/ 8 h 13"/>
                  <a:gd name="T2" fmla="*/ 13 w 15"/>
                  <a:gd name="T3" fmla="*/ 3 h 13"/>
                  <a:gd name="T4" fmla="*/ 5 w 15"/>
                  <a:gd name="T5" fmla="*/ 3 h 13"/>
                  <a:gd name="T6" fmla="*/ 0 w 15"/>
                  <a:gd name="T7" fmla="*/ 9 h 13"/>
                  <a:gd name="T8" fmla="*/ 6 w 15"/>
                  <a:gd name="T9" fmla="*/ 12 h 13"/>
                  <a:gd name="T10" fmla="*/ 11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11" y="8"/>
                    </a:moveTo>
                    <a:cubicBezTo>
                      <a:pt x="12" y="6"/>
                      <a:pt x="15" y="3"/>
                      <a:pt x="13" y="3"/>
                    </a:cubicBezTo>
                    <a:cubicBezTo>
                      <a:pt x="11" y="3"/>
                      <a:pt x="8" y="0"/>
                      <a:pt x="5" y="3"/>
                    </a:cubicBezTo>
                    <a:cubicBezTo>
                      <a:pt x="3" y="5"/>
                      <a:pt x="0" y="7"/>
                      <a:pt x="0" y="9"/>
                    </a:cubicBezTo>
                    <a:cubicBezTo>
                      <a:pt x="1" y="10"/>
                      <a:pt x="3" y="13"/>
                      <a:pt x="6" y="12"/>
                    </a:cubicBezTo>
                    <a:cubicBezTo>
                      <a:pt x="9" y="11"/>
                      <a:pt x="10" y="10"/>
                      <a:pt x="1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51"/>
              <p:cNvSpPr>
                <a:spLocks/>
              </p:cNvSpPr>
              <p:nvPr/>
            </p:nvSpPr>
            <p:spPr bwMode="auto">
              <a:xfrm>
                <a:off x="6510" y="1716"/>
                <a:ext cx="28" cy="43"/>
              </a:xfrm>
              <a:custGeom>
                <a:avLst/>
                <a:gdLst>
                  <a:gd name="T0" fmla="*/ 0 w 20"/>
                  <a:gd name="T1" fmla="*/ 14 h 31"/>
                  <a:gd name="T2" fmla="*/ 2 w 20"/>
                  <a:gd name="T3" fmla="*/ 21 h 31"/>
                  <a:gd name="T4" fmla="*/ 3 w 20"/>
                  <a:gd name="T5" fmla="*/ 23 h 31"/>
                  <a:gd name="T6" fmla="*/ 5 w 20"/>
                  <a:gd name="T7" fmla="*/ 22 h 31"/>
                  <a:gd name="T8" fmla="*/ 7 w 20"/>
                  <a:gd name="T9" fmla="*/ 24 h 31"/>
                  <a:gd name="T10" fmla="*/ 4 w 20"/>
                  <a:gd name="T11" fmla="*/ 25 h 31"/>
                  <a:gd name="T12" fmla="*/ 7 w 20"/>
                  <a:gd name="T13" fmla="*/ 29 h 31"/>
                  <a:gd name="T14" fmla="*/ 11 w 20"/>
                  <a:gd name="T15" fmla="*/ 27 h 31"/>
                  <a:gd name="T16" fmla="*/ 14 w 20"/>
                  <a:gd name="T17" fmla="*/ 29 h 31"/>
                  <a:gd name="T18" fmla="*/ 16 w 20"/>
                  <a:gd name="T19" fmla="*/ 30 h 31"/>
                  <a:gd name="T20" fmla="*/ 15 w 20"/>
                  <a:gd name="T21" fmla="*/ 27 h 31"/>
                  <a:gd name="T22" fmla="*/ 18 w 20"/>
                  <a:gd name="T23" fmla="*/ 29 h 31"/>
                  <a:gd name="T24" fmla="*/ 19 w 20"/>
                  <a:gd name="T25" fmla="*/ 27 h 31"/>
                  <a:gd name="T26" fmla="*/ 14 w 20"/>
                  <a:gd name="T27" fmla="*/ 25 h 31"/>
                  <a:gd name="T28" fmla="*/ 10 w 20"/>
                  <a:gd name="T29" fmla="*/ 24 h 31"/>
                  <a:gd name="T30" fmla="*/ 9 w 20"/>
                  <a:gd name="T31" fmla="*/ 19 h 31"/>
                  <a:gd name="T32" fmla="*/ 10 w 20"/>
                  <a:gd name="T33" fmla="*/ 16 h 31"/>
                  <a:gd name="T34" fmla="*/ 13 w 20"/>
                  <a:gd name="T35" fmla="*/ 14 h 31"/>
                  <a:gd name="T36" fmla="*/ 15 w 20"/>
                  <a:gd name="T37" fmla="*/ 8 h 31"/>
                  <a:gd name="T38" fmla="*/ 13 w 20"/>
                  <a:gd name="T39" fmla="*/ 4 h 31"/>
                  <a:gd name="T40" fmla="*/ 13 w 20"/>
                  <a:gd name="T41" fmla="*/ 1 h 31"/>
                  <a:gd name="T42" fmla="*/ 11 w 20"/>
                  <a:gd name="T43" fmla="*/ 2 h 31"/>
                  <a:gd name="T44" fmla="*/ 8 w 20"/>
                  <a:gd name="T45" fmla="*/ 0 h 31"/>
                  <a:gd name="T46" fmla="*/ 4 w 20"/>
                  <a:gd name="T47" fmla="*/ 2 h 31"/>
                  <a:gd name="T48" fmla="*/ 3 w 20"/>
                  <a:gd name="T49" fmla="*/ 9 h 31"/>
                  <a:gd name="T50" fmla="*/ 3 w 20"/>
                  <a:gd name="T51" fmla="*/ 13 h 31"/>
                  <a:gd name="T52" fmla="*/ 1 w 20"/>
                  <a:gd name="T53" fmla="*/ 14 h 31"/>
                  <a:gd name="T54" fmla="*/ 0 w 20"/>
                  <a:gd name="T5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1">
                    <a:moveTo>
                      <a:pt x="0" y="14"/>
                    </a:moveTo>
                    <a:cubicBezTo>
                      <a:pt x="0" y="16"/>
                      <a:pt x="1" y="19"/>
                      <a:pt x="2" y="21"/>
                    </a:cubicBezTo>
                    <a:cubicBezTo>
                      <a:pt x="2" y="23"/>
                      <a:pt x="2" y="24"/>
                      <a:pt x="3" y="23"/>
                    </a:cubicBezTo>
                    <a:cubicBezTo>
                      <a:pt x="3" y="23"/>
                      <a:pt x="4" y="21"/>
                      <a:pt x="5" y="22"/>
                    </a:cubicBezTo>
                    <a:cubicBezTo>
                      <a:pt x="6" y="22"/>
                      <a:pt x="8" y="24"/>
                      <a:pt x="7" y="24"/>
                    </a:cubicBezTo>
                    <a:cubicBezTo>
                      <a:pt x="5" y="24"/>
                      <a:pt x="4" y="24"/>
                      <a:pt x="4" y="25"/>
                    </a:cubicBezTo>
                    <a:cubicBezTo>
                      <a:pt x="4" y="26"/>
                      <a:pt x="6" y="29"/>
                      <a:pt x="7" y="29"/>
                    </a:cubicBezTo>
                    <a:cubicBezTo>
                      <a:pt x="9" y="29"/>
                      <a:pt x="10" y="27"/>
                      <a:pt x="11" y="27"/>
                    </a:cubicBezTo>
                    <a:cubicBezTo>
                      <a:pt x="11" y="27"/>
                      <a:pt x="13" y="28"/>
                      <a:pt x="14" y="29"/>
                    </a:cubicBezTo>
                    <a:cubicBezTo>
                      <a:pt x="16" y="30"/>
                      <a:pt x="17" y="31"/>
                      <a:pt x="16" y="30"/>
                    </a:cubicBezTo>
                    <a:cubicBezTo>
                      <a:pt x="15" y="28"/>
                      <a:pt x="14" y="27"/>
                      <a:pt x="15" y="27"/>
                    </a:cubicBezTo>
                    <a:cubicBezTo>
                      <a:pt x="17" y="28"/>
                      <a:pt x="17" y="30"/>
                      <a:pt x="18" y="29"/>
                    </a:cubicBezTo>
                    <a:cubicBezTo>
                      <a:pt x="18" y="29"/>
                      <a:pt x="20" y="29"/>
                      <a:pt x="19" y="27"/>
                    </a:cubicBezTo>
                    <a:cubicBezTo>
                      <a:pt x="17" y="24"/>
                      <a:pt x="16" y="25"/>
                      <a:pt x="14" y="25"/>
                    </a:cubicBezTo>
                    <a:cubicBezTo>
                      <a:pt x="13" y="25"/>
                      <a:pt x="11" y="26"/>
                      <a:pt x="10" y="24"/>
                    </a:cubicBezTo>
                    <a:cubicBezTo>
                      <a:pt x="9" y="22"/>
                      <a:pt x="9" y="20"/>
                      <a:pt x="9" y="19"/>
                    </a:cubicBezTo>
                    <a:cubicBezTo>
                      <a:pt x="9" y="17"/>
                      <a:pt x="9" y="17"/>
                      <a:pt x="10" y="16"/>
                    </a:cubicBezTo>
                    <a:cubicBezTo>
                      <a:pt x="11" y="15"/>
                      <a:pt x="12" y="15"/>
                      <a:pt x="13" y="14"/>
                    </a:cubicBezTo>
                    <a:cubicBezTo>
                      <a:pt x="14" y="12"/>
                      <a:pt x="16" y="10"/>
                      <a:pt x="15" y="8"/>
                    </a:cubicBezTo>
                    <a:cubicBezTo>
                      <a:pt x="14" y="7"/>
                      <a:pt x="13" y="6"/>
                      <a:pt x="13" y="4"/>
                    </a:cubicBezTo>
                    <a:cubicBezTo>
                      <a:pt x="13" y="3"/>
                      <a:pt x="14" y="1"/>
                      <a:pt x="13" y="1"/>
                    </a:cubicBezTo>
                    <a:cubicBezTo>
                      <a:pt x="12" y="1"/>
                      <a:pt x="11" y="3"/>
                      <a:pt x="11" y="2"/>
                    </a:cubicBezTo>
                    <a:cubicBezTo>
                      <a:pt x="10" y="1"/>
                      <a:pt x="10" y="0"/>
                      <a:pt x="8" y="0"/>
                    </a:cubicBezTo>
                    <a:cubicBezTo>
                      <a:pt x="7" y="0"/>
                      <a:pt x="4" y="0"/>
                      <a:pt x="4" y="2"/>
                    </a:cubicBezTo>
                    <a:cubicBezTo>
                      <a:pt x="3" y="3"/>
                      <a:pt x="4" y="7"/>
                      <a:pt x="3" y="9"/>
                    </a:cubicBezTo>
                    <a:cubicBezTo>
                      <a:pt x="3" y="11"/>
                      <a:pt x="2" y="12"/>
                      <a:pt x="3" y="13"/>
                    </a:cubicBezTo>
                    <a:cubicBezTo>
                      <a:pt x="3" y="14"/>
                      <a:pt x="3" y="14"/>
                      <a:pt x="1" y="14"/>
                    </a:cubicBezTo>
                    <a:cubicBezTo>
                      <a:pt x="0" y="14"/>
                      <a:pt x="0" y="12"/>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52"/>
              <p:cNvSpPr>
                <a:spLocks/>
              </p:cNvSpPr>
              <p:nvPr/>
            </p:nvSpPr>
            <p:spPr bwMode="auto">
              <a:xfrm>
                <a:off x="6535" y="1753"/>
                <a:ext cx="10" cy="12"/>
              </a:xfrm>
              <a:custGeom>
                <a:avLst/>
                <a:gdLst>
                  <a:gd name="T0" fmla="*/ 4 w 7"/>
                  <a:gd name="T1" fmla="*/ 0 h 8"/>
                  <a:gd name="T2" fmla="*/ 2 w 7"/>
                  <a:gd name="T3" fmla="*/ 0 h 8"/>
                  <a:gd name="T4" fmla="*/ 0 w 7"/>
                  <a:gd name="T5" fmla="*/ 2 h 8"/>
                  <a:gd name="T6" fmla="*/ 1 w 7"/>
                  <a:gd name="T7" fmla="*/ 3 h 8"/>
                  <a:gd name="T8" fmla="*/ 2 w 7"/>
                  <a:gd name="T9" fmla="*/ 5 h 8"/>
                  <a:gd name="T10" fmla="*/ 3 w 7"/>
                  <a:gd name="T11" fmla="*/ 6 h 8"/>
                  <a:gd name="T12" fmla="*/ 6 w 7"/>
                  <a:gd name="T13" fmla="*/ 7 h 8"/>
                  <a:gd name="T14" fmla="*/ 7 w 7"/>
                  <a:gd name="T15" fmla="*/ 7 h 8"/>
                  <a:gd name="T16" fmla="*/ 6 w 7"/>
                  <a:gd name="T17" fmla="*/ 4 h 8"/>
                  <a:gd name="T18" fmla="*/ 4 w 7"/>
                  <a:gd name="T19" fmla="*/ 3 h 8"/>
                  <a:gd name="T20" fmla="*/ 4 w 7"/>
                  <a:gd name="T21" fmla="*/ 1 h 8"/>
                  <a:gd name="T22" fmla="*/ 4 w 7"/>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8">
                    <a:moveTo>
                      <a:pt x="4" y="0"/>
                    </a:moveTo>
                    <a:cubicBezTo>
                      <a:pt x="3" y="1"/>
                      <a:pt x="3" y="0"/>
                      <a:pt x="2" y="0"/>
                    </a:cubicBezTo>
                    <a:cubicBezTo>
                      <a:pt x="2" y="1"/>
                      <a:pt x="0" y="2"/>
                      <a:pt x="0" y="2"/>
                    </a:cubicBezTo>
                    <a:cubicBezTo>
                      <a:pt x="0" y="2"/>
                      <a:pt x="1" y="3"/>
                      <a:pt x="1" y="3"/>
                    </a:cubicBezTo>
                    <a:cubicBezTo>
                      <a:pt x="1" y="4"/>
                      <a:pt x="2" y="5"/>
                      <a:pt x="2" y="5"/>
                    </a:cubicBezTo>
                    <a:cubicBezTo>
                      <a:pt x="2" y="6"/>
                      <a:pt x="3" y="6"/>
                      <a:pt x="3" y="6"/>
                    </a:cubicBezTo>
                    <a:cubicBezTo>
                      <a:pt x="4" y="6"/>
                      <a:pt x="5" y="7"/>
                      <a:pt x="6" y="7"/>
                    </a:cubicBezTo>
                    <a:cubicBezTo>
                      <a:pt x="6" y="8"/>
                      <a:pt x="7" y="7"/>
                      <a:pt x="7" y="7"/>
                    </a:cubicBezTo>
                    <a:cubicBezTo>
                      <a:pt x="7" y="7"/>
                      <a:pt x="6" y="5"/>
                      <a:pt x="6" y="4"/>
                    </a:cubicBezTo>
                    <a:cubicBezTo>
                      <a:pt x="5" y="4"/>
                      <a:pt x="5" y="4"/>
                      <a:pt x="4" y="3"/>
                    </a:cubicBezTo>
                    <a:cubicBezTo>
                      <a:pt x="3" y="3"/>
                      <a:pt x="3" y="2"/>
                      <a:pt x="4" y="1"/>
                    </a:cubicBezTo>
                    <a:cubicBezTo>
                      <a:pt x="4"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53"/>
              <p:cNvSpPr>
                <a:spLocks/>
              </p:cNvSpPr>
              <p:nvPr/>
            </p:nvSpPr>
            <p:spPr bwMode="auto">
              <a:xfrm>
                <a:off x="6545" y="1763"/>
                <a:ext cx="14" cy="21"/>
              </a:xfrm>
              <a:custGeom>
                <a:avLst/>
                <a:gdLst>
                  <a:gd name="T0" fmla="*/ 6 w 10"/>
                  <a:gd name="T1" fmla="*/ 0 h 15"/>
                  <a:gd name="T2" fmla="*/ 3 w 10"/>
                  <a:gd name="T3" fmla="*/ 0 h 15"/>
                  <a:gd name="T4" fmla="*/ 1 w 10"/>
                  <a:gd name="T5" fmla="*/ 1 h 15"/>
                  <a:gd name="T6" fmla="*/ 0 w 10"/>
                  <a:gd name="T7" fmla="*/ 2 h 15"/>
                  <a:gd name="T8" fmla="*/ 2 w 10"/>
                  <a:gd name="T9" fmla="*/ 4 h 15"/>
                  <a:gd name="T10" fmla="*/ 3 w 10"/>
                  <a:gd name="T11" fmla="*/ 6 h 15"/>
                  <a:gd name="T12" fmla="*/ 1 w 10"/>
                  <a:gd name="T13" fmla="*/ 7 h 15"/>
                  <a:gd name="T14" fmla="*/ 1 w 10"/>
                  <a:gd name="T15" fmla="*/ 10 h 15"/>
                  <a:gd name="T16" fmla="*/ 3 w 10"/>
                  <a:gd name="T17" fmla="*/ 11 h 15"/>
                  <a:gd name="T18" fmla="*/ 3 w 10"/>
                  <a:gd name="T19" fmla="*/ 14 h 15"/>
                  <a:gd name="T20" fmla="*/ 5 w 10"/>
                  <a:gd name="T21" fmla="*/ 14 h 15"/>
                  <a:gd name="T22" fmla="*/ 4 w 10"/>
                  <a:gd name="T23" fmla="*/ 11 h 15"/>
                  <a:gd name="T24" fmla="*/ 4 w 10"/>
                  <a:gd name="T25" fmla="*/ 8 h 15"/>
                  <a:gd name="T26" fmla="*/ 7 w 10"/>
                  <a:gd name="T27" fmla="*/ 9 h 15"/>
                  <a:gd name="T28" fmla="*/ 8 w 10"/>
                  <a:gd name="T29" fmla="*/ 8 h 15"/>
                  <a:gd name="T30" fmla="*/ 7 w 10"/>
                  <a:gd name="T31" fmla="*/ 6 h 15"/>
                  <a:gd name="T32" fmla="*/ 8 w 10"/>
                  <a:gd name="T33" fmla="*/ 5 h 15"/>
                  <a:gd name="T34" fmla="*/ 6 w 10"/>
                  <a:gd name="T35" fmla="*/ 2 h 15"/>
                  <a:gd name="T36" fmla="*/ 6 w 10"/>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5">
                    <a:moveTo>
                      <a:pt x="6" y="0"/>
                    </a:moveTo>
                    <a:cubicBezTo>
                      <a:pt x="5" y="0"/>
                      <a:pt x="3" y="0"/>
                      <a:pt x="3" y="0"/>
                    </a:cubicBezTo>
                    <a:cubicBezTo>
                      <a:pt x="2" y="0"/>
                      <a:pt x="2" y="0"/>
                      <a:pt x="1" y="1"/>
                    </a:cubicBezTo>
                    <a:cubicBezTo>
                      <a:pt x="1" y="2"/>
                      <a:pt x="1" y="1"/>
                      <a:pt x="0" y="2"/>
                    </a:cubicBezTo>
                    <a:cubicBezTo>
                      <a:pt x="0" y="3"/>
                      <a:pt x="2" y="4"/>
                      <a:pt x="2" y="4"/>
                    </a:cubicBezTo>
                    <a:cubicBezTo>
                      <a:pt x="2" y="4"/>
                      <a:pt x="4" y="6"/>
                      <a:pt x="3" y="6"/>
                    </a:cubicBezTo>
                    <a:cubicBezTo>
                      <a:pt x="2" y="6"/>
                      <a:pt x="1" y="6"/>
                      <a:pt x="1" y="7"/>
                    </a:cubicBezTo>
                    <a:cubicBezTo>
                      <a:pt x="1" y="7"/>
                      <a:pt x="0" y="9"/>
                      <a:pt x="1" y="10"/>
                    </a:cubicBezTo>
                    <a:cubicBezTo>
                      <a:pt x="2" y="11"/>
                      <a:pt x="3" y="10"/>
                      <a:pt x="3" y="11"/>
                    </a:cubicBezTo>
                    <a:cubicBezTo>
                      <a:pt x="3" y="13"/>
                      <a:pt x="3" y="14"/>
                      <a:pt x="3" y="14"/>
                    </a:cubicBezTo>
                    <a:cubicBezTo>
                      <a:pt x="3" y="14"/>
                      <a:pt x="5" y="15"/>
                      <a:pt x="5" y="14"/>
                    </a:cubicBezTo>
                    <a:cubicBezTo>
                      <a:pt x="5" y="13"/>
                      <a:pt x="4" y="12"/>
                      <a:pt x="4" y="11"/>
                    </a:cubicBezTo>
                    <a:cubicBezTo>
                      <a:pt x="4" y="10"/>
                      <a:pt x="4" y="8"/>
                      <a:pt x="4" y="8"/>
                    </a:cubicBezTo>
                    <a:cubicBezTo>
                      <a:pt x="5" y="9"/>
                      <a:pt x="6" y="9"/>
                      <a:pt x="7" y="9"/>
                    </a:cubicBezTo>
                    <a:cubicBezTo>
                      <a:pt x="8" y="9"/>
                      <a:pt x="9" y="9"/>
                      <a:pt x="8" y="8"/>
                    </a:cubicBezTo>
                    <a:cubicBezTo>
                      <a:pt x="7" y="8"/>
                      <a:pt x="6" y="7"/>
                      <a:pt x="7" y="6"/>
                    </a:cubicBezTo>
                    <a:cubicBezTo>
                      <a:pt x="8" y="6"/>
                      <a:pt x="10" y="7"/>
                      <a:pt x="8" y="5"/>
                    </a:cubicBezTo>
                    <a:cubicBezTo>
                      <a:pt x="7" y="4"/>
                      <a:pt x="6" y="3"/>
                      <a:pt x="6" y="2"/>
                    </a:cubicBezTo>
                    <a:cubicBezTo>
                      <a:pt x="6" y="2"/>
                      <a:pt x="7"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54"/>
              <p:cNvSpPr>
                <a:spLocks/>
              </p:cNvSpPr>
              <p:nvPr/>
            </p:nvSpPr>
            <p:spPr bwMode="auto">
              <a:xfrm>
                <a:off x="6513" y="1756"/>
                <a:ext cx="10" cy="10"/>
              </a:xfrm>
              <a:custGeom>
                <a:avLst/>
                <a:gdLst>
                  <a:gd name="T0" fmla="*/ 1 w 7"/>
                  <a:gd name="T1" fmla="*/ 1 h 7"/>
                  <a:gd name="T2" fmla="*/ 4 w 7"/>
                  <a:gd name="T3" fmla="*/ 5 h 7"/>
                  <a:gd name="T4" fmla="*/ 6 w 7"/>
                  <a:gd name="T5" fmla="*/ 7 h 7"/>
                  <a:gd name="T6" fmla="*/ 7 w 7"/>
                  <a:gd name="T7" fmla="*/ 4 h 7"/>
                  <a:gd name="T8" fmla="*/ 6 w 7"/>
                  <a:gd name="T9" fmla="*/ 2 h 7"/>
                  <a:gd name="T10" fmla="*/ 3 w 7"/>
                  <a:gd name="T11" fmla="*/ 0 h 7"/>
                  <a:gd name="T12" fmla="*/ 1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1" y="1"/>
                    </a:moveTo>
                    <a:cubicBezTo>
                      <a:pt x="2" y="1"/>
                      <a:pt x="4" y="4"/>
                      <a:pt x="4" y="5"/>
                    </a:cubicBezTo>
                    <a:cubicBezTo>
                      <a:pt x="4" y="5"/>
                      <a:pt x="5" y="7"/>
                      <a:pt x="6" y="7"/>
                    </a:cubicBezTo>
                    <a:cubicBezTo>
                      <a:pt x="7" y="7"/>
                      <a:pt x="7" y="5"/>
                      <a:pt x="7" y="4"/>
                    </a:cubicBezTo>
                    <a:cubicBezTo>
                      <a:pt x="7" y="4"/>
                      <a:pt x="7" y="3"/>
                      <a:pt x="6" y="2"/>
                    </a:cubicBezTo>
                    <a:cubicBezTo>
                      <a:pt x="5" y="1"/>
                      <a:pt x="5" y="0"/>
                      <a:pt x="3"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55"/>
              <p:cNvSpPr>
                <a:spLocks/>
              </p:cNvSpPr>
              <p:nvPr/>
            </p:nvSpPr>
            <p:spPr bwMode="auto">
              <a:xfrm>
                <a:off x="6524" y="1767"/>
                <a:ext cx="13" cy="15"/>
              </a:xfrm>
              <a:custGeom>
                <a:avLst/>
                <a:gdLst>
                  <a:gd name="T0" fmla="*/ 2 w 9"/>
                  <a:gd name="T1" fmla="*/ 8 h 11"/>
                  <a:gd name="T2" fmla="*/ 2 w 9"/>
                  <a:gd name="T3" fmla="*/ 10 h 11"/>
                  <a:gd name="T4" fmla="*/ 5 w 9"/>
                  <a:gd name="T5" fmla="*/ 8 h 11"/>
                  <a:gd name="T6" fmla="*/ 7 w 9"/>
                  <a:gd name="T7" fmla="*/ 6 h 11"/>
                  <a:gd name="T8" fmla="*/ 8 w 9"/>
                  <a:gd name="T9" fmla="*/ 4 h 11"/>
                  <a:gd name="T10" fmla="*/ 3 w 9"/>
                  <a:gd name="T11" fmla="*/ 1 h 11"/>
                  <a:gd name="T12" fmla="*/ 1 w 9"/>
                  <a:gd name="T13" fmla="*/ 2 h 11"/>
                  <a:gd name="T14" fmla="*/ 3 w 9"/>
                  <a:gd name="T15" fmla="*/ 5 h 11"/>
                  <a:gd name="T16" fmla="*/ 2 w 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8"/>
                    </a:moveTo>
                    <a:cubicBezTo>
                      <a:pt x="1" y="9"/>
                      <a:pt x="1" y="11"/>
                      <a:pt x="2" y="10"/>
                    </a:cubicBezTo>
                    <a:cubicBezTo>
                      <a:pt x="3" y="9"/>
                      <a:pt x="4" y="8"/>
                      <a:pt x="5" y="8"/>
                    </a:cubicBezTo>
                    <a:cubicBezTo>
                      <a:pt x="6" y="7"/>
                      <a:pt x="7" y="6"/>
                      <a:pt x="7" y="6"/>
                    </a:cubicBezTo>
                    <a:cubicBezTo>
                      <a:pt x="8" y="6"/>
                      <a:pt x="9" y="5"/>
                      <a:pt x="8" y="4"/>
                    </a:cubicBezTo>
                    <a:cubicBezTo>
                      <a:pt x="6" y="3"/>
                      <a:pt x="4" y="2"/>
                      <a:pt x="3" y="1"/>
                    </a:cubicBezTo>
                    <a:cubicBezTo>
                      <a:pt x="2" y="0"/>
                      <a:pt x="0" y="1"/>
                      <a:pt x="1" y="2"/>
                    </a:cubicBezTo>
                    <a:cubicBezTo>
                      <a:pt x="2" y="3"/>
                      <a:pt x="3" y="3"/>
                      <a:pt x="3" y="5"/>
                    </a:cubicBezTo>
                    <a:cubicBezTo>
                      <a:pt x="2" y="6"/>
                      <a:pt x="2" y="7"/>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56"/>
              <p:cNvSpPr>
                <a:spLocks/>
              </p:cNvSpPr>
              <p:nvPr/>
            </p:nvSpPr>
            <p:spPr bwMode="auto">
              <a:xfrm>
                <a:off x="6530" y="1777"/>
                <a:ext cx="8" cy="15"/>
              </a:xfrm>
              <a:custGeom>
                <a:avLst/>
                <a:gdLst>
                  <a:gd name="T0" fmla="*/ 5 w 6"/>
                  <a:gd name="T1" fmla="*/ 0 h 11"/>
                  <a:gd name="T2" fmla="*/ 4 w 6"/>
                  <a:gd name="T3" fmla="*/ 1 h 11"/>
                  <a:gd name="T4" fmla="*/ 2 w 6"/>
                  <a:gd name="T5" fmla="*/ 4 h 11"/>
                  <a:gd name="T6" fmla="*/ 0 w 6"/>
                  <a:gd name="T7" fmla="*/ 7 h 11"/>
                  <a:gd name="T8" fmla="*/ 4 w 6"/>
                  <a:gd name="T9" fmla="*/ 10 h 11"/>
                  <a:gd name="T10" fmla="*/ 5 w 6"/>
                  <a:gd name="T11" fmla="*/ 10 h 11"/>
                  <a:gd name="T12" fmla="*/ 4 w 6"/>
                  <a:gd name="T13" fmla="*/ 7 h 11"/>
                  <a:gd name="T14" fmla="*/ 6 w 6"/>
                  <a:gd name="T15" fmla="*/ 3 h 11"/>
                  <a:gd name="T16" fmla="*/ 5 w 6"/>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5" y="0"/>
                    </a:moveTo>
                    <a:cubicBezTo>
                      <a:pt x="4" y="0"/>
                      <a:pt x="4" y="0"/>
                      <a:pt x="4" y="1"/>
                    </a:cubicBezTo>
                    <a:cubicBezTo>
                      <a:pt x="3" y="2"/>
                      <a:pt x="3" y="3"/>
                      <a:pt x="2" y="4"/>
                    </a:cubicBezTo>
                    <a:cubicBezTo>
                      <a:pt x="2" y="5"/>
                      <a:pt x="0" y="6"/>
                      <a:pt x="0" y="7"/>
                    </a:cubicBezTo>
                    <a:cubicBezTo>
                      <a:pt x="1" y="8"/>
                      <a:pt x="3" y="10"/>
                      <a:pt x="4" y="10"/>
                    </a:cubicBezTo>
                    <a:cubicBezTo>
                      <a:pt x="4" y="11"/>
                      <a:pt x="5" y="11"/>
                      <a:pt x="5" y="10"/>
                    </a:cubicBezTo>
                    <a:cubicBezTo>
                      <a:pt x="5" y="9"/>
                      <a:pt x="4" y="8"/>
                      <a:pt x="4" y="7"/>
                    </a:cubicBezTo>
                    <a:cubicBezTo>
                      <a:pt x="5" y="6"/>
                      <a:pt x="5" y="4"/>
                      <a:pt x="6" y="3"/>
                    </a:cubicBezTo>
                    <a:cubicBezTo>
                      <a:pt x="6" y="3"/>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57"/>
              <p:cNvSpPr>
                <a:spLocks/>
              </p:cNvSpPr>
              <p:nvPr/>
            </p:nvSpPr>
            <p:spPr bwMode="auto">
              <a:xfrm>
                <a:off x="6537" y="1776"/>
                <a:ext cx="6" cy="12"/>
              </a:xfrm>
              <a:custGeom>
                <a:avLst/>
                <a:gdLst>
                  <a:gd name="T0" fmla="*/ 4 w 5"/>
                  <a:gd name="T1" fmla="*/ 0 h 9"/>
                  <a:gd name="T2" fmla="*/ 0 w 5"/>
                  <a:gd name="T3" fmla="*/ 9 h 9"/>
                  <a:gd name="T4" fmla="*/ 5 w 5"/>
                  <a:gd name="T5" fmla="*/ 3 h 9"/>
                  <a:gd name="T6" fmla="*/ 4 w 5"/>
                  <a:gd name="T7" fmla="*/ 0 h 9"/>
                </a:gdLst>
                <a:ahLst/>
                <a:cxnLst>
                  <a:cxn ang="0">
                    <a:pos x="T0" y="T1"/>
                  </a:cxn>
                  <a:cxn ang="0">
                    <a:pos x="T2" y="T3"/>
                  </a:cxn>
                  <a:cxn ang="0">
                    <a:pos x="T4" y="T5"/>
                  </a:cxn>
                  <a:cxn ang="0">
                    <a:pos x="T6" y="T7"/>
                  </a:cxn>
                </a:cxnLst>
                <a:rect l="0" t="0" r="r" b="b"/>
                <a:pathLst>
                  <a:path w="5" h="9">
                    <a:moveTo>
                      <a:pt x="4" y="0"/>
                    </a:moveTo>
                    <a:cubicBezTo>
                      <a:pt x="3" y="0"/>
                      <a:pt x="0" y="9"/>
                      <a:pt x="0" y="9"/>
                    </a:cubicBezTo>
                    <a:cubicBezTo>
                      <a:pt x="1" y="8"/>
                      <a:pt x="5" y="5"/>
                      <a:pt x="5" y="3"/>
                    </a:cubicBezTo>
                    <a:cubicBezTo>
                      <a:pt x="5" y="2"/>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58"/>
              <p:cNvSpPr>
                <a:spLocks/>
              </p:cNvSpPr>
              <p:nvPr/>
            </p:nvSpPr>
            <p:spPr bwMode="auto">
              <a:xfrm>
                <a:off x="6541" y="1782"/>
                <a:ext cx="7" cy="6"/>
              </a:xfrm>
              <a:custGeom>
                <a:avLst/>
                <a:gdLst>
                  <a:gd name="T0" fmla="*/ 1 w 5"/>
                  <a:gd name="T1" fmla="*/ 4 h 4"/>
                  <a:gd name="T2" fmla="*/ 5 w 5"/>
                  <a:gd name="T3" fmla="*/ 3 h 4"/>
                  <a:gd name="T4" fmla="*/ 2 w 5"/>
                  <a:gd name="T5" fmla="*/ 1 h 4"/>
                  <a:gd name="T6" fmla="*/ 1 w 5"/>
                  <a:gd name="T7" fmla="*/ 4 h 4"/>
                </a:gdLst>
                <a:ahLst/>
                <a:cxnLst>
                  <a:cxn ang="0">
                    <a:pos x="T0" y="T1"/>
                  </a:cxn>
                  <a:cxn ang="0">
                    <a:pos x="T2" y="T3"/>
                  </a:cxn>
                  <a:cxn ang="0">
                    <a:pos x="T4" y="T5"/>
                  </a:cxn>
                  <a:cxn ang="0">
                    <a:pos x="T6" y="T7"/>
                  </a:cxn>
                </a:cxnLst>
                <a:rect l="0" t="0" r="r" b="b"/>
                <a:pathLst>
                  <a:path w="5" h="4">
                    <a:moveTo>
                      <a:pt x="1" y="4"/>
                    </a:moveTo>
                    <a:cubicBezTo>
                      <a:pt x="2" y="4"/>
                      <a:pt x="5" y="4"/>
                      <a:pt x="5" y="3"/>
                    </a:cubicBezTo>
                    <a:cubicBezTo>
                      <a:pt x="4" y="2"/>
                      <a:pt x="2" y="0"/>
                      <a:pt x="2"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59"/>
              <p:cNvSpPr>
                <a:spLocks/>
              </p:cNvSpPr>
              <p:nvPr/>
            </p:nvSpPr>
            <p:spPr bwMode="auto">
              <a:xfrm>
                <a:off x="6542" y="1787"/>
                <a:ext cx="21" cy="33"/>
              </a:xfrm>
              <a:custGeom>
                <a:avLst/>
                <a:gdLst>
                  <a:gd name="T0" fmla="*/ 13 w 15"/>
                  <a:gd name="T1" fmla="*/ 6 h 24"/>
                  <a:gd name="T2" fmla="*/ 11 w 15"/>
                  <a:gd name="T3" fmla="*/ 2 h 24"/>
                  <a:gd name="T4" fmla="*/ 10 w 15"/>
                  <a:gd name="T5" fmla="*/ 1 h 24"/>
                  <a:gd name="T6" fmla="*/ 9 w 15"/>
                  <a:gd name="T7" fmla="*/ 2 h 24"/>
                  <a:gd name="T8" fmla="*/ 9 w 15"/>
                  <a:gd name="T9" fmla="*/ 4 h 24"/>
                  <a:gd name="T10" fmla="*/ 5 w 15"/>
                  <a:gd name="T11" fmla="*/ 6 h 24"/>
                  <a:gd name="T12" fmla="*/ 2 w 15"/>
                  <a:gd name="T13" fmla="*/ 8 h 24"/>
                  <a:gd name="T14" fmla="*/ 1 w 15"/>
                  <a:gd name="T15" fmla="*/ 9 h 24"/>
                  <a:gd name="T16" fmla="*/ 0 w 15"/>
                  <a:gd name="T17" fmla="*/ 11 h 24"/>
                  <a:gd name="T18" fmla="*/ 2 w 15"/>
                  <a:gd name="T19" fmla="*/ 14 h 24"/>
                  <a:gd name="T20" fmla="*/ 1 w 15"/>
                  <a:gd name="T21" fmla="*/ 19 h 24"/>
                  <a:gd name="T22" fmla="*/ 5 w 15"/>
                  <a:gd name="T23" fmla="*/ 22 h 24"/>
                  <a:gd name="T24" fmla="*/ 8 w 15"/>
                  <a:gd name="T25" fmla="*/ 22 h 24"/>
                  <a:gd name="T26" fmla="*/ 10 w 15"/>
                  <a:gd name="T27" fmla="*/ 22 h 24"/>
                  <a:gd name="T28" fmla="*/ 8 w 15"/>
                  <a:gd name="T29" fmla="*/ 17 h 24"/>
                  <a:gd name="T30" fmla="*/ 10 w 15"/>
                  <a:gd name="T31" fmla="*/ 15 h 24"/>
                  <a:gd name="T32" fmla="*/ 13 w 15"/>
                  <a:gd name="T33" fmla="*/ 19 h 24"/>
                  <a:gd name="T34" fmla="*/ 14 w 15"/>
                  <a:gd name="T35" fmla="*/ 16 h 24"/>
                  <a:gd name="T36" fmla="*/ 15 w 15"/>
                  <a:gd name="T37" fmla="*/ 12 h 24"/>
                  <a:gd name="T38" fmla="*/ 13 w 15"/>
                  <a:gd name="T3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4">
                    <a:moveTo>
                      <a:pt x="13" y="6"/>
                    </a:moveTo>
                    <a:cubicBezTo>
                      <a:pt x="13" y="4"/>
                      <a:pt x="12" y="3"/>
                      <a:pt x="11" y="2"/>
                    </a:cubicBezTo>
                    <a:cubicBezTo>
                      <a:pt x="11" y="1"/>
                      <a:pt x="11" y="1"/>
                      <a:pt x="10" y="1"/>
                    </a:cubicBezTo>
                    <a:cubicBezTo>
                      <a:pt x="9" y="0"/>
                      <a:pt x="9" y="1"/>
                      <a:pt x="9" y="2"/>
                    </a:cubicBezTo>
                    <a:cubicBezTo>
                      <a:pt x="9" y="3"/>
                      <a:pt x="10" y="4"/>
                      <a:pt x="9" y="4"/>
                    </a:cubicBezTo>
                    <a:cubicBezTo>
                      <a:pt x="7" y="4"/>
                      <a:pt x="6" y="5"/>
                      <a:pt x="5" y="6"/>
                    </a:cubicBezTo>
                    <a:cubicBezTo>
                      <a:pt x="5" y="7"/>
                      <a:pt x="3" y="7"/>
                      <a:pt x="2" y="8"/>
                    </a:cubicBezTo>
                    <a:cubicBezTo>
                      <a:pt x="2" y="8"/>
                      <a:pt x="1" y="9"/>
                      <a:pt x="1" y="9"/>
                    </a:cubicBezTo>
                    <a:cubicBezTo>
                      <a:pt x="0" y="10"/>
                      <a:pt x="0" y="10"/>
                      <a:pt x="0" y="11"/>
                    </a:cubicBezTo>
                    <a:cubicBezTo>
                      <a:pt x="0" y="12"/>
                      <a:pt x="3" y="14"/>
                      <a:pt x="2" y="14"/>
                    </a:cubicBezTo>
                    <a:cubicBezTo>
                      <a:pt x="1" y="15"/>
                      <a:pt x="0" y="17"/>
                      <a:pt x="1" y="19"/>
                    </a:cubicBezTo>
                    <a:cubicBezTo>
                      <a:pt x="2" y="20"/>
                      <a:pt x="4" y="21"/>
                      <a:pt x="5" y="22"/>
                    </a:cubicBezTo>
                    <a:cubicBezTo>
                      <a:pt x="7" y="22"/>
                      <a:pt x="7" y="22"/>
                      <a:pt x="8" y="22"/>
                    </a:cubicBezTo>
                    <a:cubicBezTo>
                      <a:pt x="9" y="22"/>
                      <a:pt x="11" y="24"/>
                      <a:pt x="10" y="22"/>
                    </a:cubicBezTo>
                    <a:cubicBezTo>
                      <a:pt x="10" y="20"/>
                      <a:pt x="8" y="18"/>
                      <a:pt x="8" y="17"/>
                    </a:cubicBezTo>
                    <a:cubicBezTo>
                      <a:pt x="9" y="16"/>
                      <a:pt x="10" y="13"/>
                      <a:pt x="10" y="15"/>
                    </a:cubicBezTo>
                    <a:cubicBezTo>
                      <a:pt x="11" y="16"/>
                      <a:pt x="12" y="20"/>
                      <a:pt x="13" y="19"/>
                    </a:cubicBezTo>
                    <a:cubicBezTo>
                      <a:pt x="13" y="18"/>
                      <a:pt x="13" y="17"/>
                      <a:pt x="14" y="16"/>
                    </a:cubicBezTo>
                    <a:cubicBezTo>
                      <a:pt x="14" y="15"/>
                      <a:pt x="15" y="13"/>
                      <a:pt x="15" y="12"/>
                    </a:cubicBezTo>
                    <a:cubicBezTo>
                      <a:pt x="14" y="11"/>
                      <a:pt x="14" y="7"/>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60"/>
              <p:cNvSpPr>
                <a:spLocks/>
              </p:cNvSpPr>
              <p:nvPr/>
            </p:nvSpPr>
            <p:spPr bwMode="auto">
              <a:xfrm>
                <a:off x="6525" y="1793"/>
                <a:ext cx="20" cy="16"/>
              </a:xfrm>
              <a:custGeom>
                <a:avLst/>
                <a:gdLst>
                  <a:gd name="T0" fmla="*/ 10 w 14"/>
                  <a:gd name="T1" fmla="*/ 1 h 11"/>
                  <a:gd name="T2" fmla="*/ 7 w 14"/>
                  <a:gd name="T3" fmla="*/ 3 h 11"/>
                  <a:gd name="T4" fmla="*/ 3 w 14"/>
                  <a:gd name="T5" fmla="*/ 5 h 11"/>
                  <a:gd name="T6" fmla="*/ 1 w 14"/>
                  <a:gd name="T7" fmla="*/ 8 h 11"/>
                  <a:gd name="T8" fmla="*/ 1 w 14"/>
                  <a:gd name="T9" fmla="*/ 11 h 11"/>
                  <a:gd name="T10" fmla="*/ 3 w 14"/>
                  <a:gd name="T11" fmla="*/ 7 h 11"/>
                  <a:gd name="T12" fmla="*/ 5 w 14"/>
                  <a:gd name="T13" fmla="*/ 7 h 11"/>
                  <a:gd name="T14" fmla="*/ 7 w 14"/>
                  <a:gd name="T15" fmla="*/ 8 h 11"/>
                  <a:gd name="T16" fmla="*/ 8 w 14"/>
                  <a:gd name="T17" fmla="*/ 8 h 11"/>
                  <a:gd name="T18" fmla="*/ 10 w 14"/>
                  <a:gd name="T19" fmla="*/ 8 h 11"/>
                  <a:gd name="T20" fmla="*/ 10 w 14"/>
                  <a:gd name="T21" fmla="*/ 5 h 11"/>
                  <a:gd name="T22" fmla="*/ 10 w 14"/>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1">
                    <a:moveTo>
                      <a:pt x="10" y="1"/>
                    </a:moveTo>
                    <a:cubicBezTo>
                      <a:pt x="9" y="0"/>
                      <a:pt x="7" y="2"/>
                      <a:pt x="7" y="3"/>
                    </a:cubicBezTo>
                    <a:cubicBezTo>
                      <a:pt x="6" y="4"/>
                      <a:pt x="4" y="4"/>
                      <a:pt x="3" y="5"/>
                    </a:cubicBezTo>
                    <a:cubicBezTo>
                      <a:pt x="2" y="5"/>
                      <a:pt x="2" y="7"/>
                      <a:pt x="1" y="8"/>
                    </a:cubicBezTo>
                    <a:cubicBezTo>
                      <a:pt x="0" y="9"/>
                      <a:pt x="0" y="11"/>
                      <a:pt x="1" y="11"/>
                    </a:cubicBezTo>
                    <a:cubicBezTo>
                      <a:pt x="1" y="11"/>
                      <a:pt x="3" y="8"/>
                      <a:pt x="3" y="7"/>
                    </a:cubicBezTo>
                    <a:cubicBezTo>
                      <a:pt x="4" y="7"/>
                      <a:pt x="5" y="6"/>
                      <a:pt x="5" y="7"/>
                    </a:cubicBezTo>
                    <a:cubicBezTo>
                      <a:pt x="5" y="8"/>
                      <a:pt x="6" y="8"/>
                      <a:pt x="7" y="8"/>
                    </a:cubicBezTo>
                    <a:cubicBezTo>
                      <a:pt x="7" y="7"/>
                      <a:pt x="8" y="7"/>
                      <a:pt x="8" y="8"/>
                    </a:cubicBezTo>
                    <a:cubicBezTo>
                      <a:pt x="9" y="8"/>
                      <a:pt x="10" y="9"/>
                      <a:pt x="10" y="8"/>
                    </a:cubicBezTo>
                    <a:cubicBezTo>
                      <a:pt x="10" y="6"/>
                      <a:pt x="9" y="6"/>
                      <a:pt x="10" y="5"/>
                    </a:cubicBezTo>
                    <a:cubicBezTo>
                      <a:pt x="11" y="4"/>
                      <a:pt x="14" y="3"/>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61"/>
              <p:cNvSpPr>
                <a:spLocks/>
              </p:cNvSpPr>
              <p:nvPr/>
            </p:nvSpPr>
            <p:spPr bwMode="auto">
              <a:xfrm>
                <a:off x="6488" y="1777"/>
                <a:ext cx="20" cy="21"/>
              </a:xfrm>
              <a:custGeom>
                <a:avLst/>
                <a:gdLst>
                  <a:gd name="T0" fmla="*/ 9 w 14"/>
                  <a:gd name="T1" fmla="*/ 8 h 15"/>
                  <a:gd name="T2" fmla="*/ 12 w 14"/>
                  <a:gd name="T3" fmla="*/ 4 h 15"/>
                  <a:gd name="T4" fmla="*/ 13 w 14"/>
                  <a:gd name="T5" fmla="*/ 0 h 15"/>
                  <a:gd name="T6" fmla="*/ 8 w 14"/>
                  <a:gd name="T7" fmla="*/ 6 h 15"/>
                  <a:gd name="T8" fmla="*/ 4 w 14"/>
                  <a:gd name="T9" fmla="*/ 10 h 15"/>
                  <a:gd name="T10" fmla="*/ 1 w 14"/>
                  <a:gd name="T11" fmla="*/ 14 h 15"/>
                  <a:gd name="T12" fmla="*/ 5 w 14"/>
                  <a:gd name="T13" fmla="*/ 12 h 15"/>
                  <a:gd name="T14" fmla="*/ 9 w 14"/>
                  <a:gd name="T15" fmla="*/ 8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
                    <a:moveTo>
                      <a:pt x="9" y="8"/>
                    </a:moveTo>
                    <a:cubicBezTo>
                      <a:pt x="10" y="6"/>
                      <a:pt x="10" y="5"/>
                      <a:pt x="12" y="4"/>
                    </a:cubicBezTo>
                    <a:cubicBezTo>
                      <a:pt x="13" y="3"/>
                      <a:pt x="14" y="0"/>
                      <a:pt x="13" y="0"/>
                    </a:cubicBezTo>
                    <a:cubicBezTo>
                      <a:pt x="12" y="1"/>
                      <a:pt x="9" y="5"/>
                      <a:pt x="8" y="6"/>
                    </a:cubicBezTo>
                    <a:cubicBezTo>
                      <a:pt x="7" y="7"/>
                      <a:pt x="5" y="9"/>
                      <a:pt x="4" y="10"/>
                    </a:cubicBezTo>
                    <a:cubicBezTo>
                      <a:pt x="3" y="10"/>
                      <a:pt x="0" y="15"/>
                      <a:pt x="1" y="14"/>
                    </a:cubicBezTo>
                    <a:cubicBezTo>
                      <a:pt x="2" y="14"/>
                      <a:pt x="3" y="13"/>
                      <a:pt x="5" y="12"/>
                    </a:cubicBezTo>
                    <a:cubicBezTo>
                      <a:pt x="6" y="11"/>
                      <a:pt x="8" y="10"/>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62"/>
              <p:cNvSpPr>
                <a:spLocks/>
              </p:cNvSpPr>
              <p:nvPr/>
            </p:nvSpPr>
            <p:spPr bwMode="auto">
              <a:xfrm>
                <a:off x="6543" y="1753"/>
                <a:ext cx="5" cy="3"/>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63"/>
              <p:cNvSpPr>
                <a:spLocks/>
              </p:cNvSpPr>
              <p:nvPr/>
            </p:nvSpPr>
            <p:spPr bwMode="auto">
              <a:xfrm>
                <a:off x="6315" y="1816"/>
                <a:ext cx="88" cy="93"/>
              </a:xfrm>
              <a:custGeom>
                <a:avLst/>
                <a:gdLst>
                  <a:gd name="T0" fmla="*/ 62 w 64"/>
                  <a:gd name="T1" fmla="*/ 67 h 68"/>
                  <a:gd name="T2" fmla="*/ 63 w 64"/>
                  <a:gd name="T3" fmla="*/ 54 h 68"/>
                  <a:gd name="T4" fmla="*/ 64 w 64"/>
                  <a:gd name="T5" fmla="*/ 52 h 68"/>
                  <a:gd name="T6" fmla="*/ 57 w 64"/>
                  <a:gd name="T7" fmla="*/ 48 h 68"/>
                  <a:gd name="T8" fmla="*/ 56 w 64"/>
                  <a:gd name="T9" fmla="*/ 50 h 68"/>
                  <a:gd name="T10" fmla="*/ 56 w 64"/>
                  <a:gd name="T11" fmla="*/ 47 h 68"/>
                  <a:gd name="T12" fmla="*/ 54 w 64"/>
                  <a:gd name="T13" fmla="*/ 44 h 68"/>
                  <a:gd name="T14" fmla="*/ 53 w 64"/>
                  <a:gd name="T15" fmla="*/ 41 h 68"/>
                  <a:gd name="T16" fmla="*/ 48 w 64"/>
                  <a:gd name="T17" fmla="*/ 38 h 68"/>
                  <a:gd name="T18" fmla="*/ 49 w 64"/>
                  <a:gd name="T19" fmla="*/ 36 h 68"/>
                  <a:gd name="T20" fmla="*/ 49 w 64"/>
                  <a:gd name="T21" fmla="*/ 34 h 68"/>
                  <a:gd name="T22" fmla="*/ 50 w 64"/>
                  <a:gd name="T23" fmla="*/ 33 h 68"/>
                  <a:gd name="T24" fmla="*/ 46 w 64"/>
                  <a:gd name="T25" fmla="*/ 32 h 68"/>
                  <a:gd name="T26" fmla="*/ 44 w 64"/>
                  <a:gd name="T27" fmla="*/ 33 h 68"/>
                  <a:gd name="T28" fmla="*/ 46 w 64"/>
                  <a:gd name="T29" fmla="*/ 30 h 68"/>
                  <a:gd name="T30" fmla="*/ 42 w 64"/>
                  <a:gd name="T31" fmla="*/ 29 h 68"/>
                  <a:gd name="T32" fmla="*/ 43 w 64"/>
                  <a:gd name="T33" fmla="*/ 27 h 68"/>
                  <a:gd name="T34" fmla="*/ 41 w 64"/>
                  <a:gd name="T35" fmla="*/ 27 h 68"/>
                  <a:gd name="T36" fmla="*/ 40 w 64"/>
                  <a:gd name="T37" fmla="*/ 25 h 68"/>
                  <a:gd name="T38" fmla="*/ 37 w 64"/>
                  <a:gd name="T39" fmla="*/ 25 h 68"/>
                  <a:gd name="T40" fmla="*/ 34 w 64"/>
                  <a:gd name="T41" fmla="*/ 22 h 68"/>
                  <a:gd name="T42" fmla="*/ 34 w 64"/>
                  <a:gd name="T43" fmla="*/ 24 h 68"/>
                  <a:gd name="T44" fmla="*/ 29 w 64"/>
                  <a:gd name="T45" fmla="*/ 19 h 68"/>
                  <a:gd name="T46" fmla="*/ 26 w 64"/>
                  <a:gd name="T47" fmla="*/ 15 h 68"/>
                  <a:gd name="T48" fmla="*/ 21 w 64"/>
                  <a:gd name="T49" fmla="*/ 12 h 68"/>
                  <a:gd name="T50" fmla="*/ 15 w 64"/>
                  <a:gd name="T51" fmla="*/ 6 h 68"/>
                  <a:gd name="T52" fmla="*/ 8 w 64"/>
                  <a:gd name="T53" fmla="*/ 5 h 68"/>
                  <a:gd name="T54" fmla="*/ 3 w 64"/>
                  <a:gd name="T55" fmla="*/ 5 h 68"/>
                  <a:gd name="T56" fmla="*/ 9 w 64"/>
                  <a:gd name="T57" fmla="*/ 13 h 68"/>
                  <a:gd name="T58" fmla="*/ 13 w 64"/>
                  <a:gd name="T59" fmla="*/ 16 h 68"/>
                  <a:gd name="T60" fmla="*/ 17 w 64"/>
                  <a:gd name="T61" fmla="*/ 22 h 68"/>
                  <a:gd name="T62" fmla="*/ 21 w 64"/>
                  <a:gd name="T63" fmla="*/ 25 h 68"/>
                  <a:gd name="T64" fmla="*/ 24 w 64"/>
                  <a:gd name="T65" fmla="*/ 32 h 68"/>
                  <a:gd name="T66" fmla="*/ 27 w 64"/>
                  <a:gd name="T67" fmla="*/ 35 h 68"/>
                  <a:gd name="T68" fmla="*/ 32 w 64"/>
                  <a:gd name="T69" fmla="*/ 42 h 68"/>
                  <a:gd name="T70" fmla="*/ 34 w 64"/>
                  <a:gd name="T71" fmla="*/ 48 h 68"/>
                  <a:gd name="T72" fmla="*/ 41 w 64"/>
                  <a:gd name="T73" fmla="*/ 55 h 68"/>
                  <a:gd name="T74" fmla="*/ 45 w 64"/>
                  <a:gd name="T75" fmla="*/ 59 h 68"/>
                  <a:gd name="T76" fmla="*/ 53 w 64"/>
                  <a:gd name="T77" fmla="*/ 66 h 68"/>
                  <a:gd name="T78" fmla="*/ 55 w 64"/>
                  <a:gd name="T79" fmla="*/ 67 h 68"/>
                  <a:gd name="T80" fmla="*/ 58 w 64"/>
                  <a:gd name="T81" fmla="*/ 67 h 68"/>
                  <a:gd name="T82" fmla="*/ 61 w 64"/>
                  <a:gd name="T83" fmla="*/ 67 h 68"/>
                  <a:gd name="T84" fmla="*/ 62 w 64"/>
                  <a:gd name="T85"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8">
                    <a:moveTo>
                      <a:pt x="62" y="67"/>
                    </a:moveTo>
                    <a:cubicBezTo>
                      <a:pt x="62" y="65"/>
                      <a:pt x="62" y="55"/>
                      <a:pt x="63" y="54"/>
                    </a:cubicBezTo>
                    <a:cubicBezTo>
                      <a:pt x="64" y="53"/>
                      <a:pt x="64" y="53"/>
                      <a:pt x="64" y="52"/>
                    </a:cubicBezTo>
                    <a:cubicBezTo>
                      <a:pt x="63" y="51"/>
                      <a:pt x="58" y="48"/>
                      <a:pt x="57" y="48"/>
                    </a:cubicBezTo>
                    <a:cubicBezTo>
                      <a:pt x="57" y="49"/>
                      <a:pt x="56" y="51"/>
                      <a:pt x="56" y="50"/>
                    </a:cubicBezTo>
                    <a:cubicBezTo>
                      <a:pt x="55" y="48"/>
                      <a:pt x="56" y="48"/>
                      <a:pt x="56" y="47"/>
                    </a:cubicBezTo>
                    <a:cubicBezTo>
                      <a:pt x="56" y="47"/>
                      <a:pt x="55" y="45"/>
                      <a:pt x="54" y="44"/>
                    </a:cubicBezTo>
                    <a:cubicBezTo>
                      <a:pt x="54" y="43"/>
                      <a:pt x="55" y="42"/>
                      <a:pt x="53" y="41"/>
                    </a:cubicBezTo>
                    <a:cubicBezTo>
                      <a:pt x="52" y="41"/>
                      <a:pt x="48" y="39"/>
                      <a:pt x="48" y="38"/>
                    </a:cubicBezTo>
                    <a:cubicBezTo>
                      <a:pt x="48" y="37"/>
                      <a:pt x="49" y="37"/>
                      <a:pt x="49" y="36"/>
                    </a:cubicBezTo>
                    <a:cubicBezTo>
                      <a:pt x="48" y="35"/>
                      <a:pt x="49" y="34"/>
                      <a:pt x="49" y="34"/>
                    </a:cubicBezTo>
                    <a:cubicBezTo>
                      <a:pt x="50" y="34"/>
                      <a:pt x="51" y="34"/>
                      <a:pt x="50" y="33"/>
                    </a:cubicBezTo>
                    <a:cubicBezTo>
                      <a:pt x="49" y="32"/>
                      <a:pt x="47" y="31"/>
                      <a:pt x="46" y="32"/>
                    </a:cubicBezTo>
                    <a:cubicBezTo>
                      <a:pt x="44" y="34"/>
                      <a:pt x="43" y="34"/>
                      <a:pt x="44" y="33"/>
                    </a:cubicBezTo>
                    <a:cubicBezTo>
                      <a:pt x="45" y="32"/>
                      <a:pt x="47" y="31"/>
                      <a:pt x="46" y="30"/>
                    </a:cubicBezTo>
                    <a:cubicBezTo>
                      <a:pt x="44" y="30"/>
                      <a:pt x="42" y="30"/>
                      <a:pt x="42" y="29"/>
                    </a:cubicBezTo>
                    <a:cubicBezTo>
                      <a:pt x="41" y="28"/>
                      <a:pt x="44" y="28"/>
                      <a:pt x="43" y="27"/>
                    </a:cubicBezTo>
                    <a:cubicBezTo>
                      <a:pt x="41" y="27"/>
                      <a:pt x="40" y="27"/>
                      <a:pt x="41" y="27"/>
                    </a:cubicBezTo>
                    <a:cubicBezTo>
                      <a:pt x="41" y="26"/>
                      <a:pt x="41" y="26"/>
                      <a:pt x="40" y="25"/>
                    </a:cubicBezTo>
                    <a:cubicBezTo>
                      <a:pt x="39" y="25"/>
                      <a:pt x="39" y="26"/>
                      <a:pt x="37" y="25"/>
                    </a:cubicBezTo>
                    <a:cubicBezTo>
                      <a:pt x="36" y="23"/>
                      <a:pt x="34" y="21"/>
                      <a:pt x="34" y="22"/>
                    </a:cubicBezTo>
                    <a:cubicBezTo>
                      <a:pt x="34" y="22"/>
                      <a:pt x="36" y="25"/>
                      <a:pt x="34" y="24"/>
                    </a:cubicBezTo>
                    <a:cubicBezTo>
                      <a:pt x="33" y="23"/>
                      <a:pt x="30" y="21"/>
                      <a:pt x="29" y="19"/>
                    </a:cubicBezTo>
                    <a:cubicBezTo>
                      <a:pt x="28" y="17"/>
                      <a:pt x="28" y="16"/>
                      <a:pt x="26" y="15"/>
                    </a:cubicBezTo>
                    <a:cubicBezTo>
                      <a:pt x="25" y="14"/>
                      <a:pt x="23" y="14"/>
                      <a:pt x="21" y="12"/>
                    </a:cubicBezTo>
                    <a:cubicBezTo>
                      <a:pt x="20" y="11"/>
                      <a:pt x="17" y="6"/>
                      <a:pt x="15" y="6"/>
                    </a:cubicBezTo>
                    <a:cubicBezTo>
                      <a:pt x="14" y="5"/>
                      <a:pt x="11" y="6"/>
                      <a:pt x="8" y="5"/>
                    </a:cubicBezTo>
                    <a:cubicBezTo>
                      <a:pt x="5" y="4"/>
                      <a:pt x="0" y="0"/>
                      <a:pt x="3" y="5"/>
                    </a:cubicBezTo>
                    <a:cubicBezTo>
                      <a:pt x="5" y="10"/>
                      <a:pt x="7" y="12"/>
                      <a:pt x="9" y="13"/>
                    </a:cubicBezTo>
                    <a:cubicBezTo>
                      <a:pt x="10" y="13"/>
                      <a:pt x="11" y="14"/>
                      <a:pt x="13" y="16"/>
                    </a:cubicBezTo>
                    <a:cubicBezTo>
                      <a:pt x="15" y="18"/>
                      <a:pt x="15" y="21"/>
                      <a:pt x="17" y="22"/>
                    </a:cubicBezTo>
                    <a:cubicBezTo>
                      <a:pt x="19" y="23"/>
                      <a:pt x="21" y="24"/>
                      <a:pt x="21" y="25"/>
                    </a:cubicBezTo>
                    <a:cubicBezTo>
                      <a:pt x="22" y="26"/>
                      <a:pt x="23" y="31"/>
                      <a:pt x="24" y="32"/>
                    </a:cubicBezTo>
                    <a:cubicBezTo>
                      <a:pt x="25" y="34"/>
                      <a:pt x="26" y="34"/>
                      <a:pt x="27" y="35"/>
                    </a:cubicBezTo>
                    <a:cubicBezTo>
                      <a:pt x="29" y="37"/>
                      <a:pt x="31" y="40"/>
                      <a:pt x="32" y="42"/>
                    </a:cubicBezTo>
                    <a:cubicBezTo>
                      <a:pt x="32" y="44"/>
                      <a:pt x="32" y="46"/>
                      <a:pt x="34" y="48"/>
                    </a:cubicBezTo>
                    <a:cubicBezTo>
                      <a:pt x="36" y="51"/>
                      <a:pt x="40" y="54"/>
                      <a:pt x="41" y="55"/>
                    </a:cubicBezTo>
                    <a:cubicBezTo>
                      <a:pt x="42" y="56"/>
                      <a:pt x="43" y="58"/>
                      <a:pt x="45" y="59"/>
                    </a:cubicBezTo>
                    <a:cubicBezTo>
                      <a:pt x="46" y="61"/>
                      <a:pt x="52" y="64"/>
                      <a:pt x="53" y="66"/>
                    </a:cubicBezTo>
                    <a:cubicBezTo>
                      <a:pt x="54" y="67"/>
                      <a:pt x="54" y="67"/>
                      <a:pt x="55" y="67"/>
                    </a:cubicBezTo>
                    <a:cubicBezTo>
                      <a:pt x="57" y="67"/>
                      <a:pt x="58" y="67"/>
                      <a:pt x="58" y="67"/>
                    </a:cubicBezTo>
                    <a:cubicBezTo>
                      <a:pt x="58" y="67"/>
                      <a:pt x="60" y="67"/>
                      <a:pt x="61" y="67"/>
                    </a:cubicBezTo>
                    <a:cubicBezTo>
                      <a:pt x="62" y="67"/>
                      <a:pt x="62" y="68"/>
                      <a:pt x="6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64"/>
              <p:cNvSpPr>
                <a:spLocks/>
              </p:cNvSpPr>
              <p:nvPr/>
            </p:nvSpPr>
            <p:spPr bwMode="auto">
              <a:xfrm>
                <a:off x="6333" y="1851"/>
                <a:ext cx="7" cy="9"/>
              </a:xfrm>
              <a:custGeom>
                <a:avLst/>
                <a:gdLst>
                  <a:gd name="T0" fmla="*/ 1 w 5"/>
                  <a:gd name="T1" fmla="*/ 0 h 6"/>
                  <a:gd name="T2" fmla="*/ 3 w 5"/>
                  <a:gd name="T3" fmla="*/ 5 h 6"/>
                  <a:gd name="T4" fmla="*/ 1 w 5"/>
                  <a:gd name="T5" fmla="*/ 0 h 6"/>
                </a:gdLst>
                <a:ahLst/>
                <a:cxnLst>
                  <a:cxn ang="0">
                    <a:pos x="T0" y="T1"/>
                  </a:cxn>
                  <a:cxn ang="0">
                    <a:pos x="T2" y="T3"/>
                  </a:cxn>
                  <a:cxn ang="0">
                    <a:pos x="T4" y="T5"/>
                  </a:cxn>
                </a:cxnLst>
                <a:rect l="0" t="0" r="r" b="b"/>
                <a:pathLst>
                  <a:path w="5" h="6">
                    <a:moveTo>
                      <a:pt x="1" y="0"/>
                    </a:moveTo>
                    <a:cubicBezTo>
                      <a:pt x="0" y="1"/>
                      <a:pt x="2" y="6"/>
                      <a:pt x="3"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65"/>
              <p:cNvSpPr>
                <a:spLocks/>
              </p:cNvSpPr>
              <p:nvPr/>
            </p:nvSpPr>
            <p:spPr bwMode="auto">
              <a:xfrm>
                <a:off x="6343" y="1871"/>
                <a:ext cx="6" cy="8"/>
              </a:xfrm>
              <a:custGeom>
                <a:avLst/>
                <a:gdLst>
                  <a:gd name="T0" fmla="*/ 1 w 5"/>
                  <a:gd name="T1" fmla="*/ 0 h 6"/>
                  <a:gd name="T2" fmla="*/ 4 w 5"/>
                  <a:gd name="T3" fmla="*/ 5 h 6"/>
                  <a:gd name="T4" fmla="*/ 1 w 5"/>
                  <a:gd name="T5" fmla="*/ 0 h 6"/>
                </a:gdLst>
                <a:ahLst/>
                <a:cxnLst>
                  <a:cxn ang="0">
                    <a:pos x="T0" y="T1"/>
                  </a:cxn>
                  <a:cxn ang="0">
                    <a:pos x="T2" y="T3"/>
                  </a:cxn>
                  <a:cxn ang="0">
                    <a:pos x="T4" y="T5"/>
                  </a:cxn>
                </a:cxnLst>
                <a:rect l="0" t="0" r="r" b="b"/>
                <a:pathLst>
                  <a:path w="5" h="6">
                    <a:moveTo>
                      <a:pt x="1" y="0"/>
                    </a:moveTo>
                    <a:cubicBezTo>
                      <a:pt x="0" y="0"/>
                      <a:pt x="3" y="6"/>
                      <a:pt x="4"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66"/>
              <p:cNvSpPr>
                <a:spLocks/>
              </p:cNvSpPr>
              <p:nvPr/>
            </p:nvSpPr>
            <p:spPr bwMode="auto">
              <a:xfrm>
                <a:off x="6395" y="1875"/>
                <a:ext cx="12" cy="12"/>
              </a:xfrm>
              <a:custGeom>
                <a:avLst/>
                <a:gdLst>
                  <a:gd name="T0" fmla="*/ 4 w 9"/>
                  <a:gd name="T1" fmla="*/ 6 h 9"/>
                  <a:gd name="T2" fmla="*/ 9 w 9"/>
                  <a:gd name="T3" fmla="*/ 8 h 9"/>
                  <a:gd name="T4" fmla="*/ 8 w 9"/>
                  <a:gd name="T5" fmla="*/ 6 h 9"/>
                  <a:gd name="T6" fmla="*/ 6 w 9"/>
                  <a:gd name="T7" fmla="*/ 3 h 9"/>
                  <a:gd name="T8" fmla="*/ 5 w 9"/>
                  <a:gd name="T9" fmla="*/ 1 h 9"/>
                  <a:gd name="T10" fmla="*/ 2 w 9"/>
                  <a:gd name="T11" fmla="*/ 1 h 9"/>
                  <a:gd name="T12" fmla="*/ 1 w 9"/>
                  <a:gd name="T13" fmla="*/ 3 h 9"/>
                  <a:gd name="T14" fmla="*/ 4 w 9"/>
                  <a:gd name="T15" fmla="*/ 4 h 9"/>
                  <a:gd name="T16" fmla="*/ 4 w 9"/>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4" y="6"/>
                    </a:moveTo>
                    <a:cubicBezTo>
                      <a:pt x="5" y="7"/>
                      <a:pt x="9" y="9"/>
                      <a:pt x="9" y="8"/>
                    </a:cubicBezTo>
                    <a:cubicBezTo>
                      <a:pt x="9" y="7"/>
                      <a:pt x="9" y="7"/>
                      <a:pt x="8" y="6"/>
                    </a:cubicBezTo>
                    <a:cubicBezTo>
                      <a:pt x="6" y="4"/>
                      <a:pt x="6" y="4"/>
                      <a:pt x="6" y="3"/>
                    </a:cubicBezTo>
                    <a:cubicBezTo>
                      <a:pt x="6" y="2"/>
                      <a:pt x="6" y="1"/>
                      <a:pt x="5" y="1"/>
                    </a:cubicBezTo>
                    <a:cubicBezTo>
                      <a:pt x="4" y="1"/>
                      <a:pt x="3" y="0"/>
                      <a:pt x="2" y="1"/>
                    </a:cubicBezTo>
                    <a:cubicBezTo>
                      <a:pt x="2" y="2"/>
                      <a:pt x="0" y="2"/>
                      <a:pt x="1" y="3"/>
                    </a:cubicBezTo>
                    <a:cubicBezTo>
                      <a:pt x="3" y="4"/>
                      <a:pt x="4" y="3"/>
                      <a:pt x="4" y="4"/>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67"/>
              <p:cNvSpPr>
                <a:spLocks/>
              </p:cNvSpPr>
              <p:nvPr/>
            </p:nvSpPr>
            <p:spPr bwMode="auto">
              <a:xfrm>
                <a:off x="6414" y="1883"/>
                <a:ext cx="6" cy="6"/>
              </a:xfrm>
              <a:custGeom>
                <a:avLst/>
                <a:gdLst>
                  <a:gd name="T0" fmla="*/ 2 w 4"/>
                  <a:gd name="T1" fmla="*/ 4 h 4"/>
                  <a:gd name="T2" fmla="*/ 4 w 4"/>
                  <a:gd name="T3" fmla="*/ 3 h 4"/>
                  <a:gd name="T4" fmla="*/ 2 w 4"/>
                  <a:gd name="T5" fmla="*/ 0 h 4"/>
                  <a:gd name="T6" fmla="*/ 0 w 4"/>
                  <a:gd name="T7" fmla="*/ 2 h 4"/>
                  <a:gd name="T8" fmla="*/ 2 w 4"/>
                  <a:gd name="T9" fmla="*/ 4 h 4"/>
                </a:gdLst>
                <a:ahLst/>
                <a:cxnLst>
                  <a:cxn ang="0">
                    <a:pos x="T0" y="T1"/>
                  </a:cxn>
                  <a:cxn ang="0">
                    <a:pos x="T2" y="T3"/>
                  </a:cxn>
                  <a:cxn ang="0">
                    <a:pos x="T4" y="T5"/>
                  </a:cxn>
                  <a:cxn ang="0">
                    <a:pos x="T6" y="T7"/>
                  </a:cxn>
                  <a:cxn ang="0">
                    <a:pos x="T8" y="T9"/>
                  </a:cxn>
                </a:cxnLst>
                <a:rect l="0" t="0" r="r" b="b"/>
                <a:pathLst>
                  <a:path w="4" h="4">
                    <a:moveTo>
                      <a:pt x="2" y="4"/>
                    </a:moveTo>
                    <a:cubicBezTo>
                      <a:pt x="3" y="3"/>
                      <a:pt x="3" y="3"/>
                      <a:pt x="4" y="3"/>
                    </a:cubicBezTo>
                    <a:cubicBezTo>
                      <a:pt x="4" y="2"/>
                      <a:pt x="3" y="0"/>
                      <a:pt x="2" y="0"/>
                    </a:cubicBezTo>
                    <a:cubicBezTo>
                      <a:pt x="2" y="0"/>
                      <a:pt x="1" y="1"/>
                      <a:pt x="0" y="2"/>
                    </a:cubicBezTo>
                    <a:cubicBezTo>
                      <a:pt x="0"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68"/>
              <p:cNvSpPr>
                <a:spLocks/>
              </p:cNvSpPr>
              <p:nvPr/>
            </p:nvSpPr>
            <p:spPr bwMode="auto">
              <a:xfrm>
                <a:off x="6398" y="1909"/>
                <a:ext cx="72" cy="22"/>
              </a:xfrm>
              <a:custGeom>
                <a:avLst/>
                <a:gdLst>
                  <a:gd name="T0" fmla="*/ 44 w 53"/>
                  <a:gd name="T1" fmla="*/ 14 h 16"/>
                  <a:gd name="T2" fmla="*/ 51 w 53"/>
                  <a:gd name="T3" fmla="*/ 16 h 16"/>
                  <a:gd name="T4" fmla="*/ 51 w 53"/>
                  <a:gd name="T5" fmla="*/ 14 h 16"/>
                  <a:gd name="T6" fmla="*/ 51 w 53"/>
                  <a:gd name="T7" fmla="*/ 12 h 16"/>
                  <a:gd name="T8" fmla="*/ 49 w 53"/>
                  <a:gd name="T9" fmla="*/ 10 h 16"/>
                  <a:gd name="T10" fmla="*/ 44 w 53"/>
                  <a:gd name="T11" fmla="*/ 11 h 16"/>
                  <a:gd name="T12" fmla="*/ 41 w 53"/>
                  <a:gd name="T13" fmla="*/ 9 h 16"/>
                  <a:gd name="T14" fmla="*/ 39 w 53"/>
                  <a:gd name="T15" fmla="*/ 6 h 16"/>
                  <a:gd name="T16" fmla="*/ 32 w 53"/>
                  <a:gd name="T17" fmla="*/ 4 h 16"/>
                  <a:gd name="T18" fmla="*/ 29 w 53"/>
                  <a:gd name="T19" fmla="*/ 4 h 16"/>
                  <a:gd name="T20" fmla="*/ 23 w 53"/>
                  <a:gd name="T21" fmla="*/ 6 h 16"/>
                  <a:gd name="T22" fmla="*/ 17 w 53"/>
                  <a:gd name="T23" fmla="*/ 3 h 16"/>
                  <a:gd name="T24" fmla="*/ 14 w 53"/>
                  <a:gd name="T25" fmla="*/ 2 h 16"/>
                  <a:gd name="T26" fmla="*/ 10 w 53"/>
                  <a:gd name="T27" fmla="*/ 1 h 16"/>
                  <a:gd name="T28" fmla="*/ 8 w 53"/>
                  <a:gd name="T29" fmla="*/ 1 h 16"/>
                  <a:gd name="T30" fmla="*/ 4 w 53"/>
                  <a:gd name="T31" fmla="*/ 1 h 16"/>
                  <a:gd name="T32" fmla="*/ 2 w 53"/>
                  <a:gd name="T33" fmla="*/ 2 h 16"/>
                  <a:gd name="T34" fmla="*/ 0 w 53"/>
                  <a:gd name="T35" fmla="*/ 5 h 16"/>
                  <a:gd name="T36" fmla="*/ 4 w 53"/>
                  <a:gd name="T37" fmla="*/ 6 h 16"/>
                  <a:gd name="T38" fmla="*/ 6 w 53"/>
                  <a:gd name="T39" fmla="*/ 7 h 16"/>
                  <a:gd name="T40" fmla="*/ 10 w 53"/>
                  <a:gd name="T41" fmla="*/ 9 h 16"/>
                  <a:gd name="T42" fmla="*/ 15 w 53"/>
                  <a:gd name="T43" fmla="*/ 11 h 16"/>
                  <a:gd name="T44" fmla="*/ 19 w 53"/>
                  <a:gd name="T45" fmla="*/ 10 h 16"/>
                  <a:gd name="T46" fmla="*/ 29 w 53"/>
                  <a:gd name="T47" fmla="*/ 13 h 16"/>
                  <a:gd name="T48" fmla="*/ 40 w 53"/>
                  <a:gd name="T49" fmla="*/ 14 h 16"/>
                  <a:gd name="T50" fmla="*/ 44 w 53"/>
                  <a:gd name="T5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6">
                    <a:moveTo>
                      <a:pt x="44" y="14"/>
                    </a:moveTo>
                    <a:cubicBezTo>
                      <a:pt x="47" y="15"/>
                      <a:pt x="51" y="16"/>
                      <a:pt x="51" y="16"/>
                    </a:cubicBezTo>
                    <a:cubicBezTo>
                      <a:pt x="52" y="16"/>
                      <a:pt x="53" y="15"/>
                      <a:pt x="51" y="14"/>
                    </a:cubicBezTo>
                    <a:cubicBezTo>
                      <a:pt x="50" y="13"/>
                      <a:pt x="51" y="12"/>
                      <a:pt x="51" y="12"/>
                    </a:cubicBezTo>
                    <a:cubicBezTo>
                      <a:pt x="50" y="11"/>
                      <a:pt x="50" y="10"/>
                      <a:pt x="49" y="10"/>
                    </a:cubicBezTo>
                    <a:cubicBezTo>
                      <a:pt x="48" y="10"/>
                      <a:pt x="46" y="11"/>
                      <a:pt x="44" y="11"/>
                    </a:cubicBezTo>
                    <a:cubicBezTo>
                      <a:pt x="43" y="10"/>
                      <a:pt x="41" y="10"/>
                      <a:pt x="41" y="9"/>
                    </a:cubicBezTo>
                    <a:cubicBezTo>
                      <a:pt x="41" y="8"/>
                      <a:pt x="40" y="6"/>
                      <a:pt x="39" y="6"/>
                    </a:cubicBezTo>
                    <a:cubicBezTo>
                      <a:pt x="37" y="5"/>
                      <a:pt x="33" y="4"/>
                      <a:pt x="32" y="4"/>
                    </a:cubicBezTo>
                    <a:cubicBezTo>
                      <a:pt x="31" y="3"/>
                      <a:pt x="30" y="3"/>
                      <a:pt x="29" y="4"/>
                    </a:cubicBezTo>
                    <a:cubicBezTo>
                      <a:pt x="28" y="6"/>
                      <a:pt x="26" y="6"/>
                      <a:pt x="23" y="6"/>
                    </a:cubicBezTo>
                    <a:cubicBezTo>
                      <a:pt x="20" y="5"/>
                      <a:pt x="18" y="4"/>
                      <a:pt x="17" y="3"/>
                    </a:cubicBezTo>
                    <a:cubicBezTo>
                      <a:pt x="16" y="2"/>
                      <a:pt x="15" y="2"/>
                      <a:pt x="14" y="2"/>
                    </a:cubicBezTo>
                    <a:cubicBezTo>
                      <a:pt x="12" y="2"/>
                      <a:pt x="11" y="0"/>
                      <a:pt x="10" y="1"/>
                    </a:cubicBezTo>
                    <a:cubicBezTo>
                      <a:pt x="10" y="1"/>
                      <a:pt x="9" y="1"/>
                      <a:pt x="8" y="1"/>
                    </a:cubicBezTo>
                    <a:cubicBezTo>
                      <a:pt x="7" y="1"/>
                      <a:pt x="5" y="1"/>
                      <a:pt x="4" y="1"/>
                    </a:cubicBezTo>
                    <a:cubicBezTo>
                      <a:pt x="3" y="1"/>
                      <a:pt x="2" y="2"/>
                      <a:pt x="2" y="2"/>
                    </a:cubicBezTo>
                    <a:cubicBezTo>
                      <a:pt x="1" y="3"/>
                      <a:pt x="0" y="4"/>
                      <a:pt x="0" y="5"/>
                    </a:cubicBezTo>
                    <a:cubicBezTo>
                      <a:pt x="0" y="5"/>
                      <a:pt x="3" y="5"/>
                      <a:pt x="4" y="6"/>
                    </a:cubicBezTo>
                    <a:cubicBezTo>
                      <a:pt x="6" y="6"/>
                      <a:pt x="6" y="7"/>
                      <a:pt x="6" y="7"/>
                    </a:cubicBezTo>
                    <a:cubicBezTo>
                      <a:pt x="6" y="8"/>
                      <a:pt x="8" y="8"/>
                      <a:pt x="10" y="9"/>
                    </a:cubicBezTo>
                    <a:cubicBezTo>
                      <a:pt x="12" y="9"/>
                      <a:pt x="14" y="11"/>
                      <a:pt x="15" y="11"/>
                    </a:cubicBezTo>
                    <a:cubicBezTo>
                      <a:pt x="16" y="11"/>
                      <a:pt x="16" y="10"/>
                      <a:pt x="19" y="10"/>
                    </a:cubicBezTo>
                    <a:cubicBezTo>
                      <a:pt x="23" y="11"/>
                      <a:pt x="25" y="12"/>
                      <a:pt x="29" y="13"/>
                    </a:cubicBezTo>
                    <a:cubicBezTo>
                      <a:pt x="33" y="14"/>
                      <a:pt x="38" y="13"/>
                      <a:pt x="40" y="14"/>
                    </a:cubicBezTo>
                    <a:cubicBezTo>
                      <a:pt x="42" y="14"/>
                      <a:pt x="42" y="13"/>
                      <a:pt x="4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69"/>
              <p:cNvSpPr>
                <a:spLocks/>
              </p:cNvSpPr>
              <p:nvPr/>
            </p:nvSpPr>
            <p:spPr bwMode="auto">
              <a:xfrm>
                <a:off x="6454" y="1918"/>
                <a:ext cx="10" cy="2"/>
              </a:xfrm>
              <a:custGeom>
                <a:avLst/>
                <a:gdLst>
                  <a:gd name="T0" fmla="*/ 1 w 7"/>
                  <a:gd name="T1" fmla="*/ 0 h 2"/>
                  <a:gd name="T2" fmla="*/ 2 w 7"/>
                  <a:gd name="T3" fmla="*/ 2 h 2"/>
                  <a:gd name="T4" fmla="*/ 5 w 7"/>
                  <a:gd name="T5" fmla="*/ 1 h 2"/>
                  <a:gd name="T6" fmla="*/ 7 w 7"/>
                  <a:gd name="T7" fmla="*/ 0 h 2"/>
                  <a:gd name="T8" fmla="*/ 1 w 7"/>
                  <a:gd name="T9" fmla="*/ 0 h 2"/>
                </a:gdLst>
                <a:ahLst/>
                <a:cxnLst>
                  <a:cxn ang="0">
                    <a:pos x="T0" y="T1"/>
                  </a:cxn>
                  <a:cxn ang="0">
                    <a:pos x="T2" y="T3"/>
                  </a:cxn>
                  <a:cxn ang="0">
                    <a:pos x="T4" y="T5"/>
                  </a:cxn>
                  <a:cxn ang="0">
                    <a:pos x="T6" y="T7"/>
                  </a:cxn>
                  <a:cxn ang="0">
                    <a:pos x="T8" y="T9"/>
                  </a:cxn>
                </a:cxnLst>
                <a:rect l="0" t="0" r="r" b="b"/>
                <a:pathLst>
                  <a:path w="7" h="2">
                    <a:moveTo>
                      <a:pt x="1" y="0"/>
                    </a:moveTo>
                    <a:cubicBezTo>
                      <a:pt x="0" y="1"/>
                      <a:pt x="1" y="2"/>
                      <a:pt x="2" y="2"/>
                    </a:cubicBezTo>
                    <a:cubicBezTo>
                      <a:pt x="3" y="2"/>
                      <a:pt x="4" y="1"/>
                      <a:pt x="5" y="1"/>
                    </a:cubicBezTo>
                    <a:cubicBezTo>
                      <a:pt x="6" y="1"/>
                      <a:pt x="7" y="1"/>
                      <a:pt x="7" y="0"/>
                    </a:cubicBezTo>
                    <a:cubicBezTo>
                      <a:pt x="7"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70"/>
              <p:cNvSpPr>
                <a:spLocks/>
              </p:cNvSpPr>
              <p:nvPr/>
            </p:nvSpPr>
            <p:spPr bwMode="auto">
              <a:xfrm>
                <a:off x="6468" y="1926"/>
                <a:ext cx="9" cy="8"/>
              </a:xfrm>
              <a:custGeom>
                <a:avLst/>
                <a:gdLst>
                  <a:gd name="T0" fmla="*/ 1 w 7"/>
                  <a:gd name="T1" fmla="*/ 1 h 6"/>
                  <a:gd name="T2" fmla="*/ 2 w 7"/>
                  <a:gd name="T3" fmla="*/ 3 h 6"/>
                  <a:gd name="T4" fmla="*/ 4 w 7"/>
                  <a:gd name="T5" fmla="*/ 5 h 6"/>
                  <a:gd name="T6" fmla="*/ 6 w 7"/>
                  <a:gd name="T7" fmla="*/ 2 h 6"/>
                  <a:gd name="T8" fmla="*/ 4 w 7"/>
                  <a:gd name="T9" fmla="*/ 0 h 6"/>
                  <a:gd name="T10" fmla="*/ 1 w 7"/>
                  <a:gd name="T11" fmla="*/ 1 h 6"/>
                </a:gdLst>
                <a:ahLst/>
                <a:cxnLst>
                  <a:cxn ang="0">
                    <a:pos x="T0" y="T1"/>
                  </a:cxn>
                  <a:cxn ang="0">
                    <a:pos x="T2" y="T3"/>
                  </a:cxn>
                  <a:cxn ang="0">
                    <a:pos x="T4" y="T5"/>
                  </a:cxn>
                  <a:cxn ang="0">
                    <a:pos x="T6" y="T7"/>
                  </a:cxn>
                  <a:cxn ang="0">
                    <a:pos x="T8" y="T9"/>
                  </a:cxn>
                  <a:cxn ang="0">
                    <a:pos x="T10" y="T11"/>
                  </a:cxn>
                </a:cxnLst>
                <a:rect l="0" t="0" r="r" b="b"/>
                <a:pathLst>
                  <a:path w="7" h="6">
                    <a:moveTo>
                      <a:pt x="1" y="1"/>
                    </a:moveTo>
                    <a:cubicBezTo>
                      <a:pt x="1" y="2"/>
                      <a:pt x="1" y="2"/>
                      <a:pt x="2" y="3"/>
                    </a:cubicBezTo>
                    <a:cubicBezTo>
                      <a:pt x="4" y="4"/>
                      <a:pt x="3" y="6"/>
                      <a:pt x="4" y="5"/>
                    </a:cubicBezTo>
                    <a:cubicBezTo>
                      <a:pt x="6" y="4"/>
                      <a:pt x="7" y="3"/>
                      <a:pt x="6" y="2"/>
                    </a:cubicBezTo>
                    <a:cubicBezTo>
                      <a:pt x="6" y="2"/>
                      <a:pt x="4" y="0"/>
                      <a:pt x="4" y="0"/>
                    </a:cubicBezTo>
                    <a:cubicBezTo>
                      <a:pt x="2"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71"/>
              <p:cNvSpPr>
                <a:spLocks/>
              </p:cNvSpPr>
              <p:nvPr/>
            </p:nvSpPr>
            <p:spPr bwMode="auto">
              <a:xfrm>
                <a:off x="6477" y="1929"/>
                <a:ext cx="9" cy="4"/>
              </a:xfrm>
              <a:custGeom>
                <a:avLst/>
                <a:gdLst>
                  <a:gd name="T0" fmla="*/ 3 w 6"/>
                  <a:gd name="T1" fmla="*/ 0 h 3"/>
                  <a:gd name="T2" fmla="*/ 1 w 6"/>
                  <a:gd name="T3" fmla="*/ 3 h 3"/>
                  <a:gd name="T4" fmla="*/ 3 w 6"/>
                  <a:gd name="T5" fmla="*/ 3 h 3"/>
                  <a:gd name="T6" fmla="*/ 5 w 6"/>
                  <a:gd name="T7" fmla="*/ 1 h 3"/>
                  <a:gd name="T8" fmla="*/ 3 w 6"/>
                  <a:gd name="T9" fmla="*/ 0 h 3"/>
                </a:gdLst>
                <a:ahLst/>
                <a:cxnLst>
                  <a:cxn ang="0">
                    <a:pos x="T0" y="T1"/>
                  </a:cxn>
                  <a:cxn ang="0">
                    <a:pos x="T2" y="T3"/>
                  </a:cxn>
                  <a:cxn ang="0">
                    <a:pos x="T4" y="T5"/>
                  </a:cxn>
                  <a:cxn ang="0">
                    <a:pos x="T6" y="T7"/>
                  </a:cxn>
                  <a:cxn ang="0">
                    <a:pos x="T8" y="T9"/>
                  </a:cxn>
                </a:cxnLst>
                <a:rect l="0" t="0" r="r" b="b"/>
                <a:pathLst>
                  <a:path w="6" h="3">
                    <a:moveTo>
                      <a:pt x="3" y="0"/>
                    </a:moveTo>
                    <a:cubicBezTo>
                      <a:pt x="2" y="1"/>
                      <a:pt x="0" y="3"/>
                      <a:pt x="1" y="3"/>
                    </a:cubicBezTo>
                    <a:cubicBezTo>
                      <a:pt x="2" y="3"/>
                      <a:pt x="2" y="3"/>
                      <a:pt x="3" y="3"/>
                    </a:cubicBezTo>
                    <a:cubicBezTo>
                      <a:pt x="4" y="2"/>
                      <a:pt x="6" y="2"/>
                      <a:pt x="5" y="1"/>
                    </a:cubicBezTo>
                    <a:cubicBezTo>
                      <a:pt x="4" y="1"/>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72"/>
              <p:cNvSpPr>
                <a:spLocks/>
              </p:cNvSpPr>
              <p:nvPr/>
            </p:nvSpPr>
            <p:spPr bwMode="auto">
              <a:xfrm>
                <a:off x="6486" y="1929"/>
                <a:ext cx="9" cy="6"/>
              </a:xfrm>
              <a:custGeom>
                <a:avLst/>
                <a:gdLst>
                  <a:gd name="T0" fmla="*/ 4 w 7"/>
                  <a:gd name="T1" fmla="*/ 1 h 5"/>
                  <a:gd name="T2" fmla="*/ 3 w 7"/>
                  <a:gd name="T3" fmla="*/ 0 h 5"/>
                  <a:gd name="T4" fmla="*/ 1 w 7"/>
                  <a:gd name="T5" fmla="*/ 1 h 5"/>
                  <a:gd name="T6" fmla="*/ 0 w 7"/>
                  <a:gd name="T7" fmla="*/ 3 h 5"/>
                  <a:gd name="T8" fmla="*/ 1 w 7"/>
                  <a:gd name="T9" fmla="*/ 5 h 5"/>
                  <a:gd name="T10" fmla="*/ 5 w 7"/>
                  <a:gd name="T11" fmla="*/ 4 h 5"/>
                  <a:gd name="T12" fmla="*/ 6 w 7"/>
                  <a:gd name="T13" fmla="*/ 3 h 5"/>
                  <a:gd name="T14" fmla="*/ 4 w 7"/>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1"/>
                    </a:moveTo>
                    <a:cubicBezTo>
                      <a:pt x="4" y="0"/>
                      <a:pt x="4" y="0"/>
                      <a:pt x="3" y="0"/>
                    </a:cubicBezTo>
                    <a:cubicBezTo>
                      <a:pt x="2" y="1"/>
                      <a:pt x="1" y="1"/>
                      <a:pt x="1" y="1"/>
                    </a:cubicBezTo>
                    <a:cubicBezTo>
                      <a:pt x="1" y="1"/>
                      <a:pt x="0" y="2"/>
                      <a:pt x="0" y="3"/>
                    </a:cubicBezTo>
                    <a:cubicBezTo>
                      <a:pt x="0" y="4"/>
                      <a:pt x="0" y="5"/>
                      <a:pt x="1" y="5"/>
                    </a:cubicBezTo>
                    <a:cubicBezTo>
                      <a:pt x="3" y="5"/>
                      <a:pt x="5" y="4"/>
                      <a:pt x="5" y="4"/>
                    </a:cubicBezTo>
                    <a:cubicBezTo>
                      <a:pt x="6" y="3"/>
                      <a:pt x="7" y="4"/>
                      <a:pt x="6" y="3"/>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73"/>
              <p:cNvSpPr>
                <a:spLocks/>
              </p:cNvSpPr>
              <p:nvPr/>
            </p:nvSpPr>
            <p:spPr bwMode="auto">
              <a:xfrm>
                <a:off x="6491" y="1927"/>
                <a:ext cx="15" cy="7"/>
              </a:xfrm>
              <a:custGeom>
                <a:avLst/>
                <a:gdLst>
                  <a:gd name="T0" fmla="*/ 5 w 11"/>
                  <a:gd name="T1" fmla="*/ 4 h 5"/>
                  <a:gd name="T2" fmla="*/ 9 w 11"/>
                  <a:gd name="T3" fmla="*/ 4 h 5"/>
                  <a:gd name="T4" fmla="*/ 8 w 11"/>
                  <a:gd name="T5" fmla="*/ 1 h 5"/>
                  <a:gd name="T6" fmla="*/ 2 w 11"/>
                  <a:gd name="T7" fmla="*/ 0 h 5"/>
                  <a:gd name="T8" fmla="*/ 1 w 11"/>
                  <a:gd name="T9" fmla="*/ 1 h 5"/>
                  <a:gd name="T10" fmla="*/ 3 w 11"/>
                  <a:gd name="T11" fmla="*/ 2 h 5"/>
                  <a:gd name="T12" fmla="*/ 5 w 11"/>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5" y="4"/>
                    </a:moveTo>
                    <a:cubicBezTo>
                      <a:pt x="7" y="4"/>
                      <a:pt x="9" y="5"/>
                      <a:pt x="9" y="4"/>
                    </a:cubicBezTo>
                    <a:cubicBezTo>
                      <a:pt x="9" y="2"/>
                      <a:pt x="11" y="2"/>
                      <a:pt x="8" y="1"/>
                    </a:cubicBezTo>
                    <a:cubicBezTo>
                      <a:pt x="5" y="1"/>
                      <a:pt x="2" y="0"/>
                      <a:pt x="2" y="0"/>
                    </a:cubicBezTo>
                    <a:cubicBezTo>
                      <a:pt x="1" y="0"/>
                      <a:pt x="0" y="1"/>
                      <a:pt x="1" y="1"/>
                    </a:cubicBezTo>
                    <a:cubicBezTo>
                      <a:pt x="2" y="1"/>
                      <a:pt x="3" y="1"/>
                      <a:pt x="3" y="2"/>
                    </a:cubicBezTo>
                    <a:cubicBezTo>
                      <a:pt x="3" y="3"/>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74"/>
              <p:cNvSpPr>
                <a:spLocks/>
              </p:cNvSpPr>
              <p:nvPr/>
            </p:nvSpPr>
            <p:spPr bwMode="auto">
              <a:xfrm>
                <a:off x="6509" y="1929"/>
                <a:ext cx="19" cy="5"/>
              </a:xfrm>
              <a:custGeom>
                <a:avLst/>
                <a:gdLst>
                  <a:gd name="T0" fmla="*/ 13 w 14"/>
                  <a:gd name="T1" fmla="*/ 3 h 4"/>
                  <a:gd name="T2" fmla="*/ 13 w 14"/>
                  <a:gd name="T3" fmla="*/ 1 h 4"/>
                  <a:gd name="T4" fmla="*/ 10 w 14"/>
                  <a:gd name="T5" fmla="*/ 2 h 4"/>
                  <a:gd name="T6" fmla="*/ 6 w 14"/>
                  <a:gd name="T7" fmla="*/ 1 h 4"/>
                  <a:gd name="T8" fmla="*/ 3 w 14"/>
                  <a:gd name="T9" fmla="*/ 0 h 4"/>
                  <a:gd name="T10" fmla="*/ 0 w 14"/>
                  <a:gd name="T11" fmla="*/ 2 h 4"/>
                  <a:gd name="T12" fmla="*/ 1 w 14"/>
                  <a:gd name="T13" fmla="*/ 2 h 4"/>
                  <a:gd name="T14" fmla="*/ 7 w 14"/>
                  <a:gd name="T15" fmla="*/ 3 h 4"/>
                  <a:gd name="T16" fmla="*/ 13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3" y="3"/>
                    </a:moveTo>
                    <a:cubicBezTo>
                      <a:pt x="14" y="2"/>
                      <a:pt x="14" y="1"/>
                      <a:pt x="13" y="1"/>
                    </a:cubicBezTo>
                    <a:cubicBezTo>
                      <a:pt x="12" y="2"/>
                      <a:pt x="12" y="2"/>
                      <a:pt x="10" y="2"/>
                    </a:cubicBezTo>
                    <a:cubicBezTo>
                      <a:pt x="8" y="2"/>
                      <a:pt x="7" y="1"/>
                      <a:pt x="6" y="1"/>
                    </a:cubicBezTo>
                    <a:cubicBezTo>
                      <a:pt x="4" y="1"/>
                      <a:pt x="3" y="0"/>
                      <a:pt x="3" y="0"/>
                    </a:cubicBezTo>
                    <a:cubicBezTo>
                      <a:pt x="2" y="0"/>
                      <a:pt x="1" y="1"/>
                      <a:pt x="0" y="2"/>
                    </a:cubicBezTo>
                    <a:cubicBezTo>
                      <a:pt x="0" y="2"/>
                      <a:pt x="0" y="2"/>
                      <a:pt x="1" y="2"/>
                    </a:cubicBezTo>
                    <a:cubicBezTo>
                      <a:pt x="3" y="2"/>
                      <a:pt x="4" y="3"/>
                      <a:pt x="7" y="3"/>
                    </a:cubicBezTo>
                    <a:cubicBezTo>
                      <a:pt x="9" y="3"/>
                      <a:pt x="12" y="4"/>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75"/>
              <p:cNvSpPr>
                <a:spLocks/>
              </p:cNvSpPr>
              <p:nvPr/>
            </p:nvSpPr>
            <p:spPr bwMode="auto">
              <a:xfrm>
                <a:off x="6501" y="1938"/>
                <a:ext cx="18" cy="7"/>
              </a:xfrm>
              <a:custGeom>
                <a:avLst/>
                <a:gdLst>
                  <a:gd name="T0" fmla="*/ 10 w 13"/>
                  <a:gd name="T1" fmla="*/ 4 h 5"/>
                  <a:gd name="T2" fmla="*/ 8 w 13"/>
                  <a:gd name="T3" fmla="*/ 1 h 5"/>
                  <a:gd name="T4" fmla="*/ 1 w 13"/>
                  <a:gd name="T5" fmla="*/ 0 h 5"/>
                  <a:gd name="T6" fmla="*/ 5 w 13"/>
                  <a:gd name="T7" fmla="*/ 1 h 5"/>
                  <a:gd name="T8" fmla="*/ 10 w 13"/>
                  <a:gd name="T9" fmla="*/ 4 h 5"/>
                </a:gdLst>
                <a:ahLst/>
                <a:cxnLst>
                  <a:cxn ang="0">
                    <a:pos x="T0" y="T1"/>
                  </a:cxn>
                  <a:cxn ang="0">
                    <a:pos x="T2" y="T3"/>
                  </a:cxn>
                  <a:cxn ang="0">
                    <a:pos x="T4" y="T5"/>
                  </a:cxn>
                  <a:cxn ang="0">
                    <a:pos x="T6" y="T7"/>
                  </a:cxn>
                  <a:cxn ang="0">
                    <a:pos x="T8" y="T9"/>
                  </a:cxn>
                </a:cxnLst>
                <a:rect l="0" t="0" r="r" b="b"/>
                <a:pathLst>
                  <a:path w="13" h="5">
                    <a:moveTo>
                      <a:pt x="10" y="4"/>
                    </a:moveTo>
                    <a:cubicBezTo>
                      <a:pt x="13" y="3"/>
                      <a:pt x="10" y="1"/>
                      <a:pt x="8" y="1"/>
                    </a:cubicBezTo>
                    <a:cubicBezTo>
                      <a:pt x="6" y="0"/>
                      <a:pt x="2" y="0"/>
                      <a:pt x="1" y="0"/>
                    </a:cubicBezTo>
                    <a:cubicBezTo>
                      <a:pt x="0" y="0"/>
                      <a:pt x="3" y="0"/>
                      <a:pt x="5" y="1"/>
                    </a:cubicBezTo>
                    <a:cubicBezTo>
                      <a:pt x="7" y="3"/>
                      <a:pt x="10" y="5"/>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76"/>
              <p:cNvSpPr>
                <a:spLocks/>
              </p:cNvSpPr>
              <p:nvPr/>
            </p:nvSpPr>
            <p:spPr bwMode="auto">
              <a:xfrm>
                <a:off x="6559" y="1887"/>
                <a:ext cx="8" cy="6"/>
              </a:xfrm>
              <a:custGeom>
                <a:avLst/>
                <a:gdLst>
                  <a:gd name="T0" fmla="*/ 1 w 6"/>
                  <a:gd name="T1" fmla="*/ 1 h 4"/>
                  <a:gd name="T2" fmla="*/ 3 w 6"/>
                  <a:gd name="T3" fmla="*/ 4 h 4"/>
                  <a:gd name="T4" fmla="*/ 5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4"/>
                    </a:cubicBezTo>
                    <a:cubicBezTo>
                      <a:pt x="5" y="4"/>
                      <a:pt x="6" y="1"/>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77"/>
              <p:cNvSpPr>
                <a:spLocks/>
              </p:cNvSpPr>
              <p:nvPr/>
            </p:nvSpPr>
            <p:spPr bwMode="auto">
              <a:xfrm>
                <a:off x="6574" y="1886"/>
                <a:ext cx="23" cy="8"/>
              </a:xfrm>
              <a:custGeom>
                <a:avLst/>
                <a:gdLst>
                  <a:gd name="T0" fmla="*/ 4 w 17"/>
                  <a:gd name="T1" fmla="*/ 0 h 6"/>
                  <a:gd name="T2" fmla="*/ 1 w 17"/>
                  <a:gd name="T3" fmla="*/ 1 h 6"/>
                  <a:gd name="T4" fmla="*/ 2 w 17"/>
                  <a:gd name="T5" fmla="*/ 3 h 6"/>
                  <a:gd name="T6" fmla="*/ 8 w 17"/>
                  <a:gd name="T7" fmla="*/ 3 h 6"/>
                  <a:gd name="T8" fmla="*/ 15 w 17"/>
                  <a:gd name="T9" fmla="*/ 5 h 6"/>
                  <a:gd name="T10" fmla="*/ 16 w 17"/>
                  <a:gd name="T11" fmla="*/ 4 h 6"/>
                  <a:gd name="T12" fmla="*/ 10 w 17"/>
                  <a:gd name="T13" fmla="*/ 0 h 6"/>
                  <a:gd name="T14" fmla="*/ 4 w 17"/>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6">
                    <a:moveTo>
                      <a:pt x="4" y="0"/>
                    </a:moveTo>
                    <a:cubicBezTo>
                      <a:pt x="2" y="0"/>
                      <a:pt x="2" y="0"/>
                      <a:pt x="1" y="1"/>
                    </a:cubicBezTo>
                    <a:cubicBezTo>
                      <a:pt x="0" y="2"/>
                      <a:pt x="1" y="3"/>
                      <a:pt x="2" y="3"/>
                    </a:cubicBezTo>
                    <a:cubicBezTo>
                      <a:pt x="4" y="3"/>
                      <a:pt x="5" y="3"/>
                      <a:pt x="8" y="3"/>
                    </a:cubicBezTo>
                    <a:cubicBezTo>
                      <a:pt x="11" y="3"/>
                      <a:pt x="14" y="4"/>
                      <a:pt x="15" y="5"/>
                    </a:cubicBezTo>
                    <a:cubicBezTo>
                      <a:pt x="17" y="6"/>
                      <a:pt x="17" y="5"/>
                      <a:pt x="16" y="4"/>
                    </a:cubicBezTo>
                    <a:cubicBezTo>
                      <a:pt x="15" y="2"/>
                      <a:pt x="12" y="1"/>
                      <a:pt x="10" y="0"/>
                    </a:cubicBezTo>
                    <a:cubicBezTo>
                      <a:pt x="7" y="0"/>
                      <a:pt x="7"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78"/>
              <p:cNvSpPr>
                <a:spLocks/>
              </p:cNvSpPr>
              <p:nvPr/>
            </p:nvSpPr>
            <p:spPr bwMode="auto">
              <a:xfrm>
                <a:off x="6502" y="1850"/>
                <a:ext cx="51" cy="56"/>
              </a:xfrm>
              <a:custGeom>
                <a:avLst/>
                <a:gdLst>
                  <a:gd name="T0" fmla="*/ 2 w 37"/>
                  <a:gd name="T1" fmla="*/ 18 h 41"/>
                  <a:gd name="T2" fmla="*/ 1 w 37"/>
                  <a:gd name="T3" fmla="*/ 24 h 41"/>
                  <a:gd name="T4" fmla="*/ 0 w 37"/>
                  <a:gd name="T5" fmla="*/ 27 h 41"/>
                  <a:gd name="T6" fmla="*/ 2 w 37"/>
                  <a:gd name="T7" fmla="*/ 30 h 41"/>
                  <a:gd name="T8" fmla="*/ 4 w 37"/>
                  <a:gd name="T9" fmla="*/ 33 h 41"/>
                  <a:gd name="T10" fmla="*/ 3 w 37"/>
                  <a:gd name="T11" fmla="*/ 39 h 41"/>
                  <a:gd name="T12" fmla="*/ 6 w 37"/>
                  <a:gd name="T13" fmla="*/ 41 h 41"/>
                  <a:gd name="T14" fmla="*/ 7 w 37"/>
                  <a:gd name="T15" fmla="*/ 39 h 41"/>
                  <a:gd name="T16" fmla="*/ 8 w 37"/>
                  <a:gd name="T17" fmla="*/ 36 h 41"/>
                  <a:gd name="T18" fmla="*/ 8 w 37"/>
                  <a:gd name="T19" fmla="*/ 33 h 41"/>
                  <a:gd name="T20" fmla="*/ 8 w 37"/>
                  <a:gd name="T21" fmla="*/ 30 h 41"/>
                  <a:gd name="T22" fmla="*/ 8 w 37"/>
                  <a:gd name="T23" fmla="*/ 26 h 41"/>
                  <a:gd name="T24" fmla="*/ 13 w 37"/>
                  <a:gd name="T25" fmla="*/ 25 h 41"/>
                  <a:gd name="T26" fmla="*/ 12 w 37"/>
                  <a:gd name="T27" fmla="*/ 30 h 41"/>
                  <a:gd name="T28" fmla="*/ 15 w 37"/>
                  <a:gd name="T29" fmla="*/ 34 h 41"/>
                  <a:gd name="T30" fmla="*/ 15 w 37"/>
                  <a:gd name="T31" fmla="*/ 36 h 41"/>
                  <a:gd name="T32" fmla="*/ 18 w 37"/>
                  <a:gd name="T33" fmla="*/ 36 h 41"/>
                  <a:gd name="T34" fmla="*/ 20 w 37"/>
                  <a:gd name="T35" fmla="*/ 36 h 41"/>
                  <a:gd name="T36" fmla="*/ 23 w 37"/>
                  <a:gd name="T37" fmla="*/ 34 h 41"/>
                  <a:gd name="T38" fmla="*/ 22 w 37"/>
                  <a:gd name="T39" fmla="*/ 33 h 41"/>
                  <a:gd name="T40" fmla="*/ 20 w 37"/>
                  <a:gd name="T41" fmla="*/ 31 h 41"/>
                  <a:gd name="T42" fmla="*/ 20 w 37"/>
                  <a:gd name="T43" fmla="*/ 28 h 41"/>
                  <a:gd name="T44" fmla="*/ 17 w 37"/>
                  <a:gd name="T45" fmla="*/ 24 h 41"/>
                  <a:gd name="T46" fmla="*/ 14 w 37"/>
                  <a:gd name="T47" fmla="*/ 20 h 41"/>
                  <a:gd name="T48" fmla="*/ 15 w 37"/>
                  <a:gd name="T49" fmla="*/ 21 h 41"/>
                  <a:gd name="T50" fmla="*/ 20 w 37"/>
                  <a:gd name="T51" fmla="*/ 17 h 41"/>
                  <a:gd name="T52" fmla="*/ 23 w 37"/>
                  <a:gd name="T53" fmla="*/ 15 h 41"/>
                  <a:gd name="T54" fmla="*/ 20 w 37"/>
                  <a:gd name="T55" fmla="*/ 15 h 41"/>
                  <a:gd name="T56" fmla="*/ 15 w 37"/>
                  <a:gd name="T57" fmla="*/ 15 h 41"/>
                  <a:gd name="T58" fmla="*/ 12 w 37"/>
                  <a:gd name="T59" fmla="*/ 18 h 41"/>
                  <a:gd name="T60" fmla="*/ 9 w 37"/>
                  <a:gd name="T61" fmla="*/ 15 h 41"/>
                  <a:gd name="T62" fmla="*/ 7 w 37"/>
                  <a:gd name="T63" fmla="*/ 11 h 41"/>
                  <a:gd name="T64" fmla="*/ 8 w 37"/>
                  <a:gd name="T65" fmla="*/ 8 h 41"/>
                  <a:gd name="T66" fmla="*/ 12 w 37"/>
                  <a:gd name="T67" fmla="*/ 7 h 41"/>
                  <a:gd name="T68" fmla="*/ 22 w 37"/>
                  <a:gd name="T69" fmla="*/ 7 h 41"/>
                  <a:gd name="T70" fmla="*/ 28 w 37"/>
                  <a:gd name="T71" fmla="*/ 8 h 41"/>
                  <a:gd name="T72" fmla="*/ 32 w 37"/>
                  <a:gd name="T73" fmla="*/ 6 h 41"/>
                  <a:gd name="T74" fmla="*/ 36 w 37"/>
                  <a:gd name="T75" fmla="*/ 1 h 41"/>
                  <a:gd name="T76" fmla="*/ 32 w 37"/>
                  <a:gd name="T77" fmla="*/ 2 h 41"/>
                  <a:gd name="T78" fmla="*/ 26 w 37"/>
                  <a:gd name="T79" fmla="*/ 5 h 41"/>
                  <a:gd name="T80" fmla="*/ 18 w 37"/>
                  <a:gd name="T81" fmla="*/ 4 h 41"/>
                  <a:gd name="T82" fmla="*/ 12 w 37"/>
                  <a:gd name="T83" fmla="*/ 2 h 41"/>
                  <a:gd name="T84" fmla="*/ 11 w 37"/>
                  <a:gd name="T85" fmla="*/ 5 h 41"/>
                  <a:gd name="T86" fmla="*/ 7 w 37"/>
                  <a:gd name="T87" fmla="*/ 5 h 41"/>
                  <a:gd name="T88" fmla="*/ 5 w 37"/>
                  <a:gd name="T89" fmla="*/ 9 h 41"/>
                  <a:gd name="T90" fmla="*/ 5 w 37"/>
                  <a:gd name="T91" fmla="*/ 13 h 41"/>
                  <a:gd name="T92" fmla="*/ 2 w 37"/>
                  <a:gd name="T93"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 h="41">
                    <a:moveTo>
                      <a:pt x="2" y="18"/>
                    </a:moveTo>
                    <a:cubicBezTo>
                      <a:pt x="1" y="21"/>
                      <a:pt x="1" y="23"/>
                      <a:pt x="1" y="24"/>
                    </a:cubicBezTo>
                    <a:cubicBezTo>
                      <a:pt x="0" y="24"/>
                      <a:pt x="0" y="26"/>
                      <a:pt x="0" y="27"/>
                    </a:cubicBezTo>
                    <a:cubicBezTo>
                      <a:pt x="0" y="28"/>
                      <a:pt x="1" y="29"/>
                      <a:pt x="2" y="30"/>
                    </a:cubicBezTo>
                    <a:cubicBezTo>
                      <a:pt x="3" y="30"/>
                      <a:pt x="3" y="31"/>
                      <a:pt x="4" y="33"/>
                    </a:cubicBezTo>
                    <a:cubicBezTo>
                      <a:pt x="5" y="35"/>
                      <a:pt x="3" y="38"/>
                      <a:pt x="3" y="39"/>
                    </a:cubicBezTo>
                    <a:cubicBezTo>
                      <a:pt x="2" y="41"/>
                      <a:pt x="4" y="41"/>
                      <a:pt x="6" y="41"/>
                    </a:cubicBezTo>
                    <a:cubicBezTo>
                      <a:pt x="8" y="41"/>
                      <a:pt x="7" y="40"/>
                      <a:pt x="7" y="39"/>
                    </a:cubicBezTo>
                    <a:cubicBezTo>
                      <a:pt x="7" y="38"/>
                      <a:pt x="8" y="38"/>
                      <a:pt x="8" y="36"/>
                    </a:cubicBezTo>
                    <a:cubicBezTo>
                      <a:pt x="9" y="35"/>
                      <a:pt x="8" y="34"/>
                      <a:pt x="8" y="33"/>
                    </a:cubicBezTo>
                    <a:cubicBezTo>
                      <a:pt x="8" y="33"/>
                      <a:pt x="8" y="31"/>
                      <a:pt x="8" y="30"/>
                    </a:cubicBezTo>
                    <a:cubicBezTo>
                      <a:pt x="8" y="29"/>
                      <a:pt x="8" y="28"/>
                      <a:pt x="8" y="26"/>
                    </a:cubicBezTo>
                    <a:cubicBezTo>
                      <a:pt x="8" y="24"/>
                      <a:pt x="11" y="25"/>
                      <a:pt x="13" y="25"/>
                    </a:cubicBezTo>
                    <a:cubicBezTo>
                      <a:pt x="15" y="25"/>
                      <a:pt x="12" y="28"/>
                      <a:pt x="12" y="30"/>
                    </a:cubicBezTo>
                    <a:cubicBezTo>
                      <a:pt x="11" y="31"/>
                      <a:pt x="14" y="33"/>
                      <a:pt x="15" y="34"/>
                    </a:cubicBezTo>
                    <a:cubicBezTo>
                      <a:pt x="16" y="34"/>
                      <a:pt x="14" y="35"/>
                      <a:pt x="15" y="36"/>
                    </a:cubicBezTo>
                    <a:cubicBezTo>
                      <a:pt x="16" y="37"/>
                      <a:pt x="17" y="37"/>
                      <a:pt x="18" y="36"/>
                    </a:cubicBezTo>
                    <a:cubicBezTo>
                      <a:pt x="19" y="35"/>
                      <a:pt x="19" y="36"/>
                      <a:pt x="20" y="36"/>
                    </a:cubicBezTo>
                    <a:cubicBezTo>
                      <a:pt x="21" y="36"/>
                      <a:pt x="22" y="34"/>
                      <a:pt x="23" y="34"/>
                    </a:cubicBezTo>
                    <a:cubicBezTo>
                      <a:pt x="25" y="33"/>
                      <a:pt x="24" y="33"/>
                      <a:pt x="22" y="33"/>
                    </a:cubicBezTo>
                    <a:cubicBezTo>
                      <a:pt x="21" y="33"/>
                      <a:pt x="21" y="32"/>
                      <a:pt x="20" y="31"/>
                    </a:cubicBezTo>
                    <a:cubicBezTo>
                      <a:pt x="20" y="31"/>
                      <a:pt x="20" y="29"/>
                      <a:pt x="20" y="28"/>
                    </a:cubicBezTo>
                    <a:cubicBezTo>
                      <a:pt x="20" y="27"/>
                      <a:pt x="18" y="25"/>
                      <a:pt x="17" y="24"/>
                    </a:cubicBezTo>
                    <a:cubicBezTo>
                      <a:pt x="15" y="22"/>
                      <a:pt x="14" y="21"/>
                      <a:pt x="14" y="20"/>
                    </a:cubicBezTo>
                    <a:cubicBezTo>
                      <a:pt x="14" y="19"/>
                      <a:pt x="15" y="20"/>
                      <a:pt x="15" y="21"/>
                    </a:cubicBezTo>
                    <a:cubicBezTo>
                      <a:pt x="16" y="21"/>
                      <a:pt x="19" y="18"/>
                      <a:pt x="20" y="17"/>
                    </a:cubicBezTo>
                    <a:cubicBezTo>
                      <a:pt x="21" y="17"/>
                      <a:pt x="22" y="16"/>
                      <a:pt x="23" y="15"/>
                    </a:cubicBezTo>
                    <a:cubicBezTo>
                      <a:pt x="23" y="14"/>
                      <a:pt x="21" y="14"/>
                      <a:pt x="20" y="15"/>
                    </a:cubicBezTo>
                    <a:cubicBezTo>
                      <a:pt x="19" y="15"/>
                      <a:pt x="17" y="15"/>
                      <a:pt x="15" y="15"/>
                    </a:cubicBezTo>
                    <a:cubicBezTo>
                      <a:pt x="14" y="15"/>
                      <a:pt x="14" y="17"/>
                      <a:pt x="12" y="18"/>
                    </a:cubicBezTo>
                    <a:cubicBezTo>
                      <a:pt x="11" y="18"/>
                      <a:pt x="11" y="16"/>
                      <a:pt x="9" y="15"/>
                    </a:cubicBezTo>
                    <a:cubicBezTo>
                      <a:pt x="7" y="14"/>
                      <a:pt x="7" y="13"/>
                      <a:pt x="7" y="11"/>
                    </a:cubicBezTo>
                    <a:cubicBezTo>
                      <a:pt x="7" y="10"/>
                      <a:pt x="7" y="8"/>
                      <a:pt x="8" y="8"/>
                    </a:cubicBezTo>
                    <a:cubicBezTo>
                      <a:pt x="8" y="7"/>
                      <a:pt x="11" y="7"/>
                      <a:pt x="12" y="7"/>
                    </a:cubicBezTo>
                    <a:cubicBezTo>
                      <a:pt x="14" y="7"/>
                      <a:pt x="19" y="7"/>
                      <a:pt x="22" y="7"/>
                    </a:cubicBezTo>
                    <a:cubicBezTo>
                      <a:pt x="24" y="7"/>
                      <a:pt x="25" y="8"/>
                      <a:pt x="28" y="8"/>
                    </a:cubicBezTo>
                    <a:cubicBezTo>
                      <a:pt x="31" y="8"/>
                      <a:pt x="31" y="7"/>
                      <a:pt x="32" y="6"/>
                    </a:cubicBezTo>
                    <a:cubicBezTo>
                      <a:pt x="33" y="6"/>
                      <a:pt x="35" y="2"/>
                      <a:pt x="36" y="1"/>
                    </a:cubicBezTo>
                    <a:cubicBezTo>
                      <a:pt x="37" y="0"/>
                      <a:pt x="35" y="0"/>
                      <a:pt x="32" y="2"/>
                    </a:cubicBezTo>
                    <a:cubicBezTo>
                      <a:pt x="30" y="4"/>
                      <a:pt x="28" y="5"/>
                      <a:pt x="26" y="5"/>
                    </a:cubicBezTo>
                    <a:cubicBezTo>
                      <a:pt x="24" y="5"/>
                      <a:pt x="20" y="5"/>
                      <a:pt x="18" y="4"/>
                    </a:cubicBezTo>
                    <a:cubicBezTo>
                      <a:pt x="15" y="4"/>
                      <a:pt x="14" y="3"/>
                      <a:pt x="12" y="2"/>
                    </a:cubicBezTo>
                    <a:cubicBezTo>
                      <a:pt x="11" y="2"/>
                      <a:pt x="11" y="4"/>
                      <a:pt x="11" y="5"/>
                    </a:cubicBezTo>
                    <a:cubicBezTo>
                      <a:pt x="10" y="6"/>
                      <a:pt x="8" y="5"/>
                      <a:pt x="7" y="5"/>
                    </a:cubicBezTo>
                    <a:cubicBezTo>
                      <a:pt x="7" y="5"/>
                      <a:pt x="6" y="7"/>
                      <a:pt x="5" y="9"/>
                    </a:cubicBezTo>
                    <a:cubicBezTo>
                      <a:pt x="4" y="11"/>
                      <a:pt x="5" y="11"/>
                      <a:pt x="5" y="13"/>
                    </a:cubicBezTo>
                    <a:cubicBezTo>
                      <a:pt x="4" y="15"/>
                      <a:pt x="3" y="15"/>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79"/>
              <p:cNvSpPr>
                <a:spLocks/>
              </p:cNvSpPr>
              <p:nvPr/>
            </p:nvSpPr>
            <p:spPr bwMode="auto">
              <a:xfrm>
                <a:off x="6568" y="1846"/>
                <a:ext cx="14" cy="25"/>
              </a:xfrm>
              <a:custGeom>
                <a:avLst/>
                <a:gdLst>
                  <a:gd name="T0" fmla="*/ 1 w 10"/>
                  <a:gd name="T1" fmla="*/ 6 h 18"/>
                  <a:gd name="T2" fmla="*/ 1 w 10"/>
                  <a:gd name="T3" fmla="*/ 9 h 18"/>
                  <a:gd name="T4" fmla="*/ 3 w 10"/>
                  <a:gd name="T5" fmla="*/ 16 h 18"/>
                  <a:gd name="T6" fmla="*/ 6 w 10"/>
                  <a:gd name="T7" fmla="*/ 17 h 18"/>
                  <a:gd name="T8" fmla="*/ 4 w 10"/>
                  <a:gd name="T9" fmla="*/ 12 h 18"/>
                  <a:gd name="T10" fmla="*/ 6 w 10"/>
                  <a:gd name="T11" fmla="*/ 10 h 18"/>
                  <a:gd name="T12" fmla="*/ 9 w 10"/>
                  <a:gd name="T13" fmla="*/ 11 h 18"/>
                  <a:gd name="T14" fmla="*/ 7 w 10"/>
                  <a:gd name="T15" fmla="*/ 8 h 18"/>
                  <a:gd name="T16" fmla="*/ 8 w 10"/>
                  <a:gd name="T17" fmla="*/ 6 h 18"/>
                  <a:gd name="T18" fmla="*/ 5 w 10"/>
                  <a:gd name="T19" fmla="*/ 5 h 18"/>
                  <a:gd name="T20" fmla="*/ 3 w 10"/>
                  <a:gd name="T21" fmla="*/ 7 h 18"/>
                  <a:gd name="T22" fmla="*/ 4 w 10"/>
                  <a:gd name="T23" fmla="*/ 3 h 18"/>
                  <a:gd name="T24" fmla="*/ 3 w 10"/>
                  <a:gd name="T25" fmla="*/ 1 h 18"/>
                  <a:gd name="T26" fmla="*/ 2 w 10"/>
                  <a:gd name="T27" fmla="*/ 1 h 18"/>
                  <a:gd name="T28" fmla="*/ 1 w 10"/>
                  <a:gd name="T2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8">
                    <a:moveTo>
                      <a:pt x="1" y="6"/>
                    </a:moveTo>
                    <a:cubicBezTo>
                      <a:pt x="1" y="8"/>
                      <a:pt x="1" y="8"/>
                      <a:pt x="1" y="9"/>
                    </a:cubicBezTo>
                    <a:cubicBezTo>
                      <a:pt x="1" y="11"/>
                      <a:pt x="2" y="14"/>
                      <a:pt x="3" y="16"/>
                    </a:cubicBezTo>
                    <a:cubicBezTo>
                      <a:pt x="5" y="17"/>
                      <a:pt x="7" y="18"/>
                      <a:pt x="6" y="17"/>
                    </a:cubicBezTo>
                    <a:cubicBezTo>
                      <a:pt x="5" y="16"/>
                      <a:pt x="3" y="13"/>
                      <a:pt x="4" y="12"/>
                    </a:cubicBezTo>
                    <a:cubicBezTo>
                      <a:pt x="4" y="10"/>
                      <a:pt x="4" y="10"/>
                      <a:pt x="6" y="10"/>
                    </a:cubicBezTo>
                    <a:cubicBezTo>
                      <a:pt x="8" y="10"/>
                      <a:pt x="10" y="12"/>
                      <a:pt x="9" y="11"/>
                    </a:cubicBezTo>
                    <a:cubicBezTo>
                      <a:pt x="8" y="9"/>
                      <a:pt x="6" y="9"/>
                      <a:pt x="7" y="8"/>
                    </a:cubicBezTo>
                    <a:cubicBezTo>
                      <a:pt x="8" y="7"/>
                      <a:pt x="7" y="7"/>
                      <a:pt x="8" y="6"/>
                    </a:cubicBezTo>
                    <a:cubicBezTo>
                      <a:pt x="8" y="5"/>
                      <a:pt x="6" y="4"/>
                      <a:pt x="5" y="5"/>
                    </a:cubicBezTo>
                    <a:cubicBezTo>
                      <a:pt x="4" y="6"/>
                      <a:pt x="2" y="8"/>
                      <a:pt x="3" y="7"/>
                    </a:cubicBezTo>
                    <a:cubicBezTo>
                      <a:pt x="3" y="6"/>
                      <a:pt x="5" y="4"/>
                      <a:pt x="4" y="3"/>
                    </a:cubicBezTo>
                    <a:cubicBezTo>
                      <a:pt x="3" y="2"/>
                      <a:pt x="3" y="2"/>
                      <a:pt x="3" y="1"/>
                    </a:cubicBezTo>
                    <a:cubicBezTo>
                      <a:pt x="3" y="0"/>
                      <a:pt x="3" y="0"/>
                      <a:pt x="2" y="1"/>
                    </a:cubicBezTo>
                    <a:cubicBezTo>
                      <a:pt x="2" y="3"/>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80"/>
              <p:cNvSpPr>
                <a:spLocks/>
              </p:cNvSpPr>
              <p:nvPr/>
            </p:nvSpPr>
            <p:spPr bwMode="auto">
              <a:xfrm>
                <a:off x="6575" y="1843"/>
                <a:ext cx="6" cy="4"/>
              </a:xfrm>
              <a:custGeom>
                <a:avLst/>
                <a:gdLst>
                  <a:gd name="T0" fmla="*/ 1 w 4"/>
                  <a:gd name="T1" fmla="*/ 3 h 3"/>
                  <a:gd name="T2" fmla="*/ 3 w 4"/>
                  <a:gd name="T3" fmla="*/ 1 h 3"/>
                  <a:gd name="T4" fmla="*/ 2 w 4"/>
                  <a:gd name="T5" fmla="*/ 1 h 3"/>
                  <a:gd name="T6" fmla="*/ 1 w 4"/>
                  <a:gd name="T7" fmla="*/ 3 h 3"/>
                </a:gdLst>
                <a:ahLst/>
                <a:cxnLst>
                  <a:cxn ang="0">
                    <a:pos x="T0" y="T1"/>
                  </a:cxn>
                  <a:cxn ang="0">
                    <a:pos x="T2" y="T3"/>
                  </a:cxn>
                  <a:cxn ang="0">
                    <a:pos x="T4" y="T5"/>
                  </a:cxn>
                  <a:cxn ang="0">
                    <a:pos x="T6" y="T7"/>
                  </a:cxn>
                </a:cxnLst>
                <a:rect l="0" t="0" r="r" b="b"/>
                <a:pathLst>
                  <a:path w="4" h="3">
                    <a:moveTo>
                      <a:pt x="1" y="3"/>
                    </a:moveTo>
                    <a:cubicBezTo>
                      <a:pt x="2" y="3"/>
                      <a:pt x="4" y="2"/>
                      <a:pt x="3" y="1"/>
                    </a:cubicBezTo>
                    <a:cubicBezTo>
                      <a:pt x="2" y="0"/>
                      <a:pt x="2" y="0"/>
                      <a:pt x="2" y="1"/>
                    </a:cubicBezTo>
                    <a:cubicBezTo>
                      <a:pt x="1" y="1"/>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81"/>
              <p:cNvSpPr>
                <a:spLocks/>
              </p:cNvSpPr>
              <p:nvPr/>
            </p:nvSpPr>
            <p:spPr bwMode="auto">
              <a:xfrm>
                <a:off x="6593" y="1864"/>
                <a:ext cx="7" cy="3"/>
              </a:xfrm>
              <a:custGeom>
                <a:avLst/>
                <a:gdLst>
                  <a:gd name="T0" fmla="*/ 5 w 5"/>
                  <a:gd name="T1" fmla="*/ 2 h 2"/>
                  <a:gd name="T2" fmla="*/ 0 w 5"/>
                  <a:gd name="T3" fmla="*/ 1 h 2"/>
                  <a:gd name="T4" fmla="*/ 5 w 5"/>
                  <a:gd name="T5" fmla="*/ 2 h 2"/>
                </a:gdLst>
                <a:ahLst/>
                <a:cxnLst>
                  <a:cxn ang="0">
                    <a:pos x="T0" y="T1"/>
                  </a:cxn>
                  <a:cxn ang="0">
                    <a:pos x="T2" y="T3"/>
                  </a:cxn>
                  <a:cxn ang="0">
                    <a:pos x="T4" y="T5"/>
                  </a:cxn>
                </a:cxnLst>
                <a:rect l="0" t="0" r="r" b="b"/>
                <a:pathLst>
                  <a:path w="5" h="2">
                    <a:moveTo>
                      <a:pt x="5" y="2"/>
                    </a:moveTo>
                    <a:cubicBezTo>
                      <a:pt x="5" y="1"/>
                      <a:pt x="0" y="0"/>
                      <a:pt x="0" y="1"/>
                    </a:cubicBezTo>
                    <a:cubicBezTo>
                      <a:pt x="0" y="2"/>
                      <a:pt x="5"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82"/>
              <p:cNvSpPr>
                <a:spLocks/>
              </p:cNvSpPr>
              <p:nvPr/>
            </p:nvSpPr>
            <p:spPr bwMode="auto">
              <a:xfrm>
                <a:off x="6594" y="1867"/>
                <a:ext cx="29" cy="15"/>
              </a:xfrm>
              <a:custGeom>
                <a:avLst/>
                <a:gdLst>
                  <a:gd name="T0" fmla="*/ 4 w 21"/>
                  <a:gd name="T1" fmla="*/ 7 h 11"/>
                  <a:gd name="T2" fmla="*/ 8 w 21"/>
                  <a:gd name="T3" fmla="*/ 8 h 11"/>
                  <a:gd name="T4" fmla="*/ 11 w 21"/>
                  <a:gd name="T5" fmla="*/ 11 h 11"/>
                  <a:gd name="T6" fmla="*/ 19 w 21"/>
                  <a:gd name="T7" fmla="*/ 11 h 11"/>
                  <a:gd name="T8" fmla="*/ 20 w 21"/>
                  <a:gd name="T9" fmla="*/ 8 h 11"/>
                  <a:gd name="T10" fmla="*/ 21 w 21"/>
                  <a:gd name="T11" fmla="*/ 6 h 11"/>
                  <a:gd name="T12" fmla="*/ 20 w 21"/>
                  <a:gd name="T13" fmla="*/ 2 h 11"/>
                  <a:gd name="T14" fmla="*/ 15 w 21"/>
                  <a:gd name="T15" fmla="*/ 1 h 11"/>
                  <a:gd name="T16" fmla="*/ 11 w 21"/>
                  <a:gd name="T17" fmla="*/ 0 h 11"/>
                  <a:gd name="T18" fmla="*/ 8 w 21"/>
                  <a:gd name="T19" fmla="*/ 1 h 11"/>
                  <a:gd name="T20" fmla="*/ 4 w 21"/>
                  <a:gd name="T21" fmla="*/ 3 h 11"/>
                  <a:gd name="T22" fmla="*/ 3 w 21"/>
                  <a:gd name="T23" fmla="*/ 4 h 11"/>
                  <a:gd name="T24" fmla="*/ 1 w 21"/>
                  <a:gd name="T25" fmla="*/ 3 h 11"/>
                  <a:gd name="T26" fmla="*/ 2 w 21"/>
                  <a:gd name="T27" fmla="*/ 6 h 11"/>
                  <a:gd name="T28" fmla="*/ 4 w 21"/>
                  <a:gd name="T2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1">
                    <a:moveTo>
                      <a:pt x="4" y="7"/>
                    </a:moveTo>
                    <a:cubicBezTo>
                      <a:pt x="6" y="7"/>
                      <a:pt x="8" y="7"/>
                      <a:pt x="8" y="8"/>
                    </a:cubicBezTo>
                    <a:cubicBezTo>
                      <a:pt x="9" y="9"/>
                      <a:pt x="9" y="11"/>
                      <a:pt x="11" y="11"/>
                    </a:cubicBezTo>
                    <a:cubicBezTo>
                      <a:pt x="13" y="11"/>
                      <a:pt x="17" y="11"/>
                      <a:pt x="19" y="11"/>
                    </a:cubicBezTo>
                    <a:cubicBezTo>
                      <a:pt x="20" y="10"/>
                      <a:pt x="20" y="9"/>
                      <a:pt x="20" y="8"/>
                    </a:cubicBezTo>
                    <a:cubicBezTo>
                      <a:pt x="20" y="7"/>
                      <a:pt x="21" y="7"/>
                      <a:pt x="21" y="6"/>
                    </a:cubicBezTo>
                    <a:cubicBezTo>
                      <a:pt x="20" y="5"/>
                      <a:pt x="21" y="3"/>
                      <a:pt x="20" y="2"/>
                    </a:cubicBezTo>
                    <a:cubicBezTo>
                      <a:pt x="18" y="1"/>
                      <a:pt x="16" y="2"/>
                      <a:pt x="15" y="1"/>
                    </a:cubicBezTo>
                    <a:cubicBezTo>
                      <a:pt x="14" y="0"/>
                      <a:pt x="12" y="0"/>
                      <a:pt x="11" y="0"/>
                    </a:cubicBezTo>
                    <a:cubicBezTo>
                      <a:pt x="11" y="0"/>
                      <a:pt x="10" y="0"/>
                      <a:pt x="8" y="1"/>
                    </a:cubicBezTo>
                    <a:cubicBezTo>
                      <a:pt x="6" y="2"/>
                      <a:pt x="4" y="3"/>
                      <a:pt x="4" y="3"/>
                    </a:cubicBezTo>
                    <a:cubicBezTo>
                      <a:pt x="4" y="4"/>
                      <a:pt x="3" y="5"/>
                      <a:pt x="3" y="4"/>
                    </a:cubicBezTo>
                    <a:cubicBezTo>
                      <a:pt x="2" y="3"/>
                      <a:pt x="1" y="2"/>
                      <a:pt x="1" y="3"/>
                    </a:cubicBezTo>
                    <a:cubicBezTo>
                      <a:pt x="0" y="4"/>
                      <a:pt x="2" y="5"/>
                      <a:pt x="2" y="6"/>
                    </a:cubicBezTo>
                    <a:cubicBezTo>
                      <a:pt x="3" y="7"/>
                      <a:pt x="3"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83"/>
              <p:cNvSpPr>
                <a:spLocks/>
              </p:cNvSpPr>
              <p:nvPr/>
            </p:nvSpPr>
            <p:spPr bwMode="auto">
              <a:xfrm>
                <a:off x="6735" y="1898"/>
                <a:ext cx="30" cy="15"/>
              </a:xfrm>
              <a:custGeom>
                <a:avLst/>
                <a:gdLst>
                  <a:gd name="T0" fmla="*/ 2 w 22"/>
                  <a:gd name="T1" fmla="*/ 6 h 11"/>
                  <a:gd name="T2" fmla="*/ 0 w 22"/>
                  <a:gd name="T3" fmla="*/ 7 h 11"/>
                  <a:gd name="T4" fmla="*/ 10 w 22"/>
                  <a:gd name="T5" fmla="*/ 11 h 11"/>
                  <a:gd name="T6" fmla="*/ 16 w 22"/>
                  <a:gd name="T7" fmla="*/ 8 h 11"/>
                  <a:gd name="T8" fmla="*/ 20 w 22"/>
                  <a:gd name="T9" fmla="*/ 6 h 11"/>
                  <a:gd name="T10" fmla="*/ 20 w 22"/>
                  <a:gd name="T11" fmla="*/ 4 h 11"/>
                  <a:gd name="T12" fmla="*/ 22 w 22"/>
                  <a:gd name="T13" fmla="*/ 2 h 11"/>
                  <a:gd name="T14" fmla="*/ 20 w 22"/>
                  <a:gd name="T15" fmla="*/ 0 h 11"/>
                  <a:gd name="T16" fmla="*/ 18 w 22"/>
                  <a:gd name="T17" fmla="*/ 1 h 11"/>
                  <a:gd name="T18" fmla="*/ 17 w 22"/>
                  <a:gd name="T19" fmla="*/ 3 h 11"/>
                  <a:gd name="T20" fmla="*/ 14 w 22"/>
                  <a:gd name="T21" fmla="*/ 6 h 11"/>
                  <a:gd name="T22" fmla="*/ 9 w 22"/>
                  <a:gd name="T23" fmla="*/ 6 h 11"/>
                  <a:gd name="T24" fmla="*/ 7 w 22"/>
                  <a:gd name="T25" fmla="*/ 7 h 11"/>
                  <a:gd name="T26" fmla="*/ 2 w 2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1">
                    <a:moveTo>
                      <a:pt x="2" y="6"/>
                    </a:moveTo>
                    <a:cubicBezTo>
                      <a:pt x="1" y="6"/>
                      <a:pt x="0" y="6"/>
                      <a:pt x="0" y="7"/>
                    </a:cubicBezTo>
                    <a:cubicBezTo>
                      <a:pt x="0" y="10"/>
                      <a:pt x="7" y="11"/>
                      <a:pt x="10" y="11"/>
                    </a:cubicBezTo>
                    <a:cubicBezTo>
                      <a:pt x="13" y="11"/>
                      <a:pt x="15" y="9"/>
                      <a:pt x="16" y="8"/>
                    </a:cubicBezTo>
                    <a:cubicBezTo>
                      <a:pt x="17" y="7"/>
                      <a:pt x="18" y="6"/>
                      <a:pt x="20" y="6"/>
                    </a:cubicBezTo>
                    <a:cubicBezTo>
                      <a:pt x="21" y="6"/>
                      <a:pt x="20" y="5"/>
                      <a:pt x="20" y="4"/>
                    </a:cubicBezTo>
                    <a:cubicBezTo>
                      <a:pt x="20" y="4"/>
                      <a:pt x="22" y="3"/>
                      <a:pt x="22" y="2"/>
                    </a:cubicBezTo>
                    <a:cubicBezTo>
                      <a:pt x="22" y="1"/>
                      <a:pt x="21" y="0"/>
                      <a:pt x="20" y="0"/>
                    </a:cubicBezTo>
                    <a:cubicBezTo>
                      <a:pt x="19" y="0"/>
                      <a:pt x="18" y="0"/>
                      <a:pt x="18" y="1"/>
                    </a:cubicBezTo>
                    <a:cubicBezTo>
                      <a:pt x="18" y="2"/>
                      <a:pt x="19" y="3"/>
                      <a:pt x="17" y="3"/>
                    </a:cubicBezTo>
                    <a:cubicBezTo>
                      <a:pt x="15" y="4"/>
                      <a:pt x="15" y="4"/>
                      <a:pt x="14" y="6"/>
                    </a:cubicBezTo>
                    <a:cubicBezTo>
                      <a:pt x="13" y="7"/>
                      <a:pt x="11" y="6"/>
                      <a:pt x="9" y="6"/>
                    </a:cubicBezTo>
                    <a:cubicBezTo>
                      <a:pt x="8" y="5"/>
                      <a:pt x="8" y="6"/>
                      <a:pt x="7" y="7"/>
                    </a:cubicBezTo>
                    <a:cubicBezTo>
                      <a:pt x="6" y="7"/>
                      <a:pt x="3"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84"/>
              <p:cNvSpPr>
                <a:spLocks/>
              </p:cNvSpPr>
              <p:nvPr/>
            </p:nvSpPr>
            <p:spPr bwMode="auto">
              <a:xfrm>
                <a:off x="6781" y="1905"/>
                <a:ext cx="13" cy="14"/>
              </a:xfrm>
              <a:custGeom>
                <a:avLst/>
                <a:gdLst>
                  <a:gd name="T0" fmla="*/ 6 w 9"/>
                  <a:gd name="T1" fmla="*/ 5 h 10"/>
                  <a:gd name="T2" fmla="*/ 3 w 9"/>
                  <a:gd name="T3" fmla="*/ 2 h 10"/>
                  <a:gd name="T4" fmla="*/ 1 w 9"/>
                  <a:gd name="T5" fmla="*/ 0 h 10"/>
                  <a:gd name="T6" fmla="*/ 2 w 9"/>
                  <a:gd name="T7" fmla="*/ 5 h 10"/>
                  <a:gd name="T8" fmla="*/ 7 w 9"/>
                  <a:gd name="T9" fmla="*/ 9 h 10"/>
                  <a:gd name="T10" fmla="*/ 9 w 9"/>
                  <a:gd name="T11" fmla="*/ 8 h 10"/>
                  <a:gd name="T12" fmla="*/ 6 w 9"/>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6" y="5"/>
                    </a:moveTo>
                    <a:cubicBezTo>
                      <a:pt x="4" y="3"/>
                      <a:pt x="4" y="3"/>
                      <a:pt x="3" y="2"/>
                    </a:cubicBezTo>
                    <a:cubicBezTo>
                      <a:pt x="2" y="1"/>
                      <a:pt x="2" y="0"/>
                      <a:pt x="1" y="0"/>
                    </a:cubicBezTo>
                    <a:cubicBezTo>
                      <a:pt x="0" y="0"/>
                      <a:pt x="1" y="3"/>
                      <a:pt x="2" y="5"/>
                    </a:cubicBezTo>
                    <a:cubicBezTo>
                      <a:pt x="3" y="6"/>
                      <a:pt x="5" y="9"/>
                      <a:pt x="7" y="9"/>
                    </a:cubicBezTo>
                    <a:cubicBezTo>
                      <a:pt x="8" y="10"/>
                      <a:pt x="9" y="9"/>
                      <a:pt x="9" y="8"/>
                    </a:cubicBezTo>
                    <a:cubicBezTo>
                      <a:pt x="9" y="7"/>
                      <a:pt x="8"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85"/>
              <p:cNvSpPr>
                <a:spLocks/>
              </p:cNvSpPr>
              <p:nvPr/>
            </p:nvSpPr>
            <p:spPr bwMode="auto">
              <a:xfrm>
                <a:off x="6823" y="1937"/>
                <a:ext cx="8" cy="8"/>
              </a:xfrm>
              <a:custGeom>
                <a:avLst/>
                <a:gdLst>
                  <a:gd name="T0" fmla="*/ 3 w 6"/>
                  <a:gd name="T1" fmla="*/ 1 h 6"/>
                  <a:gd name="T2" fmla="*/ 0 w 6"/>
                  <a:gd name="T3" fmla="*/ 1 h 6"/>
                  <a:gd name="T4" fmla="*/ 2 w 6"/>
                  <a:gd name="T5" fmla="*/ 3 h 6"/>
                  <a:gd name="T6" fmla="*/ 6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2" y="1"/>
                      <a:pt x="0" y="0"/>
                      <a:pt x="0" y="1"/>
                    </a:cubicBezTo>
                    <a:cubicBezTo>
                      <a:pt x="0" y="1"/>
                      <a:pt x="0" y="3"/>
                      <a:pt x="2" y="3"/>
                    </a:cubicBezTo>
                    <a:cubicBezTo>
                      <a:pt x="4" y="3"/>
                      <a:pt x="6" y="6"/>
                      <a:pt x="6" y="4"/>
                    </a:cubicBezTo>
                    <a:cubicBezTo>
                      <a:pt x="6" y="3"/>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86"/>
              <p:cNvSpPr>
                <a:spLocks/>
              </p:cNvSpPr>
              <p:nvPr/>
            </p:nvSpPr>
            <p:spPr bwMode="auto">
              <a:xfrm>
                <a:off x="6810" y="1924"/>
                <a:ext cx="17" cy="7"/>
              </a:xfrm>
              <a:custGeom>
                <a:avLst/>
                <a:gdLst>
                  <a:gd name="T0" fmla="*/ 2 w 12"/>
                  <a:gd name="T1" fmla="*/ 0 h 5"/>
                  <a:gd name="T2" fmla="*/ 3 w 12"/>
                  <a:gd name="T3" fmla="*/ 1 h 5"/>
                  <a:gd name="T4" fmla="*/ 10 w 12"/>
                  <a:gd name="T5" fmla="*/ 5 h 5"/>
                  <a:gd name="T6" fmla="*/ 2 w 12"/>
                  <a:gd name="T7" fmla="*/ 0 h 5"/>
                </a:gdLst>
                <a:ahLst/>
                <a:cxnLst>
                  <a:cxn ang="0">
                    <a:pos x="T0" y="T1"/>
                  </a:cxn>
                  <a:cxn ang="0">
                    <a:pos x="T2" y="T3"/>
                  </a:cxn>
                  <a:cxn ang="0">
                    <a:pos x="T4" y="T5"/>
                  </a:cxn>
                  <a:cxn ang="0">
                    <a:pos x="T6" y="T7"/>
                  </a:cxn>
                </a:cxnLst>
                <a:rect l="0" t="0" r="r" b="b"/>
                <a:pathLst>
                  <a:path w="12" h="5">
                    <a:moveTo>
                      <a:pt x="2" y="0"/>
                    </a:moveTo>
                    <a:cubicBezTo>
                      <a:pt x="0" y="0"/>
                      <a:pt x="2" y="1"/>
                      <a:pt x="3" y="1"/>
                    </a:cubicBezTo>
                    <a:cubicBezTo>
                      <a:pt x="4" y="2"/>
                      <a:pt x="9" y="4"/>
                      <a:pt x="10" y="5"/>
                    </a:cubicBezTo>
                    <a:cubicBezTo>
                      <a:pt x="12" y="5"/>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87"/>
              <p:cNvSpPr>
                <a:spLocks/>
              </p:cNvSpPr>
              <p:nvPr/>
            </p:nvSpPr>
            <p:spPr bwMode="auto">
              <a:xfrm>
                <a:off x="6798" y="1915"/>
                <a:ext cx="7" cy="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0" y="2"/>
                      <a:pt x="5" y="6"/>
                      <a:pt x="5" y="5"/>
                    </a:cubicBezTo>
                    <a:cubicBezTo>
                      <a:pt x="4" y="3"/>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88"/>
              <p:cNvSpPr>
                <a:spLocks/>
              </p:cNvSpPr>
              <p:nvPr/>
            </p:nvSpPr>
            <p:spPr bwMode="auto">
              <a:xfrm>
                <a:off x="6856" y="2026"/>
                <a:ext cx="26" cy="18"/>
              </a:xfrm>
              <a:custGeom>
                <a:avLst/>
                <a:gdLst>
                  <a:gd name="T0" fmla="*/ 2 w 19"/>
                  <a:gd name="T1" fmla="*/ 0 h 13"/>
                  <a:gd name="T2" fmla="*/ 17 w 19"/>
                  <a:gd name="T3" fmla="*/ 12 h 13"/>
                  <a:gd name="T4" fmla="*/ 2 w 19"/>
                  <a:gd name="T5" fmla="*/ 0 h 13"/>
                </a:gdLst>
                <a:ahLst/>
                <a:cxnLst>
                  <a:cxn ang="0">
                    <a:pos x="T0" y="T1"/>
                  </a:cxn>
                  <a:cxn ang="0">
                    <a:pos x="T2" y="T3"/>
                  </a:cxn>
                  <a:cxn ang="0">
                    <a:pos x="T4" y="T5"/>
                  </a:cxn>
                </a:cxnLst>
                <a:rect l="0" t="0" r="r" b="b"/>
                <a:pathLst>
                  <a:path w="19" h="13">
                    <a:moveTo>
                      <a:pt x="2" y="0"/>
                    </a:moveTo>
                    <a:cubicBezTo>
                      <a:pt x="0" y="0"/>
                      <a:pt x="9" y="10"/>
                      <a:pt x="17" y="12"/>
                    </a:cubicBezTo>
                    <a:cubicBezTo>
                      <a:pt x="19" y="13"/>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89"/>
              <p:cNvSpPr>
                <a:spLocks/>
              </p:cNvSpPr>
              <p:nvPr/>
            </p:nvSpPr>
            <p:spPr bwMode="auto">
              <a:xfrm>
                <a:off x="6923" y="2145"/>
                <a:ext cx="18" cy="22"/>
              </a:xfrm>
              <a:custGeom>
                <a:avLst/>
                <a:gdLst>
                  <a:gd name="T0" fmla="*/ 10 w 13"/>
                  <a:gd name="T1" fmla="*/ 7 h 16"/>
                  <a:gd name="T2" fmla="*/ 5 w 13"/>
                  <a:gd name="T3" fmla="*/ 4 h 16"/>
                  <a:gd name="T4" fmla="*/ 1 w 13"/>
                  <a:gd name="T5" fmla="*/ 1 h 16"/>
                  <a:gd name="T6" fmla="*/ 4 w 13"/>
                  <a:gd name="T7" fmla="*/ 6 h 16"/>
                  <a:gd name="T8" fmla="*/ 6 w 13"/>
                  <a:gd name="T9" fmla="*/ 9 h 16"/>
                  <a:gd name="T10" fmla="*/ 9 w 13"/>
                  <a:gd name="T11" fmla="*/ 12 h 16"/>
                  <a:gd name="T12" fmla="*/ 10 w 13"/>
                  <a:gd name="T13" fmla="*/ 14 h 16"/>
                  <a:gd name="T14" fmla="*/ 13 w 13"/>
                  <a:gd name="T15" fmla="*/ 16 h 16"/>
                  <a:gd name="T16" fmla="*/ 12 w 13"/>
                  <a:gd name="T17" fmla="*/ 12 h 16"/>
                  <a:gd name="T18" fmla="*/ 10 w 13"/>
                  <a:gd name="T19" fmla="*/ 10 h 16"/>
                  <a:gd name="T20" fmla="*/ 10 w 13"/>
                  <a:gd name="T2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7"/>
                    </a:moveTo>
                    <a:cubicBezTo>
                      <a:pt x="8" y="6"/>
                      <a:pt x="7" y="6"/>
                      <a:pt x="5" y="4"/>
                    </a:cubicBezTo>
                    <a:cubicBezTo>
                      <a:pt x="3" y="2"/>
                      <a:pt x="0" y="0"/>
                      <a:pt x="1" y="1"/>
                    </a:cubicBezTo>
                    <a:cubicBezTo>
                      <a:pt x="2" y="3"/>
                      <a:pt x="4" y="4"/>
                      <a:pt x="4" y="6"/>
                    </a:cubicBezTo>
                    <a:cubicBezTo>
                      <a:pt x="4" y="7"/>
                      <a:pt x="4" y="7"/>
                      <a:pt x="6" y="9"/>
                    </a:cubicBezTo>
                    <a:cubicBezTo>
                      <a:pt x="7" y="11"/>
                      <a:pt x="8" y="12"/>
                      <a:pt x="9" y="12"/>
                    </a:cubicBezTo>
                    <a:cubicBezTo>
                      <a:pt x="10" y="12"/>
                      <a:pt x="10" y="12"/>
                      <a:pt x="10" y="14"/>
                    </a:cubicBezTo>
                    <a:cubicBezTo>
                      <a:pt x="10" y="15"/>
                      <a:pt x="13" y="16"/>
                      <a:pt x="13" y="16"/>
                    </a:cubicBezTo>
                    <a:cubicBezTo>
                      <a:pt x="12" y="14"/>
                      <a:pt x="13" y="14"/>
                      <a:pt x="12" y="12"/>
                    </a:cubicBezTo>
                    <a:cubicBezTo>
                      <a:pt x="10" y="11"/>
                      <a:pt x="10" y="11"/>
                      <a:pt x="10" y="10"/>
                    </a:cubicBezTo>
                    <a:cubicBezTo>
                      <a:pt x="10" y="9"/>
                      <a:pt x="11" y="9"/>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90"/>
              <p:cNvSpPr>
                <a:spLocks/>
              </p:cNvSpPr>
              <p:nvPr/>
            </p:nvSpPr>
            <p:spPr bwMode="auto">
              <a:xfrm>
                <a:off x="6931" y="2166"/>
                <a:ext cx="39" cy="45"/>
              </a:xfrm>
              <a:custGeom>
                <a:avLst/>
                <a:gdLst>
                  <a:gd name="T0" fmla="*/ 27 w 28"/>
                  <a:gd name="T1" fmla="*/ 7 h 33"/>
                  <a:gd name="T2" fmla="*/ 22 w 28"/>
                  <a:gd name="T3" fmla="*/ 8 h 33"/>
                  <a:gd name="T4" fmla="*/ 19 w 28"/>
                  <a:gd name="T5" fmla="*/ 9 h 33"/>
                  <a:gd name="T6" fmla="*/ 13 w 28"/>
                  <a:gd name="T7" fmla="*/ 6 h 33"/>
                  <a:gd name="T8" fmla="*/ 11 w 28"/>
                  <a:gd name="T9" fmla="*/ 1 h 33"/>
                  <a:gd name="T10" fmla="*/ 10 w 28"/>
                  <a:gd name="T11" fmla="*/ 1 h 33"/>
                  <a:gd name="T12" fmla="*/ 9 w 28"/>
                  <a:gd name="T13" fmla="*/ 3 h 33"/>
                  <a:gd name="T14" fmla="*/ 7 w 28"/>
                  <a:gd name="T15" fmla="*/ 2 h 33"/>
                  <a:gd name="T16" fmla="*/ 6 w 28"/>
                  <a:gd name="T17" fmla="*/ 10 h 33"/>
                  <a:gd name="T18" fmla="*/ 5 w 28"/>
                  <a:gd name="T19" fmla="*/ 14 h 33"/>
                  <a:gd name="T20" fmla="*/ 2 w 28"/>
                  <a:gd name="T21" fmla="*/ 16 h 33"/>
                  <a:gd name="T22" fmla="*/ 1 w 28"/>
                  <a:gd name="T23" fmla="*/ 20 h 33"/>
                  <a:gd name="T24" fmla="*/ 9 w 28"/>
                  <a:gd name="T25" fmla="*/ 24 h 33"/>
                  <a:gd name="T26" fmla="*/ 7 w 28"/>
                  <a:gd name="T27" fmla="*/ 29 h 33"/>
                  <a:gd name="T28" fmla="*/ 7 w 28"/>
                  <a:gd name="T29" fmla="*/ 32 h 33"/>
                  <a:gd name="T30" fmla="*/ 11 w 28"/>
                  <a:gd name="T31" fmla="*/ 32 h 33"/>
                  <a:gd name="T32" fmla="*/ 17 w 28"/>
                  <a:gd name="T33" fmla="*/ 25 h 33"/>
                  <a:gd name="T34" fmla="*/ 19 w 28"/>
                  <a:gd name="T35" fmla="*/ 21 h 33"/>
                  <a:gd name="T36" fmla="*/ 19 w 28"/>
                  <a:gd name="T37" fmla="*/ 18 h 33"/>
                  <a:gd name="T38" fmla="*/ 22 w 28"/>
                  <a:gd name="T39" fmla="*/ 16 h 33"/>
                  <a:gd name="T40" fmla="*/ 24 w 28"/>
                  <a:gd name="T41" fmla="*/ 16 h 33"/>
                  <a:gd name="T42" fmla="*/ 27 w 28"/>
                  <a:gd name="T43" fmla="*/ 12 h 33"/>
                  <a:gd name="T44" fmla="*/ 27 w 28"/>
                  <a:gd name="T45" fmla="*/ 8 h 33"/>
                  <a:gd name="T46" fmla="*/ 27 w 28"/>
                  <a:gd name="T47"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3">
                    <a:moveTo>
                      <a:pt x="27" y="7"/>
                    </a:moveTo>
                    <a:cubicBezTo>
                      <a:pt x="25" y="7"/>
                      <a:pt x="23" y="7"/>
                      <a:pt x="22" y="8"/>
                    </a:cubicBezTo>
                    <a:cubicBezTo>
                      <a:pt x="21" y="9"/>
                      <a:pt x="21" y="10"/>
                      <a:pt x="19" y="9"/>
                    </a:cubicBezTo>
                    <a:cubicBezTo>
                      <a:pt x="17" y="8"/>
                      <a:pt x="13" y="7"/>
                      <a:pt x="13" y="6"/>
                    </a:cubicBezTo>
                    <a:cubicBezTo>
                      <a:pt x="13" y="4"/>
                      <a:pt x="13" y="2"/>
                      <a:pt x="11" y="1"/>
                    </a:cubicBezTo>
                    <a:cubicBezTo>
                      <a:pt x="10" y="0"/>
                      <a:pt x="10" y="0"/>
                      <a:pt x="10" y="1"/>
                    </a:cubicBezTo>
                    <a:cubicBezTo>
                      <a:pt x="11" y="3"/>
                      <a:pt x="10" y="4"/>
                      <a:pt x="9" y="3"/>
                    </a:cubicBezTo>
                    <a:cubicBezTo>
                      <a:pt x="9" y="2"/>
                      <a:pt x="8" y="2"/>
                      <a:pt x="7" y="2"/>
                    </a:cubicBezTo>
                    <a:cubicBezTo>
                      <a:pt x="6" y="2"/>
                      <a:pt x="6" y="8"/>
                      <a:pt x="6" y="10"/>
                    </a:cubicBezTo>
                    <a:cubicBezTo>
                      <a:pt x="6" y="11"/>
                      <a:pt x="5" y="13"/>
                      <a:pt x="5" y="14"/>
                    </a:cubicBezTo>
                    <a:cubicBezTo>
                      <a:pt x="4" y="15"/>
                      <a:pt x="3" y="15"/>
                      <a:pt x="2" y="16"/>
                    </a:cubicBezTo>
                    <a:cubicBezTo>
                      <a:pt x="1" y="17"/>
                      <a:pt x="0" y="19"/>
                      <a:pt x="1" y="20"/>
                    </a:cubicBezTo>
                    <a:cubicBezTo>
                      <a:pt x="2" y="20"/>
                      <a:pt x="9" y="22"/>
                      <a:pt x="9" y="24"/>
                    </a:cubicBezTo>
                    <a:cubicBezTo>
                      <a:pt x="9" y="25"/>
                      <a:pt x="8" y="28"/>
                      <a:pt x="7" y="29"/>
                    </a:cubicBezTo>
                    <a:cubicBezTo>
                      <a:pt x="6" y="30"/>
                      <a:pt x="6" y="32"/>
                      <a:pt x="7" y="32"/>
                    </a:cubicBezTo>
                    <a:cubicBezTo>
                      <a:pt x="8" y="32"/>
                      <a:pt x="10" y="33"/>
                      <a:pt x="11" y="32"/>
                    </a:cubicBezTo>
                    <a:cubicBezTo>
                      <a:pt x="12" y="31"/>
                      <a:pt x="16" y="26"/>
                      <a:pt x="17" y="25"/>
                    </a:cubicBezTo>
                    <a:cubicBezTo>
                      <a:pt x="18" y="23"/>
                      <a:pt x="19" y="22"/>
                      <a:pt x="19" y="21"/>
                    </a:cubicBezTo>
                    <a:cubicBezTo>
                      <a:pt x="19" y="19"/>
                      <a:pt x="18" y="19"/>
                      <a:pt x="19" y="18"/>
                    </a:cubicBezTo>
                    <a:cubicBezTo>
                      <a:pt x="20" y="17"/>
                      <a:pt x="20" y="16"/>
                      <a:pt x="22" y="16"/>
                    </a:cubicBezTo>
                    <a:cubicBezTo>
                      <a:pt x="23" y="16"/>
                      <a:pt x="24" y="17"/>
                      <a:pt x="24" y="16"/>
                    </a:cubicBezTo>
                    <a:cubicBezTo>
                      <a:pt x="25" y="15"/>
                      <a:pt x="26" y="14"/>
                      <a:pt x="27" y="12"/>
                    </a:cubicBezTo>
                    <a:cubicBezTo>
                      <a:pt x="28" y="10"/>
                      <a:pt x="26" y="9"/>
                      <a:pt x="27" y="8"/>
                    </a:cubicBezTo>
                    <a:cubicBezTo>
                      <a:pt x="28" y="7"/>
                      <a:pt x="28" y="7"/>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91"/>
              <p:cNvSpPr>
                <a:spLocks/>
              </p:cNvSpPr>
              <p:nvPr/>
            </p:nvSpPr>
            <p:spPr bwMode="auto">
              <a:xfrm>
                <a:off x="6875" y="2201"/>
                <a:ext cx="60" cy="58"/>
              </a:xfrm>
              <a:custGeom>
                <a:avLst/>
                <a:gdLst>
                  <a:gd name="T0" fmla="*/ 42 w 44"/>
                  <a:gd name="T1" fmla="*/ 2 h 42"/>
                  <a:gd name="T2" fmla="*/ 40 w 44"/>
                  <a:gd name="T3" fmla="*/ 4 h 42"/>
                  <a:gd name="T4" fmla="*/ 38 w 44"/>
                  <a:gd name="T5" fmla="*/ 4 h 42"/>
                  <a:gd name="T6" fmla="*/ 37 w 44"/>
                  <a:gd name="T7" fmla="*/ 2 h 42"/>
                  <a:gd name="T8" fmla="*/ 35 w 44"/>
                  <a:gd name="T9" fmla="*/ 1 h 42"/>
                  <a:gd name="T10" fmla="*/ 31 w 44"/>
                  <a:gd name="T11" fmla="*/ 4 h 42"/>
                  <a:gd name="T12" fmla="*/ 31 w 44"/>
                  <a:gd name="T13" fmla="*/ 7 h 42"/>
                  <a:gd name="T14" fmla="*/ 27 w 44"/>
                  <a:gd name="T15" fmla="*/ 13 h 42"/>
                  <a:gd name="T16" fmla="*/ 21 w 44"/>
                  <a:gd name="T17" fmla="*/ 19 h 42"/>
                  <a:gd name="T18" fmla="*/ 14 w 44"/>
                  <a:gd name="T19" fmla="*/ 22 h 42"/>
                  <a:gd name="T20" fmla="*/ 11 w 44"/>
                  <a:gd name="T21" fmla="*/ 24 h 42"/>
                  <a:gd name="T22" fmla="*/ 6 w 44"/>
                  <a:gd name="T23" fmla="*/ 30 h 42"/>
                  <a:gd name="T24" fmla="*/ 3 w 44"/>
                  <a:gd name="T25" fmla="*/ 31 h 42"/>
                  <a:gd name="T26" fmla="*/ 2 w 44"/>
                  <a:gd name="T27" fmla="*/ 35 h 42"/>
                  <a:gd name="T28" fmla="*/ 1 w 44"/>
                  <a:gd name="T29" fmla="*/ 37 h 42"/>
                  <a:gd name="T30" fmla="*/ 1 w 44"/>
                  <a:gd name="T31" fmla="*/ 39 h 42"/>
                  <a:gd name="T32" fmla="*/ 6 w 44"/>
                  <a:gd name="T33" fmla="*/ 40 h 42"/>
                  <a:gd name="T34" fmla="*/ 11 w 44"/>
                  <a:gd name="T35" fmla="*/ 42 h 42"/>
                  <a:gd name="T36" fmla="*/ 20 w 44"/>
                  <a:gd name="T37" fmla="*/ 40 h 42"/>
                  <a:gd name="T38" fmla="*/ 25 w 44"/>
                  <a:gd name="T39" fmla="*/ 32 h 42"/>
                  <a:gd name="T40" fmla="*/ 29 w 44"/>
                  <a:gd name="T41" fmla="*/ 25 h 42"/>
                  <a:gd name="T42" fmla="*/ 34 w 44"/>
                  <a:gd name="T43" fmla="*/ 23 h 42"/>
                  <a:gd name="T44" fmla="*/ 38 w 44"/>
                  <a:gd name="T45" fmla="*/ 21 h 42"/>
                  <a:gd name="T46" fmla="*/ 36 w 44"/>
                  <a:gd name="T47" fmla="*/ 19 h 42"/>
                  <a:gd name="T48" fmla="*/ 41 w 44"/>
                  <a:gd name="T49" fmla="*/ 13 h 42"/>
                  <a:gd name="T50" fmla="*/ 44 w 44"/>
                  <a:gd name="T51" fmla="*/ 7 h 42"/>
                  <a:gd name="T52" fmla="*/ 44 w 44"/>
                  <a:gd name="T53" fmla="*/ 5 h 42"/>
                  <a:gd name="T54" fmla="*/ 43 w 44"/>
                  <a:gd name="T55" fmla="*/ 4 h 42"/>
                  <a:gd name="T56" fmla="*/ 42 w 44"/>
                  <a:gd name="T5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42">
                    <a:moveTo>
                      <a:pt x="42" y="2"/>
                    </a:moveTo>
                    <a:cubicBezTo>
                      <a:pt x="43" y="1"/>
                      <a:pt x="41" y="3"/>
                      <a:pt x="40" y="4"/>
                    </a:cubicBezTo>
                    <a:cubicBezTo>
                      <a:pt x="39" y="5"/>
                      <a:pt x="38" y="4"/>
                      <a:pt x="38" y="4"/>
                    </a:cubicBezTo>
                    <a:cubicBezTo>
                      <a:pt x="37" y="3"/>
                      <a:pt x="38" y="3"/>
                      <a:pt x="37" y="2"/>
                    </a:cubicBezTo>
                    <a:cubicBezTo>
                      <a:pt x="35" y="1"/>
                      <a:pt x="37" y="0"/>
                      <a:pt x="35" y="1"/>
                    </a:cubicBezTo>
                    <a:cubicBezTo>
                      <a:pt x="33" y="2"/>
                      <a:pt x="31" y="3"/>
                      <a:pt x="31" y="4"/>
                    </a:cubicBezTo>
                    <a:cubicBezTo>
                      <a:pt x="31" y="6"/>
                      <a:pt x="32" y="6"/>
                      <a:pt x="31" y="7"/>
                    </a:cubicBezTo>
                    <a:cubicBezTo>
                      <a:pt x="29" y="8"/>
                      <a:pt x="28" y="12"/>
                      <a:pt x="27" y="13"/>
                    </a:cubicBezTo>
                    <a:cubicBezTo>
                      <a:pt x="26" y="14"/>
                      <a:pt x="22" y="18"/>
                      <a:pt x="21" y="19"/>
                    </a:cubicBezTo>
                    <a:cubicBezTo>
                      <a:pt x="19" y="19"/>
                      <a:pt x="15" y="21"/>
                      <a:pt x="14" y="22"/>
                    </a:cubicBezTo>
                    <a:cubicBezTo>
                      <a:pt x="14" y="23"/>
                      <a:pt x="12" y="24"/>
                      <a:pt x="11" y="24"/>
                    </a:cubicBezTo>
                    <a:cubicBezTo>
                      <a:pt x="9" y="25"/>
                      <a:pt x="8" y="29"/>
                      <a:pt x="6" y="30"/>
                    </a:cubicBezTo>
                    <a:cubicBezTo>
                      <a:pt x="5" y="31"/>
                      <a:pt x="4" y="30"/>
                      <a:pt x="3" y="31"/>
                    </a:cubicBezTo>
                    <a:cubicBezTo>
                      <a:pt x="2" y="32"/>
                      <a:pt x="2" y="34"/>
                      <a:pt x="2" y="35"/>
                    </a:cubicBezTo>
                    <a:cubicBezTo>
                      <a:pt x="2" y="36"/>
                      <a:pt x="2" y="37"/>
                      <a:pt x="1" y="37"/>
                    </a:cubicBezTo>
                    <a:cubicBezTo>
                      <a:pt x="0" y="37"/>
                      <a:pt x="1" y="39"/>
                      <a:pt x="1" y="39"/>
                    </a:cubicBezTo>
                    <a:cubicBezTo>
                      <a:pt x="1" y="39"/>
                      <a:pt x="3" y="39"/>
                      <a:pt x="6" y="40"/>
                    </a:cubicBezTo>
                    <a:cubicBezTo>
                      <a:pt x="8" y="40"/>
                      <a:pt x="9" y="41"/>
                      <a:pt x="11" y="42"/>
                    </a:cubicBezTo>
                    <a:cubicBezTo>
                      <a:pt x="13" y="42"/>
                      <a:pt x="17" y="42"/>
                      <a:pt x="20" y="40"/>
                    </a:cubicBezTo>
                    <a:cubicBezTo>
                      <a:pt x="22" y="37"/>
                      <a:pt x="25" y="36"/>
                      <a:pt x="25" y="32"/>
                    </a:cubicBezTo>
                    <a:cubicBezTo>
                      <a:pt x="26" y="28"/>
                      <a:pt x="26" y="26"/>
                      <a:pt x="29" y="25"/>
                    </a:cubicBezTo>
                    <a:cubicBezTo>
                      <a:pt x="32" y="24"/>
                      <a:pt x="32" y="23"/>
                      <a:pt x="34" y="23"/>
                    </a:cubicBezTo>
                    <a:cubicBezTo>
                      <a:pt x="36" y="23"/>
                      <a:pt x="39" y="23"/>
                      <a:pt x="38" y="21"/>
                    </a:cubicBezTo>
                    <a:cubicBezTo>
                      <a:pt x="36" y="20"/>
                      <a:pt x="35" y="21"/>
                      <a:pt x="36" y="19"/>
                    </a:cubicBezTo>
                    <a:cubicBezTo>
                      <a:pt x="37" y="17"/>
                      <a:pt x="40" y="15"/>
                      <a:pt x="41" y="13"/>
                    </a:cubicBezTo>
                    <a:cubicBezTo>
                      <a:pt x="42" y="11"/>
                      <a:pt x="44" y="9"/>
                      <a:pt x="44" y="7"/>
                    </a:cubicBezTo>
                    <a:cubicBezTo>
                      <a:pt x="44" y="6"/>
                      <a:pt x="43" y="6"/>
                      <a:pt x="44" y="5"/>
                    </a:cubicBezTo>
                    <a:cubicBezTo>
                      <a:pt x="44" y="4"/>
                      <a:pt x="44" y="3"/>
                      <a:pt x="43" y="4"/>
                    </a:cubicBezTo>
                    <a:cubicBezTo>
                      <a:pt x="42" y="4"/>
                      <a:pt x="42" y="3"/>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92"/>
              <p:cNvSpPr>
                <a:spLocks/>
              </p:cNvSpPr>
              <p:nvPr/>
            </p:nvSpPr>
            <p:spPr bwMode="auto">
              <a:xfrm>
                <a:off x="6884" y="2259"/>
                <a:ext cx="5" cy="4"/>
              </a:xfrm>
              <a:custGeom>
                <a:avLst/>
                <a:gdLst>
                  <a:gd name="T0" fmla="*/ 0 w 3"/>
                  <a:gd name="T1" fmla="*/ 0 h 3"/>
                  <a:gd name="T2" fmla="*/ 0 w 3"/>
                  <a:gd name="T3" fmla="*/ 3 h 3"/>
                  <a:gd name="T4" fmla="*/ 3 w 3"/>
                  <a:gd name="T5" fmla="*/ 3 h 3"/>
                  <a:gd name="T6" fmla="*/ 0 w 3"/>
                  <a:gd name="T7" fmla="*/ 0 h 3"/>
                </a:gdLst>
                <a:ahLst/>
                <a:cxnLst>
                  <a:cxn ang="0">
                    <a:pos x="T0" y="T1"/>
                  </a:cxn>
                  <a:cxn ang="0">
                    <a:pos x="T2" y="T3"/>
                  </a:cxn>
                  <a:cxn ang="0">
                    <a:pos x="T4" y="T5"/>
                  </a:cxn>
                  <a:cxn ang="0">
                    <a:pos x="T6" y="T7"/>
                  </a:cxn>
                </a:cxnLst>
                <a:rect l="0" t="0" r="r" b="b"/>
                <a:pathLst>
                  <a:path w="3" h="3">
                    <a:moveTo>
                      <a:pt x="0" y="0"/>
                    </a:moveTo>
                    <a:cubicBezTo>
                      <a:pt x="0" y="3"/>
                      <a:pt x="0" y="3"/>
                      <a:pt x="0" y="3"/>
                    </a:cubicBezTo>
                    <a:cubicBezTo>
                      <a:pt x="3" y="3"/>
                      <a:pt x="3" y="3"/>
                      <a:pt x="3" y="3"/>
                    </a:cubicBezTo>
                    <a:cubicBezTo>
                      <a:pt x="1" y="2"/>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93"/>
              <p:cNvSpPr>
                <a:spLocks/>
              </p:cNvSpPr>
              <p:nvPr/>
            </p:nvSpPr>
            <p:spPr bwMode="auto">
              <a:xfrm>
                <a:off x="6703" y="2201"/>
                <a:ext cx="30" cy="29"/>
              </a:xfrm>
              <a:custGeom>
                <a:avLst/>
                <a:gdLst>
                  <a:gd name="T0" fmla="*/ 18 w 22"/>
                  <a:gd name="T1" fmla="*/ 2 h 21"/>
                  <a:gd name="T2" fmla="*/ 10 w 22"/>
                  <a:gd name="T3" fmla="*/ 4 h 21"/>
                  <a:gd name="T4" fmla="*/ 1 w 22"/>
                  <a:gd name="T5" fmla="*/ 2 h 21"/>
                  <a:gd name="T6" fmla="*/ 5 w 22"/>
                  <a:gd name="T7" fmla="*/ 12 h 21"/>
                  <a:gd name="T8" fmla="*/ 4 w 22"/>
                  <a:gd name="T9" fmla="*/ 13 h 21"/>
                  <a:gd name="T10" fmla="*/ 6 w 22"/>
                  <a:gd name="T11" fmla="*/ 17 h 21"/>
                  <a:gd name="T12" fmla="*/ 12 w 22"/>
                  <a:gd name="T13" fmla="*/ 21 h 21"/>
                  <a:gd name="T14" fmla="*/ 14 w 22"/>
                  <a:gd name="T15" fmla="*/ 18 h 21"/>
                  <a:gd name="T16" fmla="*/ 16 w 22"/>
                  <a:gd name="T17" fmla="*/ 19 h 21"/>
                  <a:gd name="T18" fmla="*/ 16 w 22"/>
                  <a:gd name="T19" fmla="*/ 17 h 21"/>
                  <a:gd name="T20" fmla="*/ 18 w 22"/>
                  <a:gd name="T21" fmla="*/ 17 h 21"/>
                  <a:gd name="T22" fmla="*/ 19 w 22"/>
                  <a:gd name="T23" fmla="*/ 16 h 21"/>
                  <a:gd name="T24" fmla="*/ 20 w 22"/>
                  <a:gd name="T25" fmla="*/ 11 h 21"/>
                  <a:gd name="T26" fmla="*/ 21 w 22"/>
                  <a:gd name="T27" fmla="*/ 9 h 21"/>
                  <a:gd name="T28" fmla="*/ 21 w 22"/>
                  <a:gd name="T29" fmla="*/ 2 h 21"/>
                  <a:gd name="T30" fmla="*/ 18 w 22"/>
                  <a:gd name="T31"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1">
                    <a:moveTo>
                      <a:pt x="18" y="2"/>
                    </a:moveTo>
                    <a:cubicBezTo>
                      <a:pt x="16" y="3"/>
                      <a:pt x="12" y="4"/>
                      <a:pt x="10" y="4"/>
                    </a:cubicBezTo>
                    <a:cubicBezTo>
                      <a:pt x="7" y="3"/>
                      <a:pt x="2" y="0"/>
                      <a:pt x="1" y="2"/>
                    </a:cubicBezTo>
                    <a:cubicBezTo>
                      <a:pt x="0" y="4"/>
                      <a:pt x="5" y="11"/>
                      <a:pt x="5" y="12"/>
                    </a:cubicBezTo>
                    <a:cubicBezTo>
                      <a:pt x="5" y="13"/>
                      <a:pt x="4" y="12"/>
                      <a:pt x="4" y="13"/>
                    </a:cubicBezTo>
                    <a:cubicBezTo>
                      <a:pt x="4" y="13"/>
                      <a:pt x="5" y="16"/>
                      <a:pt x="6" y="17"/>
                    </a:cubicBezTo>
                    <a:cubicBezTo>
                      <a:pt x="7" y="18"/>
                      <a:pt x="11" y="21"/>
                      <a:pt x="12" y="21"/>
                    </a:cubicBezTo>
                    <a:cubicBezTo>
                      <a:pt x="14" y="20"/>
                      <a:pt x="13" y="19"/>
                      <a:pt x="14" y="18"/>
                    </a:cubicBezTo>
                    <a:cubicBezTo>
                      <a:pt x="15" y="17"/>
                      <a:pt x="15" y="20"/>
                      <a:pt x="16" y="19"/>
                    </a:cubicBezTo>
                    <a:cubicBezTo>
                      <a:pt x="16" y="19"/>
                      <a:pt x="16" y="18"/>
                      <a:pt x="16" y="17"/>
                    </a:cubicBezTo>
                    <a:cubicBezTo>
                      <a:pt x="16" y="15"/>
                      <a:pt x="17" y="16"/>
                      <a:pt x="18" y="17"/>
                    </a:cubicBezTo>
                    <a:cubicBezTo>
                      <a:pt x="19" y="18"/>
                      <a:pt x="19" y="18"/>
                      <a:pt x="19" y="16"/>
                    </a:cubicBezTo>
                    <a:cubicBezTo>
                      <a:pt x="19" y="14"/>
                      <a:pt x="19" y="11"/>
                      <a:pt x="20" y="11"/>
                    </a:cubicBezTo>
                    <a:cubicBezTo>
                      <a:pt x="21" y="10"/>
                      <a:pt x="21" y="10"/>
                      <a:pt x="21" y="9"/>
                    </a:cubicBezTo>
                    <a:cubicBezTo>
                      <a:pt x="21" y="7"/>
                      <a:pt x="22" y="3"/>
                      <a:pt x="21" y="2"/>
                    </a:cubicBezTo>
                    <a:cubicBezTo>
                      <a:pt x="19" y="2"/>
                      <a:pt x="19" y="2"/>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94"/>
              <p:cNvSpPr>
                <a:spLocks/>
              </p:cNvSpPr>
              <p:nvPr/>
            </p:nvSpPr>
            <p:spPr bwMode="auto">
              <a:xfrm>
                <a:off x="6728" y="2195"/>
                <a:ext cx="5" cy="8"/>
              </a:xfrm>
              <a:custGeom>
                <a:avLst/>
                <a:gdLst>
                  <a:gd name="T0" fmla="*/ 3 w 4"/>
                  <a:gd name="T1" fmla="*/ 5 h 6"/>
                  <a:gd name="T2" fmla="*/ 1 w 4"/>
                  <a:gd name="T3" fmla="*/ 0 h 6"/>
                  <a:gd name="T4" fmla="*/ 3 w 4"/>
                  <a:gd name="T5" fmla="*/ 5 h 6"/>
                </a:gdLst>
                <a:ahLst/>
                <a:cxnLst>
                  <a:cxn ang="0">
                    <a:pos x="T0" y="T1"/>
                  </a:cxn>
                  <a:cxn ang="0">
                    <a:pos x="T2" y="T3"/>
                  </a:cxn>
                  <a:cxn ang="0">
                    <a:pos x="T4" y="T5"/>
                  </a:cxn>
                </a:cxnLst>
                <a:rect l="0" t="0" r="r" b="b"/>
                <a:pathLst>
                  <a:path w="4" h="6">
                    <a:moveTo>
                      <a:pt x="3" y="5"/>
                    </a:moveTo>
                    <a:cubicBezTo>
                      <a:pt x="4" y="1"/>
                      <a:pt x="2" y="0"/>
                      <a:pt x="1" y="0"/>
                    </a:cubicBezTo>
                    <a:cubicBezTo>
                      <a:pt x="0" y="0"/>
                      <a:pt x="3"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95"/>
              <p:cNvSpPr>
                <a:spLocks/>
              </p:cNvSpPr>
              <p:nvPr/>
            </p:nvSpPr>
            <p:spPr bwMode="auto">
              <a:xfrm>
                <a:off x="6696" y="2195"/>
                <a:ext cx="3" cy="2"/>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96"/>
              <p:cNvSpPr>
                <a:spLocks/>
              </p:cNvSpPr>
              <p:nvPr/>
            </p:nvSpPr>
            <p:spPr bwMode="auto">
              <a:xfrm>
                <a:off x="6206" y="1787"/>
                <a:ext cx="17" cy="29"/>
              </a:xfrm>
              <a:custGeom>
                <a:avLst/>
                <a:gdLst>
                  <a:gd name="T0" fmla="*/ 6 w 12"/>
                  <a:gd name="T1" fmla="*/ 3 h 21"/>
                  <a:gd name="T2" fmla="*/ 2 w 12"/>
                  <a:gd name="T3" fmla="*/ 0 h 21"/>
                  <a:gd name="T4" fmla="*/ 2 w 12"/>
                  <a:gd name="T5" fmla="*/ 1 h 21"/>
                  <a:gd name="T6" fmla="*/ 1 w 12"/>
                  <a:gd name="T7" fmla="*/ 6 h 21"/>
                  <a:gd name="T8" fmla="*/ 0 w 12"/>
                  <a:gd name="T9" fmla="*/ 12 h 21"/>
                  <a:gd name="T10" fmla="*/ 2 w 12"/>
                  <a:gd name="T11" fmla="*/ 19 h 21"/>
                  <a:gd name="T12" fmla="*/ 7 w 12"/>
                  <a:gd name="T13" fmla="*/ 20 h 21"/>
                  <a:gd name="T14" fmla="*/ 11 w 12"/>
                  <a:gd name="T15" fmla="*/ 16 h 21"/>
                  <a:gd name="T16" fmla="*/ 10 w 12"/>
                  <a:gd name="T17" fmla="*/ 11 h 21"/>
                  <a:gd name="T18" fmla="*/ 6 w 1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6" y="3"/>
                    </a:moveTo>
                    <a:cubicBezTo>
                      <a:pt x="5" y="2"/>
                      <a:pt x="3" y="0"/>
                      <a:pt x="2" y="0"/>
                    </a:cubicBezTo>
                    <a:cubicBezTo>
                      <a:pt x="1" y="0"/>
                      <a:pt x="2" y="0"/>
                      <a:pt x="2" y="1"/>
                    </a:cubicBezTo>
                    <a:cubicBezTo>
                      <a:pt x="2" y="2"/>
                      <a:pt x="2" y="6"/>
                      <a:pt x="1" y="6"/>
                    </a:cubicBezTo>
                    <a:cubicBezTo>
                      <a:pt x="0" y="7"/>
                      <a:pt x="0" y="10"/>
                      <a:pt x="0" y="12"/>
                    </a:cubicBezTo>
                    <a:cubicBezTo>
                      <a:pt x="0" y="13"/>
                      <a:pt x="0" y="17"/>
                      <a:pt x="2" y="19"/>
                    </a:cubicBezTo>
                    <a:cubicBezTo>
                      <a:pt x="3" y="21"/>
                      <a:pt x="5" y="21"/>
                      <a:pt x="7" y="20"/>
                    </a:cubicBezTo>
                    <a:cubicBezTo>
                      <a:pt x="9" y="19"/>
                      <a:pt x="11" y="18"/>
                      <a:pt x="11" y="16"/>
                    </a:cubicBezTo>
                    <a:cubicBezTo>
                      <a:pt x="12" y="15"/>
                      <a:pt x="11" y="13"/>
                      <a:pt x="10" y="11"/>
                    </a:cubicBezTo>
                    <a:cubicBezTo>
                      <a:pt x="9" y="9"/>
                      <a:pt x="7"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97"/>
              <p:cNvSpPr>
                <a:spLocks/>
              </p:cNvSpPr>
              <p:nvPr/>
            </p:nvSpPr>
            <p:spPr bwMode="auto">
              <a:xfrm>
                <a:off x="5918" y="1956"/>
                <a:ext cx="56" cy="112"/>
              </a:xfrm>
              <a:custGeom>
                <a:avLst/>
                <a:gdLst>
                  <a:gd name="T0" fmla="*/ 39 w 41"/>
                  <a:gd name="T1" fmla="*/ 9 h 81"/>
                  <a:gd name="T2" fmla="*/ 35 w 41"/>
                  <a:gd name="T3" fmla="*/ 2 h 81"/>
                  <a:gd name="T4" fmla="*/ 33 w 41"/>
                  <a:gd name="T5" fmla="*/ 1 h 81"/>
                  <a:gd name="T6" fmla="*/ 32 w 41"/>
                  <a:gd name="T7" fmla="*/ 4 h 81"/>
                  <a:gd name="T8" fmla="*/ 31 w 41"/>
                  <a:gd name="T9" fmla="*/ 8 h 81"/>
                  <a:gd name="T10" fmla="*/ 29 w 41"/>
                  <a:gd name="T11" fmla="*/ 10 h 81"/>
                  <a:gd name="T12" fmla="*/ 26 w 41"/>
                  <a:gd name="T13" fmla="*/ 10 h 81"/>
                  <a:gd name="T14" fmla="*/ 27 w 41"/>
                  <a:gd name="T15" fmla="*/ 11 h 81"/>
                  <a:gd name="T16" fmla="*/ 26 w 41"/>
                  <a:gd name="T17" fmla="*/ 13 h 81"/>
                  <a:gd name="T18" fmla="*/ 26 w 41"/>
                  <a:gd name="T19" fmla="*/ 15 h 81"/>
                  <a:gd name="T20" fmla="*/ 26 w 41"/>
                  <a:gd name="T21" fmla="*/ 16 h 81"/>
                  <a:gd name="T22" fmla="*/ 23 w 41"/>
                  <a:gd name="T23" fmla="*/ 17 h 81"/>
                  <a:gd name="T24" fmla="*/ 20 w 41"/>
                  <a:gd name="T25" fmla="*/ 19 h 81"/>
                  <a:gd name="T26" fmla="*/ 17 w 41"/>
                  <a:gd name="T27" fmla="*/ 21 h 81"/>
                  <a:gd name="T28" fmla="*/ 17 w 41"/>
                  <a:gd name="T29" fmla="*/ 22 h 81"/>
                  <a:gd name="T30" fmla="*/ 14 w 41"/>
                  <a:gd name="T31" fmla="*/ 22 h 81"/>
                  <a:gd name="T32" fmla="*/ 9 w 41"/>
                  <a:gd name="T33" fmla="*/ 24 h 81"/>
                  <a:gd name="T34" fmla="*/ 7 w 41"/>
                  <a:gd name="T35" fmla="*/ 24 h 81"/>
                  <a:gd name="T36" fmla="*/ 4 w 41"/>
                  <a:gd name="T37" fmla="*/ 33 h 81"/>
                  <a:gd name="T38" fmla="*/ 6 w 41"/>
                  <a:gd name="T39" fmla="*/ 43 h 81"/>
                  <a:gd name="T40" fmla="*/ 5 w 41"/>
                  <a:gd name="T41" fmla="*/ 50 h 81"/>
                  <a:gd name="T42" fmla="*/ 1 w 41"/>
                  <a:gd name="T43" fmla="*/ 57 h 81"/>
                  <a:gd name="T44" fmla="*/ 0 w 41"/>
                  <a:gd name="T45" fmla="*/ 64 h 81"/>
                  <a:gd name="T46" fmla="*/ 3 w 41"/>
                  <a:gd name="T47" fmla="*/ 68 h 81"/>
                  <a:gd name="T48" fmla="*/ 2 w 41"/>
                  <a:gd name="T49" fmla="*/ 71 h 81"/>
                  <a:gd name="T50" fmla="*/ 5 w 41"/>
                  <a:gd name="T51" fmla="*/ 78 h 81"/>
                  <a:gd name="T52" fmla="*/ 12 w 41"/>
                  <a:gd name="T53" fmla="*/ 80 h 81"/>
                  <a:gd name="T54" fmla="*/ 19 w 41"/>
                  <a:gd name="T55" fmla="*/ 78 h 81"/>
                  <a:gd name="T56" fmla="*/ 25 w 41"/>
                  <a:gd name="T57" fmla="*/ 66 h 81"/>
                  <a:gd name="T58" fmla="*/ 31 w 41"/>
                  <a:gd name="T59" fmla="*/ 46 h 81"/>
                  <a:gd name="T60" fmla="*/ 36 w 41"/>
                  <a:gd name="T61" fmla="*/ 30 h 81"/>
                  <a:gd name="T62" fmla="*/ 37 w 41"/>
                  <a:gd name="T63" fmla="*/ 26 h 81"/>
                  <a:gd name="T64" fmla="*/ 36 w 41"/>
                  <a:gd name="T65" fmla="*/ 21 h 81"/>
                  <a:gd name="T66" fmla="*/ 38 w 41"/>
                  <a:gd name="T67" fmla="*/ 20 h 81"/>
                  <a:gd name="T68" fmla="*/ 40 w 41"/>
                  <a:gd name="T69" fmla="*/ 22 h 81"/>
                  <a:gd name="T70" fmla="*/ 40 w 41"/>
                  <a:gd name="T71" fmla="*/ 18 h 81"/>
                  <a:gd name="T72" fmla="*/ 39 w 41"/>
                  <a:gd name="T73"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81">
                    <a:moveTo>
                      <a:pt x="39" y="9"/>
                    </a:moveTo>
                    <a:cubicBezTo>
                      <a:pt x="38" y="6"/>
                      <a:pt x="36" y="3"/>
                      <a:pt x="35" y="2"/>
                    </a:cubicBezTo>
                    <a:cubicBezTo>
                      <a:pt x="34" y="1"/>
                      <a:pt x="34" y="0"/>
                      <a:pt x="33" y="1"/>
                    </a:cubicBezTo>
                    <a:cubicBezTo>
                      <a:pt x="33" y="1"/>
                      <a:pt x="32" y="3"/>
                      <a:pt x="32" y="4"/>
                    </a:cubicBezTo>
                    <a:cubicBezTo>
                      <a:pt x="32" y="4"/>
                      <a:pt x="31" y="8"/>
                      <a:pt x="31" y="8"/>
                    </a:cubicBezTo>
                    <a:cubicBezTo>
                      <a:pt x="30" y="8"/>
                      <a:pt x="30" y="10"/>
                      <a:pt x="29" y="10"/>
                    </a:cubicBezTo>
                    <a:cubicBezTo>
                      <a:pt x="28" y="9"/>
                      <a:pt x="26" y="9"/>
                      <a:pt x="26" y="10"/>
                    </a:cubicBezTo>
                    <a:cubicBezTo>
                      <a:pt x="26" y="11"/>
                      <a:pt x="27" y="10"/>
                      <a:pt x="27" y="11"/>
                    </a:cubicBezTo>
                    <a:cubicBezTo>
                      <a:pt x="27" y="13"/>
                      <a:pt x="26" y="12"/>
                      <a:pt x="26" y="13"/>
                    </a:cubicBezTo>
                    <a:cubicBezTo>
                      <a:pt x="25" y="14"/>
                      <a:pt x="25" y="15"/>
                      <a:pt x="26" y="15"/>
                    </a:cubicBezTo>
                    <a:cubicBezTo>
                      <a:pt x="26" y="15"/>
                      <a:pt x="28" y="16"/>
                      <a:pt x="26" y="16"/>
                    </a:cubicBezTo>
                    <a:cubicBezTo>
                      <a:pt x="24" y="16"/>
                      <a:pt x="24" y="16"/>
                      <a:pt x="23" y="17"/>
                    </a:cubicBezTo>
                    <a:cubicBezTo>
                      <a:pt x="22" y="18"/>
                      <a:pt x="22" y="18"/>
                      <a:pt x="20" y="19"/>
                    </a:cubicBezTo>
                    <a:cubicBezTo>
                      <a:pt x="19" y="20"/>
                      <a:pt x="16" y="20"/>
                      <a:pt x="17" y="21"/>
                    </a:cubicBezTo>
                    <a:cubicBezTo>
                      <a:pt x="18" y="22"/>
                      <a:pt x="18" y="23"/>
                      <a:pt x="17" y="22"/>
                    </a:cubicBezTo>
                    <a:cubicBezTo>
                      <a:pt x="16" y="22"/>
                      <a:pt x="16" y="21"/>
                      <a:pt x="14" y="22"/>
                    </a:cubicBezTo>
                    <a:cubicBezTo>
                      <a:pt x="13" y="23"/>
                      <a:pt x="10" y="24"/>
                      <a:pt x="9" y="24"/>
                    </a:cubicBezTo>
                    <a:cubicBezTo>
                      <a:pt x="8" y="24"/>
                      <a:pt x="7" y="23"/>
                      <a:pt x="7" y="24"/>
                    </a:cubicBezTo>
                    <a:cubicBezTo>
                      <a:pt x="6" y="25"/>
                      <a:pt x="5" y="30"/>
                      <a:pt x="4" y="33"/>
                    </a:cubicBezTo>
                    <a:cubicBezTo>
                      <a:pt x="4" y="35"/>
                      <a:pt x="6" y="42"/>
                      <a:pt x="6" y="43"/>
                    </a:cubicBezTo>
                    <a:cubicBezTo>
                      <a:pt x="6" y="45"/>
                      <a:pt x="6" y="49"/>
                      <a:pt x="5" y="50"/>
                    </a:cubicBezTo>
                    <a:cubicBezTo>
                      <a:pt x="4" y="51"/>
                      <a:pt x="1" y="55"/>
                      <a:pt x="1" y="57"/>
                    </a:cubicBezTo>
                    <a:cubicBezTo>
                      <a:pt x="0" y="58"/>
                      <a:pt x="0" y="63"/>
                      <a:pt x="0" y="64"/>
                    </a:cubicBezTo>
                    <a:cubicBezTo>
                      <a:pt x="1" y="65"/>
                      <a:pt x="4" y="66"/>
                      <a:pt x="3" y="68"/>
                    </a:cubicBezTo>
                    <a:cubicBezTo>
                      <a:pt x="2" y="70"/>
                      <a:pt x="2" y="70"/>
                      <a:pt x="2" y="71"/>
                    </a:cubicBezTo>
                    <a:cubicBezTo>
                      <a:pt x="2" y="72"/>
                      <a:pt x="3" y="76"/>
                      <a:pt x="5" y="78"/>
                    </a:cubicBezTo>
                    <a:cubicBezTo>
                      <a:pt x="7" y="79"/>
                      <a:pt x="9" y="81"/>
                      <a:pt x="12" y="80"/>
                    </a:cubicBezTo>
                    <a:cubicBezTo>
                      <a:pt x="15" y="79"/>
                      <a:pt x="17" y="78"/>
                      <a:pt x="19" y="78"/>
                    </a:cubicBezTo>
                    <a:cubicBezTo>
                      <a:pt x="20" y="78"/>
                      <a:pt x="24" y="73"/>
                      <a:pt x="25" y="66"/>
                    </a:cubicBezTo>
                    <a:cubicBezTo>
                      <a:pt x="27" y="60"/>
                      <a:pt x="29" y="50"/>
                      <a:pt x="31" y="46"/>
                    </a:cubicBezTo>
                    <a:cubicBezTo>
                      <a:pt x="33" y="42"/>
                      <a:pt x="36" y="33"/>
                      <a:pt x="36" y="30"/>
                    </a:cubicBezTo>
                    <a:cubicBezTo>
                      <a:pt x="36" y="27"/>
                      <a:pt x="37" y="27"/>
                      <a:pt x="37" y="26"/>
                    </a:cubicBezTo>
                    <a:cubicBezTo>
                      <a:pt x="37" y="25"/>
                      <a:pt x="36" y="23"/>
                      <a:pt x="36" y="21"/>
                    </a:cubicBezTo>
                    <a:cubicBezTo>
                      <a:pt x="36" y="20"/>
                      <a:pt x="37" y="20"/>
                      <a:pt x="38" y="20"/>
                    </a:cubicBezTo>
                    <a:cubicBezTo>
                      <a:pt x="39" y="21"/>
                      <a:pt x="39" y="23"/>
                      <a:pt x="40" y="22"/>
                    </a:cubicBezTo>
                    <a:cubicBezTo>
                      <a:pt x="40" y="22"/>
                      <a:pt x="41" y="19"/>
                      <a:pt x="40" y="18"/>
                    </a:cubicBezTo>
                    <a:cubicBezTo>
                      <a:pt x="40" y="16"/>
                      <a:pt x="40" y="11"/>
                      <a:pt x="3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98"/>
              <p:cNvSpPr>
                <a:spLocks/>
              </p:cNvSpPr>
              <p:nvPr/>
            </p:nvSpPr>
            <p:spPr bwMode="auto">
              <a:xfrm>
                <a:off x="6043" y="1187"/>
                <a:ext cx="18" cy="12"/>
              </a:xfrm>
              <a:custGeom>
                <a:avLst/>
                <a:gdLst>
                  <a:gd name="T0" fmla="*/ 2 w 13"/>
                  <a:gd name="T1" fmla="*/ 1 h 9"/>
                  <a:gd name="T2" fmla="*/ 2 w 13"/>
                  <a:gd name="T3" fmla="*/ 5 h 9"/>
                  <a:gd name="T4" fmla="*/ 7 w 13"/>
                  <a:gd name="T5" fmla="*/ 8 h 9"/>
                  <a:gd name="T6" fmla="*/ 10 w 13"/>
                  <a:gd name="T7" fmla="*/ 9 h 9"/>
                  <a:gd name="T8" fmla="*/ 11 w 13"/>
                  <a:gd name="T9" fmla="*/ 6 h 9"/>
                  <a:gd name="T10" fmla="*/ 5 w 13"/>
                  <a:gd name="T11" fmla="*/ 2 h 9"/>
                  <a:gd name="T12" fmla="*/ 2 w 1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2" y="1"/>
                    </a:moveTo>
                    <a:cubicBezTo>
                      <a:pt x="2" y="2"/>
                      <a:pt x="0" y="4"/>
                      <a:pt x="2" y="5"/>
                    </a:cubicBezTo>
                    <a:cubicBezTo>
                      <a:pt x="5" y="7"/>
                      <a:pt x="6" y="7"/>
                      <a:pt x="7" y="8"/>
                    </a:cubicBezTo>
                    <a:cubicBezTo>
                      <a:pt x="7" y="8"/>
                      <a:pt x="9" y="9"/>
                      <a:pt x="10" y="9"/>
                    </a:cubicBezTo>
                    <a:cubicBezTo>
                      <a:pt x="11" y="9"/>
                      <a:pt x="13" y="7"/>
                      <a:pt x="11" y="6"/>
                    </a:cubicBezTo>
                    <a:cubicBezTo>
                      <a:pt x="10" y="6"/>
                      <a:pt x="7" y="4"/>
                      <a:pt x="5"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99"/>
              <p:cNvSpPr>
                <a:spLocks/>
              </p:cNvSpPr>
              <p:nvPr/>
            </p:nvSpPr>
            <p:spPr bwMode="auto">
              <a:xfrm>
                <a:off x="5962" y="1202"/>
                <a:ext cx="17" cy="11"/>
              </a:xfrm>
              <a:custGeom>
                <a:avLst/>
                <a:gdLst>
                  <a:gd name="T0" fmla="*/ 0 w 13"/>
                  <a:gd name="T1" fmla="*/ 3 h 8"/>
                  <a:gd name="T2" fmla="*/ 4 w 13"/>
                  <a:gd name="T3" fmla="*/ 8 h 8"/>
                  <a:gd name="T4" fmla="*/ 12 w 13"/>
                  <a:gd name="T5" fmla="*/ 4 h 8"/>
                  <a:gd name="T6" fmla="*/ 4 w 13"/>
                  <a:gd name="T7" fmla="*/ 0 h 8"/>
                  <a:gd name="T8" fmla="*/ 0 w 13"/>
                  <a:gd name="T9" fmla="*/ 3 h 8"/>
                </a:gdLst>
                <a:ahLst/>
                <a:cxnLst>
                  <a:cxn ang="0">
                    <a:pos x="T0" y="T1"/>
                  </a:cxn>
                  <a:cxn ang="0">
                    <a:pos x="T2" y="T3"/>
                  </a:cxn>
                  <a:cxn ang="0">
                    <a:pos x="T4" y="T5"/>
                  </a:cxn>
                  <a:cxn ang="0">
                    <a:pos x="T6" y="T7"/>
                  </a:cxn>
                  <a:cxn ang="0">
                    <a:pos x="T8" y="T9"/>
                  </a:cxn>
                </a:cxnLst>
                <a:rect l="0" t="0" r="r" b="b"/>
                <a:pathLst>
                  <a:path w="13" h="8">
                    <a:moveTo>
                      <a:pt x="0" y="3"/>
                    </a:moveTo>
                    <a:cubicBezTo>
                      <a:pt x="0" y="5"/>
                      <a:pt x="2" y="7"/>
                      <a:pt x="4" y="8"/>
                    </a:cubicBezTo>
                    <a:cubicBezTo>
                      <a:pt x="6" y="8"/>
                      <a:pt x="11" y="5"/>
                      <a:pt x="12" y="4"/>
                    </a:cubicBezTo>
                    <a:cubicBezTo>
                      <a:pt x="13" y="2"/>
                      <a:pt x="8" y="0"/>
                      <a:pt x="4" y="0"/>
                    </a:cubicBezTo>
                    <a:cubicBezTo>
                      <a:pt x="1"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100"/>
              <p:cNvSpPr>
                <a:spLocks/>
              </p:cNvSpPr>
              <p:nvPr/>
            </p:nvSpPr>
            <p:spPr bwMode="auto">
              <a:xfrm>
                <a:off x="6134" y="1144"/>
                <a:ext cx="13" cy="9"/>
              </a:xfrm>
              <a:custGeom>
                <a:avLst/>
                <a:gdLst>
                  <a:gd name="T0" fmla="*/ 10 w 10"/>
                  <a:gd name="T1" fmla="*/ 3 h 6"/>
                  <a:gd name="T2" fmla="*/ 7 w 10"/>
                  <a:gd name="T3" fmla="*/ 0 h 6"/>
                  <a:gd name="T4" fmla="*/ 1 w 10"/>
                  <a:gd name="T5" fmla="*/ 0 h 6"/>
                  <a:gd name="T6" fmla="*/ 1 w 10"/>
                  <a:gd name="T7" fmla="*/ 5 h 6"/>
                  <a:gd name="T8" fmla="*/ 10 w 10"/>
                  <a:gd name="T9" fmla="*/ 3 h 6"/>
                </a:gdLst>
                <a:ahLst/>
                <a:cxnLst>
                  <a:cxn ang="0">
                    <a:pos x="T0" y="T1"/>
                  </a:cxn>
                  <a:cxn ang="0">
                    <a:pos x="T2" y="T3"/>
                  </a:cxn>
                  <a:cxn ang="0">
                    <a:pos x="T4" y="T5"/>
                  </a:cxn>
                  <a:cxn ang="0">
                    <a:pos x="T6" y="T7"/>
                  </a:cxn>
                  <a:cxn ang="0">
                    <a:pos x="T8" y="T9"/>
                  </a:cxn>
                </a:cxnLst>
                <a:rect l="0" t="0" r="r" b="b"/>
                <a:pathLst>
                  <a:path w="10" h="6">
                    <a:moveTo>
                      <a:pt x="10" y="3"/>
                    </a:moveTo>
                    <a:cubicBezTo>
                      <a:pt x="10" y="3"/>
                      <a:pt x="7" y="1"/>
                      <a:pt x="7" y="0"/>
                    </a:cubicBezTo>
                    <a:cubicBezTo>
                      <a:pt x="6" y="0"/>
                      <a:pt x="2" y="0"/>
                      <a:pt x="1" y="0"/>
                    </a:cubicBezTo>
                    <a:cubicBezTo>
                      <a:pt x="0" y="1"/>
                      <a:pt x="1" y="3"/>
                      <a:pt x="1" y="5"/>
                    </a:cubicBezTo>
                    <a:cubicBezTo>
                      <a:pt x="2" y="6"/>
                      <a:pt x="8" y="4"/>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101"/>
              <p:cNvSpPr>
                <a:spLocks/>
              </p:cNvSpPr>
              <p:nvPr/>
            </p:nvSpPr>
            <p:spPr bwMode="auto">
              <a:xfrm>
                <a:off x="6444" y="1128"/>
                <a:ext cx="18" cy="8"/>
              </a:xfrm>
              <a:custGeom>
                <a:avLst/>
                <a:gdLst>
                  <a:gd name="T0" fmla="*/ 9 w 13"/>
                  <a:gd name="T1" fmla="*/ 1 h 6"/>
                  <a:gd name="T2" fmla="*/ 6 w 13"/>
                  <a:gd name="T3" fmla="*/ 1 h 6"/>
                  <a:gd name="T4" fmla="*/ 2 w 13"/>
                  <a:gd name="T5" fmla="*/ 3 h 6"/>
                  <a:gd name="T6" fmla="*/ 8 w 13"/>
                  <a:gd name="T7" fmla="*/ 6 h 6"/>
                  <a:gd name="T8" fmla="*/ 12 w 13"/>
                  <a:gd name="T9" fmla="*/ 2 h 6"/>
                  <a:gd name="T10" fmla="*/ 9 w 13"/>
                  <a:gd name="T11" fmla="*/ 1 h 6"/>
                </a:gdLst>
                <a:ahLst/>
                <a:cxnLst>
                  <a:cxn ang="0">
                    <a:pos x="T0" y="T1"/>
                  </a:cxn>
                  <a:cxn ang="0">
                    <a:pos x="T2" y="T3"/>
                  </a:cxn>
                  <a:cxn ang="0">
                    <a:pos x="T4" y="T5"/>
                  </a:cxn>
                  <a:cxn ang="0">
                    <a:pos x="T6" y="T7"/>
                  </a:cxn>
                  <a:cxn ang="0">
                    <a:pos x="T8" y="T9"/>
                  </a:cxn>
                  <a:cxn ang="0">
                    <a:pos x="T10" y="T11"/>
                  </a:cxn>
                </a:cxnLst>
                <a:rect l="0" t="0" r="r" b="b"/>
                <a:pathLst>
                  <a:path w="13" h="6">
                    <a:moveTo>
                      <a:pt x="9" y="1"/>
                    </a:moveTo>
                    <a:cubicBezTo>
                      <a:pt x="7" y="1"/>
                      <a:pt x="7" y="0"/>
                      <a:pt x="6" y="1"/>
                    </a:cubicBezTo>
                    <a:cubicBezTo>
                      <a:pt x="4" y="1"/>
                      <a:pt x="4" y="3"/>
                      <a:pt x="2" y="3"/>
                    </a:cubicBezTo>
                    <a:cubicBezTo>
                      <a:pt x="0" y="4"/>
                      <a:pt x="6" y="6"/>
                      <a:pt x="8" y="6"/>
                    </a:cubicBezTo>
                    <a:cubicBezTo>
                      <a:pt x="9" y="5"/>
                      <a:pt x="11" y="4"/>
                      <a:pt x="12" y="2"/>
                    </a:cubicBezTo>
                    <a:cubicBezTo>
                      <a:pt x="13" y="0"/>
                      <a:pt x="11"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102"/>
              <p:cNvSpPr>
                <a:spLocks/>
              </p:cNvSpPr>
              <p:nvPr/>
            </p:nvSpPr>
            <p:spPr bwMode="auto">
              <a:xfrm>
                <a:off x="6077" y="1015"/>
                <a:ext cx="22" cy="9"/>
              </a:xfrm>
              <a:custGeom>
                <a:avLst/>
                <a:gdLst>
                  <a:gd name="T0" fmla="*/ 1 w 16"/>
                  <a:gd name="T1" fmla="*/ 5 h 7"/>
                  <a:gd name="T2" fmla="*/ 4 w 16"/>
                  <a:gd name="T3" fmla="*/ 7 h 7"/>
                  <a:gd name="T4" fmla="*/ 12 w 16"/>
                  <a:gd name="T5" fmla="*/ 5 h 7"/>
                  <a:gd name="T6" fmla="*/ 16 w 16"/>
                  <a:gd name="T7" fmla="*/ 3 h 7"/>
                  <a:gd name="T8" fmla="*/ 13 w 16"/>
                  <a:gd name="T9" fmla="*/ 1 h 7"/>
                  <a:gd name="T10" fmla="*/ 10 w 16"/>
                  <a:gd name="T11" fmla="*/ 1 h 7"/>
                  <a:gd name="T12" fmla="*/ 5 w 16"/>
                  <a:gd name="T13" fmla="*/ 3 h 7"/>
                  <a:gd name="T14" fmla="*/ 1 w 1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 y="5"/>
                    </a:moveTo>
                    <a:cubicBezTo>
                      <a:pt x="0" y="5"/>
                      <a:pt x="1" y="7"/>
                      <a:pt x="4" y="7"/>
                    </a:cubicBezTo>
                    <a:cubicBezTo>
                      <a:pt x="6" y="6"/>
                      <a:pt x="10" y="7"/>
                      <a:pt x="12" y="5"/>
                    </a:cubicBezTo>
                    <a:cubicBezTo>
                      <a:pt x="15" y="4"/>
                      <a:pt x="16" y="5"/>
                      <a:pt x="16" y="3"/>
                    </a:cubicBezTo>
                    <a:cubicBezTo>
                      <a:pt x="16" y="1"/>
                      <a:pt x="15" y="1"/>
                      <a:pt x="13" y="1"/>
                    </a:cubicBezTo>
                    <a:cubicBezTo>
                      <a:pt x="11" y="1"/>
                      <a:pt x="11" y="0"/>
                      <a:pt x="10" y="1"/>
                    </a:cubicBezTo>
                    <a:cubicBezTo>
                      <a:pt x="8" y="2"/>
                      <a:pt x="6" y="3"/>
                      <a:pt x="5" y="3"/>
                    </a:cubicBezTo>
                    <a:cubicBezTo>
                      <a:pt x="4" y="3"/>
                      <a:pt x="2"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103"/>
              <p:cNvSpPr>
                <a:spLocks/>
              </p:cNvSpPr>
              <p:nvPr/>
            </p:nvSpPr>
            <p:spPr bwMode="auto">
              <a:xfrm>
                <a:off x="6050" y="1020"/>
                <a:ext cx="24" cy="10"/>
              </a:xfrm>
              <a:custGeom>
                <a:avLst/>
                <a:gdLst>
                  <a:gd name="T0" fmla="*/ 3 w 18"/>
                  <a:gd name="T1" fmla="*/ 6 h 7"/>
                  <a:gd name="T2" fmla="*/ 10 w 18"/>
                  <a:gd name="T3" fmla="*/ 7 h 7"/>
                  <a:gd name="T4" fmla="*/ 17 w 18"/>
                  <a:gd name="T5" fmla="*/ 1 h 7"/>
                  <a:gd name="T6" fmla="*/ 12 w 18"/>
                  <a:gd name="T7" fmla="*/ 1 h 7"/>
                  <a:gd name="T8" fmla="*/ 3 w 18"/>
                  <a:gd name="T9" fmla="*/ 1 h 7"/>
                  <a:gd name="T10" fmla="*/ 3 w 18"/>
                  <a:gd name="T11" fmla="*/ 6 h 7"/>
                </a:gdLst>
                <a:ahLst/>
                <a:cxnLst>
                  <a:cxn ang="0">
                    <a:pos x="T0" y="T1"/>
                  </a:cxn>
                  <a:cxn ang="0">
                    <a:pos x="T2" y="T3"/>
                  </a:cxn>
                  <a:cxn ang="0">
                    <a:pos x="T4" y="T5"/>
                  </a:cxn>
                  <a:cxn ang="0">
                    <a:pos x="T6" y="T7"/>
                  </a:cxn>
                  <a:cxn ang="0">
                    <a:pos x="T8" y="T9"/>
                  </a:cxn>
                  <a:cxn ang="0">
                    <a:pos x="T10" y="T11"/>
                  </a:cxn>
                </a:cxnLst>
                <a:rect l="0" t="0" r="r" b="b"/>
                <a:pathLst>
                  <a:path w="18" h="7">
                    <a:moveTo>
                      <a:pt x="3" y="6"/>
                    </a:moveTo>
                    <a:cubicBezTo>
                      <a:pt x="5" y="6"/>
                      <a:pt x="8" y="6"/>
                      <a:pt x="10" y="7"/>
                    </a:cubicBezTo>
                    <a:cubicBezTo>
                      <a:pt x="11" y="7"/>
                      <a:pt x="18" y="3"/>
                      <a:pt x="17" y="1"/>
                    </a:cubicBezTo>
                    <a:cubicBezTo>
                      <a:pt x="16" y="0"/>
                      <a:pt x="14" y="1"/>
                      <a:pt x="12" y="1"/>
                    </a:cubicBezTo>
                    <a:cubicBezTo>
                      <a:pt x="11" y="1"/>
                      <a:pt x="4" y="1"/>
                      <a:pt x="3" y="1"/>
                    </a:cubicBezTo>
                    <a:cubicBezTo>
                      <a:pt x="2" y="2"/>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104"/>
              <p:cNvSpPr>
                <a:spLocks/>
              </p:cNvSpPr>
              <p:nvPr/>
            </p:nvSpPr>
            <p:spPr bwMode="auto">
              <a:xfrm>
                <a:off x="6033" y="1029"/>
                <a:ext cx="18" cy="5"/>
              </a:xfrm>
              <a:custGeom>
                <a:avLst/>
                <a:gdLst>
                  <a:gd name="T0" fmla="*/ 1 w 13"/>
                  <a:gd name="T1" fmla="*/ 1 h 4"/>
                  <a:gd name="T2" fmla="*/ 2 w 13"/>
                  <a:gd name="T3" fmla="*/ 4 h 4"/>
                  <a:gd name="T4" fmla="*/ 7 w 13"/>
                  <a:gd name="T5" fmla="*/ 2 h 4"/>
                  <a:gd name="T6" fmla="*/ 11 w 13"/>
                  <a:gd name="T7" fmla="*/ 1 h 4"/>
                  <a:gd name="T8" fmla="*/ 3 w 13"/>
                  <a:gd name="T9" fmla="*/ 0 h 4"/>
                  <a:gd name="T10" fmla="*/ 1 w 13"/>
                  <a:gd name="T11" fmla="*/ 1 h 4"/>
                </a:gdLst>
                <a:ahLst/>
                <a:cxnLst>
                  <a:cxn ang="0">
                    <a:pos x="T0" y="T1"/>
                  </a:cxn>
                  <a:cxn ang="0">
                    <a:pos x="T2" y="T3"/>
                  </a:cxn>
                  <a:cxn ang="0">
                    <a:pos x="T4" y="T5"/>
                  </a:cxn>
                  <a:cxn ang="0">
                    <a:pos x="T6" y="T7"/>
                  </a:cxn>
                  <a:cxn ang="0">
                    <a:pos x="T8" y="T9"/>
                  </a:cxn>
                  <a:cxn ang="0">
                    <a:pos x="T10" y="T11"/>
                  </a:cxn>
                </a:cxnLst>
                <a:rect l="0" t="0" r="r" b="b"/>
                <a:pathLst>
                  <a:path w="13" h="4">
                    <a:moveTo>
                      <a:pt x="1" y="1"/>
                    </a:moveTo>
                    <a:cubicBezTo>
                      <a:pt x="2" y="2"/>
                      <a:pt x="2" y="4"/>
                      <a:pt x="2" y="4"/>
                    </a:cubicBezTo>
                    <a:cubicBezTo>
                      <a:pt x="2" y="4"/>
                      <a:pt x="6" y="3"/>
                      <a:pt x="7" y="2"/>
                    </a:cubicBezTo>
                    <a:cubicBezTo>
                      <a:pt x="8" y="0"/>
                      <a:pt x="10" y="1"/>
                      <a:pt x="11" y="1"/>
                    </a:cubicBezTo>
                    <a:cubicBezTo>
                      <a:pt x="13" y="1"/>
                      <a:pt x="5" y="0"/>
                      <a:pt x="3"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105"/>
              <p:cNvSpPr>
                <a:spLocks/>
              </p:cNvSpPr>
              <p:nvPr/>
            </p:nvSpPr>
            <p:spPr bwMode="auto">
              <a:xfrm>
                <a:off x="6022" y="1030"/>
                <a:ext cx="11" cy="7"/>
              </a:xfrm>
              <a:custGeom>
                <a:avLst/>
                <a:gdLst>
                  <a:gd name="T0" fmla="*/ 7 w 8"/>
                  <a:gd name="T1" fmla="*/ 4 h 5"/>
                  <a:gd name="T2" fmla="*/ 8 w 8"/>
                  <a:gd name="T3" fmla="*/ 1 h 5"/>
                  <a:gd name="T4" fmla="*/ 4 w 8"/>
                  <a:gd name="T5" fmla="*/ 0 h 5"/>
                  <a:gd name="T6" fmla="*/ 1 w 8"/>
                  <a:gd name="T7" fmla="*/ 3 h 5"/>
                  <a:gd name="T8" fmla="*/ 7 w 8"/>
                  <a:gd name="T9" fmla="*/ 4 h 5"/>
                </a:gdLst>
                <a:ahLst/>
                <a:cxnLst>
                  <a:cxn ang="0">
                    <a:pos x="T0" y="T1"/>
                  </a:cxn>
                  <a:cxn ang="0">
                    <a:pos x="T2" y="T3"/>
                  </a:cxn>
                  <a:cxn ang="0">
                    <a:pos x="T4" y="T5"/>
                  </a:cxn>
                  <a:cxn ang="0">
                    <a:pos x="T6" y="T7"/>
                  </a:cxn>
                  <a:cxn ang="0">
                    <a:pos x="T8" y="T9"/>
                  </a:cxn>
                </a:cxnLst>
                <a:rect l="0" t="0" r="r" b="b"/>
                <a:pathLst>
                  <a:path w="8" h="5">
                    <a:moveTo>
                      <a:pt x="7" y="4"/>
                    </a:moveTo>
                    <a:cubicBezTo>
                      <a:pt x="7" y="4"/>
                      <a:pt x="8" y="2"/>
                      <a:pt x="8" y="1"/>
                    </a:cubicBezTo>
                    <a:cubicBezTo>
                      <a:pt x="8" y="0"/>
                      <a:pt x="6" y="0"/>
                      <a:pt x="4" y="0"/>
                    </a:cubicBezTo>
                    <a:cubicBezTo>
                      <a:pt x="2" y="0"/>
                      <a:pt x="2" y="1"/>
                      <a:pt x="1" y="3"/>
                    </a:cubicBezTo>
                    <a:cubicBezTo>
                      <a:pt x="0" y="5"/>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106"/>
              <p:cNvSpPr>
                <a:spLocks/>
              </p:cNvSpPr>
              <p:nvPr/>
            </p:nvSpPr>
            <p:spPr bwMode="auto">
              <a:xfrm>
                <a:off x="5996" y="1027"/>
                <a:ext cx="10" cy="7"/>
              </a:xfrm>
              <a:custGeom>
                <a:avLst/>
                <a:gdLst>
                  <a:gd name="T0" fmla="*/ 5 w 7"/>
                  <a:gd name="T1" fmla="*/ 4 h 5"/>
                  <a:gd name="T2" fmla="*/ 4 w 7"/>
                  <a:gd name="T3" fmla="*/ 1 h 5"/>
                  <a:gd name="T4" fmla="*/ 1 w 7"/>
                  <a:gd name="T5" fmla="*/ 4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5" y="2"/>
                      <a:pt x="4" y="1"/>
                    </a:cubicBezTo>
                    <a:cubicBezTo>
                      <a:pt x="2" y="0"/>
                      <a:pt x="2" y="2"/>
                      <a:pt x="1" y="4"/>
                    </a:cubicBezTo>
                    <a:cubicBezTo>
                      <a:pt x="0" y="5"/>
                      <a:pt x="4"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107"/>
              <p:cNvSpPr>
                <a:spLocks/>
              </p:cNvSpPr>
              <p:nvPr/>
            </p:nvSpPr>
            <p:spPr bwMode="auto">
              <a:xfrm>
                <a:off x="5953" y="1019"/>
                <a:ext cx="37" cy="15"/>
              </a:xfrm>
              <a:custGeom>
                <a:avLst/>
                <a:gdLst>
                  <a:gd name="T0" fmla="*/ 13 w 27"/>
                  <a:gd name="T1" fmla="*/ 5 h 11"/>
                  <a:gd name="T2" fmla="*/ 7 w 27"/>
                  <a:gd name="T3" fmla="*/ 6 h 11"/>
                  <a:gd name="T4" fmla="*/ 3 w 27"/>
                  <a:gd name="T5" fmla="*/ 7 h 11"/>
                  <a:gd name="T6" fmla="*/ 6 w 27"/>
                  <a:gd name="T7" fmla="*/ 7 h 11"/>
                  <a:gd name="T8" fmla="*/ 5 w 27"/>
                  <a:gd name="T9" fmla="*/ 8 h 11"/>
                  <a:gd name="T10" fmla="*/ 1 w 27"/>
                  <a:gd name="T11" fmla="*/ 8 h 11"/>
                  <a:gd name="T12" fmla="*/ 0 w 27"/>
                  <a:gd name="T13" fmla="*/ 10 h 11"/>
                  <a:gd name="T14" fmla="*/ 1 w 27"/>
                  <a:gd name="T15" fmla="*/ 11 h 11"/>
                  <a:gd name="T16" fmla="*/ 4 w 27"/>
                  <a:gd name="T17" fmla="*/ 10 h 11"/>
                  <a:gd name="T18" fmla="*/ 5 w 27"/>
                  <a:gd name="T19" fmla="*/ 11 h 11"/>
                  <a:gd name="T20" fmla="*/ 10 w 27"/>
                  <a:gd name="T21" fmla="*/ 10 h 11"/>
                  <a:gd name="T22" fmla="*/ 10 w 27"/>
                  <a:gd name="T23" fmla="*/ 9 h 11"/>
                  <a:gd name="T24" fmla="*/ 13 w 27"/>
                  <a:gd name="T25" fmla="*/ 8 h 11"/>
                  <a:gd name="T26" fmla="*/ 16 w 27"/>
                  <a:gd name="T27" fmla="*/ 7 h 11"/>
                  <a:gd name="T28" fmla="*/ 23 w 27"/>
                  <a:gd name="T29" fmla="*/ 6 h 11"/>
                  <a:gd name="T30" fmla="*/ 26 w 27"/>
                  <a:gd name="T31" fmla="*/ 4 h 11"/>
                  <a:gd name="T32" fmla="*/ 23 w 27"/>
                  <a:gd name="T33" fmla="*/ 2 h 11"/>
                  <a:gd name="T34" fmla="*/ 20 w 27"/>
                  <a:gd name="T35" fmla="*/ 2 h 11"/>
                  <a:gd name="T36" fmla="*/ 17 w 27"/>
                  <a:gd name="T37" fmla="*/ 1 h 11"/>
                  <a:gd name="T38" fmla="*/ 12 w 27"/>
                  <a:gd name="T39" fmla="*/ 2 h 11"/>
                  <a:gd name="T40" fmla="*/ 15 w 27"/>
                  <a:gd name="T41" fmla="*/ 4 h 11"/>
                  <a:gd name="T42" fmla="*/ 13 w 27"/>
                  <a:gd name="T4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1">
                    <a:moveTo>
                      <a:pt x="13" y="5"/>
                    </a:moveTo>
                    <a:cubicBezTo>
                      <a:pt x="11" y="6"/>
                      <a:pt x="9" y="6"/>
                      <a:pt x="7" y="6"/>
                    </a:cubicBezTo>
                    <a:cubicBezTo>
                      <a:pt x="4" y="6"/>
                      <a:pt x="4" y="7"/>
                      <a:pt x="3" y="7"/>
                    </a:cubicBezTo>
                    <a:cubicBezTo>
                      <a:pt x="2" y="7"/>
                      <a:pt x="5" y="7"/>
                      <a:pt x="6" y="7"/>
                    </a:cubicBezTo>
                    <a:cubicBezTo>
                      <a:pt x="7" y="7"/>
                      <a:pt x="6" y="8"/>
                      <a:pt x="5" y="8"/>
                    </a:cubicBezTo>
                    <a:cubicBezTo>
                      <a:pt x="3" y="8"/>
                      <a:pt x="2" y="8"/>
                      <a:pt x="1" y="8"/>
                    </a:cubicBezTo>
                    <a:cubicBezTo>
                      <a:pt x="0" y="8"/>
                      <a:pt x="0" y="9"/>
                      <a:pt x="0" y="10"/>
                    </a:cubicBezTo>
                    <a:cubicBezTo>
                      <a:pt x="0" y="11"/>
                      <a:pt x="0" y="11"/>
                      <a:pt x="1" y="11"/>
                    </a:cubicBezTo>
                    <a:cubicBezTo>
                      <a:pt x="2" y="10"/>
                      <a:pt x="2" y="10"/>
                      <a:pt x="4" y="10"/>
                    </a:cubicBezTo>
                    <a:cubicBezTo>
                      <a:pt x="6" y="10"/>
                      <a:pt x="5" y="11"/>
                      <a:pt x="5" y="11"/>
                    </a:cubicBezTo>
                    <a:cubicBezTo>
                      <a:pt x="6" y="11"/>
                      <a:pt x="9" y="10"/>
                      <a:pt x="10" y="10"/>
                    </a:cubicBezTo>
                    <a:cubicBezTo>
                      <a:pt x="11" y="10"/>
                      <a:pt x="11" y="9"/>
                      <a:pt x="10" y="9"/>
                    </a:cubicBezTo>
                    <a:cubicBezTo>
                      <a:pt x="8" y="8"/>
                      <a:pt x="11" y="8"/>
                      <a:pt x="13" y="8"/>
                    </a:cubicBezTo>
                    <a:cubicBezTo>
                      <a:pt x="14" y="9"/>
                      <a:pt x="15" y="8"/>
                      <a:pt x="16" y="7"/>
                    </a:cubicBezTo>
                    <a:cubicBezTo>
                      <a:pt x="17" y="6"/>
                      <a:pt x="18" y="6"/>
                      <a:pt x="23" y="6"/>
                    </a:cubicBezTo>
                    <a:cubicBezTo>
                      <a:pt x="23" y="6"/>
                      <a:pt x="25" y="4"/>
                      <a:pt x="26" y="4"/>
                    </a:cubicBezTo>
                    <a:cubicBezTo>
                      <a:pt x="27" y="4"/>
                      <a:pt x="24" y="3"/>
                      <a:pt x="23" y="2"/>
                    </a:cubicBezTo>
                    <a:cubicBezTo>
                      <a:pt x="21" y="2"/>
                      <a:pt x="20" y="2"/>
                      <a:pt x="20" y="2"/>
                    </a:cubicBezTo>
                    <a:cubicBezTo>
                      <a:pt x="19" y="2"/>
                      <a:pt x="19" y="2"/>
                      <a:pt x="17" y="1"/>
                    </a:cubicBezTo>
                    <a:cubicBezTo>
                      <a:pt x="15" y="0"/>
                      <a:pt x="15" y="2"/>
                      <a:pt x="12" y="2"/>
                    </a:cubicBezTo>
                    <a:cubicBezTo>
                      <a:pt x="10" y="2"/>
                      <a:pt x="13" y="3"/>
                      <a:pt x="15" y="4"/>
                    </a:cubicBezTo>
                    <a:cubicBezTo>
                      <a:pt x="17" y="5"/>
                      <a:pt x="15" y="4"/>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108"/>
              <p:cNvSpPr>
                <a:spLocks/>
              </p:cNvSpPr>
              <p:nvPr/>
            </p:nvSpPr>
            <p:spPr bwMode="auto">
              <a:xfrm>
                <a:off x="5935" y="1020"/>
                <a:ext cx="31" cy="10"/>
              </a:xfrm>
              <a:custGeom>
                <a:avLst/>
                <a:gdLst>
                  <a:gd name="T0" fmla="*/ 6 w 22"/>
                  <a:gd name="T1" fmla="*/ 4 h 7"/>
                  <a:gd name="T2" fmla="*/ 8 w 22"/>
                  <a:gd name="T3" fmla="*/ 6 h 7"/>
                  <a:gd name="T4" fmla="*/ 10 w 22"/>
                  <a:gd name="T5" fmla="*/ 4 h 7"/>
                  <a:gd name="T6" fmla="*/ 15 w 22"/>
                  <a:gd name="T7" fmla="*/ 3 h 7"/>
                  <a:gd name="T8" fmla="*/ 18 w 22"/>
                  <a:gd name="T9" fmla="*/ 3 h 7"/>
                  <a:gd name="T10" fmla="*/ 21 w 22"/>
                  <a:gd name="T11" fmla="*/ 4 h 7"/>
                  <a:gd name="T12" fmla="*/ 22 w 22"/>
                  <a:gd name="T13" fmla="*/ 3 h 7"/>
                  <a:gd name="T14" fmla="*/ 20 w 22"/>
                  <a:gd name="T15" fmla="*/ 1 h 7"/>
                  <a:gd name="T16" fmla="*/ 15 w 22"/>
                  <a:gd name="T17" fmla="*/ 0 h 7"/>
                  <a:gd name="T18" fmla="*/ 12 w 22"/>
                  <a:gd name="T19" fmla="*/ 2 h 7"/>
                  <a:gd name="T20" fmla="*/ 6 w 22"/>
                  <a:gd name="T21" fmla="*/ 3 h 7"/>
                  <a:gd name="T22" fmla="*/ 2 w 22"/>
                  <a:gd name="T23" fmla="*/ 3 h 7"/>
                  <a:gd name="T24" fmla="*/ 6 w 22"/>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
                    <a:moveTo>
                      <a:pt x="6" y="4"/>
                    </a:moveTo>
                    <a:cubicBezTo>
                      <a:pt x="7" y="4"/>
                      <a:pt x="7" y="5"/>
                      <a:pt x="8" y="6"/>
                    </a:cubicBezTo>
                    <a:cubicBezTo>
                      <a:pt x="9" y="7"/>
                      <a:pt x="9" y="5"/>
                      <a:pt x="10" y="4"/>
                    </a:cubicBezTo>
                    <a:cubicBezTo>
                      <a:pt x="12" y="4"/>
                      <a:pt x="14" y="3"/>
                      <a:pt x="15" y="3"/>
                    </a:cubicBezTo>
                    <a:cubicBezTo>
                      <a:pt x="16" y="3"/>
                      <a:pt x="16" y="3"/>
                      <a:pt x="18" y="3"/>
                    </a:cubicBezTo>
                    <a:cubicBezTo>
                      <a:pt x="19" y="2"/>
                      <a:pt x="19" y="3"/>
                      <a:pt x="21" y="4"/>
                    </a:cubicBezTo>
                    <a:cubicBezTo>
                      <a:pt x="22" y="4"/>
                      <a:pt x="22" y="4"/>
                      <a:pt x="22" y="3"/>
                    </a:cubicBezTo>
                    <a:cubicBezTo>
                      <a:pt x="22" y="2"/>
                      <a:pt x="22" y="2"/>
                      <a:pt x="20" y="1"/>
                    </a:cubicBezTo>
                    <a:cubicBezTo>
                      <a:pt x="17" y="0"/>
                      <a:pt x="17" y="0"/>
                      <a:pt x="15" y="0"/>
                    </a:cubicBezTo>
                    <a:cubicBezTo>
                      <a:pt x="14" y="0"/>
                      <a:pt x="14" y="2"/>
                      <a:pt x="12" y="2"/>
                    </a:cubicBezTo>
                    <a:cubicBezTo>
                      <a:pt x="10" y="2"/>
                      <a:pt x="8" y="3"/>
                      <a:pt x="6" y="3"/>
                    </a:cubicBezTo>
                    <a:cubicBezTo>
                      <a:pt x="4" y="3"/>
                      <a:pt x="4" y="3"/>
                      <a:pt x="2" y="3"/>
                    </a:cubicBezTo>
                    <a:cubicBezTo>
                      <a:pt x="0" y="4"/>
                      <a:pt x="4"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109"/>
              <p:cNvSpPr>
                <a:spLocks/>
              </p:cNvSpPr>
              <p:nvPr/>
            </p:nvSpPr>
            <p:spPr bwMode="auto">
              <a:xfrm>
                <a:off x="6019" y="1023"/>
                <a:ext cx="13" cy="3"/>
              </a:xfrm>
              <a:custGeom>
                <a:avLst/>
                <a:gdLst>
                  <a:gd name="T0" fmla="*/ 4 w 9"/>
                  <a:gd name="T1" fmla="*/ 0 h 2"/>
                  <a:gd name="T2" fmla="*/ 6 w 9"/>
                  <a:gd name="T3" fmla="*/ 1 h 2"/>
                  <a:gd name="T4" fmla="*/ 4 w 9"/>
                  <a:gd name="T5" fmla="*/ 0 h 2"/>
                </a:gdLst>
                <a:ahLst/>
                <a:cxnLst>
                  <a:cxn ang="0">
                    <a:pos x="T0" y="T1"/>
                  </a:cxn>
                  <a:cxn ang="0">
                    <a:pos x="T2" y="T3"/>
                  </a:cxn>
                  <a:cxn ang="0">
                    <a:pos x="T4" y="T5"/>
                  </a:cxn>
                </a:cxnLst>
                <a:rect l="0" t="0" r="r" b="b"/>
                <a:pathLst>
                  <a:path w="9" h="2">
                    <a:moveTo>
                      <a:pt x="4" y="0"/>
                    </a:moveTo>
                    <a:cubicBezTo>
                      <a:pt x="0" y="0"/>
                      <a:pt x="3" y="1"/>
                      <a:pt x="6" y="1"/>
                    </a:cubicBezTo>
                    <a:cubicBezTo>
                      <a:pt x="8" y="2"/>
                      <a:pt x="9"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110"/>
              <p:cNvSpPr>
                <a:spLocks/>
              </p:cNvSpPr>
              <p:nvPr/>
            </p:nvSpPr>
            <p:spPr bwMode="auto">
              <a:xfrm>
                <a:off x="6004" y="1020"/>
                <a:ext cx="21" cy="4"/>
              </a:xfrm>
              <a:custGeom>
                <a:avLst/>
                <a:gdLst>
                  <a:gd name="T0" fmla="*/ 9 w 15"/>
                  <a:gd name="T1" fmla="*/ 2 h 3"/>
                  <a:gd name="T2" fmla="*/ 6 w 15"/>
                  <a:gd name="T3" fmla="*/ 0 h 3"/>
                  <a:gd name="T4" fmla="*/ 9 w 15"/>
                  <a:gd name="T5" fmla="*/ 2 h 3"/>
                </a:gdLst>
                <a:ahLst/>
                <a:cxnLst>
                  <a:cxn ang="0">
                    <a:pos x="T0" y="T1"/>
                  </a:cxn>
                  <a:cxn ang="0">
                    <a:pos x="T2" y="T3"/>
                  </a:cxn>
                  <a:cxn ang="0">
                    <a:pos x="T4" y="T5"/>
                  </a:cxn>
                </a:cxnLst>
                <a:rect l="0" t="0" r="r" b="b"/>
                <a:pathLst>
                  <a:path w="15" h="3">
                    <a:moveTo>
                      <a:pt x="9" y="2"/>
                    </a:moveTo>
                    <a:cubicBezTo>
                      <a:pt x="15" y="2"/>
                      <a:pt x="12" y="0"/>
                      <a:pt x="6" y="0"/>
                    </a:cubicBezTo>
                    <a:cubicBezTo>
                      <a:pt x="0" y="0"/>
                      <a:pt x="6"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111"/>
              <p:cNvSpPr>
                <a:spLocks/>
              </p:cNvSpPr>
              <p:nvPr/>
            </p:nvSpPr>
            <p:spPr bwMode="auto">
              <a:xfrm>
                <a:off x="6011" y="1016"/>
                <a:ext cx="29" cy="7"/>
              </a:xfrm>
              <a:custGeom>
                <a:avLst/>
                <a:gdLst>
                  <a:gd name="T0" fmla="*/ 11 w 21"/>
                  <a:gd name="T1" fmla="*/ 3 h 5"/>
                  <a:gd name="T2" fmla="*/ 16 w 21"/>
                  <a:gd name="T3" fmla="*/ 5 h 5"/>
                  <a:gd name="T4" fmla="*/ 18 w 21"/>
                  <a:gd name="T5" fmla="*/ 4 h 5"/>
                  <a:gd name="T6" fmla="*/ 17 w 21"/>
                  <a:gd name="T7" fmla="*/ 2 h 5"/>
                  <a:gd name="T8" fmla="*/ 20 w 21"/>
                  <a:gd name="T9" fmla="*/ 2 h 5"/>
                  <a:gd name="T10" fmla="*/ 13 w 21"/>
                  <a:gd name="T11" fmla="*/ 1 h 5"/>
                  <a:gd name="T12" fmla="*/ 8 w 21"/>
                  <a:gd name="T13" fmla="*/ 1 h 5"/>
                  <a:gd name="T14" fmla="*/ 2 w 21"/>
                  <a:gd name="T15" fmla="*/ 1 h 5"/>
                  <a:gd name="T16" fmla="*/ 5 w 21"/>
                  <a:gd name="T17" fmla="*/ 2 h 5"/>
                  <a:gd name="T18" fmla="*/ 11 w 21"/>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
                    <a:moveTo>
                      <a:pt x="11" y="3"/>
                    </a:moveTo>
                    <a:cubicBezTo>
                      <a:pt x="12" y="4"/>
                      <a:pt x="15" y="5"/>
                      <a:pt x="16" y="5"/>
                    </a:cubicBezTo>
                    <a:cubicBezTo>
                      <a:pt x="18" y="5"/>
                      <a:pt x="17" y="4"/>
                      <a:pt x="18" y="4"/>
                    </a:cubicBezTo>
                    <a:cubicBezTo>
                      <a:pt x="20" y="4"/>
                      <a:pt x="18" y="3"/>
                      <a:pt x="17" y="2"/>
                    </a:cubicBezTo>
                    <a:cubicBezTo>
                      <a:pt x="16" y="2"/>
                      <a:pt x="21" y="2"/>
                      <a:pt x="20" y="2"/>
                    </a:cubicBezTo>
                    <a:cubicBezTo>
                      <a:pt x="19" y="1"/>
                      <a:pt x="14" y="1"/>
                      <a:pt x="13" y="1"/>
                    </a:cubicBezTo>
                    <a:cubicBezTo>
                      <a:pt x="11" y="0"/>
                      <a:pt x="10" y="1"/>
                      <a:pt x="8" y="1"/>
                    </a:cubicBezTo>
                    <a:cubicBezTo>
                      <a:pt x="6" y="1"/>
                      <a:pt x="4" y="1"/>
                      <a:pt x="2" y="1"/>
                    </a:cubicBezTo>
                    <a:cubicBezTo>
                      <a:pt x="0" y="1"/>
                      <a:pt x="3" y="2"/>
                      <a:pt x="5" y="2"/>
                    </a:cubicBezTo>
                    <a:cubicBezTo>
                      <a:pt x="7" y="2"/>
                      <a:pt x="9" y="3"/>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112"/>
              <p:cNvSpPr>
                <a:spLocks/>
              </p:cNvSpPr>
              <p:nvPr/>
            </p:nvSpPr>
            <p:spPr bwMode="auto">
              <a:xfrm>
                <a:off x="6040" y="1020"/>
                <a:ext cx="8" cy="3"/>
              </a:xfrm>
              <a:custGeom>
                <a:avLst/>
                <a:gdLst>
                  <a:gd name="T0" fmla="*/ 4 w 6"/>
                  <a:gd name="T1" fmla="*/ 2 h 2"/>
                  <a:gd name="T2" fmla="*/ 2 w 6"/>
                  <a:gd name="T3" fmla="*/ 0 h 2"/>
                  <a:gd name="T4" fmla="*/ 4 w 6"/>
                  <a:gd name="T5" fmla="*/ 2 h 2"/>
                </a:gdLst>
                <a:ahLst/>
                <a:cxnLst>
                  <a:cxn ang="0">
                    <a:pos x="T0" y="T1"/>
                  </a:cxn>
                  <a:cxn ang="0">
                    <a:pos x="T2" y="T3"/>
                  </a:cxn>
                  <a:cxn ang="0">
                    <a:pos x="T4" y="T5"/>
                  </a:cxn>
                </a:cxnLst>
                <a:rect l="0" t="0" r="r" b="b"/>
                <a:pathLst>
                  <a:path w="6" h="2">
                    <a:moveTo>
                      <a:pt x="4" y="2"/>
                    </a:moveTo>
                    <a:cubicBezTo>
                      <a:pt x="6" y="2"/>
                      <a:pt x="4" y="0"/>
                      <a:pt x="2" y="0"/>
                    </a:cubicBezTo>
                    <a:cubicBezTo>
                      <a:pt x="0" y="0"/>
                      <a:pt x="2"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113"/>
              <p:cNvSpPr>
                <a:spLocks/>
              </p:cNvSpPr>
              <p:nvPr/>
            </p:nvSpPr>
            <p:spPr bwMode="auto">
              <a:xfrm>
                <a:off x="6041" y="1018"/>
                <a:ext cx="3" cy="2"/>
              </a:xfrm>
              <a:custGeom>
                <a:avLst/>
                <a:gdLst>
                  <a:gd name="T0" fmla="*/ 0 w 2"/>
                  <a:gd name="T1" fmla="*/ 1 h 2"/>
                  <a:gd name="T2" fmla="*/ 1 w 2"/>
                  <a:gd name="T3" fmla="*/ 1 h 2"/>
                  <a:gd name="T4" fmla="*/ 2 w 2"/>
                  <a:gd name="T5" fmla="*/ 0 h 2"/>
                  <a:gd name="T6" fmla="*/ 0 w 2"/>
                  <a:gd name="T7" fmla="*/ 1 h 2"/>
                </a:gdLst>
                <a:ahLst/>
                <a:cxnLst>
                  <a:cxn ang="0">
                    <a:pos x="T0" y="T1"/>
                  </a:cxn>
                  <a:cxn ang="0">
                    <a:pos x="T2" y="T3"/>
                  </a:cxn>
                  <a:cxn ang="0">
                    <a:pos x="T4" y="T5"/>
                  </a:cxn>
                  <a:cxn ang="0">
                    <a:pos x="T6" y="T7"/>
                  </a:cxn>
                </a:cxnLst>
                <a:rect l="0" t="0" r="r" b="b"/>
                <a:pathLst>
                  <a:path w="2" h="2">
                    <a:moveTo>
                      <a:pt x="0" y="1"/>
                    </a:moveTo>
                    <a:cubicBezTo>
                      <a:pt x="1" y="1"/>
                      <a:pt x="1" y="1"/>
                      <a:pt x="1" y="1"/>
                    </a:cubicBezTo>
                    <a:cubicBezTo>
                      <a:pt x="2" y="2"/>
                      <a:pt x="2" y="1"/>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114"/>
              <p:cNvSpPr>
                <a:spLocks/>
              </p:cNvSpPr>
              <p:nvPr/>
            </p:nvSpPr>
            <p:spPr bwMode="auto">
              <a:xfrm>
                <a:off x="6022" y="1009"/>
                <a:ext cx="23" cy="7"/>
              </a:xfrm>
              <a:custGeom>
                <a:avLst/>
                <a:gdLst>
                  <a:gd name="T0" fmla="*/ 4 w 17"/>
                  <a:gd name="T1" fmla="*/ 3 h 5"/>
                  <a:gd name="T2" fmla="*/ 7 w 17"/>
                  <a:gd name="T3" fmla="*/ 3 h 5"/>
                  <a:gd name="T4" fmla="*/ 10 w 17"/>
                  <a:gd name="T5" fmla="*/ 5 h 5"/>
                  <a:gd name="T6" fmla="*/ 12 w 17"/>
                  <a:gd name="T7" fmla="*/ 5 h 5"/>
                  <a:gd name="T8" fmla="*/ 10 w 17"/>
                  <a:gd name="T9" fmla="*/ 3 h 5"/>
                  <a:gd name="T10" fmla="*/ 15 w 17"/>
                  <a:gd name="T11" fmla="*/ 2 h 5"/>
                  <a:gd name="T12" fmla="*/ 15 w 17"/>
                  <a:gd name="T13" fmla="*/ 1 h 5"/>
                  <a:gd name="T14" fmla="*/ 9 w 17"/>
                  <a:gd name="T15" fmla="*/ 0 h 5"/>
                  <a:gd name="T16" fmla="*/ 10 w 17"/>
                  <a:gd name="T17" fmla="*/ 1 h 5"/>
                  <a:gd name="T18" fmla="*/ 9 w 17"/>
                  <a:gd name="T19" fmla="*/ 2 h 5"/>
                  <a:gd name="T20" fmla="*/ 3 w 17"/>
                  <a:gd name="T21" fmla="*/ 3 h 5"/>
                  <a:gd name="T22" fmla="*/ 0 w 17"/>
                  <a:gd name="T23" fmla="*/ 4 h 5"/>
                  <a:gd name="T24" fmla="*/ 4 w 17"/>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5">
                    <a:moveTo>
                      <a:pt x="4" y="3"/>
                    </a:moveTo>
                    <a:cubicBezTo>
                      <a:pt x="5" y="3"/>
                      <a:pt x="6" y="3"/>
                      <a:pt x="7" y="3"/>
                    </a:cubicBezTo>
                    <a:cubicBezTo>
                      <a:pt x="8" y="3"/>
                      <a:pt x="9" y="5"/>
                      <a:pt x="10" y="5"/>
                    </a:cubicBezTo>
                    <a:cubicBezTo>
                      <a:pt x="10" y="5"/>
                      <a:pt x="11" y="5"/>
                      <a:pt x="12" y="5"/>
                    </a:cubicBezTo>
                    <a:cubicBezTo>
                      <a:pt x="11" y="5"/>
                      <a:pt x="9" y="3"/>
                      <a:pt x="10" y="3"/>
                    </a:cubicBezTo>
                    <a:cubicBezTo>
                      <a:pt x="11" y="3"/>
                      <a:pt x="13" y="2"/>
                      <a:pt x="15" y="2"/>
                    </a:cubicBezTo>
                    <a:cubicBezTo>
                      <a:pt x="17" y="1"/>
                      <a:pt x="17" y="1"/>
                      <a:pt x="15" y="1"/>
                    </a:cubicBezTo>
                    <a:cubicBezTo>
                      <a:pt x="13" y="0"/>
                      <a:pt x="12" y="0"/>
                      <a:pt x="9" y="0"/>
                    </a:cubicBezTo>
                    <a:cubicBezTo>
                      <a:pt x="7" y="0"/>
                      <a:pt x="9" y="1"/>
                      <a:pt x="10" y="1"/>
                    </a:cubicBezTo>
                    <a:cubicBezTo>
                      <a:pt x="11" y="1"/>
                      <a:pt x="11" y="2"/>
                      <a:pt x="9" y="2"/>
                    </a:cubicBezTo>
                    <a:cubicBezTo>
                      <a:pt x="7" y="2"/>
                      <a:pt x="5" y="3"/>
                      <a:pt x="3" y="3"/>
                    </a:cubicBezTo>
                    <a:cubicBezTo>
                      <a:pt x="1" y="3"/>
                      <a:pt x="1" y="3"/>
                      <a:pt x="0" y="4"/>
                    </a:cubicBezTo>
                    <a:cubicBezTo>
                      <a:pt x="0" y="4"/>
                      <a:pt x="3"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115"/>
              <p:cNvSpPr>
                <a:spLocks/>
              </p:cNvSpPr>
              <p:nvPr/>
            </p:nvSpPr>
            <p:spPr bwMode="auto">
              <a:xfrm>
                <a:off x="6072" y="1007"/>
                <a:ext cx="16" cy="1"/>
              </a:xfrm>
              <a:custGeom>
                <a:avLst/>
                <a:gdLst>
                  <a:gd name="T0" fmla="*/ 10 w 12"/>
                  <a:gd name="T1" fmla="*/ 1 h 1"/>
                  <a:gd name="T2" fmla="*/ 3 w 12"/>
                  <a:gd name="T3" fmla="*/ 0 h 1"/>
                  <a:gd name="T4" fmla="*/ 10 w 12"/>
                  <a:gd name="T5" fmla="*/ 1 h 1"/>
                </a:gdLst>
                <a:ahLst/>
                <a:cxnLst>
                  <a:cxn ang="0">
                    <a:pos x="T0" y="T1"/>
                  </a:cxn>
                  <a:cxn ang="0">
                    <a:pos x="T2" y="T3"/>
                  </a:cxn>
                  <a:cxn ang="0">
                    <a:pos x="T4" y="T5"/>
                  </a:cxn>
                </a:cxnLst>
                <a:rect l="0" t="0" r="r" b="b"/>
                <a:pathLst>
                  <a:path w="12" h="1">
                    <a:moveTo>
                      <a:pt x="10" y="1"/>
                    </a:moveTo>
                    <a:cubicBezTo>
                      <a:pt x="12" y="0"/>
                      <a:pt x="6" y="0"/>
                      <a:pt x="3" y="0"/>
                    </a:cubicBezTo>
                    <a:cubicBezTo>
                      <a:pt x="0" y="0"/>
                      <a:pt x="9" y="1"/>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116"/>
              <p:cNvSpPr>
                <a:spLocks/>
              </p:cNvSpPr>
              <p:nvPr/>
            </p:nvSpPr>
            <p:spPr bwMode="auto">
              <a:xfrm>
                <a:off x="6041" y="1002"/>
                <a:ext cx="11" cy="3"/>
              </a:xfrm>
              <a:custGeom>
                <a:avLst/>
                <a:gdLst>
                  <a:gd name="T0" fmla="*/ 4 w 8"/>
                  <a:gd name="T1" fmla="*/ 2 h 2"/>
                  <a:gd name="T2" fmla="*/ 6 w 8"/>
                  <a:gd name="T3" fmla="*/ 1 h 2"/>
                  <a:gd name="T4" fmla="*/ 0 w 8"/>
                  <a:gd name="T5" fmla="*/ 1 h 2"/>
                  <a:gd name="T6" fmla="*/ 4 w 8"/>
                  <a:gd name="T7" fmla="*/ 2 h 2"/>
                </a:gdLst>
                <a:ahLst/>
                <a:cxnLst>
                  <a:cxn ang="0">
                    <a:pos x="T0" y="T1"/>
                  </a:cxn>
                  <a:cxn ang="0">
                    <a:pos x="T2" y="T3"/>
                  </a:cxn>
                  <a:cxn ang="0">
                    <a:pos x="T4" y="T5"/>
                  </a:cxn>
                  <a:cxn ang="0">
                    <a:pos x="T6" y="T7"/>
                  </a:cxn>
                </a:cxnLst>
                <a:rect l="0" t="0" r="r" b="b"/>
                <a:pathLst>
                  <a:path w="8" h="2">
                    <a:moveTo>
                      <a:pt x="4" y="2"/>
                    </a:moveTo>
                    <a:cubicBezTo>
                      <a:pt x="5" y="2"/>
                      <a:pt x="8" y="1"/>
                      <a:pt x="6" y="1"/>
                    </a:cubicBezTo>
                    <a:cubicBezTo>
                      <a:pt x="4" y="1"/>
                      <a:pt x="0" y="0"/>
                      <a:pt x="0" y="1"/>
                    </a:cubicBezTo>
                    <a:cubicBezTo>
                      <a:pt x="0" y="2"/>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117"/>
              <p:cNvSpPr>
                <a:spLocks/>
              </p:cNvSpPr>
              <p:nvPr/>
            </p:nvSpPr>
            <p:spPr bwMode="auto">
              <a:xfrm>
                <a:off x="6054" y="1016"/>
                <a:ext cx="18" cy="4"/>
              </a:xfrm>
              <a:custGeom>
                <a:avLst/>
                <a:gdLst>
                  <a:gd name="T0" fmla="*/ 11 w 13"/>
                  <a:gd name="T1" fmla="*/ 1 h 3"/>
                  <a:gd name="T2" fmla="*/ 3 w 13"/>
                  <a:gd name="T3" fmla="*/ 1 h 3"/>
                  <a:gd name="T4" fmla="*/ 8 w 13"/>
                  <a:gd name="T5" fmla="*/ 3 h 3"/>
                  <a:gd name="T6" fmla="*/ 11 w 13"/>
                  <a:gd name="T7" fmla="*/ 1 h 3"/>
                </a:gdLst>
                <a:ahLst/>
                <a:cxnLst>
                  <a:cxn ang="0">
                    <a:pos x="T0" y="T1"/>
                  </a:cxn>
                  <a:cxn ang="0">
                    <a:pos x="T2" y="T3"/>
                  </a:cxn>
                  <a:cxn ang="0">
                    <a:pos x="T4" y="T5"/>
                  </a:cxn>
                  <a:cxn ang="0">
                    <a:pos x="T6" y="T7"/>
                  </a:cxn>
                </a:cxnLst>
                <a:rect l="0" t="0" r="r" b="b"/>
                <a:pathLst>
                  <a:path w="13" h="3">
                    <a:moveTo>
                      <a:pt x="11" y="1"/>
                    </a:moveTo>
                    <a:cubicBezTo>
                      <a:pt x="13" y="0"/>
                      <a:pt x="6" y="1"/>
                      <a:pt x="3" y="1"/>
                    </a:cubicBezTo>
                    <a:cubicBezTo>
                      <a:pt x="0" y="2"/>
                      <a:pt x="4" y="3"/>
                      <a:pt x="8" y="3"/>
                    </a:cubicBezTo>
                    <a:cubicBezTo>
                      <a:pt x="12" y="3"/>
                      <a:pt x="10" y="1"/>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118"/>
              <p:cNvSpPr>
                <a:spLocks/>
              </p:cNvSpPr>
              <p:nvPr/>
            </p:nvSpPr>
            <p:spPr bwMode="auto">
              <a:xfrm>
                <a:off x="6047" y="1035"/>
                <a:ext cx="9" cy="3"/>
              </a:xfrm>
              <a:custGeom>
                <a:avLst/>
                <a:gdLst>
                  <a:gd name="T0" fmla="*/ 3 w 7"/>
                  <a:gd name="T1" fmla="*/ 2 h 2"/>
                  <a:gd name="T2" fmla="*/ 2 w 7"/>
                  <a:gd name="T3" fmla="*/ 0 h 2"/>
                  <a:gd name="T4" fmla="*/ 3 w 7"/>
                  <a:gd name="T5" fmla="*/ 2 h 2"/>
                </a:gdLst>
                <a:ahLst/>
                <a:cxnLst>
                  <a:cxn ang="0">
                    <a:pos x="T0" y="T1"/>
                  </a:cxn>
                  <a:cxn ang="0">
                    <a:pos x="T2" y="T3"/>
                  </a:cxn>
                  <a:cxn ang="0">
                    <a:pos x="T4" y="T5"/>
                  </a:cxn>
                </a:cxnLst>
                <a:rect l="0" t="0" r="r" b="b"/>
                <a:pathLst>
                  <a:path w="7" h="2">
                    <a:moveTo>
                      <a:pt x="3" y="2"/>
                    </a:moveTo>
                    <a:cubicBezTo>
                      <a:pt x="7" y="2"/>
                      <a:pt x="5" y="0"/>
                      <a:pt x="2" y="0"/>
                    </a:cubicBezTo>
                    <a:cubicBezTo>
                      <a:pt x="0" y="0"/>
                      <a:pt x="2"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119"/>
              <p:cNvSpPr>
                <a:spLocks/>
              </p:cNvSpPr>
              <p:nvPr/>
            </p:nvSpPr>
            <p:spPr bwMode="auto">
              <a:xfrm>
                <a:off x="6204" y="1019"/>
                <a:ext cx="12" cy="4"/>
              </a:xfrm>
              <a:custGeom>
                <a:avLst/>
                <a:gdLst>
                  <a:gd name="T0" fmla="*/ 5 w 9"/>
                  <a:gd name="T1" fmla="*/ 3 h 3"/>
                  <a:gd name="T2" fmla="*/ 8 w 9"/>
                  <a:gd name="T3" fmla="*/ 1 h 3"/>
                  <a:gd name="T4" fmla="*/ 2 w 9"/>
                  <a:gd name="T5" fmla="*/ 1 h 3"/>
                  <a:gd name="T6" fmla="*/ 5 w 9"/>
                  <a:gd name="T7" fmla="*/ 3 h 3"/>
                </a:gdLst>
                <a:ahLst/>
                <a:cxnLst>
                  <a:cxn ang="0">
                    <a:pos x="T0" y="T1"/>
                  </a:cxn>
                  <a:cxn ang="0">
                    <a:pos x="T2" y="T3"/>
                  </a:cxn>
                  <a:cxn ang="0">
                    <a:pos x="T4" y="T5"/>
                  </a:cxn>
                  <a:cxn ang="0">
                    <a:pos x="T6" y="T7"/>
                  </a:cxn>
                </a:cxnLst>
                <a:rect l="0" t="0" r="r" b="b"/>
                <a:pathLst>
                  <a:path w="9" h="3">
                    <a:moveTo>
                      <a:pt x="5" y="3"/>
                    </a:moveTo>
                    <a:cubicBezTo>
                      <a:pt x="5" y="3"/>
                      <a:pt x="7" y="2"/>
                      <a:pt x="8" y="1"/>
                    </a:cubicBezTo>
                    <a:cubicBezTo>
                      <a:pt x="9" y="1"/>
                      <a:pt x="5" y="0"/>
                      <a:pt x="2" y="1"/>
                    </a:cubicBezTo>
                    <a:cubicBezTo>
                      <a:pt x="0" y="2"/>
                      <a:pt x="2"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120"/>
              <p:cNvSpPr>
                <a:spLocks/>
              </p:cNvSpPr>
              <p:nvPr/>
            </p:nvSpPr>
            <p:spPr bwMode="auto">
              <a:xfrm>
                <a:off x="6289" y="1015"/>
                <a:ext cx="8" cy="4"/>
              </a:xfrm>
              <a:custGeom>
                <a:avLst/>
                <a:gdLst>
                  <a:gd name="T0" fmla="*/ 6 w 6"/>
                  <a:gd name="T1" fmla="*/ 1 h 3"/>
                  <a:gd name="T2" fmla="*/ 0 w 6"/>
                  <a:gd name="T3" fmla="*/ 1 h 3"/>
                  <a:gd name="T4" fmla="*/ 6 w 6"/>
                  <a:gd name="T5" fmla="*/ 1 h 3"/>
                </a:gdLst>
                <a:ahLst/>
                <a:cxnLst>
                  <a:cxn ang="0">
                    <a:pos x="T0" y="T1"/>
                  </a:cxn>
                  <a:cxn ang="0">
                    <a:pos x="T2" y="T3"/>
                  </a:cxn>
                  <a:cxn ang="0">
                    <a:pos x="T4" y="T5"/>
                  </a:cxn>
                </a:cxnLst>
                <a:rect l="0" t="0" r="r" b="b"/>
                <a:pathLst>
                  <a:path w="6" h="3">
                    <a:moveTo>
                      <a:pt x="6" y="1"/>
                    </a:moveTo>
                    <a:cubicBezTo>
                      <a:pt x="6" y="0"/>
                      <a:pt x="0" y="0"/>
                      <a:pt x="0" y="1"/>
                    </a:cubicBezTo>
                    <a:cubicBezTo>
                      <a:pt x="0" y="2"/>
                      <a:pt x="6" y="3"/>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121"/>
              <p:cNvSpPr>
                <a:spLocks/>
              </p:cNvSpPr>
              <p:nvPr/>
            </p:nvSpPr>
            <p:spPr bwMode="auto">
              <a:xfrm>
                <a:off x="6201" y="1151"/>
                <a:ext cx="8" cy="6"/>
              </a:xfrm>
              <a:custGeom>
                <a:avLst/>
                <a:gdLst>
                  <a:gd name="T0" fmla="*/ 4 w 6"/>
                  <a:gd name="T1" fmla="*/ 1 h 4"/>
                  <a:gd name="T2" fmla="*/ 1 w 6"/>
                  <a:gd name="T3" fmla="*/ 2 h 4"/>
                  <a:gd name="T4" fmla="*/ 5 w 6"/>
                  <a:gd name="T5" fmla="*/ 4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2" y="0"/>
                      <a:pt x="1" y="2"/>
                    </a:cubicBezTo>
                    <a:cubicBezTo>
                      <a:pt x="0" y="3"/>
                      <a:pt x="3" y="4"/>
                      <a:pt x="5" y="4"/>
                    </a:cubicBezTo>
                    <a:cubicBezTo>
                      <a:pt x="6" y="4"/>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122"/>
              <p:cNvSpPr>
                <a:spLocks/>
              </p:cNvSpPr>
              <p:nvPr/>
            </p:nvSpPr>
            <p:spPr bwMode="auto">
              <a:xfrm>
                <a:off x="6959" y="2003"/>
                <a:ext cx="12" cy="8"/>
              </a:xfrm>
              <a:custGeom>
                <a:avLst/>
                <a:gdLst>
                  <a:gd name="T0" fmla="*/ 6 w 9"/>
                  <a:gd name="T1" fmla="*/ 0 h 6"/>
                  <a:gd name="T2" fmla="*/ 2 w 9"/>
                  <a:gd name="T3" fmla="*/ 3 h 6"/>
                  <a:gd name="T4" fmla="*/ 9 w 9"/>
                  <a:gd name="T5" fmla="*/ 4 h 6"/>
                  <a:gd name="T6" fmla="*/ 6 w 9"/>
                  <a:gd name="T7" fmla="*/ 0 h 6"/>
                </a:gdLst>
                <a:ahLst/>
                <a:cxnLst>
                  <a:cxn ang="0">
                    <a:pos x="T0" y="T1"/>
                  </a:cxn>
                  <a:cxn ang="0">
                    <a:pos x="T2" y="T3"/>
                  </a:cxn>
                  <a:cxn ang="0">
                    <a:pos x="T4" y="T5"/>
                  </a:cxn>
                  <a:cxn ang="0">
                    <a:pos x="T6" y="T7"/>
                  </a:cxn>
                </a:cxnLst>
                <a:rect l="0" t="0" r="r" b="b"/>
                <a:pathLst>
                  <a:path w="9" h="6">
                    <a:moveTo>
                      <a:pt x="6" y="0"/>
                    </a:moveTo>
                    <a:cubicBezTo>
                      <a:pt x="3" y="0"/>
                      <a:pt x="0" y="2"/>
                      <a:pt x="2" y="3"/>
                    </a:cubicBezTo>
                    <a:cubicBezTo>
                      <a:pt x="3" y="4"/>
                      <a:pt x="8" y="6"/>
                      <a:pt x="9" y="4"/>
                    </a:cubicBezTo>
                    <a:cubicBezTo>
                      <a:pt x="9" y="1"/>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123"/>
              <p:cNvSpPr>
                <a:spLocks/>
              </p:cNvSpPr>
              <p:nvPr/>
            </p:nvSpPr>
            <p:spPr bwMode="auto">
              <a:xfrm>
                <a:off x="6971" y="1992"/>
                <a:ext cx="13" cy="8"/>
              </a:xfrm>
              <a:custGeom>
                <a:avLst/>
                <a:gdLst>
                  <a:gd name="T0" fmla="*/ 8 w 9"/>
                  <a:gd name="T1" fmla="*/ 1 h 6"/>
                  <a:gd name="T2" fmla="*/ 6 w 9"/>
                  <a:gd name="T3" fmla="*/ 1 h 6"/>
                  <a:gd name="T4" fmla="*/ 0 w 9"/>
                  <a:gd name="T5" fmla="*/ 5 h 6"/>
                  <a:gd name="T6" fmla="*/ 5 w 9"/>
                  <a:gd name="T7" fmla="*/ 4 h 6"/>
                  <a:gd name="T8" fmla="*/ 8 w 9"/>
                  <a:gd name="T9" fmla="*/ 3 h 6"/>
                  <a:gd name="T10" fmla="*/ 8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8" y="1"/>
                    </a:moveTo>
                    <a:cubicBezTo>
                      <a:pt x="9" y="1"/>
                      <a:pt x="7" y="0"/>
                      <a:pt x="6" y="1"/>
                    </a:cubicBezTo>
                    <a:cubicBezTo>
                      <a:pt x="4" y="2"/>
                      <a:pt x="0" y="4"/>
                      <a:pt x="0" y="5"/>
                    </a:cubicBezTo>
                    <a:cubicBezTo>
                      <a:pt x="0" y="6"/>
                      <a:pt x="3" y="4"/>
                      <a:pt x="5" y="4"/>
                    </a:cubicBezTo>
                    <a:cubicBezTo>
                      <a:pt x="6" y="4"/>
                      <a:pt x="8" y="3"/>
                      <a:pt x="8" y="3"/>
                    </a:cubicBezTo>
                    <a:cubicBezTo>
                      <a:pt x="8" y="2"/>
                      <a:pt x="7"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124"/>
              <p:cNvSpPr>
                <a:spLocks/>
              </p:cNvSpPr>
              <p:nvPr/>
            </p:nvSpPr>
            <p:spPr bwMode="auto">
              <a:xfrm>
                <a:off x="5655" y="1500"/>
                <a:ext cx="8" cy="19"/>
              </a:xfrm>
              <a:custGeom>
                <a:avLst/>
                <a:gdLst>
                  <a:gd name="T0" fmla="*/ 5 w 6"/>
                  <a:gd name="T1" fmla="*/ 2 h 14"/>
                  <a:gd name="T2" fmla="*/ 0 w 6"/>
                  <a:gd name="T3" fmla="*/ 6 h 14"/>
                  <a:gd name="T4" fmla="*/ 3 w 6"/>
                  <a:gd name="T5" fmla="*/ 12 h 14"/>
                  <a:gd name="T6" fmla="*/ 5 w 6"/>
                  <a:gd name="T7" fmla="*/ 9 h 14"/>
                  <a:gd name="T8" fmla="*/ 5 w 6"/>
                  <a:gd name="T9" fmla="*/ 2 h 14"/>
                </a:gdLst>
                <a:ahLst/>
                <a:cxnLst>
                  <a:cxn ang="0">
                    <a:pos x="T0" y="T1"/>
                  </a:cxn>
                  <a:cxn ang="0">
                    <a:pos x="T2" y="T3"/>
                  </a:cxn>
                  <a:cxn ang="0">
                    <a:pos x="T4" y="T5"/>
                  </a:cxn>
                  <a:cxn ang="0">
                    <a:pos x="T6" y="T7"/>
                  </a:cxn>
                  <a:cxn ang="0">
                    <a:pos x="T8" y="T9"/>
                  </a:cxn>
                </a:cxnLst>
                <a:rect l="0" t="0" r="r" b="b"/>
                <a:pathLst>
                  <a:path w="6" h="14">
                    <a:moveTo>
                      <a:pt x="5" y="2"/>
                    </a:moveTo>
                    <a:cubicBezTo>
                      <a:pt x="5" y="0"/>
                      <a:pt x="1" y="3"/>
                      <a:pt x="0" y="6"/>
                    </a:cubicBezTo>
                    <a:cubicBezTo>
                      <a:pt x="0" y="8"/>
                      <a:pt x="1" y="10"/>
                      <a:pt x="3" y="12"/>
                    </a:cubicBezTo>
                    <a:cubicBezTo>
                      <a:pt x="5" y="14"/>
                      <a:pt x="4" y="10"/>
                      <a:pt x="5" y="9"/>
                    </a:cubicBezTo>
                    <a:cubicBezTo>
                      <a:pt x="6" y="7"/>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125"/>
              <p:cNvSpPr>
                <a:spLocks/>
              </p:cNvSpPr>
              <p:nvPr/>
            </p:nvSpPr>
            <p:spPr bwMode="auto">
              <a:xfrm>
                <a:off x="5651" y="1518"/>
                <a:ext cx="14" cy="22"/>
              </a:xfrm>
              <a:custGeom>
                <a:avLst/>
                <a:gdLst>
                  <a:gd name="T0" fmla="*/ 2 w 10"/>
                  <a:gd name="T1" fmla="*/ 3 h 16"/>
                  <a:gd name="T2" fmla="*/ 0 w 10"/>
                  <a:gd name="T3" fmla="*/ 3 h 16"/>
                  <a:gd name="T4" fmla="*/ 1 w 10"/>
                  <a:gd name="T5" fmla="*/ 7 h 16"/>
                  <a:gd name="T6" fmla="*/ 3 w 10"/>
                  <a:gd name="T7" fmla="*/ 13 h 16"/>
                  <a:gd name="T8" fmla="*/ 4 w 10"/>
                  <a:gd name="T9" fmla="*/ 16 h 16"/>
                  <a:gd name="T10" fmla="*/ 9 w 10"/>
                  <a:gd name="T11" fmla="*/ 11 h 16"/>
                  <a:gd name="T12" fmla="*/ 9 w 10"/>
                  <a:gd name="T13" fmla="*/ 3 h 16"/>
                  <a:gd name="T14" fmla="*/ 7 w 10"/>
                  <a:gd name="T15" fmla="*/ 1 h 16"/>
                  <a:gd name="T16" fmla="*/ 2 w 10"/>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6">
                    <a:moveTo>
                      <a:pt x="2" y="3"/>
                    </a:moveTo>
                    <a:cubicBezTo>
                      <a:pt x="1" y="2"/>
                      <a:pt x="0" y="1"/>
                      <a:pt x="0" y="3"/>
                    </a:cubicBezTo>
                    <a:cubicBezTo>
                      <a:pt x="0" y="5"/>
                      <a:pt x="1" y="5"/>
                      <a:pt x="1" y="7"/>
                    </a:cubicBezTo>
                    <a:cubicBezTo>
                      <a:pt x="1" y="9"/>
                      <a:pt x="3" y="11"/>
                      <a:pt x="3" y="13"/>
                    </a:cubicBezTo>
                    <a:cubicBezTo>
                      <a:pt x="2" y="15"/>
                      <a:pt x="3" y="16"/>
                      <a:pt x="4" y="16"/>
                    </a:cubicBezTo>
                    <a:cubicBezTo>
                      <a:pt x="5" y="15"/>
                      <a:pt x="9" y="15"/>
                      <a:pt x="9" y="11"/>
                    </a:cubicBezTo>
                    <a:cubicBezTo>
                      <a:pt x="9" y="8"/>
                      <a:pt x="10" y="3"/>
                      <a:pt x="9" y="3"/>
                    </a:cubicBezTo>
                    <a:cubicBezTo>
                      <a:pt x="7" y="3"/>
                      <a:pt x="9" y="0"/>
                      <a:pt x="7" y="1"/>
                    </a:cubicBezTo>
                    <a:cubicBezTo>
                      <a:pt x="5" y="2"/>
                      <a:pt x="3"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126"/>
              <p:cNvSpPr>
                <a:spLocks/>
              </p:cNvSpPr>
              <p:nvPr/>
            </p:nvSpPr>
            <p:spPr bwMode="auto">
              <a:xfrm>
                <a:off x="5684" y="1545"/>
                <a:ext cx="26" cy="13"/>
              </a:xfrm>
              <a:custGeom>
                <a:avLst/>
                <a:gdLst>
                  <a:gd name="T0" fmla="*/ 17 w 19"/>
                  <a:gd name="T1" fmla="*/ 0 h 9"/>
                  <a:gd name="T2" fmla="*/ 10 w 19"/>
                  <a:gd name="T3" fmla="*/ 1 h 9"/>
                  <a:gd name="T4" fmla="*/ 5 w 19"/>
                  <a:gd name="T5" fmla="*/ 1 h 9"/>
                  <a:gd name="T6" fmla="*/ 1 w 19"/>
                  <a:gd name="T7" fmla="*/ 2 h 9"/>
                  <a:gd name="T8" fmla="*/ 6 w 19"/>
                  <a:gd name="T9" fmla="*/ 5 h 9"/>
                  <a:gd name="T10" fmla="*/ 14 w 19"/>
                  <a:gd name="T11" fmla="*/ 9 h 9"/>
                  <a:gd name="T12" fmla="*/ 16 w 19"/>
                  <a:gd name="T13" fmla="*/ 8 h 9"/>
                  <a:gd name="T14" fmla="*/ 15 w 19"/>
                  <a:gd name="T15" fmla="*/ 5 h 9"/>
                  <a:gd name="T16" fmla="*/ 17 w 1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
                    <a:moveTo>
                      <a:pt x="17" y="0"/>
                    </a:moveTo>
                    <a:cubicBezTo>
                      <a:pt x="16" y="0"/>
                      <a:pt x="11" y="1"/>
                      <a:pt x="10" y="1"/>
                    </a:cubicBezTo>
                    <a:cubicBezTo>
                      <a:pt x="9" y="1"/>
                      <a:pt x="7" y="1"/>
                      <a:pt x="5" y="1"/>
                    </a:cubicBezTo>
                    <a:cubicBezTo>
                      <a:pt x="3" y="1"/>
                      <a:pt x="0" y="0"/>
                      <a:pt x="1" y="2"/>
                    </a:cubicBezTo>
                    <a:cubicBezTo>
                      <a:pt x="2" y="5"/>
                      <a:pt x="3" y="5"/>
                      <a:pt x="6" y="5"/>
                    </a:cubicBezTo>
                    <a:cubicBezTo>
                      <a:pt x="9" y="6"/>
                      <a:pt x="12" y="9"/>
                      <a:pt x="14" y="9"/>
                    </a:cubicBezTo>
                    <a:cubicBezTo>
                      <a:pt x="16" y="9"/>
                      <a:pt x="17" y="9"/>
                      <a:pt x="16" y="8"/>
                    </a:cubicBezTo>
                    <a:cubicBezTo>
                      <a:pt x="16" y="7"/>
                      <a:pt x="14" y="6"/>
                      <a:pt x="15" y="5"/>
                    </a:cubicBezTo>
                    <a:cubicBezTo>
                      <a:pt x="16" y="4"/>
                      <a:pt x="19"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127"/>
              <p:cNvSpPr>
                <a:spLocks/>
              </p:cNvSpPr>
              <p:nvPr/>
            </p:nvSpPr>
            <p:spPr bwMode="auto">
              <a:xfrm>
                <a:off x="5834" y="1567"/>
                <a:ext cx="20" cy="10"/>
              </a:xfrm>
              <a:custGeom>
                <a:avLst/>
                <a:gdLst>
                  <a:gd name="T0" fmla="*/ 13 w 15"/>
                  <a:gd name="T1" fmla="*/ 1 h 7"/>
                  <a:gd name="T2" fmla="*/ 7 w 15"/>
                  <a:gd name="T3" fmla="*/ 3 h 7"/>
                  <a:gd name="T4" fmla="*/ 1 w 15"/>
                  <a:gd name="T5" fmla="*/ 5 h 7"/>
                  <a:gd name="T6" fmla="*/ 4 w 15"/>
                  <a:gd name="T7" fmla="*/ 7 h 7"/>
                  <a:gd name="T8" fmla="*/ 10 w 15"/>
                  <a:gd name="T9" fmla="*/ 5 h 7"/>
                  <a:gd name="T10" fmla="*/ 10 w 15"/>
                  <a:gd name="T11" fmla="*/ 4 h 7"/>
                  <a:gd name="T12" fmla="*/ 13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3" y="1"/>
                    </a:moveTo>
                    <a:cubicBezTo>
                      <a:pt x="12" y="2"/>
                      <a:pt x="9" y="3"/>
                      <a:pt x="7" y="3"/>
                    </a:cubicBezTo>
                    <a:cubicBezTo>
                      <a:pt x="5" y="3"/>
                      <a:pt x="3" y="4"/>
                      <a:pt x="1" y="5"/>
                    </a:cubicBezTo>
                    <a:cubicBezTo>
                      <a:pt x="0" y="5"/>
                      <a:pt x="3" y="7"/>
                      <a:pt x="4" y="7"/>
                    </a:cubicBezTo>
                    <a:cubicBezTo>
                      <a:pt x="6" y="7"/>
                      <a:pt x="8" y="5"/>
                      <a:pt x="10" y="5"/>
                    </a:cubicBezTo>
                    <a:cubicBezTo>
                      <a:pt x="12" y="5"/>
                      <a:pt x="11" y="4"/>
                      <a:pt x="10" y="4"/>
                    </a:cubicBezTo>
                    <a:cubicBezTo>
                      <a:pt x="9" y="3"/>
                      <a:pt x="15"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128"/>
              <p:cNvSpPr>
                <a:spLocks/>
              </p:cNvSpPr>
              <p:nvPr/>
            </p:nvSpPr>
            <p:spPr bwMode="auto">
              <a:xfrm>
                <a:off x="5765" y="1569"/>
                <a:ext cx="25" cy="7"/>
              </a:xfrm>
              <a:custGeom>
                <a:avLst/>
                <a:gdLst>
                  <a:gd name="T0" fmla="*/ 9 w 18"/>
                  <a:gd name="T1" fmla="*/ 4 h 5"/>
                  <a:gd name="T2" fmla="*/ 13 w 18"/>
                  <a:gd name="T3" fmla="*/ 4 h 5"/>
                  <a:gd name="T4" fmla="*/ 17 w 18"/>
                  <a:gd name="T5" fmla="*/ 2 h 5"/>
                  <a:gd name="T6" fmla="*/ 14 w 18"/>
                  <a:gd name="T7" fmla="*/ 2 h 5"/>
                  <a:gd name="T8" fmla="*/ 7 w 18"/>
                  <a:gd name="T9" fmla="*/ 1 h 5"/>
                  <a:gd name="T10" fmla="*/ 2 w 18"/>
                  <a:gd name="T11" fmla="*/ 0 h 5"/>
                  <a:gd name="T12" fmla="*/ 4 w 18"/>
                  <a:gd name="T13" fmla="*/ 3 h 5"/>
                  <a:gd name="T14" fmla="*/ 9 w 18"/>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5">
                    <a:moveTo>
                      <a:pt x="9" y="4"/>
                    </a:moveTo>
                    <a:cubicBezTo>
                      <a:pt x="11" y="4"/>
                      <a:pt x="12" y="4"/>
                      <a:pt x="13" y="4"/>
                    </a:cubicBezTo>
                    <a:cubicBezTo>
                      <a:pt x="15" y="4"/>
                      <a:pt x="17" y="2"/>
                      <a:pt x="17" y="2"/>
                    </a:cubicBezTo>
                    <a:cubicBezTo>
                      <a:pt x="18" y="1"/>
                      <a:pt x="16" y="2"/>
                      <a:pt x="14" y="2"/>
                    </a:cubicBezTo>
                    <a:cubicBezTo>
                      <a:pt x="12" y="2"/>
                      <a:pt x="10" y="1"/>
                      <a:pt x="7" y="1"/>
                    </a:cubicBezTo>
                    <a:cubicBezTo>
                      <a:pt x="4" y="1"/>
                      <a:pt x="4" y="1"/>
                      <a:pt x="2" y="0"/>
                    </a:cubicBezTo>
                    <a:cubicBezTo>
                      <a:pt x="0" y="0"/>
                      <a:pt x="2" y="1"/>
                      <a:pt x="4" y="3"/>
                    </a:cubicBezTo>
                    <a:cubicBezTo>
                      <a:pt x="6" y="4"/>
                      <a:pt x="8"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129"/>
              <p:cNvSpPr>
                <a:spLocks/>
              </p:cNvSpPr>
              <p:nvPr/>
            </p:nvSpPr>
            <p:spPr bwMode="auto">
              <a:xfrm>
                <a:off x="5755" y="1337"/>
                <a:ext cx="13" cy="11"/>
              </a:xfrm>
              <a:custGeom>
                <a:avLst/>
                <a:gdLst>
                  <a:gd name="T0" fmla="*/ 1 w 9"/>
                  <a:gd name="T1" fmla="*/ 5 h 8"/>
                  <a:gd name="T2" fmla="*/ 7 w 9"/>
                  <a:gd name="T3" fmla="*/ 1 h 8"/>
                  <a:gd name="T4" fmla="*/ 2 w 9"/>
                  <a:gd name="T5" fmla="*/ 1 h 8"/>
                  <a:gd name="T6" fmla="*/ 1 w 9"/>
                  <a:gd name="T7" fmla="*/ 5 h 8"/>
                </a:gdLst>
                <a:ahLst/>
                <a:cxnLst>
                  <a:cxn ang="0">
                    <a:pos x="T0" y="T1"/>
                  </a:cxn>
                  <a:cxn ang="0">
                    <a:pos x="T2" y="T3"/>
                  </a:cxn>
                  <a:cxn ang="0">
                    <a:pos x="T4" y="T5"/>
                  </a:cxn>
                  <a:cxn ang="0">
                    <a:pos x="T6" y="T7"/>
                  </a:cxn>
                </a:cxnLst>
                <a:rect l="0" t="0" r="r" b="b"/>
                <a:pathLst>
                  <a:path w="9" h="8">
                    <a:moveTo>
                      <a:pt x="1" y="5"/>
                    </a:moveTo>
                    <a:cubicBezTo>
                      <a:pt x="2" y="8"/>
                      <a:pt x="5" y="2"/>
                      <a:pt x="7" y="1"/>
                    </a:cubicBezTo>
                    <a:cubicBezTo>
                      <a:pt x="9" y="0"/>
                      <a:pt x="5" y="0"/>
                      <a:pt x="2" y="1"/>
                    </a:cubicBezTo>
                    <a:cubicBezTo>
                      <a:pt x="0" y="1"/>
                      <a:pt x="0" y="1"/>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130"/>
              <p:cNvSpPr>
                <a:spLocks/>
              </p:cNvSpPr>
              <p:nvPr/>
            </p:nvSpPr>
            <p:spPr bwMode="auto">
              <a:xfrm>
                <a:off x="5754" y="1332"/>
                <a:ext cx="10" cy="5"/>
              </a:xfrm>
              <a:custGeom>
                <a:avLst/>
                <a:gdLst>
                  <a:gd name="T0" fmla="*/ 2 w 7"/>
                  <a:gd name="T1" fmla="*/ 2 h 4"/>
                  <a:gd name="T2" fmla="*/ 5 w 7"/>
                  <a:gd name="T3" fmla="*/ 3 h 4"/>
                  <a:gd name="T4" fmla="*/ 6 w 7"/>
                  <a:gd name="T5" fmla="*/ 1 h 4"/>
                  <a:gd name="T6" fmla="*/ 2 w 7"/>
                  <a:gd name="T7" fmla="*/ 2 h 4"/>
                </a:gdLst>
                <a:ahLst/>
                <a:cxnLst>
                  <a:cxn ang="0">
                    <a:pos x="T0" y="T1"/>
                  </a:cxn>
                  <a:cxn ang="0">
                    <a:pos x="T2" y="T3"/>
                  </a:cxn>
                  <a:cxn ang="0">
                    <a:pos x="T4" y="T5"/>
                  </a:cxn>
                  <a:cxn ang="0">
                    <a:pos x="T6" y="T7"/>
                  </a:cxn>
                </a:cxnLst>
                <a:rect l="0" t="0" r="r" b="b"/>
                <a:pathLst>
                  <a:path w="7" h="4">
                    <a:moveTo>
                      <a:pt x="2" y="2"/>
                    </a:moveTo>
                    <a:cubicBezTo>
                      <a:pt x="0" y="2"/>
                      <a:pt x="3" y="3"/>
                      <a:pt x="5" y="3"/>
                    </a:cubicBezTo>
                    <a:cubicBezTo>
                      <a:pt x="7" y="4"/>
                      <a:pt x="7" y="2"/>
                      <a:pt x="6" y="1"/>
                    </a:cubicBezTo>
                    <a:cubicBezTo>
                      <a:pt x="6" y="0"/>
                      <a:pt x="4"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131"/>
              <p:cNvSpPr>
                <a:spLocks/>
              </p:cNvSpPr>
              <p:nvPr/>
            </p:nvSpPr>
            <p:spPr bwMode="auto">
              <a:xfrm>
                <a:off x="5726" y="1344"/>
                <a:ext cx="7" cy="15"/>
              </a:xfrm>
              <a:custGeom>
                <a:avLst/>
                <a:gdLst>
                  <a:gd name="T0" fmla="*/ 1 w 5"/>
                  <a:gd name="T1" fmla="*/ 9 h 11"/>
                  <a:gd name="T2" fmla="*/ 5 w 5"/>
                  <a:gd name="T3" fmla="*/ 2 h 11"/>
                  <a:gd name="T4" fmla="*/ 1 w 5"/>
                  <a:gd name="T5" fmla="*/ 6 h 11"/>
                  <a:gd name="T6" fmla="*/ 1 w 5"/>
                  <a:gd name="T7" fmla="*/ 9 h 11"/>
                </a:gdLst>
                <a:ahLst/>
                <a:cxnLst>
                  <a:cxn ang="0">
                    <a:pos x="T0" y="T1"/>
                  </a:cxn>
                  <a:cxn ang="0">
                    <a:pos x="T2" y="T3"/>
                  </a:cxn>
                  <a:cxn ang="0">
                    <a:pos x="T4" y="T5"/>
                  </a:cxn>
                  <a:cxn ang="0">
                    <a:pos x="T6" y="T7"/>
                  </a:cxn>
                </a:cxnLst>
                <a:rect l="0" t="0" r="r" b="b"/>
                <a:pathLst>
                  <a:path w="5" h="11">
                    <a:moveTo>
                      <a:pt x="1" y="9"/>
                    </a:moveTo>
                    <a:cubicBezTo>
                      <a:pt x="2" y="8"/>
                      <a:pt x="5" y="3"/>
                      <a:pt x="5" y="2"/>
                    </a:cubicBezTo>
                    <a:cubicBezTo>
                      <a:pt x="4" y="0"/>
                      <a:pt x="1" y="4"/>
                      <a:pt x="1" y="6"/>
                    </a:cubicBezTo>
                    <a:cubicBezTo>
                      <a:pt x="1" y="8"/>
                      <a:pt x="0" y="11"/>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132"/>
              <p:cNvSpPr>
                <a:spLocks/>
              </p:cNvSpPr>
              <p:nvPr/>
            </p:nvSpPr>
            <p:spPr bwMode="auto">
              <a:xfrm>
                <a:off x="5737" y="1317"/>
                <a:ext cx="6" cy="5"/>
              </a:xfrm>
              <a:custGeom>
                <a:avLst/>
                <a:gdLst>
                  <a:gd name="T0" fmla="*/ 4 w 4"/>
                  <a:gd name="T1" fmla="*/ 3 h 4"/>
                  <a:gd name="T2" fmla="*/ 4 w 4"/>
                  <a:gd name="T3" fmla="*/ 1 h 4"/>
                  <a:gd name="T4" fmla="*/ 1 w 4"/>
                  <a:gd name="T5" fmla="*/ 2 h 4"/>
                  <a:gd name="T6" fmla="*/ 4 w 4"/>
                  <a:gd name="T7" fmla="*/ 3 h 4"/>
                </a:gdLst>
                <a:ahLst/>
                <a:cxnLst>
                  <a:cxn ang="0">
                    <a:pos x="T0" y="T1"/>
                  </a:cxn>
                  <a:cxn ang="0">
                    <a:pos x="T2" y="T3"/>
                  </a:cxn>
                  <a:cxn ang="0">
                    <a:pos x="T4" y="T5"/>
                  </a:cxn>
                  <a:cxn ang="0">
                    <a:pos x="T6" y="T7"/>
                  </a:cxn>
                </a:cxnLst>
                <a:rect l="0" t="0" r="r" b="b"/>
                <a:pathLst>
                  <a:path w="4" h="4">
                    <a:moveTo>
                      <a:pt x="4" y="3"/>
                    </a:moveTo>
                    <a:cubicBezTo>
                      <a:pt x="4" y="2"/>
                      <a:pt x="4" y="2"/>
                      <a:pt x="4" y="1"/>
                    </a:cubicBezTo>
                    <a:cubicBezTo>
                      <a:pt x="4" y="0"/>
                      <a:pt x="2" y="1"/>
                      <a:pt x="1" y="2"/>
                    </a:cubicBezTo>
                    <a:cubicBezTo>
                      <a:pt x="0" y="2"/>
                      <a:pt x="2"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133"/>
              <p:cNvSpPr>
                <a:spLocks/>
              </p:cNvSpPr>
              <p:nvPr/>
            </p:nvSpPr>
            <p:spPr bwMode="auto">
              <a:xfrm>
                <a:off x="5674" y="1366"/>
                <a:ext cx="10" cy="15"/>
              </a:xfrm>
              <a:custGeom>
                <a:avLst/>
                <a:gdLst>
                  <a:gd name="T0" fmla="*/ 7 w 7"/>
                  <a:gd name="T1" fmla="*/ 5 h 11"/>
                  <a:gd name="T2" fmla="*/ 7 w 7"/>
                  <a:gd name="T3" fmla="*/ 2 h 11"/>
                  <a:gd name="T4" fmla="*/ 5 w 7"/>
                  <a:gd name="T5" fmla="*/ 4 h 11"/>
                  <a:gd name="T6" fmla="*/ 2 w 7"/>
                  <a:gd name="T7" fmla="*/ 2 h 11"/>
                  <a:gd name="T8" fmla="*/ 0 w 7"/>
                  <a:gd name="T9" fmla="*/ 3 h 11"/>
                  <a:gd name="T10" fmla="*/ 1 w 7"/>
                  <a:gd name="T11" fmla="*/ 5 h 11"/>
                  <a:gd name="T12" fmla="*/ 3 w 7"/>
                  <a:gd name="T13" fmla="*/ 8 h 11"/>
                  <a:gd name="T14" fmla="*/ 6 w 7"/>
                  <a:gd name="T15" fmla="*/ 10 h 11"/>
                  <a:gd name="T16" fmla="*/ 6 w 7"/>
                  <a:gd name="T17" fmla="*/ 8 h 11"/>
                  <a:gd name="T18" fmla="*/ 7 w 7"/>
                  <a:gd name="T1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1">
                    <a:moveTo>
                      <a:pt x="7" y="5"/>
                    </a:moveTo>
                    <a:cubicBezTo>
                      <a:pt x="7" y="4"/>
                      <a:pt x="7" y="0"/>
                      <a:pt x="7" y="2"/>
                    </a:cubicBezTo>
                    <a:cubicBezTo>
                      <a:pt x="7" y="3"/>
                      <a:pt x="6" y="5"/>
                      <a:pt x="5" y="4"/>
                    </a:cubicBezTo>
                    <a:cubicBezTo>
                      <a:pt x="4" y="3"/>
                      <a:pt x="3" y="1"/>
                      <a:pt x="2" y="2"/>
                    </a:cubicBezTo>
                    <a:cubicBezTo>
                      <a:pt x="2" y="2"/>
                      <a:pt x="1" y="3"/>
                      <a:pt x="0" y="3"/>
                    </a:cubicBezTo>
                    <a:cubicBezTo>
                      <a:pt x="0" y="3"/>
                      <a:pt x="0" y="4"/>
                      <a:pt x="1" y="5"/>
                    </a:cubicBezTo>
                    <a:cubicBezTo>
                      <a:pt x="1" y="6"/>
                      <a:pt x="2" y="7"/>
                      <a:pt x="3" y="8"/>
                    </a:cubicBezTo>
                    <a:cubicBezTo>
                      <a:pt x="4" y="9"/>
                      <a:pt x="5" y="10"/>
                      <a:pt x="6" y="10"/>
                    </a:cubicBezTo>
                    <a:cubicBezTo>
                      <a:pt x="7" y="11"/>
                      <a:pt x="6" y="9"/>
                      <a:pt x="6" y="8"/>
                    </a:cubicBezTo>
                    <a:cubicBezTo>
                      <a:pt x="6" y="7"/>
                      <a:pt x="7" y="6"/>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134"/>
              <p:cNvSpPr>
                <a:spLocks/>
              </p:cNvSpPr>
              <p:nvPr/>
            </p:nvSpPr>
            <p:spPr bwMode="auto">
              <a:xfrm>
                <a:off x="5665" y="1372"/>
                <a:ext cx="9" cy="9"/>
              </a:xfrm>
              <a:custGeom>
                <a:avLst/>
                <a:gdLst>
                  <a:gd name="T0" fmla="*/ 2 w 7"/>
                  <a:gd name="T1" fmla="*/ 1 h 7"/>
                  <a:gd name="T2" fmla="*/ 0 w 7"/>
                  <a:gd name="T3" fmla="*/ 2 h 7"/>
                  <a:gd name="T4" fmla="*/ 2 w 7"/>
                  <a:gd name="T5" fmla="*/ 5 h 7"/>
                  <a:gd name="T6" fmla="*/ 3 w 7"/>
                  <a:gd name="T7" fmla="*/ 6 h 7"/>
                  <a:gd name="T8" fmla="*/ 6 w 7"/>
                  <a:gd name="T9" fmla="*/ 6 h 7"/>
                  <a:gd name="T10" fmla="*/ 5 w 7"/>
                  <a:gd name="T11" fmla="*/ 2 h 7"/>
                  <a:gd name="T12" fmla="*/ 2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1"/>
                    </a:moveTo>
                    <a:cubicBezTo>
                      <a:pt x="1" y="0"/>
                      <a:pt x="1" y="1"/>
                      <a:pt x="0" y="2"/>
                    </a:cubicBezTo>
                    <a:cubicBezTo>
                      <a:pt x="0" y="3"/>
                      <a:pt x="1" y="4"/>
                      <a:pt x="2" y="5"/>
                    </a:cubicBezTo>
                    <a:cubicBezTo>
                      <a:pt x="3" y="5"/>
                      <a:pt x="3" y="6"/>
                      <a:pt x="3" y="6"/>
                    </a:cubicBezTo>
                    <a:cubicBezTo>
                      <a:pt x="4" y="5"/>
                      <a:pt x="5" y="7"/>
                      <a:pt x="6" y="6"/>
                    </a:cubicBezTo>
                    <a:cubicBezTo>
                      <a:pt x="7" y="5"/>
                      <a:pt x="5" y="3"/>
                      <a:pt x="5" y="2"/>
                    </a:cubicBezTo>
                    <a:cubicBezTo>
                      <a:pt x="5"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135"/>
              <p:cNvSpPr>
                <a:spLocks/>
              </p:cNvSpPr>
              <p:nvPr/>
            </p:nvSpPr>
            <p:spPr bwMode="auto">
              <a:xfrm>
                <a:off x="5605" y="1529"/>
                <a:ext cx="10" cy="7"/>
              </a:xfrm>
              <a:custGeom>
                <a:avLst/>
                <a:gdLst>
                  <a:gd name="T0" fmla="*/ 1 w 7"/>
                  <a:gd name="T1" fmla="*/ 3 h 5"/>
                  <a:gd name="T2" fmla="*/ 3 w 7"/>
                  <a:gd name="T3" fmla="*/ 4 h 5"/>
                  <a:gd name="T4" fmla="*/ 5 w 7"/>
                  <a:gd name="T5" fmla="*/ 5 h 5"/>
                  <a:gd name="T6" fmla="*/ 6 w 7"/>
                  <a:gd name="T7" fmla="*/ 3 h 5"/>
                  <a:gd name="T8" fmla="*/ 5 w 7"/>
                  <a:gd name="T9" fmla="*/ 1 h 5"/>
                  <a:gd name="T10" fmla="*/ 1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1" y="3"/>
                    </a:moveTo>
                    <a:cubicBezTo>
                      <a:pt x="0" y="4"/>
                      <a:pt x="2" y="4"/>
                      <a:pt x="3" y="4"/>
                    </a:cubicBezTo>
                    <a:cubicBezTo>
                      <a:pt x="4" y="4"/>
                      <a:pt x="4" y="4"/>
                      <a:pt x="5" y="5"/>
                    </a:cubicBezTo>
                    <a:cubicBezTo>
                      <a:pt x="5" y="5"/>
                      <a:pt x="7" y="3"/>
                      <a:pt x="6" y="3"/>
                    </a:cubicBezTo>
                    <a:cubicBezTo>
                      <a:pt x="5" y="3"/>
                      <a:pt x="5" y="2"/>
                      <a:pt x="5" y="1"/>
                    </a:cubicBezTo>
                    <a:cubicBezTo>
                      <a:pt x="6" y="0"/>
                      <a:pt x="3"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136"/>
              <p:cNvSpPr>
                <a:spLocks/>
              </p:cNvSpPr>
              <p:nvPr/>
            </p:nvSpPr>
            <p:spPr bwMode="auto">
              <a:xfrm>
                <a:off x="5531" y="1339"/>
                <a:ext cx="8" cy="9"/>
              </a:xfrm>
              <a:custGeom>
                <a:avLst/>
                <a:gdLst>
                  <a:gd name="T0" fmla="*/ 3 w 6"/>
                  <a:gd name="T1" fmla="*/ 6 h 7"/>
                  <a:gd name="T2" fmla="*/ 4 w 6"/>
                  <a:gd name="T3" fmla="*/ 4 h 7"/>
                  <a:gd name="T4" fmla="*/ 5 w 6"/>
                  <a:gd name="T5" fmla="*/ 1 h 7"/>
                  <a:gd name="T6" fmla="*/ 1 w 6"/>
                  <a:gd name="T7" fmla="*/ 4 h 7"/>
                  <a:gd name="T8" fmla="*/ 1 w 6"/>
                  <a:gd name="T9" fmla="*/ 6 h 7"/>
                  <a:gd name="T10" fmla="*/ 3 w 6"/>
                  <a:gd name="T11" fmla="*/ 6 h 7"/>
                </a:gdLst>
                <a:ahLst/>
                <a:cxnLst>
                  <a:cxn ang="0">
                    <a:pos x="T0" y="T1"/>
                  </a:cxn>
                  <a:cxn ang="0">
                    <a:pos x="T2" y="T3"/>
                  </a:cxn>
                  <a:cxn ang="0">
                    <a:pos x="T4" y="T5"/>
                  </a:cxn>
                  <a:cxn ang="0">
                    <a:pos x="T6" y="T7"/>
                  </a:cxn>
                  <a:cxn ang="0">
                    <a:pos x="T8" y="T9"/>
                  </a:cxn>
                  <a:cxn ang="0">
                    <a:pos x="T10" y="T11"/>
                  </a:cxn>
                </a:cxnLst>
                <a:rect l="0" t="0" r="r" b="b"/>
                <a:pathLst>
                  <a:path w="6" h="7">
                    <a:moveTo>
                      <a:pt x="3" y="6"/>
                    </a:moveTo>
                    <a:cubicBezTo>
                      <a:pt x="4" y="6"/>
                      <a:pt x="4" y="5"/>
                      <a:pt x="4" y="4"/>
                    </a:cubicBezTo>
                    <a:cubicBezTo>
                      <a:pt x="5" y="4"/>
                      <a:pt x="6" y="2"/>
                      <a:pt x="5" y="1"/>
                    </a:cubicBezTo>
                    <a:cubicBezTo>
                      <a:pt x="4" y="0"/>
                      <a:pt x="2" y="4"/>
                      <a:pt x="1" y="4"/>
                    </a:cubicBezTo>
                    <a:cubicBezTo>
                      <a:pt x="0" y="5"/>
                      <a:pt x="1" y="5"/>
                      <a:pt x="1" y="6"/>
                    </a:cubicBezTo>
                    <a:cubicBezTo>
                      <a:pt x="2" y="7"/>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137"/>
              <p:cNvSpPr>
                <a:spLocks/>
              </p:cNvSpPr>
              <p:nvPr/>
            </p:nvSpPr>
            <p:spPr bwMode="auto">
              <a:xfrm>
                <a:off x="5534" y="1350"/>
                <a:ext cx="5" cy="5"/>
              </a:xfrm>
              <a:custGeom>
                <a:avLst/>
                <a:gdLst>
                  <a:gd name="T0" fmla="*/ 2 w 4"/>
                  <a:gd name="T1" fmla="*/ 1 h 4"/>
                  <a:gd name="T2" fmla="*/ 1 w 4"/>
                  <a:gd name="T3" fmla="*/ 3 h 4"/>
                  <a:gd name="T4" fmla="*/ 3 w 4"/>
                  <a:gd name="T5" fmla="*/ 3 h 4"/>
                  <a:gd name="T6" fmla="*/ 4 w 4"/>
                  <a:gd name="T7" fmla="*/ 1 h 4"/>
                  <a:gd name="T8" fmla="*/ 2 w 4"/>
                  <a:gd name="T9" fmla="*/ 1 h 4"/>
                </a:gdLst>
                <a:ahLst/>
                <a:cxnLst>
                  <a:cxn ang="0">
                    <a:pos x="T0" y="T1"/>
                  </a:cxn>
                  <a:cxn ang="0">
                    <a:pos x="T2" y="T3"/>
                  </a:cxn>
                  <a:cxn ang="0">
                    <a:pos x="T4" y="T5"/>
                  </a:cxn>
                  <a:cxn ang="0">
                    <a:pos x="T6" y="T7"/>
                  </a:cxn>
                  <a:cxn ang="0">
                    <a:pos x="T8" y="T9"/>
                  </a:cxn>
                </a:cxnLst>
                <a:rect l="0" t="0" r="r" b="b"/>
                <a:pathLst>
                  <a:path w="4" h="4">
                    <a:moveTo>
                      <a:pt x="2" y="1"/>
                    </a:moveTo>
                    <a:cubicBezTo>
                      <a:pt x="1" y="2"/>
                      <a:pt x="0" y="2"/>
                      <a:pt x="1" y="3"/>
                    </a:cubicBezTo>
                    <a:cubicBezTo>
                      <a:pt x="2" y="3"/>
                      <a:pt x="2" y="4"/>
                      <a:pt x="3" y="3"/>
                    </a:cubicBezTo>
                    <a:cubicBezTo>
                      <a:pt x="4" y="3"/>
                      <a:pt x="4" y="1"/>
                      <a:pt x="4" y="1"/>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138"/>
              <p:cNvSpPr>
                <a:spLocks/>
              </p:cNvSpPr>
              <p:nvPr/>
            </p:nvSpPr>
            <p:spPr bwMode="auto">
              <a:xfrm>
                <a:off x="5541" y="1354"/>
                <a:ext cx="2" cy="3"/>
              </a:xfrm>
              <a:custGeom>
                <a:avLst/>
                <a:gdLst>
                  <a:gd name="T0" fmla="*/ 1 w 2"/>
                  <a:gd name="T1" fmla="*/ 1 h 2"/>
                  <a:gd name="T2" fmla="*/ 0 w 2"/>
                  <a:gd name="T3" fmla="*/ 1 h 2"/>
                  <a:gd name="T4" fmla="*/ 1 w 2"/>
                  <a:gd name="T5" fmla="*/ 1 h 2"/>
                </a:gdLst>
                <a:ahLst/>
                <a:cxnLst>
                  <a:cxn ang="0">
                    <a:pos x="T0" y="T1"/>
                  </a:cxn>
                  <a:cxn ang="0">
                    <a:pos x="T2" y="T3"/>
                  </a:cxn>
                  <a:cxn ang="0">
                    <a:pos x="T4" y="T5"/>
                  </a:cxn>
                </a:cxnLst>
                <a:rect l="0" t="0" r="r" b="b"/>
                <a:pathLst>
                  <a:path w="2" h="2">
                    <a:moveTo>
                      <a:pt x="1" y="1"/>
                    </a:moveTo>
                    <a:cubicBezTo>
                      <a:pt x="0" y="1"/>
                      <a:pt x="0" y="1"/>
                      <a:pt x="0" y="1"/>
                    </a:cubicBezTo>
                    <a:cubicBezTo>
                      <a:pt x="1" y="2"/>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139"/>
              <p:cNvSpPr>
                <a:spLocks/>
              </p:cNvSpPr>
              <p:nvPr/>
            </p:nvSpPr>
            <p:spPr bwMode="auto">
              <a:xfrm>
                <a:off x="5539" y="1359"/>
                <a:ext cx="3" cy="3"/>
              </a:xfrm>
              <a:custGeom>
                <a:avLst/>
                <a:gdLst>
                  <a:gd name="T0" fmla="*/ 1 w 2"/>
                  <a:gd name="T1" fmla="*/ 0 h 2"/>
                  <a:gd name="T2" fmla="*/ 0 w 2"/>
                  <a:gd name="T3" fmla="*/ 2 h 2"/>
                  <a:gd name="T4" fmla="*/ 1 w 2"/>
                  <a:gd name="T5" fmla="*/ 0 h 2"/>
                </a:gdLst>
                <a:ahLst/>
                <a:cxnLst>
                  <a:cxn ang="0">
                    <a:pos x="T0" y="T1"/>
                  </a:cxn>
                  <a:cxn ang="0">
                    <a:pos x="T2" y="T3"/>
                  </a:cxn>
                  <a:cxn ang="0">
                    <a:pos x="T4" y="T5"/>
                  </a:cxn>
                </a:cxnLst>
                <a:rect l="0" t="0" r="r" b="b"/>
                <a:pathLst>
                  <a:path w="2" h="2">
                    <a:moveTo>
                      <a:pt x="1" y="0"/>
                    </a:moveTo>
                    <a:cubicBezTo>
                      <a:pt x="1" y="1"/>
                      <a:pt x="0" y="2"/>
                      <a:pt x="0"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140"/>
              <p:cNvSpPr>
                <a:spLocks/>
              </p:cNvSpPr>
              <p:nvPr/>
            </p:nvSpPr>
            <p:spPr bwMode="auto">
              <a:xfrm>
                <a:off x="5539" y="1363"/>
                <a:ext cx="4" cy="2"/>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141"/>
              <p:cNvSpPr>
                <a:spLocks/>
              </p:cNvSpPr>
              <p:nvPr/>
            </p:nvSpPr>
            <p:spPr bwMode="auto">
              <a:xfrm>
                <a:off x="5552" y="1386"/>
                <a:ext cx="1" cy="4"/>
              </a:xfrm>
              <a:custGeom>
                <a:avLst/>
                <a:gdLst>
                  <a:gd name="T0" fmla="*/ 1 w 1"/>
                  <a:gd name="T1" fmla="*/ 0 h 3"/>
                  <a:gd name="T2" fmla="*/ 0 w 1"/>
                  <a:gd name="T3" fmla="*/ 2 h 3"/>
                  <a:gd name="T4" fmla="*/ 1 w 1"/>
                  <a:gd name="T5" fmla="*/ 0 h 3"/>
                </a:gdLst>
                <a:ahLst/>
                <a:cxnLst>
                  <a:cxn ang="0">
                    <a:pos x="T0" y="T1"/>
                  </a:cxn>
                  <a:cxn ang="0">
                    <a:pos x="T2" y="T3"/>
                  </a:cxn>
                  <a:cxn ang="0">
                    <a:pos x="T4" y="T5"/>
                  </a:cxn>
                </a:cxnLst>
                <a:rect l="0" t="0" r="r" b="b"/>
                <a:pathLst>
                  <a:path w="1" h="3">
                    <a:moveTo>
                      <a:pt x="1" y="0"/>
                    </a:moveTo>
                    <a:cubicBezTo>
                      <a:pt x="0" y="2"/>
                      <a:pt x="0" y="2"/>
                      <a:pt x="0" y="2"/>
                    </a:cubicBezTo>
                    <a:cubicBezTo>
                      <a:pt x="0" y="3"/>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142"/>
              <p:cNvSpPr>
                <a:spLocks/>
              </p:cNvSpPr>
              <p:nvPr/>
            </p:nvSpPr>
            <p:spPr bwMode="auto">
              <a:xfrm>
                <a:off x="5575" y="1315"/>
                <a:ext cx="4" cy="6"/>
              </a:xfrm>
              <a:custGeom>
                <a:avLst/>
                <a:gdLst>
                  <a:gd name="T0" fmla="*/ 2 w 3"/>
                  <a:gd name="T1" fmla="*/ 4 h 4"/>
                  <a:gd name="T2" fmla="*/ 3 w 3"/>
                  <a:gd name="T3" fmla="*/ 1 h 4"/>
                  <a:gd name="T4" fmla="*/ 1 w 3"/>
                  <a:gd name="T5" fmla="*/ 2 h 4"/>
                  <a:gd name="T6" fmla="*/ 2 w 3"/>
                  <a:gd name="T7" fmla="*/ 4 h 4"/>
                </a:gdLst>
                <a:ahLst/>
                <a:cxnLst>
                  <a:cxn ang="0">
                    <a:pos x="T0" y="T1"/>
                  </a:cxn>
                  <a:cxn ang="0">
                    <a:pos x="T2" y="T3"/>
                  </a:cxn>
                  <a:cxn ang="0">
                    <a:pos x="T4" y="T5"/>
                  </a:cxn>
                  <a:cxn ang="0">
                    <a:pos x="T6" y="T7"/>
                  </a:cxn>
                </a:cxnLst>
                <a:rect l="0" t="0" r="r" b="b"/>
                <a:pathLst>
                  <a:path w="3" h="4">
                    <a:moveTo>
                      <a:pt x="2" y="4"/>
                    </a:moveTo>
                    <a:cubicBezTo>
                      <a:pt x="2" y="4"/>
                      <a:pt x="3" y="2"/>
                      <a:pt x="3" y="1"/>
                    </a:cubicBezTo>
                    <a:cubicBezTo>
                      <a:pt x="3" y="0"/>
                      <a:pt x="2" y="1"/>
                      <a:pt x="1"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143"/>
              <p:cNvSpPr>
                <a:spLocks/>
              </p:cNvSpPr>
              <p:nvPr/>
            </p:nvSpPr>
            <p:spPr bwMode="auto">
              <a:xfrm>
                <a:off x="5124" y="2305"/>
                <a:ext cx="8" cy="7"/>
              </a:xfrm>
              <a:custGeom>
                <a:avLst/>
                <a:gdLst>
                  <a:gd name="T0" fmla="*/ 3 w 6"/>
                  <a:gd name="T1" fmla="*/ 2 h 5"/>
                  <a:gd name="T2" fmla="*/ 1 w 6"/>
                  <a:gd name="T3" fmla="*/ 0 h 5"/>
                  <a:gd name="T4" fmla="*/ 0 w 6"/>
                  <a:gd name="T5" fmla="*/ 2 h 5"/>
                  <a:gd name="T6" fmla="*/ 2 w 6"/>
                  <a:gd name="T7" fmla="*/ 5 h 5"/>
                  <a:gd name="T8" fmla="*/ 5 w 6"/>
                  <a:gd name="T9" fmla="*/ 1 h 5"/>
                  <a:gd name="T10" fmla="*/ 3 w 6"/>
                  <a:gd name="T11" fmla="*/ 2 h 5"/>
                </a:gdLst>
                <a:ahLst/>
                <a:cxnLst>
                  <a:cxn ang="0">
                    <a:pos x="T0" y="T1"/>
                  </a:cxn>
                  <a:cxn ang="0">
                    <a:pos x="T2" y="T3"/>
                  </a:cxn>
                  <a:cxn ang="0">
                    <a:pos x="T4" y="T5"/>
                  </a:cxn>
                  <a:cxn ang="0">
                    <a:pos x="T6" y="T7"/>
                  </a:cxn>
                  <a:cxn ang="0">
                    <a:pos x="T8" y="T9"/>
                  </a:cxn>
                  <a:cxn ang="0">
                    <a:pos x="T10" y="T11"/>
                  </a:cxn>
                </a:cxnLst>
                <a:rect l="0" t="0" r="r" b="b"/>
                <a:pathLst>
                  <a:path w="6" h="5">
                    <a:moveTo>
                      <a:pt x="3" y="2"/>
                    </a:moveTo>
                    <a:cubicBezTo>
                      <a:pt x="3" y="1"/>
                      <a:pt x="2" y="0"/>
                      <a:pt x="1" y="0"/>
                    </a:cubicBezTo>
                    <a:cubicBezTo>
                      <a:pt x="0" y="1"/>
                      <a:pt x="0" y="1"/>
                      <a:pt x="0" y="2"/>
                    </a:cubicBezTo>
                    <a:cubicBezTo>
                      <a:pt x="0" y="4"/>
                      <a:pt x="0" y="5"/>
                      <a:pt x="2" y="5"/>
                    </a:cubicBezTo>
                    <a:cubicBezTo>
                      <a:pt x="3" y="5"/>
                      <a:pt x="6" y="2"/>
                      <a:pt x="5" y="1"/>
                    </a:cubicBezTo>
                    <a:cubicBezTo>
                      <a:pt x="5" y="1"/>
                      <a:pt x="4"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144"/>
              <p:cNvSpPr>
                <a:spLocks/>
              </p:cNvSpPr>
              <p:nvPr/>
            </p:nvSpPr>
            <p:spPr bwMode="auto">
              <a:xfrm>
                <a:off x="5117" y="2309"/>
                <a:ext cx="10" cy="5"/>
              </a:xfrm>
              <a:custGeom>
                <a:avLst/>
                <a:gdLst>
                  <a:gd name="T0" fmla="*/ 4 w 7"/>
                  <a:gd name="T1" fmla="*/ 1 h 4"/>
                  <a:gd name="T2" fmla="*/ 2 w 7"/>
                  <a:gd name="T3" fmla="*/ 2 h 4"/>
                  <a:gd name="T4" fmla="*/ 1 w 7"/>
                  <a:gd name="T5" fmla="*/ 4 h 4"/>
                  <a:gd name="T6" fmla="*/ 5 w 7"/>
                  <a:gd name="T7" fmla="*/ 2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4" y="0"/>
                      <a:pt x="3" y="1"/>
                      <a:pt x="2" y="2"/>
                    </a:cubicBezTo>
                    <a:cubicBezTo>
                      <a:pt x="1" y="2"/>
                      <a:pt x="0" y="4"/>
                      <a:pt x="1" y="4"/>
                    </a:cubicBezTo>
                    <a:cubicBezTo>
                      <a:pt x="3" y="4"/>
                      <a:pt x="7" y="3"/>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145"/>
              <p:cNvSpPr>
                <a:spLocks/>
              </p:cNvSpPr>
              <p:nvPr/>
            </p:nvSpPr>
            <p:spPr bwMode="auto">
              <a:xfrm>
                <a:off x="5106" y="2305"/>
                <a:ext cx="15" cy="9"/>
              </a:xfrm>
              <a:custGeom>
                <a:avLst/>
                <a:gdLst>
                  <a:gd name="T0" fmla="*/ 10 w 11"/>
                  <a:gd name="T1" fmla="*/ 1 h 7"/>
                  <a:gd name="T2" fmla="*/ 7 w 11"/>
                  <a:gd name="T3" fmla="*/ 1 h 7"/>
                  <a:gd name="T4" fmla="*/ 6 w 11"/>
                  <a:gd name="T5" fmla="*/ 0 h 7"/>
                  <a:gd name="T6" fmla="*/ 4 w 11"/>
                  <a:gd name="T7" fmla="*/ 1 h 7"/>
                  <a:gd name="T8" fmla="*/ 4 w 11"/>
                  <a:gd name="T9" fmla="*/ 2 h 7"/>
                  <a:gd name="T10" fmla="*/ 5 w 11"/>
                  <a:gd name="T11" fmla="*/ 3 h 7"/>
                  <a:gd name="T12" fmla="*/ 3 w 11"/>
                  <a:gd name="T13" fmla="*/ 3 h 7"/>
                  <a:gd name="T14" fmla="*/ 4 w 11"/>
                  <a:gd name="T15" fmla="*/ 5 h 7"/>
                  <a:gd name="T16" fmla="*/ 2 w 11"/>
                  <a:gd name="T17" fmla="*/ 5 h 7"/>
                  <a:gd name="T18" fmla="*/ 1 w 11"/>
                  <a:gd name="T19" fmla="*/ 6 h 7"/>
                  <a:gd name="T20" fmla="*/ 3 w 11"/>
                  <a:gd name="T21" fmla="*/ 7 h 7"/>
                  <a:gd name="T22" fmla="*/ 7 w 11"/>
                  <a:gd name="T23" fmla="*/ 5 h 7"/>
                  <a:gd name="T24" fmla="*/ 10 w 11"/>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10" y="1"/>
                    </a:moveTo>
                    <a:cubicBezTo>
                      <a:pt x="8" y="2"/>
                      <a:pt x="7" y="2"/>
                      <a:pt x="7" y="1"/>
                    </a:cubicBezTo>
                    <a:cubicBezTo>
                      <a:pt x="6" y="1"/>
                      <a:pt x="7" y="0"/>
                      <a:pt x="6" y="0"/>
                    </a:cubicBezTo>
                    <a:cubicBezTo>
                      <a:pt x="6" y="1"/>
                      <a:pt x="5" y="1"/>
                      <a:pt x="4" y="1"/>
                    </a:cubicBezTo>
                    <a:cubicBezTo>
                      <a:pt x="4" y="1"/>
                      <a:pt x="3" y="1"/>
                      <a:pt x="4" y="2"/>
                    </a:cubicBezTo>
                    <a:cubicBezTo>
                      <a:pt x="6" y="2"/>
                      <a:pt x="6" y="3"/>
                      <a:pt x="5" y="3"/>
                    </a:cubicBezTo>
                    <a:cubicBezTo>
                      <a:pt x="4" y="3"/>
                      <a:pt x="3" y="3"/>
                      <a:pt x="3" y="3"/>
                    </a:cubicBezTo>
                    <a:cubicBezTo>
                      <a:pt x="4" y="4"/>
                      <a:pt x="5" y="4"/>
                      <a:pt x="4" y="5"/>
                    </a:cubicBezTo>
                    <a:cubicBezTo>
                      <a:pt x="2" y="6"/>
                      <a:pt x="2" y="6"/>
                      <a:pt x="2" y="5"/>
                    </a:cubicBezTo>
                    <a:cubicBezTo>
                      <a:pt x="1" y="4"/>
                      <a:pt x="0" y="4"/>
                      <a:pt x="1" y="6"/>
                    </a:cubicBezTo>
                    <a:cubicBezTo>
                      <a:pt x="2" y="7"/>
                      <a:pt x="2" y="7"/>
                      <a:pt x="3" y="7"/>
                    </a:cubicBezTo>
                    <a:cubicBezTo>
                      <a:pt x="5" y="7"/>
                      <a:pt x="6" y="7"/>
                      <a:pt x="7" y="5"/>
                    </a:cubicBezTo>
                    <a:cubicBezTo>
                      <a:pt x="9" y="4"/>
                      <a:pt x="11"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146"/>
              <p:cNvSpPr>
                <a:spLocks/>
              </p:cNvSpPr>
              <p:nvPr/>
            </p:nvSpPr>
            <p:spPr bwMode="auto">
              <a:xfrm>
                <a:off x="5008" y="2319"/>
                <a:ext cx="21" cy="6"/>
              </a:xfrm>
              <a:custGeom>
                <a:avLst/>
                <a:gdLst>
                  <a:gd name="T0" fmla="*/ 4 w 15"/>
                  <a:gd name="T1" fmla="*/ 0 h 5"/>
                  <a:gd name="T2" fmla="*/ 2 w 15"/>
                  <a:gd name="T3" fmla="*/ 2 h 5"/>
                  <a:gd name="T4" fmla="*/ 1 w 15"/>
                  <a:gd name="T5" fmla="*/ 3 h 5"/>
                  <a:gd name="T6" fmla="*/ 3 w 15"/>
                  <a:gd name="T7" fmla="*/ 4 h 5"/>
                  <a:gd name="T8" fmla="*/ 4 w 15"/>
                  <a:gd name="T9" fmla="*/ 5 h 5"/>
                  <a:gd name="T10" fmla="*/ 7 w 15"/>
                  <a:gd name="T11" fmla="*/ 5 h 5"/>
                  <a:gd name="T12" fmla="*/ 12 w 15"/>
                  <a:gd name="T13" fmla="*/ 2 h 5"/>
                  <a:gd name="T14" fmla="*/ 10 w 15"/>
                  <a:gd name="T15" fmla="*/ 1 h 5"/>
                  <a:gd name="T16" fmla="*/ 7 w 15"/>
                  <a:gd name="T17" fmla="*/ 1 h 5"/>
                  <a:gd name="T18" fmla="*/ 6 w 15"/>
                  <a:gd name="T19" fmla="*/ 1 h 5"/>
                  <a:gd name="T20" fmla="*/ 4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4" y="0"/>
                    </a:moveTo>
                    <a:cubicBezTo>
                      <a:pt x="3" y="1"/>
                      <a:pt x="3" y="2"/>
                      <a:pt x="2" y="2"/>
                    </a:cubicBezTo>
                    <a:cubicBezTo>
                      <a:pt x="1" y="2"/>
                      <a:pt x="0" y="2"/>
                      <a:pt x="1" y="3"/>
                    </a:cubicBezTo>
                    <a:cubicBezTo>
                      <a:pt x="3" y="3"/>
                      <a:pt x="2" y="3"/>
                      <a:pt x="3" y="4"/>
                    </a:cubicBezTo>
                    <a:cubicBezTo>
                      <a:pt x="3" y="4"/>
                      <a:pt x="3" y="5"/>
                      <a:pt x="4" y="5"/>
                    </a:cubicBezTo>
                    <a:cubicBezTo>
                      <a:pt x="6" y="5"/>
                      <a:pt x="6" y="5"/>
                      <a:pt x="7" y="5"/>
                    </a:cubicBezTo>
                    <a:cubicBezTo>
                      <a:pt x="9" y="4"/>
                      <a:pt x="15" y="1"/>
                      <a:pt x="12" y="2"/>
                    </a:cubicBezTo>
                    <a:cubicBezTo>
                      <a:pt x="11" y="2"/>
                      <a:pt x="12" y="1"/>
                      <a:pt x="10" y="1"/>
                    </a:cubicBezTo>
                    <a:cubicBezTo>
                      <a:pt x="9" y="1"/>
                      <a:pt x="8" y="1"/>
                      <a:pt x="7" y="1"/>
                    </a:cubicBezTo>
                    <a:cubicBezTo>
                      <a:pt x="7" y="1"/>
                      <a:pt x="6" y="2"/>
                      <a:pt x="6" y="1"/>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147"/>
              <p:cNvSpPr>
                <a:spLocks/>
              </p:cNvSpPr>
              <p:nvPr/>
            </p:nvSpPr>
            <p:spPr bwMode="auto">
              <a:xfrm>
                <a:off x="5006" y="2327"/>
                <a:ext cx="15" cy="8"/>
              </a:xfrm>
              <a:custGeom>
                <a:avLst/>
                <a:gdLst>
                  <a:gd name="T0" fmla="*/ 10 w 11"/>
                  <a:gd name="T1" fmla="*/ 3 h 6"/>
                  <a:gd name="T2" fmla="*/ 7 w 11"/>
                  <a:gd name="T3" fmla="*/ 1 h 6"/>
                  <a:gd name="T4" fmla="*/ 4 w 11"/>
                  <a:gd name="T5" fmla="*/ 1 h 6"/>
                  <a:gd name="T6" fmla="*/ 2 w 11"/>
                  <a:gd name="T7" fmla="*/ 1 h 6"/>
                  <a:gd name="T8" fmla="*/ 4 w 11"/>
                  <a:gd name="T9" fmla="*/ 3 h 6"/>
                  <a:gd name="T10" fmla="*/ 3 w 11"/>
                  <a:gd name="T11" fmla="*/ 6 h 6"/>
                  <a:gd name="T12" fmla="*/ 5 w 11"/>
                  <a:gd name="T13" fmla="*/ 5 h 6"/>
                  <a:gd name="T14" fmla="*/ 6 w 11"/>
                  <a:gd name="T15" fmla="*/ 6 h 6"/>
                  <a:gd name="T16" fmla="*/ 9 w 11"/>
                  <a:gd name="T17" fmla="*/ 5 h 6"/>
                  <a:gd name="T18" fmla="*/ 10 w 11"/>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
                    <a:moveTo>
                      <a:pt x="10" y="3"/>
                    </a:moveTo>
                    <a:cubicBezTo>
                      <a:pt x="8" y="2"/>
                      <a:pt x="9" y="1"/>
                      <a:pt x="7" y="1"/>
                    </a:cubicBezTo>
                    <a:cubicBezTo>
                      <a:pt x="6" y="1"/>
                      <a:pt x="6" y="1"/>
                      <a:pt x="4" y="1"/>
                    </a:cubicBezTo>
                    <a:cubicBezTo>
                      <a:pt x="3" y="0"/>
                      <a:pt x="0" y="0"/>
                      <a:pt x="2" y="1"/>
                    </a:cubicBezTo>
                    <a:cubicBezTo>
                      <a:pt x="3" y="1"/>
                      <a:pt x="4" y="2"/>
                      <a:pt x="4" y="3"/>
                    </a:cubicBezTo>
                    <a:cubicBezTo>
                      <a:pt x="4" y="4"/>
                      <a:pt x="3" y="6"/>
                      <a:pt x="3" y="6"/>
                    </a:cubicBezTo>
                    <a:cubicBezTo>
                      <a:pt x="4" y="5"/>
                      <a:pt x="5" y="4"/>
                      <a:pt x="5" y="5"/>
                    </a:cubicBezTo>
                    <a:cubicBezTo>
                      <a:pt x="6" y="5"/>
                      <a:pt x="6" y="6"/>
                      <a:pt x="6" y="6"/>
                    </a:cubicBezTo>
                    <a:cubicBezTo>
                      <a:pt x="7" y="5"/>
                      <a:pt x="8" y="5"/>
                      <a:pt x="9" y="5"/>
                    </a:cubicBezTo>
                    <a:cubicBezTo>
                      <a:pt x="10" y="5"/>
                      <a:pt x="11" y="3"/>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148"/>
              <p:cNvSpPr>
                <a:spLocks/>
              </p:cNvSpPr>
              <p:nvPr/>
            </p:nvSpPr>
            <p:spPr bwMode="auto">
              <a:xfrm>
                <a:off x="5004" y="2313"/>
                <a:ext cx="15" cy="7"/>
              </a:xfrm>
              <a:custGeom>
                <a:avLst/>
                <a:gdLst>
                  <a:gd name="T0" fmla="*/ 8 w 11"/>
                  <a:gd name="T1" fmla="*/ 0 h 5"/>
                  <a:gd name="T2" fmla="*/ 6 w 11"/>
                  <a:gd name="T3" fmla="*/ 1 h 5"/>
                  <a:gd name="T4" fmla="*/ 4 w 11"/>
                  <a:gd name="T5" fmla="*/ 1 h 5"/>
                  <a:gd name="T6" fmla="*/ 2 w 11"/>
                  <a:gd name="T7" fmla="*/ 1 h 5"/>
                  <a:gd name="T8" fmla="*/ 1 w 11"/>
                  <a:gd name="T9" fmla="*/ 2 h 5"/>
                  <a:gd name="T10" fmla="*/ 1 w 11"/>
                  <a:gd name="T11" fmla="*/ 4 h 5"/>
                  <a:gd name="T12" fmla="*/ 1 w 11"/>
                  <a:gd name="T13" fmla="*/ 4 h 5"/>
                  <a:gd name="T14" fmla="*/ 5 w 11"/>
                  <a:gd name="T15" fmla="*/ 4 h 5"/>
                  <a:gd name="T16" fmla="*/ 7 w 11"/>
                  <a:gd name="T17" fmla="*/ 3 h 5"/>
                  <a:gd name="T18" fmla="*/ 8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8" y="0"/>
                    </a:moveTo>
                    <a:cubicBezTo>
                      <a:pt x="7" y="0"/>
                      <a:pt x="7" y="1"/>
                      <a:pt x="6" y="1"/>
                    </a:cubicBezTo>
                    <a:cubicBezTo>
                      <a:pt x="5" y="1"/>
                      <a:pt x="5" y="1"/>
                      <a:pt x="4" y="1"/>
                    </a:cubicBezTo>
                    <a:cubicBezTo>
                      <a:pt x="3" y="1"/>
                      <a:pt x="3" y="1"/>
                      <a:pt x="2" y="1"/>
                    </a:cubicBezTo>
                    <a:cubicBezTo>
                      <a:pt x="2" y="1"/>
                      <a:pt x="0" y="1"/>
                      <a:pt x="1" y="2"/>
                    </a:cubicBezTo>
                    <a:cubicBezTo>
                      <a:pt x="2" y="3"/>
                      <a:pt x="2" y="3"/>
                      <a:pt x="1" y="4"/>
                    </a:cubicBezTo>
                    <a:cubicBezTo>
                      <a:pt x="1" y="4"/>
                      <a:pt x="0" y="4"/>
                      <a:pt x="1" y="4"/>
                    </a:cubicBezTo>
                    <a:cubicBezTo>
                      <a:pt x="3" y="4"/>
                      <a:pt x="4" y="5"/>
                      <a:pt x="5" y="4"/>
                    </a:cubicBezTo>
                    <a:cubicBezTo>
                      <a:pt x="6" y="4"/>
                      <a:pt x="7" y="3"/>
                      <a:pt x="7" y="3"/>
                    </a:cubicBezTo>
                    <a:cubicBezTo>
                      <a:pt x="8" y="2"/>
                      <a:pt x="11"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149"/>
              <p:cNvSpPr>
                <a:spLocks/>
              </p:cNvSpPr>
              <p:nvPr/>
            </p:nvSpPr>
            <p:spPr bwMode="auto">
              <a:xfrm>
                <a:off x="5000" y="2320"/>
                <a:ext cx="13" cy="7"/>
              </a:xfrm>
              <a:custGeom>
                <a:avLst/>
                <a:gdLst>
                  <a:gd name="T0" fmla="*/ 8 w 9"/>
                  <a:gd name="T1" fmla="*/ 4 h 5"/>
                  <a:gd name="T2" fmla="*/ 1 w 9"/>
                  <a:gd name="T3" fmla="*/ 1 h 5"/>
                  <a:gd name="T4" fmla="*/ 8 w 9"/>
                  <a:gd name="T5" fmla="*/ 4 h 5"/>
                </a:gdLst>
                <a:ahLst/>
                <a:cxnLst>
                  <a:cxn ang="0">
                    <a:pos x="T0" y="T1"/>
                  </a:cxn>
                  <a:cxn ang="0">
                    <a:pos x="T2" y="T3"/>
                  </a:cxn>
                  <a:cxn ang="0">
                    <a:pos x="T4" y="T5"/>
                  </a:cxn>
                </a:cxnLst>
                <a:rect l="0" t="0" r="r" b="b"/>
                <a:pathLst>
                  <a:path w="9" h="5">
                    <a:moveTo>
                      <a:pt x="8" y="4"/>
                    </a:moveTo>
                    <a:cubicBezTo>
                      <a:pt x="7" y="3"/>
                      <a:pt x="0" y="0"/>
                      <a:pt x="1" y="1"/>
                    </a:cubicBezTo>
                    <a:cubicBezTo>
                      <a:pt x="2" y="2"/>
                      <a:pt x="9"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150"/>
              <p:cNvSpPr>
                <a:spLocks/>
              </p:cNvSpPr>
              <p:nvPr/>
            </p:nvSpPr>
            <p:spPr bwMode="auto">
              <a:xfrm>
                <a:off x="4996" y="2309"/>
                <a:ext cx="4" cy="4"/>
              </a:xfrm>
              <a:custGeom>
                <a:avLst/>
                <a:gdLst>
                  <a:gd name="T0" fmla="*/ 2 w 3"/>
                  <a:gd name="T1" fmla="*/ 1 h 3"/>
                  <a:gd name="T2" fmla="*/ 1 w 3"/>
                  <a:gd name="T3" fmla="*/ 2 h 3"/>
                  <a:gd name="T4" fmla="*/ 3 w 3"/>
                  <a:gd name="T5" fmla="*/ 2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1"/>
                      <a:pt x="1" y="2"/>
                    </a:cubicBezTo>
                    <a:cubicBezTo>
                      <a:pt x="3" y="3"/>
                      <a:pt x="3" y="3"/>
                      <a:pt x="3" y="2"/>
                    </a:cubicBezTo>
                    <a:cubicBezTo>
                      <a:pt x="3"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151"/>
              <p:cNvSpPr>
                <a:spLocks/>
              </p:cNvSpPr>
              <p:nvPr/>
            </p:nvSpPr>
            <p:spPr bwMode="auto">
              <a:xfrm>
                <a:off x="4996" y="2295"/>
                <a:ext cx="11" cy="11"/>
              </a:xfrm>
              <a:custGeom>
                <a:avLst/>
                <a:gdLst>
                  <a:gd name="T0" fmla="*/ 5 w 8"/>
                  <a:gd name="T1" fmla="*/ 4 h 8"/>
                  <a:gd name="T2" fmla="*/ 5 w 8"/>
                  <a:gd name="T3" fmla="*/ 4 h 8"/>
                  <a:gd name="T4" fmla="*/ 6 w 8"/>
                  <a:gd name="T5" fmla="*/ 4 h 8"/>
                  <a:gd name="T6" fmla="*/ 7 w 8"/>
                  <a:gd name="T7" fmla="*/ 3 h 8"/>
                  <a:gd name="T8" fmla="*/ 4 w 8"/>
                  <a:gd name="T9" fmla="*/ 1 h 8"/>
                  <a:gd name="T10" fmla="*/ 3 w 8"/>
                  <a:gd name="T11" fmla="*/ 2 h 8"/>
                  <a:gd name="T12" fmla="*/ 3 w 8"/>
                  <a:gd name="T13" fmla="*/ 3 h 8"/>
                  <a:gd name="T14" fmla="*/ 2 w 8"/>
                  <a:gd name="T15" fmla="*/ 3 h 8"/>
                  <a:gd name="T16" fmla="*/ 1 w 8"/>
                  <a:gd name="T17" fmla="*/ 3 h 8"/>
                  <a:gd name="T18" fmla="*/ 3 w 8"/>
                  <a:gd name="T19" fmla="*/ 5 h 8"/>
                  <a:gd name="T20" fmla="*/ 3 w 8"/>
                  <a:gd name="T21" fmla="*/ 7 h 8"/>
                  <a:gd name="T22" fmla="*/ 1 w 8"/>
                  <a:gd name="T23" fmla="*/ 7 h 8"/>
                  <a:gd name="T24" fmla="*/ 2 w 8"/>
                  <a:gd name="T25" fmla="*/ 8 h 8"/>
                  <a:gd name="T26" fmla="*/ 4 w 8"/>
                  <a:gd name="T27" fmla="*/ 7 h 8"/>
                  <a:gd name="T28" fmla="*/ 4 w 8"/>
                  <a:gd name="T29" fmla="*/ 6 h 8"/>
                  <a:gd name="T30" fmla="*/ 5 w 8"/>
                  <a:gd name="T3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5" y="4"/>
                    </a:moveTo>
                    <a:cubicBezTo>
                      <a:pt x="5" y="4"/>
                      <a:pt x="4" y="2"/>
                      <a:pt x="5" y="4"/>
                    </a:cubicBezTo>
                    <a:cubicBezTo>
                      <a:pt x="5" y="5"/>
                      <a:pt x="4" y="6"/>
                      <a:pt x="6" y="4"/>
                    </a:cubicBezTo>
                    <a:cubicBezTo>
                      <a:pt x="7" y="3"/>
                      <a:pt x="8" y="3"/>
                      <a:pt x="7" y="3"/>
                    </a:cubicBezTo>
                    <a:cubicBezTo>
                      <a:pt x="6" y="2"/>
                      <a:pt x="5" y="1"/>
                      <a:pt x="4" y="1"/>
                    </a:cubicBezTo>
                    <a:cubicBezTo>
                      <a:pt x="2" y="0"/>
                      <a:pt x="2" y="1"/>
                      <a:pt x="3" y="2"/>
                    </a:cubicBezTo>
                    <a:cubicBezTo>
                      <a:pt x="4" y="2"/>
                      <a:pt x="4" y="3"/>
                      <a:pt x="3" y="3"/>
                    </a:cubicBezTo>
                    <a:cubicBezTo>
                      <a:pt x="3" y="4"/>
                      <a:pt x="3" y="3"/>
                      <a:pt x="2" y="3"/>
                    </a:cubicBezTo>
                    <a:cubicBezTo>
                      <a:pt x="1" y="2"/>
                      <a:pt x="0" y="2"/>
                      <a:pt x="1" y="3"/>
                    </a:cubicBezTo>
                    <a:cubicBezTo>
                      <a:pt x="2" y="4"/>
                      <a:pt x="3" y="4"/>
                      <a:pt x="3" y="5"/>
                    </a:cubicBezTo>
                    <a:cubicBezTo>
                      <a:pt x="3" y="6"/>
                      <a:pt x="4" y="6"/>
                      <a:pt x="3" y="7"/>
                    </a:cubicBezTo>
                    <a:cubicBezTo>
                      <a:pt x="2" y="7"/>
                      <a:pt x="1" y="7"/>
                      <a:pt x="1" y="7"/>
                    </a:cubicBezTo>
                    <a:cubicBezTo>
                      <a:pt x="0" y="8"/>
                      <a:pt x="1" y="8"/>
                      <a:pt x="2" y="8"/>
                    </a:cubicBezTo>
                    <a:cubicBezTo>
                      <a:pt x="3" y="8"/>
                      <a:pt x="4" y="8"/>
                      <a:pt x="4" y="7"/>
                    </a:cubicBezTo>
                    <a:cubicBezTo>
                      <a:pt x="4" y="7"/>
                      <a:pt x="3" y="6"/>
                      <a:pt x="4" y="6"/>
                    </a:cubicBezTo>
                    <a:cubicBezTo>
                      <a:pt x="5" y="6"/>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152"/>
              <p:cNvSpPr>
                <a:spLocks/>
              </p:cNvSpPr>
              <p:nvPr/>
            </p:nvSpPr>
            <p:spPr bwMode="auto">
              <a:xfrm>
                <a:off x="4995" y="2279"/>
                <a:ext cx="8" cy="11"/>
              </a:xfrm>
              <a:custGeom>
                <a:avLst/>
                <a:gdLst>
                  <a:gd name="T0" fmla="*/ 5 w 6"/>
                  <a:gd name="T1" fmla="*/ 2 h 8"/>
                  <a:gd name="T2" fmla="*/ 4 w 6"/>
                  <a:gd name="T3" fmla="*/ 0 h 8"/>
                  <a:gd name="T4" fmla="*/ 3 w 6"/>
                  <a:gd name="T5" fmla="*/ 2 h 8"/>
                  <a:gd name="T6" fmla="*/ 2 w 6"/>
                  <a:gd name="T7" fmla="*/ 5 h 8"/>
                  <a:gd name="T8" fmla="*/ 1 w 6"/>
                  <a:gd name="T9" fmla="*/ 6 h 8"/>
                  <a:gd name="T10" fmla="*/ 1 w 6"/>
                  <a:gd name="T11" fmla="*/ 8 h 8"/>
                  <a:gd name="T12" fmla="*/ 3 w 6"/>
                  <a:gd name="T13" fmla="*/ 6 h 8"/>
                  <a:gd name="T14" fmla="*/ 4 w 6"/>
                  <a:gd name="T15" fmla="*/ 8 h 8"/>
                  <a:gd name="T16" fmla="*/ 6 w 6"/>
                  <a:gd name="T17" fmla="*/ 6 h 8"/>
                  <a:gd name="T18" fmla="*/ 5 w 6"/>
                  <a:gd name="T19" fmla="*/ 4 h 8"/>
                  <a:gd name="T20" fmla="*/ 5 w 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5" y="2"/>
                    </a:moveTo>
                    <a:cubicBezTo>
                      <a:pt x="5" y="1"/>
                      <a:pt x="5" y="0"/>
                      <a:pt x="4" y="0"/>
                    </a:cubicBezTo>
                    <a:cubicBezTo>
                      <a:pt x="2" y="0"/>
                      <a:pt x="3" y="1"/>
                      <a:pt x="3" y="2"/>
                    </a:cubicBezTo>
                    <a:cubicBezTo>
                      <a:pt x="3" y="3"/>
                      <a:pt x="3" y="4"/>
                      <a:pt x="2" y="5"/>
                    </a:cubicBezTo>
                    <a:cubicBezTo>
                      <a:pt x="1" y="5"/>
                      <a:pt x="0" y="5"/>
                      <a:pt x="1" y="6"/>
                    </a:cubicBezTo>
                    <a:cubicBezTo>
                      <a:pt x="1" y="6"/>
                      <a:pt x="0" y="8"/>
                      <a:pt x="1" y="8"/>
                    </a:cubicBezTo>
                    <a:cubicBezTo>
                      <a:pt x="2" y="7"/>
                      <a:pt x="3" y="5"/>
                      <a:pt x="3" y="6"/>
                    </a:cubicBezTo>
                    <a:cubicBezTo>
                      <a:pt x="3" y="7"/>
                      <a:pt x="3" y="8"/>
                      <a:pt x="4" y="8"/>
                    </a:cubicBezTo>
                    <a:cubicBezTo>
                      <a:pt x="5" y="8"/>
                      <a:pt x="6" y="7"/>
                      <a:pt x="6" y="6"/>
                    </a:cubicBezTo>
                    <a:cubicBezTo>
                      <a:pt x="6" y="4"/>
                      <a:pt x="5" y="5"/>
                      <a:pt x="5" y="4"/>
                    </a:cubicBezTo>
                    <a:cubicBezTo>
                      <a:pt x="5" y="3"/>
                      <a:pt x="6"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153"/>
              <p:cNvSpPr>
                <a:spLocks/>
              </p:cNvSpPr>
              <p:nvPr/>
            </p:nvSpPr>
            <p:spPr bwMode="auto">
              <a:xfrm>
                <a:off x="4993" y="2291"/>
                <a:ext cx="6" cy="8"/>
              </a:xfrm>
              <a:custGeom>
                <a:avLst/>
                <a:gdLst>
                  <a:gd name="T0" fmla="*/ 2 w 4"/>
                  <a:gd name="T1" fmla="*/ 1 h 6"/>
                  <a:gd name="T2" fmla="*/ 1 w 4"/>
                  <a:gd name="T3" fmla="*/ 6 h 6"/>
                  <a:gd name="T4" fmla="*/ 3 w 4"/>
                  <a:gd name="T5" fmla="*/ 2 h 6"/>
                  <a:gd name="T6" fmla="*/ 2 w 4"/>
                  <a:gd name="T7" fmla="*/ 1 h 6"/>
                </a:gdLst>
                <a:ahLst/>
                <a:cxnLst>
                  <a:cxn ang="0">
                    <a:pos x="T0" y="T1"/>
                  </a:cxn>
                  <a:cxn ang="0">
                    <a:pos x="T2" y="T3"/>
                  </a:cxn>
                  <a:cxn ang="0">
                    <a:pos x="T4" y="T5"/>
                  </a:cxn>
                  <a:cxn ang="0">
                    <a:pos x="T6" y="T7"/>
                  </a:cxn>
                </a:cxnLst>
                <a:rect l="0" t="0" r="r" b="b"/>
                <a:pathLst>
                  <a:path w="4" h="6">
                    <a:moveTo>
                      <a:pt x="2" y="1"/>
                    </a:moveTo>
                    <a:cubicBezTo>
                      <a:pt x="1" y="2"/>
                      <a:pt x="0" y="6"/>
                      <a:pt x="1" y="6"/>
                    </a:cubicBezTo>
                    <a:cubicBezTo>
                      <a:pt x="2" y="5"/>
                      <a:pt x="4" y="2"/>
                      <a:pt x="3" y="2"/>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154"/>
              <p:cNvSpPr>
                <a:spLocks/>
              </p:cNvSpPr>
              <p:nvPr/>
            </p:nvSpPr>
            <p:spPr bwMode="auto">
              <a:xfrm>
                <a:off x="4993" y="2269"/>
                <a:ext cx="9" cy="11"/>
              </a:xfrm>
              <a:custGeom>
                <a:avLst/>
                <a:gdLst>
                  <a:gd name="T0" fmla="*/ 2 w 6"/>
                  <a:gd name="T1" fmla="*/ 6 h 8"/>
                  <a:gd name="T2" fmla="*/ 2 w 6"/>
                  <a:gd name="T3" fmla="*/ 7 h 8"/>
                  <a:gd name="T4" fmla="*/ 5 w 6"/>
                  <a:gd name="T5" fmla="*/ 6 h 8"/>
                  <a:gd name="T6" fmla="*/ 6 w 6"/>
                  <a:gd name="T7" fmla="*/ 5 h 8"/>
                  <a:gd name="T8" fmla="*/ 4 w 6"/>
                  <a:gd name="T9" fmla="*/ 3 h 8"/>
                  <a:gd name="T10" fmla="*/ 4 w 6"/>
                  <a:gd name="T11" fmla="*/ 1 h 8"/>
                  <a:gd name="T12" fmla="*/ 3 w 6"/>
                  <a:gd name="T13" fmla="*/ 3 h 8"/>
                  <a:gd name="T14" fmla="*/ 2 w 6"/>
                  <a:gd name="T15" fmla="*/ 4 h 8"/>
                  <a:gd name="T16" fmla="*/ 2 w 6"/>
                  <a:gd name="T17" fmla="*/ 3 h 8"/>
                  <a:gd name="T18" fmla="*/ 1 w 6"/>
                  <a:gd name="T19" fmla="*/ 4 h 8"/>
                  <a:gd name="T20" fmla="*/ 1 w 6"/>
                  <a:gd name="T21" fmla="*/ 6 h 8"/>
                  <a:gd name="T22" fmla="*/ 2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2" y="6"/>
                    </a:moveTo>
                    <a:cubicBezTo>
                      <a:pt x="2" y="7"/>
                      <a:pt x="1" y="8"/>
                      <a:pt x="2" y="7"/>
                    </a:cubicBezTo>
                    <a:cubicBezTo>
                      <a:pt x="4" y="6"/>
                      <a:pt x="5" y="7"/>
                      <a:pt x="5" y="6"/>
                    </a:cubicBezTo>
                    <a:cubicBezTo>
                      <a:pt x="6" y="6"/>
                      <a:pt x="6" y="5"/>
                      <a:pt x="6" y="5"/>
                    </a:cubicBezTo>
                    <a:cubicBezTo>
                      <a:pt x="6" y="4"/>
                      <a:pt x="5" y="2"/>
                      <a:pt x="4" y="3"/>
                    </a:cubicBezTo>
                    <a:cubicBezTo>
                      <a:pt x="3" y="4"/>
                      <a:pt x="5" y="0"/>
                      <a:pt x="4" y="1"/>
                    </a:cubicBezTo>
                    <a:cubicBezTo>
                      <a:pt x="4" y="1"/>
                      <a:pt x="4" y="2"/>
                      <a:pt x="3" y="3"/>
                    </a:cubicBezTo>
                    <a:cubicBezTo>
                      <a:pt x="3" y="4"/>
                      <a:pt x="3" y="4"/>
                      <a:pt x="2" y="4"/>
                    </a:cubicBezTo>
                    <a:cubicBezTo>
                      <a:pt x="2" y="3"/>
                      <a:pt x="2" y="2"/>
                      <a:pt x="2" y="3"/>
                    </a:cubicBezTo>
                    <a:cubicBezTo>
                      <a:pt x="2" y="4"/>
                      <a:pt x="2" y="3"/>
                      <a:pt x="1" y="4"/>
                    </a:cubicBezTo>
                    <a:cubicBezTo>
                      <a:pt x="0" y="6"/>
                      <a:pt x="0" y="7"/>
                      <a:pt x="1"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155"/>
              <p:cNvSpPr>
                <a:spLocks/>
              </p:cNvSpPr>
              <p:nvPr/>
            </p:nvSpPr>
            <p:spPr bwMode="auto">
              <a:xfrm>
                <a:off x="5000" y="2237"/>
                <a:ext cx="8" cy="9"/>
              </a:xfrm>
              <a:custGeom>
                <a:avLst/>
                <a:gdLst>
                  <a:gd name="T0" fmla="*/ 1 w 6"/>
                  <a:gd name="T1" fmla="*/ 1 h 6"/>
                  <a:gd name="T2" fmla="*/ 3 w 6"/>
                  <a:gd name="T3" fmla="*/ 2 h 6"/>
                  <a:gd name="T4" fmla="*/ 4 w 6"/>
                  <a:gd name="T5" fmla="*/ 4 h 6"/>
                  <a:gd name="T6" fmla="*/ 4 w 6"/>
                  <a:gd name="T7" fmla="*/ 5 h 6"/>
                  <a:gd name="T8" fmla="*/ 5 w 6"/>
                  <a:gd name="T9" fmla="*/ 3 h 6"/>
                  <a:gd name="T10" fmla="*/ 3 w 6"/>
                  <a:gd name="T11" fmla="*/ 2 h 6"/>
                  <a:gd name="T12" fmla="*/ 4 w 6"/>
                  <a:gd name="T13" fmla="*/ 0 h 6"/>
                  <a:gd name="T14" fmla="*/ 1 w 6"/>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1"/>
                    </a:moveTo>
                    <a:cubicBezTo>
                      <a:pt x="2" y="2"/>
                      <a:pt x="3" y="1"/>
                      <a:pt x="3" y="2"/>
                    </a:cubicBezTo>
                    <a:cubicBezTo>
                      <a:pt x="3" y="3"/>
                      <a:pt x="4" y="3"/>
                      <a:pt x="4" y="4"/>
                    </a:cubicBezTo>
                    <a:cubicBezTo>
                      <a:pt x="4" y="4"/>
                      <a:pt x="4" y="6"/>
                      <a:pt x="4" y="5"/>
                    </a:cubicBezTo>
                    <a:cubicBezTo>
                      <a:pt x="5" y="5"/>
                      <a:pt x="6" y="3"/>
                      <a:pt x="5" y="3"/>
                    </a:cubicBezTo>
                    <a:cubicBezTo>
                      <a:pt x="5" y="3"/>
                      <a:pt x="3" y="3"/>
                      <a:pt x="3" y="2"/>
                    </a:cubicBezTo>
                    <a:cubicBezTo>
                      <a:pt x="3" y="1"/>
                      <a:pt x="4" y="1"/>
                      <a:pt x="4" y="0"/>
                    </a:cubicBezTo>
                    <a:cubicBezTo>
                      <a:pt x="3"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156"/>
              <p:cNvSpPr>
                <a:spLocks/>
              </p:cNvSpPr>
              <p:nvPr/>
            </p:nvSpPr>
            <p:spPr bwMode="auto">
              <a:xfrm>
                <a:off x="5002" y="2211"/>
                <a:ext cx="9" cy="15"/>
              </a:xfrm>
              <a:custGeom>
                <a:avLst/>
                <a:gdLst>
                  <a:gd name="T0" fmla="*/ 4 w 7"/>
                  <a:gd name="T1" fmla="*/ 0 h 11"/>
                  <a:gd name="T2" fmla="*/ 2 w 7"/>
                  <a:gd name="T3" fmla="*/ 1 h 11"/>
                  <a:gd name="T4" fmla="*/ 1 w 7"/>
                  <a:gd name="T5" fmla="*/ 10 h 11"/>
                  <a:gd name="T6" fmla="*/ 4 w 7"/>
                  <a:gd name="T7" fmla="*/ 10 h 11"/>
                  <a:gd name="T8" fmla="*/ 6 w 7"/>
                  <a:gd name="T9" fmla="*/ 7 h 11"/>
                  <a:gd name="T10" fmla="*/ 6 w 7"/>
                  <a:gd name="T11" fmla="*/ 5 h 11"/>
                  <a:gd name="T12" fmla="*/ 6 w 7"/>
                  <a:gd name="T13" fmla="*/ 1 h 11"/>
                  <a:gd name="T14" fmla="*/ 4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4" y="0"/>
                    </a:moveTo>
                    <a:cubicBezTo>
                      <a:pt x="3" y="0"/>
                      <a:pt x="2" y="1"/>
                      <a:pt x="2" y="1"/>
                    </a:cubicBezTo>
                    <a:cubicBezTo>
                      <a:pt x="2" y="2"/>
                      <a:pt x="2" y="9"/>
                      <a:pt x="1" y="10"/>
                    </a:cubicBezTo>
                    <a:cubicBezTo>
                      <a:pt x="0" y="11"/>
                      <a:pt x="4" y="11"/>
                      <a:pt x="4" y="10"/>
                    </a:cubicBezTo>
                    <a:cubicBezTo>
                      <a:pt x="6" y="10"/>
                      <a:pt x="7" y="8"/>
                      <a:pt x="6" y="7"/>
                    </a:cubicBezTo>
                    <a:cubicBezTo>
                      <a:pt x="6" y="7"/>
                      <a:pt x="6" y="6"/>
                      <a:pt x="6" y="5"/>
                    </a:cubicBezTo>
                    <a:cubicBezTo>
                      <a:pt x="6" y="4"/>
                      <a:pt x="6" y="2"/>
                      <a:pt x="6"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157"/>
              <p:cNvSpPr>
                <a:spLocks/>
              </p:cNvSpPr>
              <p:nvPr/>
            </p:nvSpPr>
            <p:spPr bwMode="auto">
              <a:xfrm>
                <a:off x="5035" y="1766"/>
                <a:ext cx="6" cy="5"/>
              </a:xfrm>
              <a:custGeom>
                <a:avLst/>
                <a:gdLst>
                  <a:gd name="T0" fmla="*/ 1 w 5"/>
                  <a:gd name="T1" fmla="*/ 2 h 4"/>
                  <a:gd name="T2" fmla="*/ 4 w 5"/>
                  <a:gd name="T3" fmla="*/ 2 h 4"/>
                  <a:gd name="T4" fmla="*/ 1 w 5"/>
                  <a:gd name="T5" fmla="*/ 0 h 4"/>
                  <a:gd name="T6" fmla="*/ 1 w 5"/>
                  <a:gd name="T7" fmla="*/ 2 h 4"/>
                </a:gdLst>
                <a:ahLst/>
                <a:cxnLst>
                  <a:cxn ang="0">
                    <a:pos x="T0" y="T1"/>
                  </a:cxn>
                  <a:cxn ang="0">
                    <a:pos x="T2" y="T3"/>
                  </a:cxn>
                  <a:cxn ang="0">
                    <a:pos x="T4" y="T5"/>
                  </a:cxn>
                  <a:cxn ang="0">
                    <a:pos x="T6" y="T7"/>
                  </a:cxn>
                </a:cxnLst>
                <a:rect l="0" t="0" r="r" b="b"/>
                <a:pathLst>
                  <a:path w="5" h="4">
                    <a:moveTo>
                      <a:pt x="1" y="2"/>
                    </a:moveTo>
                    <a:cubicBezTo>
                      <a:pt x="1" y="4"/>
                      <a:pt x="2" y="3"/>
                      <a:pt x="4" y="2"/>
                    </a:cubicBezTo>
                    <a:cubicBezTo>
                      <a:pt x="5" y="2"/>
                      <a:pt x="2" y="0"/>
                      <a:pt x="1"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158"/>
              <p:cNvSpPr>
                <a:spLocks/>
              </p:cNvSpPr>
              <p:nvPr/>
            </p:nvSpPr>
            <p:spPr bwMode="auto">
              <a:xfrm>
                <a:off x="5102" y="1777"/>
                <a:ext cx="8" cy="7"/>
              </a:xfrm>
              <a:custGeom>
                <a:avLst/>
                <a:gdLst>
                  <a:gd name="T0" fmla="*/ 1 w 6"/>
                  <a:gd name="T1" fmla="*/ 4 h 5"/>
                  <a:gd name="T2" fmla="*/ 5 w 6"/>
                  <a:gd name="T3" fmla="*/ 4 h 5"/>
                  <a:gd name="T4" fmla="*/ 4 w 6"/>
                  <a:gd name="T5" fmla="*/ 0 h 5"/>
                  <a:gd name="T6" fmla="*/ 3 w 6"/>
                  <a:gd name="T7" fmla="*/ 2 h 5"/>
                  <a:gd name="T8" fmla="*/ 1 w 6"/>
                  <a:gd name="T9" fmla="*/ 4 h 5"/>
                </a:gdLst>
                <a:ahLst/>
                <a:cxnLst>
                  <a:cxn ang="0">
                    <a:pos x="T0" y="T1"/>
                  </a:cxn>
                  <a:cxn ang="0">
                    <a:pos x="T2" y="T3"/>
                  </a:cxn>
                  <a:cxn ang="0">
                    <a:pos x="T4" y="T5"/>
                  </a:cxn>
                  <a:cxn ang="0">
                    <a:pos x="T6" y="T7"/>
                  </a:cxn>
                  <a:cxn ang="0">
                    <a:pos x="T8" y="T9"/>
                  </a:cxn>
                </a:cxnLst>
                <a:rect l="0" t="0" r="r" b="b"/>
                <a:pathLst>
                  <a:path w="6" h="5">
                    <a:moveTo>
                      <a:pt x="1" y="4"/>
                    </a:moveTo>
                    <a:cubicBezTo>
                      <a:pt x="2" y="5"/>
                      <a:pt x="3" y="5"/>
                      <a:pt x="5" y="4"/>
                    </a:cubicBezTo>
                    <a:cubicBezTo>
                      <a:pt x="6" y="4"/>
                      <a:pt x="5" y="0"/>
                      <a:pt x="4" y="0"/>
                    </a:cubicBezTo>
                    <a:cubicBezTo>
                      <a:pt x="3" y="0"/>
                      <a:pt x="3" y="1"/>
                      <a:pt x="3" y="2"/>
                    </a:cubicBezTo>
                    <a:cubicBezTo>
                      <a:pt x="3" y="3"/>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59"/>
              <p:cNvSpPr>
                <a:spLocks/>
              </p:cNvSpPr>
              <p:nvPr/>
            </p:nvSpPr>
            <p:spPr bwMode="auto">
              <a:xfrm>
                <a:off x="5189" y="1860"/>
                <a:ext cx="22" cy="20"/>
              </a:xfrm>
              <a:custGeom>
                <a:avLst/>
                <a:gdLst>
                  <a:gd name="T0" fmla="*/ 1 w 16"/>
                  <a:gd name="T1" fmla="*/ 8 h 15"/>
                  <a:gd name="T2" fmla="*/ 1 w 16"/>
                  <a:gd name="T3" fmla="*/ 11 h 15"/>
                  <a:gd name="T4" fmla="*/ 3 w 16"/>
                  <a:gd name="T5" fmla="*/ 12 h 15"/>
                  <a:gd name="T6" fmla="*/ 5 w 16"/>
                  <a:gd name="T7" fmla="*/ 11 h 15"/>
                  <a:gd name="T8" fmla="*/ 7 w 16"/>
                  <a:gd name="T9" fmla="*/ 13 h 15"/>
                  <a:gd name="T10" fmla="*/ 9 w 16"/>
                  <a:gd name="T11" fmla="*/ 13 h 15"/>
                  <a:gd name="T12" fmla="*/ 11 w 16"/>
                  <a:gd name="T13" fmla="*/ 11 h 15"/>
                  <a:gd name="T14" fmla="*/ 14 w 16"/>
                  <a:gd name="T15" fmla="*/ 5 h 15"/>
                  <a:gd name="T16" fmla="*/ 9 w 16"/>
                  <a:gd name="T17" fmla="*/ 2 h 15"/>
                  <a:gd name="T18" fmla="*/ 7 w 16"/>
                  <a:gd name="T19" fmla="*/ 0 h 15"/>
                  <a:gd name="T20" fmla="*/ 4 w 16"/>
                  <a:gd name="T21" fmla="*/ 0 h 15"/>
                  <a:gd name="T22" fmla="*/ 2 w 16"/>
                  <a:gd name="T23" fmla="*/ 1 h 15"/>
                  <a:gd name="T24" fmla="*/ 1 w 16"/>
                  <a:gd name="T25" fmla="*/ 4 h 15"/>
                  <a:gd name="T26" fmla="*/ 1 w 16"/>
                  <a:gd name="T27" fmla="*/ 5 h 15"/>
                  <a:gd name="T28" fmla="*/ 1 w 16"/>
                  <a:gd name="T2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5">
                    <a:moveTo>
                      <a:pt x="1" y="8"/>
                    </a:moveTo>
                    <a:cubicBezTo>
                      <a:pt x="1" y="9"/>
                      <a:pt x="1" y="10"/>
                      <a:pt x="1" y="11"/>
                    </a:cubicBezTo>
                    <a:cubicBezTo>
                      <a:pt x="2" y="11"/>
                      <a:pt x="3" y="12"/>
                      <a:pt x="3" y="12"/>
                    </a:cubicBezTo>
                    <a:cubicBezTo>
                      <a:pt x="3" y="11"/>
                      <a:pt x="4" y="11"/>
                      <a:pt x="5" y="11"/>
                    </a:cubicBezTo>
                    <a:cubicBezTo>
                      <a:pt x="6" y="12"/>
                      <a:pt x="6" y="13"/>
                      <a:pt x="7" y="13"/>
                    </a:cubicBezTo>
                    <a:cubicBezTo>
                      <a:pt x="8" y="14"/>
                      <a:pt x="8" y="15"/>
                      <a:pt x="9" y="13"/>
                    </a:cubicBezTo>
                    <a:cubicBezTo>
                      <a:pt x="10" y="12"/>
                      <a:pt x="9" y="12"/>
                      <a:pt x="11" y="11"/>
                    </a:cubicBezTo>
                    <a:cubicBezTo>
                      <a:pt x="12" y="10"/>
                      <a:pt x="16" y="9"/>
                      <a:pt x="14" y="5"/>
                    </a:cubicBezTo>
                    <a:cubicBezTo>
                      <a:pt x="13" y="2"/>
                      <a:pt x="11" y="3"/>
                      <a:pt x="9" y="2"/>
                    </a:cubicBezTo>
                    <a:cubicBezTo>
                      <a:pt x="8" y="2"/>
                      <a:pt x="8" y="1"/>
                      <a:pt x="7" y="0"/>
                    </a:cubicBezTo>
                    <a:cubicBezTo>
                      <a:pt x="6" y="0"/>
                      <a:pt x="5" y="0"/>
                      <a:pt x="4" y="0"/>
                    </a:cubicBezTo>
                    <a:cubicBezTo>
                      <a:pt x="3" y="0"/>
                      <a:pt x="2" y="1"/>
                      <a:pt x="2" y="1"/>
                    </a:cubicBezTo>
                    <a:cubicBezTo>
                      <a:pt x="1" y="2"/>
                      <a:pt x="0" y="4"/>
                      <a:pt x="1" y="4"/>
                    </a:cubicBezTo>
                    <a:cubicBezTo>
                      <a:pt x="2" y="3"/>
                      <a:pt x="2" y="4"/>
                      <a:pt x="1" y="5"/>
                    </a:cubicBezTo>
                    <a:cubicBezTo>
                      <a:pt x="1" y="5"/>
                      <a:pt x="1" y="7"/>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60"/>
              <p:cNvSpPr>
                <a:spLocks/>
              </p:cNvSpPr>
              <p:nvPr/>
            </p:nvSpPr>
            <p:spPr bwMode="auto">
              <a:xfrm>
                <a:off x="5058" y="1715"/>
                <a:ext cx="18" cy="4"/>
              </a:xfrm>
              <a:custGeom>
                <a:avLst/>
                <a:gdLst>
                  <a:gd name="T0" fmla="*/ 6 w 13"/>
                  <a:gd name="T1" fmla="*/ 0 h 3"/>
                  <a:gd name="T2" fmla="*/ 3 w 13"/>
                  <a:gd name="T3" fmla="*/ 3 h 3"/>
                  <a:gd name="T4" fmla="*/ 11 w 13"/>
                  <a:gd name="T5" fmla="*/ 2 h 3"/>
                  <a:gd name="T6" fmla="*/ 6 w 13"/>
                  <a:gd name="T7" fmla="*/ 0 h 3"/>
                </a:gdLst>
                <a:ahLst/>
                <a:cxnLst>
                  <a:cxn ang="0">
                    <a:pos x="T0" y="T1"/>
                  </a:cxn>
                  <a:cxn ang="0">
                    <a:pos x="T2" y="T3"/>
                  </a:cxn>
                  <a:cxn ang="0">
                    <a:pos x="T4" y="T5"/>
                  </a:cxn>
                  <a:cxn ang="0">
                    <a:pos x="T6" y="T7"/>
                  </a:cxn>
                </a:cxnLst>
                <a:rect l="0" t="0" r="r" b="b"/>
                <a:pathLst>
                  <a:path w="13" h="3">
                    <a:moveTo>
                      <a:pt x="6" y="0"/>
                    </a:moveTo>
                    <a:cubicBezTo>
                      <a:pt x="3" y="0"/>
                      <a:pt x="0" y="3"/>
                      <a:pt x="3" y="3"/>
                    </a:cubicBezTo>
                    <a:cubicBezTo>
                      <a:pt x="6" y="3"/>
                      <a:pt x="13" y="3"/>
                      <a:pt x="11" y="2"/>
                    </a:cubicBezTo>
                    <a:cubicBezTo>
                      <a:pt x="8" y="1"/>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161"/>
              <p:cNvSpPr>
                <a:spLocks/>
              </p:cNvSpPr>
              <p:nvPr/>
            </p:nvSpPr>
            <p:spPr bwMode="auto">
              <a:xfrm>
                <a:off x="4969" y="1715"/>
                <a:ext cx="19" cy="5"/>
              </a:xfrm>
              <a:custGeom>
                <a:avLst/>
                <a:gdLst>
                  <a:gd name="T0" fmla="*/ 3 w 14"/>
                  <a:gd name="T1" fmla="*/ 2 h 4"/>
                  <a:gd name="T2" fmla="*/ 9 w 14"/>
                  <a:gd name="T3" fmla="*/ 4 h 4"/>
                  <a:gd name="T4" fmla="*/ 12 w 14"/>
                  <a:gd name="T5" fmla="*/ 4 h 4"/>
                  <a:gd name="T6" fmla="*/ 14 w 14"/>
                  <a:gd name="T7" fmla="*/ 3 h 4"/>
                  <a:gd name="T8" fmla="*/ 8 w 14"/>
                  <a:gd name="T9" fmla="*/ 0 h 4"/>
                  <a:gd name="T10" fmla="*/ 3 w 14"/>
                  <a:gd name="T11" fmla="*/ 2 h 4"/>
                </a:gdLst>
                <a:ahLst/>
                <a:cxnLst>
                  <a:cxn ang="0">
                    <a:pos x="T0" y="T1"/>
                  </a:cxn>
                  <a:cxn ang="0">
                    <a:pos x="T2" y="T3"/>
                  </a:cxn>
                  <a:cxn ang="0">
                    <a:pos x="T4" y="T5"/>
                  </a:cxn>
                  <a:cxn ang="0">
                    <a:pos x="T6" y="T7"/>
                  </a:cxn>
                  <a:cxn ang="0">
                    <a:pos x="T8" y="T9"/>
                  </a:cxn>
                  <a:cxn ang="0">
                    <a:pos x="T10" y="T11"/>
                  </a:cxn>
                </a:cxnLst>
                <a:rect l="0" t="0" r="r" b="b"/>
                <a:pathLst>
                  <a:path w="14" h="4">
                    <a:moveTo>
                      <a:pt x="3" y="2"/>
                    </a:moveTo>
                    <a:cubicBezTo>
                      <a:pt x="6" y="3"/>
                      <a:pt x="7" y="4"/>
                      <a:pt x="9" y="4"/>
                    </a:cubicBezTo>
                    <a:cubicBezTo>
                      <a:pt x="11" y="4"/>
                      <a:pt x="11" y="3"/>
                      <a:pt x="12" y="4"/>
                    </a:cubicBezTo>
                    <a:cubicBezTo>
                      <a:pt x="13" y="4"/>
                      <a:pt x="14" y="4"/>
                      <a:pt x="14" y="3"/>
                    </a:cubicBezTo>
                    <a:cubicBezTo>
                      <a:pt x="14" y="2"/>
                      <a:pt x="10" y="0"/>
                      <a:pt x="8" y="0"/>
                    </a:cubicBezTo>
                    <a:cubicBezTo>
                      <a:pt x="7" y="0"/>
                      <a:pt x="0"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162"/>
              <p:cNvSpPr>
                <a:spLocks/>
              </p:cNvSpPr>
              <p:nvPr/>
            </p:nvSpPr>
            <p:spPr bwMode="auto">
              <a:xfrm>
                <a:off x="4922" y="1676"/>
                <a:ext cx="82" cy="28"/>
              </a:xfrm>
              <a:custGeom>
                <a:avLst/>
                <a:gdLst>
                  <a:gd name="T0" fmla="*/ 53 w 60"/>
                  <a:gd name="T1" fmla="*/ 19 h 20"/>
                  <a:gd name="T2" fmla="*/ 55 w 60"/>
                  <a:gd name="T3" fmla="*/ 19 h 20"/>
                  <a:gd name="T4" fmla="*/ 60 w 60"/>
                  <a:gd name="T5" fmla="*/ 18 h 20"/>
                  <a:gd name="T6" fmla="*/ 56 w 60"/>
                  <a:gd name="T7" fmla="*/ 15 h 20"/>
                  <a:gd name="T8" fmla="*/ 52 w 60"/>
                  <a:gd name="T9" fmla="*/ 12 h 20"/>
                  <a:gd name="T10" fmla="*/ 45 w 60"/>
                  <a:gd name="T11" fmla="*/ 10 h 20"/>
                  <a:gd name="T12" fmla="*/ 42 w 60"/>
                  <a:gd name="T13" fmla="*/ 8 h 20"/>
                  <a:gd name="T14" fmla="*/ 37 w 60"/>
                  <a:gd name="T15" fmla="*/ 5 h 20"/>
                  <a:gd name="T16" fmla="*/ 36 w 60"/>
                  <a:gd name="T17" fmla="*/ 5 h 20"/>
                  <a:gd name="T18" fmla="*/ 28 w 60"/>
                  <a:gd name="T19" fmla="*/ 2 h 20"/>
                  <a:gd name="T20" fmla="*/ 16 w 60"/>
                  <a:gd name="T21" fmla="*/ 0 h 20"/>
                  <a:gd name="T22" fmla="*/ 6 w 60"/>
                  <a:gd name="T23" fmla="*/ 2 h 20"/>
                  <a:gd name="T24" fmla="*/ 1 w 60"/>
                  <a:gd name="T25" fmla="*/ 6 h 20"/>
                  <a:gd name="T26" fmla="*/ 3 w 60"/>
                  <a:gd name="T27" fmla="*/ 7 h 20"/>
                  <a:gd name="T28" fmla="*/ 11 w 60"/>
                  <a:gd name="T29" fmla="*/ 4 h 20"/>
                  <a:gd name="T30" fmla="*/ 18 w 60"/>
                  <a:gd name="T31" fmla="*/ 4 h 20"/>
                  <a:gd name="T32" fmla="*/ 17 w 60"/>
                  <a:gd name="T33" fmla="*/ 6 h 20"/>
                  <a:gd name="T34" fmla="*/ 24 w 60"/>
                  <a:gd name="T35" fmla="*/ 6 h 20"/>
                  <a:gd name="T36" fmla="*/ 29 w 60"/>
                  <a:gd name="T37" fmla="*/ 9 h 20"/>
                  <a:gd name="T38" fmla="*/ 35 w 60"/>
                  <a:gd name="T39" fmla="*/ 10 h 20"/>
                  <a:gd name="T40" fmla="*/ 36 w 60"/>
                  <a:gd name="T41" fmla="*/ 12 h 20"/>
                  <a:gd name="T42" fmla="*/ 40 w 60"/>
                  <a:gd name="T43" fmla="*/ 15 h 20"/>
                  <a:gd name="T44" fmla="*/ 44 w 60"/>
                  <a:gd name="T45" fmla="*/ 16 h 20"/>
                  <a:gd name="T46" fmla="*/ 42 w 60"/>
                  <a:gd name="T47" fmla="*/ 18 h 20"/>
                  <a:gd name="T48" fmla="*/ 42 w 60"/>
                  <a:gd name="T49" fmla="*/ 20 h 20"/>
                  <a:gd name="T50" fmla="*/ 50 w 60"/>
                  <a:gd name="T51" fmla="*/ 19 h 20"/>
                  <a:gd name="T52" fmla="*/ 53 w 60"/>
                  <a:gd name="T5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20">
                    <a:moveTo>
                      <a:pt x="53" y="19"/>
                    </a:moveTo>
                    <a:cubicBezTo>
                      <a:pt x="54" y="20"/>
                      <a:pt x="54" y="19"/>
                      <a:pt x="55" y="19"/>
                    </a:cubicBezTo>
                    <a:cubicBezTo>
                      <a:pt x="56" y="19"/>
                      <a:pt x="60" y="20"/>
                      <a:pt x="60" y="18"/>
                    </a:cubicBezTo>
                    <a:cubicBezTo>
                      <a:pt x="60" y="17"/>
                      <a:pt x="58" y="15"/>
                      <a:pt x="56" y="15"/>
                    </a:cubicBezTo>
                    <a:cubicBezTo>
                      <a:pt x="54" y="15"/>
                      <a:pt x="52" y="13"/>
                      <a:pt x="52" y="12"/>
                    </a:cubicBezTo>
                    <a:cubicBezTo>
                      <a:pt x="51" y="12"/>
                      <a:pt x="48" y="12"/>
                      <a:pt x="45" y="10"/>
                    </a:cubicBezTo>
                    <a:cubicBezTo>
                      <a:pt x="43" y="8"/>
                      <a:pt x="45" y="10"/>
                      <a:pt x="42" y="8"/>
                    </a:cubicBezTo>
                    <a:cubicBezTo>
                      <a:pt x="39" y="6"/>
                      <a:pt x="38" y="6"/>
                      <a:pt x="37" y="5"/>
                    </a:cubicBezTo>
                    <a:cubicBezTo>
                      <a:pt x="36" y="4"/>
                      <a:pt x="36" y="4"/>
                      <a:pt x="36" y="5"/>
                    </a:cubicBezTo>
                    <a:cubicBezTo>
                      <a:pt x="36" y="5"/>
                      <a:pt x="30" y="3"/>
                      <a:pt x="28" y="2"/>
                    </a:cubicBezTo>
                    <a:cubicBezTo>
                      <a:pt x="26" y="1"/>
                      <a:pt x="19" y="1"/>
                      <a:pt x="16" y="0"/>
                    </a:cubicBezTo>
                    <a:cubicBezTo>
                      <a:pt x="12" y="0"/>
                      <a:pt x="8" y="2"/>
                      <a:pt x="6" y="2"/>
                    </a:cubicBezTo>
                    <a:cubicBezTo>
                      <a:pt x="4" y="3"/>
                      <a:pt x="2" y="5"/>
                      <a:pt x="1" y="6"/>
                    </a:cubicBezTo>
                    <a:cubicBezTo>
                      <a:pt x="0" y="8"/>
                      <a:pt x="1" y="7"/>
                      <a:pt x="3" y="7"/>
                    </a:cubicBezTo>
                    <a:cubicBezTo>
                      <a:pt x="5" y="7"/>
                      <a:pt x="10" y="4"/>
                      <a:pt x="11" y="4"/>
                    </a:cubicBezTo>
                    <a:cubicBezTo>
                      <a:pt x="12" y="3"/>
                      <a:pt x="17" y="3"/>
                      <a:pt x="18" y="4"/>
                    </a:cubicBezTo>
                    <a:cubicBezTo>
                      <a:pt x="20" y="4"/>
                      <a:pt x="18" y="5"/>
                      <a:pt x="17" y="6"/>
                    </a:cubicBezTo>
                    <a:cubicBezTo>
                      <a:pt x="16" y="7"/>
                      <a:pt x="21" y="6"/>
                      <a:pt x="24" y="6"/>
                    </a:cubicBezTo>
                    <a:cubicBezTo>
                      <a:pt x="26" y="7"/>
                      <a:pt x="27" y="8"/>
                      <a:pt x="29" y="9"/>
                    </a:cubicBezTo>
                    <a:cubicBezTo>
                      <a:pt x="30" y="10"/>
                      <a:pt x="33" y="10"/>
                      <a:pt x="35" y="10"/>
                    </a:cubicBezTo>
                    <a:cubicBezTo>
                      <a:pt x="36" y="10"/>
                      <a:pt x="35" y="11"/>
                      <a:pt x="36" y="12"/>
                    </a:cubicBezTo>
                    <a:cubicBezTo>
                      <a:pt x="37" y="14"/>
                      <a:pt x="38" y="14"/>
                      <a:pt x="40" y="15"/>
                    </a:cubicBezTo>
                    <a:cubicBezTo>
                      <a:pt x="42" y="16"/>
                      <a:pt x="43" y="15"/>
                      <a:pt x="44" y="16"/>
                    </a:cubicBezTo>
                    <a:cubicBezTo>
                      <a:pt x="45" y="17"/>
                      <a:pt x="43" y="17"/>
                      <a:pt x="42" y="18"/>
                    </a:cubicBezTo>
                    <a:cubicBezTo>
                      <a:pt x="40" y="19"/>
                      <a:pt x="41" y="20"/>
                      <a:pt x="42" y="20"/>
                    </a:cubicBezTo>
                    <a:cubicBezTo>
                      <a:pt x="43" y="20"/>
                      <a:pt x="49" y="19"/>
                      <a:pt x="50" y="19"/>
                    </a:cubicBezTo>
                    <a:cubicBezTo>
                      <a:pt x="51" y="19"/>
                      <a:pt x="52" y="19"/>
                      <a:pt x="5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163"/>
              <p:cNvSpPr>
                <a:spLocks/>
              </p:cNvSpPr>
              <p:nvPr/>
            </p:nvSpPr>
            <p:spPr bwMode="auto">
              <a:xfrm>
                <a:off x="4973" y="1658"/>
                <a:ext cx="5" cy="7"/>
              </a:xfrm>
              <a:custGeom>
                <a:avLst/>
                <a:gdLst>
                  <a:gd name="T0" fmla="*/ 1 w 4"/>
                  <a:gd name="T1" fmla="*/ 1 h 5"/>
                  <a:gd name="T2" fmla="*/ 0 w 4"/>
                  <a:gd name="T3" fmla="*/ 4 h 5"/>
                  <a:gd name="T4" fmla="*/ 2 w 4"/>
                  <a:gd name="T5" fmla="*/ 5 h 5"/>
                  <a:gd name="T6" fmla="*/ 1 w 4"/>
                  <a:gd name="T7" fmla="*/ 1 h 5"/>
                </a:gdLst>
                <a:ahLst/>
                <a:cxnLst>
                  <a:cxn ang="0">
                    <a:pos x="T0" y="T1"/>
                  </a:cxn>
                  <a:cxn ang="0">
                    <a:pos x="T2" y="T3"/>
                  </a:cxn>
                  <a:cxn ang="0">
                    <a:pos x="T4" y="T5"/>
                  </a:cxn>
                  <a:cxn ang="0">
                    <a:pos x="T6" y="T7"/>
                  </a:cxn>
                </a:cxnLst>
                <a:rect l="0" t="0" r="r" b="b"/>
                <a:pathLst>
                  <a:path w="4" h="5">
                    <a:moveTo>
                      <a:pt x="1" y="1"/>
                    </a:moveTo>
                    <a:cubicBezTo>
                      <a:pt x="0" y="0"/>
                      <a:pt x="1" y="3"/>
                      <a:pt x="0" y="4"/>
                    </a:cubicBezTo>
                    <a:cubicBezTo>
                      <a:pt x="0" y="4"/>
                      <a:pt x="0" y="5"/>
                      <a:pt x="2" y="5"/>
                    </a:cubicBezTo>
                    <a:cubicBezTo>
                      <a:pt x="4" y="5"/>
                      <a:pt x="2" y="3"/>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164"/>
              <p:cNvSpPr>
                <a:spLocks/>
              </p:cNvSpPr>
              <p:nvPr/>
            </p:nvSpPr>
            <p:spPr bwMode="auto">
              <a:xfrm>
                <a:off x="5010" y="1691"/>
                <a:ext cx="4" cy="5"/>
              </a:xfrm>
              <a:custGeom>
                <a:avLst/>
                <a:gdLst>
                  <a:gd name="T0" fmla="*/ 3 w 3"/>
                  <a:gd name="T1" fmla="*/ 2 h 3"/>
                  <a:gd name="T2" fmla="*/ 0 w 3"/>
                  <a:gd name="T3" fmla="*/ 1 h 3"/>
                  <a:gd name="T4" fmla="*/ 3 w 3"/>
                  <a:gd name="T5" fmla="*/ 2 h 3"/>
                </a:gdLst>
                <a:ahLst/>
                <a:cxnLst>
                  <a:cxn ang="0">
                    <a:pos x="T0" y="T1"/>
                  </a:cxn>
                  <a:cxn ang="0">
                    <a:pos x="T2" y="T3"/>
                  </a:cxn>
                  <a:cxn ang="0">
                    <a:pos x="T4" y="T5"/>
                  </a:cxn>
                </a:cxnLst>
                <a:rect l="0" t="0" r="r" b="b"/>
                <a:pathLst>
                  <a:path w="3" h="3">
                    <a:moveTo>
                      <a:pt x="3" y="2"/>
                    </a:moveTo>
                    <a:cubicBezTo>
                      <a:pt x="3" y="1"/>
                      <a:pt x="0" y="0"/>
                      <a:pt x="0" y="1"/>
                    </a:cubicBezTo>
                    <a:cubicBezTo>
                      <a:pt x="0" y="2"/>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165"/>
              <p:cNvSpPr>
                <a:spLocks/>
              </p:cNvSpPr>
              <p:nvPr/>
            </p:nvSpPr>
            <p:spPr bwMode="auto">
              <a:xfrm>
                <a:off x="5105" y="1464"/>
                <a:ext cx="11" cy="12"/>
              </a:xfrm>
              <a:custGeom>
                <a:avLst/>
                <a:gdLst>
                  <a:gd name="T0" fmla="*/ 6 w 8"/>
                  <a:gd name="T1" fmla="*/ 4 h 9"/>
                  <a:gd name="T2" fmla="*/ 7 w 8"/>
                  <a:gd name="T3" fmla="*/ 1 h 9"/>
                  <a:gd name="T4" fmla="*/ 5 w 8"/>
                  <a:gd name="T5" fmla="*/ 0 h 9"/>
                  <a:gd name="T6" fmla="*/ 1 w 8"/>
                  <a:gd name="T7" fmla="*/ 5 h 9"/>
                  <a:gd name="T8" fmla="*/ 1 w 8"/>
                  <a:gd name="T9" fmla="*/ 8 h 9"/>
                  <a:gd name="T10" fmla="*/ 3 w 8"/>
                  <a:gd name="T11" fmla="*/ 7 h 9"/>
                  <a:gd name="T12" fmla="*/ 6 w 8"/>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6" y="4"/>
                    </a:moveTo>
                    <a:cubicBezTo>
                      <a:pt x="7" y="3"/>
                      <a:pt x="7" y="2"/>
                      <a:pt x="7" y="1"/>
                    </a:cubicBezTo>
                    <a:cubicBezTo>
                      <a:pt x="8" y="0"/>
                      <a:pt x="6" y="0"/>
                      <a:pt x="5" y="0"/>
                    </a:cubicBezTo>
                    <a:cubicBezTo>
                      <a:pt x="4" y="1"/>
                      <a:pt x="2" y="4"/>
                      <a:pt x="1" y="5"/>
                    </a:cubicBezTo>
                    <a:cubicBezTo>
                      <a:pt x="0" y="6"/>
                      <a:pt x="1" y="7"/>
                      <a:pt x="1" y="8"/>
                    </a:cubicBezTo>
                    <a:cubicBezTo>
                      <a:pt x="1" y="9"/>
                      <a:pt x="3" y="9"/>
                      <a:pt x="3" y="7"/>
                    </a:cubicBezTo>
                    <a:cubicBezTo>
                      <a:pt x="3"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166"/>
              <p:cNvSpPr>
                <a:spLocks/>
              </p:cNvSpPr>
              <p:nvPr/>
            </p:nvSpPr>
            <p:spPr bwMode="auto">
              <a:xfrm>
                <a:off x="5112" y="1470"/>
                <a:ext cx="8" cy="5"/>
              </a:xfrm>
              <a:custGeom>
                <a:avLst/>
                <a:gdLst>
                  <a:gd name="T0" fmla="*/ 2 w 6"/>
                  <a:gd name="T1" fmla="*/ 4 h 4"/>
                  <a:gd name="T2" fmla="*/ 4 w 6"/>
                  <a:gd name="T3" fmla="*/ 3 h 4"/>
                  <a:gd name="T4" fmla="*/ 4 w 6"/>
                  <a:gd name="T5" fmla="*/ 1 h 4"/>
                  <a:gd name="T6" fmla="*/ 1 w 6"/>
                  <a:gd name="T7" fmla="*/ 2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3" y="4"/>
                      <a:pt x="4" y="3"/>
                      <a:pt x="4" y="3"/>
                    </a:cubicBezTo>
                    <a:cubicBezTo>
                      <a:pt x="5" y="2"/>
                      <a:pt x="6" y="1"/>
                      <a:pt x="4" y="1"/>
                    </a:cubicBezTo>
                    <a:cubicBezTo>
                      <a:pt x="3" y="0"/>
                      <a:pt x="1" y="1"/>
                      <a:pt x="1" y="2"/>
                    </a:cubicBezTo>
                    <a:cubicBezTo>
                      <a:pt x="1"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167"/>
              <p:cNvSpPr>
                <a:spLocks/>
              </p:cNvSpPr>
              <p:nvPr/>
            </p:nvSpPr>
            <p:spPr bwMode="auto">
              <a:xfrm>
                <a:off x="5083" y="1461"/>
                <a:ext cx="19" cy="13"/>
              </a:xfrm>
              <a:custGeom>
                <a:avLst/>
                <a:gdLst>
                  <a:gd name="T0" fmla="*/ 5 w 14"/>
                  <a:gd name="T1" fmla="*/ 3 h 9"/>
                  <a:gd name="T2" fmla="*/ 4 w 14"/>
                  <a:gd name="T3" fmla="*/ 4 h 9"/>
                  <a:gd name="T4" fmla="*/ 1 w 14"/>
                  <a:gd name="T5" fmla="*/ 1 h 9"/>
                  <a:gd name="T6" fmla="*/ 0 w 14"/>
                  <a:gd name="T7" fmla="*/ 4 h 9"/>
                  <a:gd name="T8" fmla="*/ 2 w 14"/>
                  <a:gd name="T9" fmla="*/ 5 h 9"/>
                  <a:gd name="T10" fmla="*/ 4 w 14"/>
                  <a:gd name="T11" fmla="*/ 6 h 9"/>
                  <a:gd name="T12" fmla="*/ 6 w 14"/>
                  <a:gd name="T13" fmla="*/ 7 h 9"/>
                  <a:gd name="T14" fmla="*/ 8 w 14"/>
                  <a:gd name="T15" fmla="*/ 7 h 9"/>
                  <a:gd name="T16" fmla="*/ 10 w 14"/>
                  <a:gd name="T17" fmla="*/ 8 h 9"/>
                  <a:gd name="T18" fmla="*/ 13 w 14"/>
                  <a:gd name="T19" fmla="*/ 5 h 9"/>
                  <a:gd name="T20" fmla="*/ 6 w 14"/>
                  <a:gd name="T21" fmla="*/ 5 h 9"/>
                  <a:gd name="T22" fmla="*/ 5 w 1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9">
                    <a:moveTo>
                      <a:pt x="5" y="3"/>
                    </a:moveTo>
                    <a:cubicBezTo>
                      <a:pt x="4" y="3"/>
                      <a:pt x="4" y="4"/>
                      <a:pt x="4" y="4"/>
                    </a:cubicBezTo>
                    <a:cubicBezTo>
                      <a:pt x="3" y="4"/>
                      <a:pt x="2" y="2"/>
                      <a:pt x="1" y="1"/>
                    </a:cubicBezTo>
                    <a:cubicBezTo>
                      <a:pt x="0" y="0"/>
                      <a:pt x="0" y="3"/>
                      <a:pt x="0" y="4"/>
                    </a:cubicBezTo>
                    <a:cubicBezTo>
                      <a:pt x="1" y="5"/>
                      <a:pt x="1" y="5"/>
                      <a:pt x="2" y="5"/>
                    </a:cubicBezTo>
                    <a:cubicBezTo>
                      <a:pt x="3" y="5"/>
                      <a:pt x="3" y="5"/>
                      <a:pt x="4" y="6"/>
                    </a:cubicBezTo>
                    <a:cubicBezTo>
                      <a:pt x="5" y="7"/>
                      <a:pt x="5" y="7"/>
                      <a:pt x="6" y="7"/>
                    </a:cubicBezTo>
                    <a:cubicBezTo>
                      <a:pt x="7" y="8"/>
                      <a:pt x="7" y="7"/>
                      <a:pt x="8" y="7"/>
                    </a:cubicBezTo>
                    <a:cubicBezTo>
                      <a:pt x="8" y="6"/>
                      <a:pt x="7" y="9"/>
                      <a:pt x="10" y="8"/>
                    </a:cubicBezTo>
                    <a:cubicBezTo>
                      <a:pt x="11" y="8"/>
                      <a:pt x="12" y="5"/>
                      <a:pt x="13" y="5"/>
                    </a:cubicBezTo>
                    <a:cubicBezTo>
                      <a:pt x="14" y="5"/>
                      <a:pt x="8" y="5"/>
                      <a:pt x="6" y="5"/>
                    </a:cubicBezTo>
                    <a:cubicBezTo>
                      <a:pt x="5" y="5"/>
                      <a:pt x="6"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168"/>
              <p:cNvSpPr>
                <a:spLocks/>
              </p:cNvSpPr>
              <p:nvPr/>
            </p:nvSpPr>
            <p:spPr bwMode="auto">
              <a:xfrm>
                <a:off x="5083" y="1434"/>
                <a:ext cx="22" cy="8"/>
              </a:xfrm>
              <a:custGeom>
                <a:avLst/>
                <a:gdLst>
                  <a:gd name="T0" fmla="*/ 14 w 16"/>
                  <a:gd name="T1" fmla="*/ 6 h 6"/>
                  <a:gd name="T2" fmla="*/ 10 w 16"/>
                  <a:gd name="T3" fmla="*/ 2 h 6"/>
                  <a:gd name="T4" fmla="*/ 1 w 16"/>
                  <a:gd name="T5" fmla="*/ 0 h 6"/>
                  <a:gd name="T6" fmla="*/ 5 w 16"/>
                  <a:gd name="T7" fmla="*/ 4 h 6"/>
                  <a:gd name="T8" fmla="*/ 14 w 16"/>
                  <a:gd name="T9" fmla="*/ 6 h 6"/>
                </a:gdLst>
                <a:ahLst/>
                <a:cxnLst>
                  <a:cxn ang="0">
                    <a:pos x="T0" y="T1"/>
                  </a:cxn>
                  <a:cxn ang="0">
                    <a:pos x="T2" y="T3"/>
                  </a:cxn>
                  <a:cxn ang="0">
                    <a:pos x="T4" y="T5"/>
                  </a:cxn>
                  <a:cxn ang="0">
                    <a:pos x="T6" y="T7"/>
                  </a:cxn>
                  <a:cxn ang="0">
                    <a:pos x="T8" y="T9"/>
                  </a:cxn>
                </a:cxnLst>
                <a:rect l="0" t="0" r="r" b="b"/>
                <a:pathLst>
                  <a:path w="16" h="6">
                    <a:moveTo>
                      <a:pt x="14" y="6"/>
                    </a:moveTo>
                    <a:cubicBezTo>
                      <a:pt x="16" y="5"/>
                      <a:pt x="13" y="4"/>
                      <a:pt x="10" y="2"/>
                    </a:cubicBezTo>
                    <a:cubicBezTo>
                      <a:pt x="6" y="0"/>
                      <a:pt x="1" y="0"/>
                      <a:pt x="1" y="0"/>
                    </a:cubicBezTo>
                    <a:cubicBezTo>
                      <a:pt x="0" y="1"/>
                      <a:pt x="3" y="3"/>
                      <a:pt x="5" y="4"/>
                    </a:cubicBezTo>
                    <a:cubicBezTo>
                      <a:pt x="8" y="5"/>
                      <a:pt x="13"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169"/>
              <p:cNvSpPr>
                <a:spLocks/>
              </p:cNvSpPr>
              <p:nvPr/>
            </p:nvSpPr>
            <p:spPr bwMode="auto">
              <a:xfrm>
                <a:off x="5123" y="1416"/>
                <a:ext cx="49" cy="48"/>
              </a:xfrm>
              <a:custGeom>
                <a:avLst/>
                <a:gdLst>
                  <a:gd name="T0" fmla="*/ 19 w 36"/>
                  <a:gd name="T1" fmla="*/ 0 h 35"/>
                  <a:gd name="T2" fmla="*/ 16 w 36"/>
                  <a:gd name="T3" fmla="*/ 2 h 35"/>
                  <a:gd name="T4" fmla="*/ 11 w 36"/>
                  <a:gd name="T5" fmla="*/ 8 h 35"/>
                  <a:gd name="T6" fmla="*/ 10 w 36"/>
                  <a:gd name="T7" fmla="*/ 9 h 35"/>
                  <a:gd name="T8" fmla="*/ 7 w 36"/>
                  <a:gd name="T9" fmla="*/ 17 h 35"/>
                  <a:gd name="T10" fmla="*/ 4 w 36"/>
                  <a:gd name="T11" fmla="*/ 21 h 35"/>
                  <a:gd name="T12" fmla="*/ 2 w 36"/>
                  <a:gd name="T13" fmla="*/ 22 h 35"/>
                  <a:gd name="T14" fmla="*/ 4 w 36"/>
                  <a:gd name="T15" fmla="*/ 23 h 35"/>
                  <a:gd name="T16" fmla="*/ 2 w 36"/>
                  <a:gd name="T17" fmla="*/ 27 h 35"/>
                  <a:gd name="T18" fmla="*/ 0 w 36"/>
                  <a:gd name="T19" fmla="*/ 29 h 35"/>
                  <a:gd name="T20" fmla="*/ 4 w 36"/>
                  <a:gd name="T21" fmla="*/ 29 h 35"/>
                  <a:gd name="T22" fmla="*/ 11 w 36"/>
                  <a:gd name="T23" fmla="*/ 30 h 35"/>
                  <a:gd name="T24" fmla="*/ 19 w 36"/>
                  <a:gd name="T25" fmla="*/ 30 h 35"/>
                  <a:gd name="T26" fmla="*/ 22 w 36"/>
                  <a:gd name="T27" fmla="*/ 30 h 35"/>
                  <a:gd name="T28" fmla="*/ 25 w 36"/>
                  <a:gd name="T29" fmla="*/ 29 h 35"/>
                  <a:gd name="T30" fmla="*/ 24 w 36"/>
                  <a:gd name="T31" fmla="*/ 32 h 35"/>
                  <a:gd name="T32" fmla="*/ 22 w 36"/>
                  <a:gd name="T33" fmla="*/ 34 h 35"/>
                  <a:gd name="T34" fmla="*/ 26 w 36"/>
                  <a:gd name="T35" fmla="*/ 31 h 35"/>
                  <a:gd name="T36" fmla="*/ 30 w 36"/>
                  <a:gd name="T37" fmla="*/ 29 h 35"/>
                  <a:gd name="T38" fmla="*/ 32 w 36"/>
                  <a:gd name="T39" fmla="*/ 27 h 35"/>
                  <a:gd name="T40" fmla="*/ 35 w 36"/>
                  <a:gd name="T41" fmla="*/ 23 h 35"/>
                  <a:gd name="T42" fmla="*/ 35 w 36"/>
                  <a:gd name="T43" fmla="*/ 22 h 35"/>
                  <a:gd name="T44" fmla="*/ 32 w 36"/>
                  <a:gd name="T45" fmla="*/ 22 h 35"/>
                  <a:gd name="T46" fmla="*/ 30 w 36"/>
                  <a:gd name="T47" fmla="*/ 20 h 35"/>
                  <a:gd name="T48" fmla="*/ 33 w 36"/>
                  <a:gd name="T49" fmla="*/ 17 h 35"/>
                  <a:gd name="T50" fmla="*/ 29 w 36"/>
                  <a:gd name="T51" fmla="*/ 16 h 35"/>
                  <a:gd name="T52" fmla="*/ 27 w 36"/>
                  <a:gd name="T53" fmla="*/ 15 h 35"/>
                  <a:gd name="T54" fmla="*/ 24 w 36"/>
                  <a:gd name="T55" fmla="*/ 18 h 35"/>
                  <a:gd name="T56" fmla="*/ 22 w 36"/>
                  <a:gd name="T57" fmla="*/ 16 h 35"/>
                  <a:gd name="T58" fmla="*/ 19 w 36"/>
                  <a:gd name="T59" fmla="*/ 14 h 35"/>
                  <a:gd name="T60" fmla="*/ 21 w 36"/>
                  <a:gd name="T61" fmla="*/ 12 h 35"/>
                  <a:gd name="T62" fmla="*/ 18 w 36"/>
                  <a:gd name="T63" fmla="*/ 11 h 35"/>
                  <a:gd name="T64" fmla="*/ 15 w 36"/>
                  <a:gd name="T65" fmla="*/ 13 h 35"/>
                  <a:gd name="T66" fmla="*/ 16 w 36"/>
                  <a:gd name="T67" fmla="*/ 9 h 35"/>
                  <a:gd name="T68" fmla="*/ 20 w 36"/>
                  <a:gd name="T69" fmla="*/ 5 h 35"/>
                  <a:gd name="T70" fmla="*/ 20 w 36"/>
                  <a:gd name="T71" fmla="*/ 2 h 35"/>
                  <a:gd name="T72" fmla="*/ 22 w 36"/>
                  <a:gd name="T73" fmla="*/ 1 h 35"/>
                  <a:gd name="T74" fmla="*/ 19 w 36"/>
                  <a:gd name="T7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35">
                    <a:moveTo>
                      <a:pt x="19" y="0"/>
                    </a:moveTo>
                    <a:cubicBezTo>
                      <a:pt x="18" y="0"/>
                      <a:pt x="17" y="0"/>
                      <a:pt x="16" y="2"/>
                    </a:cubicBezTo>
                    <a:cubicBezTo>
                      <a:pt x="15" y="3"/>
                      <a:pt x="12" y="7"/>
                      <a:pt x="11" y="8"/>
                    </a:cubicBezTo>
                    <a:cubicBezTo>
                      <a:pt x="10" y="8"/>
                      <a:pt x="10" y="8"/>
                      <a:pt x="10" y="9"/>
                    </a:cubicBezTo>
                    <a:cubicBezTo>
                      <a:pt x="10" y="10"/>
                      <a:pt x="8" y="16"/>
                      <a:pt x="7" y="17"/>
                    </a:cubicBezTo>
                    <a:cubicBezTo>
                      <a:pt x="6" y="18"/>
                      <a:pt x="4" y="20"/>
                      <a:pt x="4" y="21"/>
                    </a:cubicBezTo>
                    <a:cubicBezTo>
                      <a:pt x="3" y="22"/>
                      <a:pt x="1" y="22"/>
                      <a:pt x="2" y="22"/>
                    </a:cubicBezTo>
                    <a:cubicBezTo>
                      <a:pt x="3" y="23"/>
                      <a:pt x="4" y="22"/>
                      <a:pt x="4" y="23"/>
                    </a:cubicBezTo>
                    <a:cubicBezTo>
                      <a:pt x="5" y="24"/>
                      <a:pt x="3" y="26"/>
                      <a:pt x="2" y="27"/>
                    </a:cubicBezTo>
                    <a:cubicBezTo>
                      <a:pt x="0" y="27"/>
                      <a:pt x="0" y="28"/>
                      <a:pt x="0" y="29"/>
                    </a:cubicBezTo>
                    <a:cubicBezTo>
                      <a:pt x="1" y="30"/>
                      <a:pt x="2" y="30"/>
                      <a:pt x="4" y="29"/>
                    </a:cubicBezTo>
                    <a:cubicBezTo>
                      <a:pt x="5" y="28"/>
                      <a:pt x="9" y="29"/>
                      <a:pt x="11" y="30"/>
                    </a:cubicBezTo>
                    <a:cubicBezTo>
                      <a:pt x="12" y="30"/>
                      <a:pt x="18" y="30"/>
                      <a:pt x="19" y="30"/>
                    </a:cubicBezTo>
                    <a:cubicBezTo>
                      <a:pt x="21" y="30"/>
                      <a:pt x="20" y="31"/>
                      <a:pt x="22" y="30"/>
                    </a:cubicBezTo>
                    <a:cubicBezTo>
                      <a:pt x="23" y="30"/>
                      <a:pt x="24" y="29"/>
                      <a:pt x="25" y="29"/>
                    </a:cubicBezTo>
                    <a:cubicBezTo>
                      <a:pt x="25" y="30"/>
                      <a:pt x="25" y="30"/>
                      <a:pt x="24" y="32"/>
                    </a:cubicBezTo>
                    <a:cubicBezTo>
                      <a:pt x="22" y="33"/>
                      <a:pt x="21" y="35"/>
                      <a:pt x="22" y="34"/>
                    </a:cubicBezTo>
                    <a:cubicBezTo>
                      <a:pt x="24" y="34"/>
                      <a:pt x="24" y="32"/>
                      <a:pt x="26" y="31"/>
                    </a:cubicBezTo>
                    <a:cubicBezTo>
                      <a:pt x="28" y="30"/>
                      <a:pt x="29" y="30"/>
                      <a:pt x="30" y="29"/>
                    </a:cubicBezTo>
                    <a:cubicBezTo>
                      <a:pt x="31" y="28"/>
                      <a:pt x="31" y="28"/>
                      <a:pt x="32" y="27"/>
                    </a:cubicBezTo>
                    <a:cubicBezTo>
                      <a:pt x="32" y="26"/>
                      <a:pt x="34" y="24"/>
                      <a:pt x="35" y="23"/>
                    </a:cubicBezTo>
                    <a:cubicBezTo>
                      <a:pt x="36" y="23"/>
                      <a:pt x="36" y="22"/>
                      <a:pt x="35" y="22"/>
                    </a:cubicBezTo>
                    <a:cubicBezTo>
                      <a:pt x="33" y="22"/>
                      <a:pt x="33" y="23"/>
                      <a:pt x="32" y="22"/>
                    </a:cubicBezTo>
                    <a:cubicBezTo>
                      <a:pt x="30" y="20"/>
                      <a:pt x="29" y="20"/>
                      <a:pt x="30" y="20"/>
                    </a:cubicBezTo>
                    <a:cubicBezTo>
                      <a:pt x="31" y="19"/>
                      <a:pt x="35" y="17"/>
                      <a:pt x="33" y="17"/>
                    </a:cubicBezTo>
                    <a:cubicBezTo>
                      <a:pt x="30" y="16"/>
                      <a:pt x="29" y="18"/>
                      <a:pt x="29" y="16"/>
                    </a:cubicBezTo>
                    <a:cubicBezTo>
                      <a:pt x="28" y="15"/>
                      <a:pt x="28" y="14"/>
                      <a:pt x="27" y="15"/>
                    </a:cubicBezTo>
                    <a:cubicBezTo>
                      <a:pt x="26" y="16"/>
                      <a:pt x="24" y="19"/>
                      <a:pt x="24" y="18"/>
                    </a:cubicBezTo>
                    <a:cubicBezTo>
                      <a:pt x="24" y="18"/>
                      <a:pt x="24" y="17"/>
                      <a:pt x="22" y="16"/>
                    </a:cubicBezTo>
                    <a:cubicBezTo>
                      <a:pt x="21" y="15"/>
                      <a:pt x="19" y="15"/>
                      <a:pt x="19" y="14"/>
                    </a:cubicBezTo>
                    <a:cubicBezTo>
                      <a:pt x="20" y="13"/>
                      <a:pt x="22" y="13"/>
                      <a:pt x="21" y="12"/>
                    </a:cubicBezTo>
                    <a:cubicBezTo>
                      <a:pt x="19" y="12"/>
                      <a:pt x="19" y="10"/>
                      <a:pt x="18" y="11"/>
                    </a:cubicBezTo>
                    <a:cubicBezTo>
                      <a:pt x="16" y="13"/>
                      <a:pt x="15" y="15"/>
                      <a:pt x="15" y="13"/>
                    </a:cubicBezTo>
                    <a:cubicBezTo>
                      <a:pt x="15" y="12"/>
                      <a:pt x="15" y="11"/>
                      <a:pt x="16" y="9"/>
                    </a:cubicBezTo>
                    <a:cubicBezTo>
                      <a:pt x="18" y="8"/>
                      <a:pt x="19" y="6"/>
                      <a:pt x="20" y="5"/>
                    </a:cubicBezTo>
                    <a:cubicBezTo>
                      <a:pt x="21" y="3"/>
                      <a:pt x="21" y="2"/>
                      <a:pt x="20" y="2"/>
                    </a:cubicBezTo>
                    <a:cubicBezTo>
                      <a:pt x="19" y="2"/>
                      <a:pt x="21" y="2"/>
                      <a:pt x="22" y="1"/>
                    </a:cubicBezTo>
                    <a:cubicBezTo>
                      <a:pt x="23" y="0"/>
                      <a:pt x="21"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170"/>
              <p:cNvSpPr>
                <a:spLocks/>
              </p:cNvSpPr>
              <p:nvPr/>
            </p:nvSpPr>
            <p:spPr bwMode="auto">
              <a:xfrm>
                <a:off x="5164" y="1450"/>
                <a:ext cx="12" cy="17"/>
              </a:xfrm>
              <a:custGeom>
                <a:avLst/>
                <a:gdLst>
                  <a:gd name="T0" fmla="*/ 6 w 9"/>
                  <a:gd name="T1" fmla="*/ 1 h 12"/>
                  <a:gd name="T2" fmla="*/ 2 w 9"/>
                  <a:gd name="T3" fmla="*/ 5 h 12"/>
                  <a:gd name="T4" fmla="*/ 0 w 9"/>
                  <a:gd name="T5" fmla="*/ 10 h 12"/>
                  <a:gd name="T6" fmla="*/ 4 w 9"/>
                  <a:gd name="T7" fmla="*/ 8 h 12"/>
                  <a:gd name="T8" fmla="*/ 4 w 9"/>
                  <a:gd name="T9" fmla="*/ 11 h 12"/>
                  <a:gd name="T10" fmla="*/ 6 w 9"/>
                  <a:gd name="T11" fmla="*/ 11 h 12"/>
                  <a:gd name="T12" fmla="*/ 7 w 9"/>
                  <a:gd name="T13" fmla="*/ 7 h 12"/>
                  <a:gd name="T14" fmla="*/ 8 w 9"/>
                  <a:gd name="T15" fmla="*/ 4 h 12"/>
                  <a:gd name="T16" fmla="*/ 5 w 9"/>
                  <a:gd name="T17" fmla="*/ 5 h 12"/>
                  <a:gd name="T18" fmla="*/ 6 w 9"/>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2">
                    <a:moveTo>
                      <a:pt x="6" y="1"/>
                    </a:moveTo>
                    <a:cubicBezTo>
                      <a:pt x="5" y="1"/>
                      <a:pt x="4" y="3"/>
                      <a:pt x="2" y="5"/>
                    </a:cubicBezTo>
                    <a:cubicBezTo>
                      <a:pt x="1" y="6"/>
                      <a:pt x="0" y="11"/>
                      <a:pt x="0" y="10"/>
                    </a:cubicBezTo>
                    <a:cubicBezTo>
                      <a:pt x="1" y="9"/>
                      <a:pt x="4" y="7"/>
                      <a:pt x="4" y="8"/>
                    </a:cubicBezTo>
                    <a:cubicBezTo>
                      <a:pt x="3" y="9"/>
                      <a:pt x="2" y="12"/>
                      <a:pt x="4" y="11"/>
                    </a:cubicBezTo>
                    <a:cubicBezTo>
                      <a:pt x="5" y="10"/>
                      <a:pt x="6" y="11"/>
                      <a:pt x="6" y="11"/>
                    </a:cubicBezTo>
                    <a:cubicBezTo>
                      <a:pt x="6" y="10"/>
                      <a:pt x="6" y="8"/>
                      <a:pt x="7" y="7"/>
                    </a:cubicBezTo>
                    <a:cubicBezTo>
                      <a:pt x="8" y="6"/>
                      <a:pt x="9" y="3"/>
                      <a:pt x="8" y="4"/>
                    </a:cubicBezTo>
                    <a:cubicBezTo>
                      <a:pt x="7" y="4"/>
                      <a:pt x="5" y="5"/>
                      <a:pt x="5" y="5"/>
                    </a:cubicBezTo>
                    <a:cubicBezTo>
                      <a:pt x="6" y="4"/>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71"/>
              <p:cNvSpPr>
                <a:spLocks/>
              </p:cNvSpPr>
              <p:nvPr/>
            </p:nvSpPr>
            <p:spPr bwMode="auto">
              <a:xfrm>
                <a:off x="5073" y="1300"/>
                <a:ext cx="7" cy="8"/>
              </a:xfrm>
              <a:custGeom>
                <a:avLst/>
                <a:gdLst>
                  <a:gd name="T0" fmla="*/ 2 w 5"/>
                  <a:gd name="T1" fmla="*/ 3 h 6"/>
                  <a:gd name="T2" fmla="*/ 5 w 5"/>
                  <a:gd name="T3" fmla="*/ 4 h 6"/>
                  <a:gd name="T4" fmla="*/ 3 w 5"/>
                  <a:gd name="T5" fmla="*/ 0 h 6"/>
                  <a:gd name="T6" fmla="*/ 2 w 5"/>
                  <a:gd name="T7" fmla="*/ 1 h 6"/>
                  <a:gd name="T8" fmla="*/ 2 w 5"/>
                  <a:gd name="T9" fmla="*/ 2 h 6"/>
                  <a:gd name="T10" fmla="*/ 2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2" y="3"/>
                    </a:moveTo>
                    <a:cubicBezTo>
                      <a:pt x="3" y="3"/>
                      <a:pt x="4" y="6"/>
                      <a:pt x="5" y="4"/>
                    </a:cubicBezTo>
                    <a:cubicBezTo>
                      <a:pt x="5" y="3"/>
                      <a:pt x="4" y="1"/>
                      <a:pt x="3" y="0"/>
                    </a:cubicBezTo>
                    <a:cubicBezTo>
                      <a:pt x="3" y="0"/>
                      <a:pt x="2" y="0"/>
                      <a:pt x="2" y="1"/>
                    </a:cubicBezTo>
                    <a:cubicBezTo>
                      <a:pt x="3" y="1"/>
                      <a:pt x="3" y="2"/>
                      <a:pt x="2" y="2"/>
                    </a:cubicBezTo>
                    <a:cubicBezTo>
                      <a:pt x="2" y="2"/>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172"/>
              <p:cNvSpPr>
                <a:spLocks/>
              </p:cNvSpPr>
              <p:nvPr/>
            </p:nvSpPr>
            <p:spPr bwMode="auto">
              <a:xfrm>
                <a:off x="5051" y="1315"/>
                <a:ext cx="6" cy="4"/>
              </a:xfrm>
              <a:custGeom>
                <a:avLst/>
                <a:gdLst>
                  <a:gd name="T0" fmla="*/ 1 w 4"/>
                  <a:gd name="T1" fmla="*/ 3 h 3"/>
                  <a:gd name="T2" fmla="*/ 3 w 4"/>
                  <a:gd name="T3" fmla="*/ 1 h 3"/>
                  <a:gd name="T4" fmla="*/ 1 w 4"/>
                  <a:gd name="T5" fmla="*/ 3 h 3"/>
                </a:gdLst>
                <a:ahLst/>
                <a:cxnLst>
                  <a:cxn ang="0">
                    <a:pos x="T0" y="T1"/>
                  </a:cxn>
                  <a:cxn ang="0">
                    <a:pos x="T2" y="T3"/>
                  </a:cxn>
                  <a:cxn ang="0">
                    <a:pos x="T4" y="T5"/>
                  </a:cxn>
                </a:cxnLst>
                <a:rect l="0" t="0" r="r" b="b"/>
                <a:pathLst>
                  <a:path w="4" h="3">
                    <a:moveTo>
                      <a:pt x="1" y="3"/>
                    </a:moveTo>
                    <a:cubicBezTo>
                      <a:pt x="1" y="3"/>
                      <a:pt x="4" y="2"/>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73"/>
              <p:cNvSpPr>
                <a:spLocks/>
              </p:cNvSpPr>
              <p:nvPr/>
            </p:nvSpPr>
            <p:spPr bwMode="auto">
              <a:xfrm>
                <a:off x="4944" y="1399"/>
                <a:ext cx="11" cy="6"/>
              </a:xfrm>
              <a:custGeom>
                <a:avLst/>
                <a:gdLst>
                  <a:gd name="T0" fmla="*/ 3 w 8"/>
                  <a:gd name="T1" fmla="*/ 0 h 4"/>
                  <a:gd name="T2" fmla="*/ 1 w 8"/>
                  <a:gd name="T3" fmla="*/ 1 h 4"/>
                  <a:gd name="T4" fmla="*/ 7 w 8"/>
                  <a:gd name="T5" fmla="*/ 3 h 4"/>
                  <a:gd name="T6" fmla="*/ 3 w 8"/>
                  <a:gd name="T7" fmla="*/ 0 h 4"/>
                </a:gdLst>
                <a:ahLst/>
                <a:cxnLst>
                  <a:cxn ang="0">
                    <a:pos x="T0" y="T1"/>
                  </a:cxn>
                  <a:cxn ang="0">
                    <a:pos x="T2" y="T3"/>
                  </a:cxn>
                  <a:cxn ang="0">
                    <a:pos x="T4" y="T5"/>
                  </a:cxn>
                  <a:cxn ang="0">
                    <a:pos x="T6" y="T7"/>
                  </a:cxn>
                </a:cxnLst>
                <a:rect l="0" t="0" r="r" b="b"/>
                <a:pathLst>
                  <a:path w="8" h="4">
                    <a:moveTo>
                      <a:pt x="3" y="0"/>
                    </a:moveTo>
                    <a:cubicBezTo>
                      <a:pt x="1" y="0"/>
                      <a:pt x="0" y="0"/>
                      <a:pt x="1" y="1"/>
                    </a:cubicBezTo>
                    <a:cubicBezTo>
                      <a:pt x="3" y="2"/>
                      <a:pt x="7" y="4"/>
                      <a:pt x="7" y="3"/>
                    </a:cubicBezTo>
                    <a:cubicBezTo>
                      <a:pt x="8" y="0"/>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74"/>
              <p:cNvSpPr>
                <a:spLocks/>
              </p:cNvSpPr>
              <p:nvPr/>
            </p:nvSpPr>
            <p:spPr bwMode="auto">
              <a:xfrm>
                <a:off x="4960" y="1362"/>
                <a:ext cx="10" cy="8"/>
              </a:xfrm>
              <a:custGeom>
                <a:avLst/>
                <a:gdLst>
                  <a:gd name="T0" fmla="*/ 3 w 7"/>
                  <a:gd name="T1" fmla="*/ 5 h 6"/>
                  <a:gd name="T2" fmla="*/ 6 w 7"/>
                  <a:gd name="T3" fmla="*/ 3 h 6"/>
                  <a:gd name="T4" fmla="*/ 5 w 7"/>
                  <a:gd name="T5" fmla="*/ 1 h 6"/>
                  <a:gd name="T6" fmla="*/ 2 w 7"/>
                  <a:gd name="T7" fmla="*/ 2 h 6"/>
                  <a:gd name="T8" fmla="*/ 1 w 7"/>
                  <a:gd name="T9" fmla="*/ 3 h 6"/>
                  <a:gd name="T10" fmla="*/ 3 w 7"/>
                  <a:gd name="T11" fmla="*/ 5 h 6"/>
                </a:gdLst>
                <a:ahLst/>
                <a:cxnLst>
                  <a:cxn ang="0">
                    <a:pos x="T0" y="T1"/>
                  </a:cxn>
                  <a:cxn ang="0">
                    <a:pos x="T2" y="T3"/>
                  </a:cxn>
                  <a:cxn ang="0">
                    <a:pos x="T4" y="T5"/>
                  </a:cxn>
                  <a:cxn ang="0">
                    <a:pos x="T6" y="T7"/>
                  </a:cxn>
                  <a:cxn ang="0">
                    <a:pos x="T8" y="T9"/>
                  </a:cxn>
                  <a:cxn ang="0">
                    <a:pos x="T10" y="T11"/>
                  </a:cxn>
                </a:cxnLst>
                <a:rect l="0" t="0" r="r" b="b"/>
                <a:pathLst>
                  <a:path w="7" h="6">
                    <a:moveTo>
                      <a:pt x="3" y="5"/>
                    </a:moveTo>
                    <a:cubicBezTo>
                      <a:pt x="5" y="6"/>
                      <a:pt x="5" y="4"/>
                      <a:pt x="6" y="3"/>
                    </a:cubicBezTo>
                    <a:cubicBezTo>
                      <a:pt x="7" y="2"/>
                      <a:pt x="6" y="2"/>
                      <a:pt x="5" y="1"/>
                    </a:cubicBezTo>
                    <a:cubicBezTo>
                      <a:pt x="4" y="0"/>
                      <a:pt x="4" y="1"/>
                      <a:pt x="2" y="2"/>
                    </a:cubicBezTo>
                    <a:cubicBezTo>
                      <a:pt x="0" y="2"/>
                      <a:pt x="0" y="2"/>
                      <a:pt x="1" y="3"/>
                    </a:cubicBezTo>
                    <a:cubicBezTo>
                      <a:pt x="2" y="3"/>
                      <a:pt x="2" y="4"/>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75"/>
              <p:cNvSpPr>
                <a:spLocks/>
              </p:cNvSpPr>
              <p:nvPr/>
            </p:nvSpPr>
            <p:spPr bwMode="auto">
              <a:xfrm>
                <a:off x="4956" y="1293"/>
                <a:ext cx="10" cy="10"/>
              </a:xfrm>
              <a:custGeom>
                <a:avLst/>
                <a:gdLst>
                  <a:gd name="T0" fmla="*/ 5 w 7"/>
                  <a:gd name="T1" fmla="*/ 1 h 7"/>
                  <a:gd name="T2" fmla="*/ 1 w 7"/>
                  <a:gd name="T3" fmla="*/ 3 h 7"/>
                  <a:gd name="T4" fmla="*/ 3 w 7"/>
                  <a:gd name="T5" fmla="*/ 7 h 7"/>
                  <a:gd name="T6" fmla="*/ 5 w 7"/>
                  <a:gd name="T7" fmla="*/ 1 h 7"/>
                </a:gdLst>
                <a:ahLst/>
                <a:cxnLst>
                  <a:cxn ang="0">
                    <a:pos x="T0" y="T1"/>
                  </a:cxn>
                  <a:cxn ang="0">
                    <a:pos x="T2" y="T3"/>
                  </a:cxn>
                  <a:cxn ang="0">
                    <a:pos x="T4" y="T5"/>
                  </a:cxn>
                  <a:cxn ang="0">
                    <a:pos x="T6" y="T7"/>
                  </a:cxn>
                </a:cxnLst>
                <a:rect l="0" t="0" r="r" b="b"/>
                <a:pathLst>
                  <a:path w="7" h="7">
                    <a:moveTo>
                      <a:pt x="5" y="1"/>
                    </a:moveTo>
                    <a:cubicBezTo>
                      <a:pt x="3" y="0"/>
                      <a:pt x="2" y="1"/>
                      <a:pt x="1" y="3"/>
                    </a:cubicBezTo>
                    <a:cubicBezTo>
                      <a:pt x="0" y="4"/>
                      <a:pt x="2" y="7"/>
                      <a:pt x="3" y="7"/>
                    </a:cubicBezTo>
                    <a:cubicBezTo>
                      <a:pt x="7" y="6"/>
                      <a:pt x="6"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76"/>
              <p:cNvSpPr>
                <a:spLocks/>
              </p:cNvSpPr>
              <p:nvPr/>
            </p:nvSpPr>
            <p:spPr bwMode="auto">
              <a:xfrm>
                <a:off x="4929" y="1286"/>
                <a:ext cx="16" cy="10"/>
              </a:xfrm>
              <a:custGeom>
                <a:avLst/>
                <a:gdLst>
                  <a:gd name="T0" fmla="*/ 4 w 12"/>
                  <a:gd name="T1" fmla="*/ 2 h 7"/>
                  <a:gd name="T2" fmla="*/ 1 w 12"/>
                  <a:gd name="T3" fmla="*/ 5 h 7"/>
                  <a:gd name="T4" fmla="*/ 5 w 12"/>
                  <a:gd name="T5" fmla="*/ 7 h 7"/>
                  <a:gd name="T6" fmla="*/ 11 w 12"/>
                  <a:gd name="T7" fmla="*/ 1 h 7"/>
                  <a:gd name="T8" fmla="*/ 4 w 12"/>
                  <a:gd name="T9" fmla="*/ 2 h 7"/>
                </a:gdLst>
                <a:ahLst/>
                <a:cxnLst>
                  <a:cxn ang="0">
                    <a:pos x="T0" y="T1"/>
                  </a:cxn>
                  <a:cxn ang="0">
                    <a:pos x="T2" y="T3"/>
                  </a:cxn>
                  <a:cxn ang="0">
                    <a:pos x="T4" y="T5"/>
                  </a:cxn>
                  <a:cxn ang="0">
                    <a:pos x="T6" y="T7"/>
                  </a:cxn>
                  <a:cxn ang="0">
                    <a:pos x="T8" y="T9"/>
                  </a:cxn>
                </a:cxnLst>
                <a:rect l="0" t="0" r="r" b="b"/>
                <a:pathLst>
                  <a:path w="12" h="7">
                    <a:moveTo>
                      <a:pt x="4" y="2"/>
                    </a:moveTo>
                    <a:cubicBezTo>
                      <a:pt x="3" y="2"/>
                      <a:pt x="2" y="4"/>
                      <a:pt x="1" y="5"/>
                    </a:cubicBezTo>
                    <a:cubicBezTo>
                      <a:pt x="0" y="6"/>
                      <a:pt x="4" y="7"/>
                      <a:pt x="5" y="7"/>
                    </a:cubicBezTo>
                    <a:cubicBezTo>
                      <a:pt x="7" y="7"/>
                      <a:pt x="11" y="2"/>
                      <a:pt x="11" y="1"/>
                    </a:cubicBezTo>
                    <a:cubicBezTo>
                      <a:pt x="12" y="0"/>
                      <a:pt x="6"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77"/>
              <p:cNvSpPr>
                <a:spLocks/>
              </p:cNvSpPr>
              <p:nvPr/>
            </p:nvSpPr>
            <p:spPr bwMode="auto">
              <a:xfrm>
                <a:off x="4970" y="1279"/>
                <a:ext cx="10" cy="7"/>
              </a:xfrm>
              <a:custGeom>
                <a:avLst/>
                <a:gdLst>
                  <a:gd name="T0" fmla="*/ 5 w 7"/>
                  <a:gd name="T1" fmla="*/ 4 h 5"/>
                  <a:gd name="T2" fmla="*/ 7 w 7"/>
                  <a:gd name="T3" fmla="*/ 2 h 5"/>
                  <a:gd name="T4" fmla="*/ 2 w 7"/>
                  <a:gd name="T5" fmla="*/ 1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6" y="3"/>
                      <a:pt x="7" y="2"/>
                    </a:cubicBezTo>
                    <a:cubicBezTo>
                      <a:pt x="7" y="1"/>
                      <a:pt x="4" y="0"/>
                      <a:pt x="2" y="1"/>
                    </a:cubicBezTo>
                    <a:cubicBezTo>
                      <a:pt x="0" y="1"/>
                      <a:pt x="3"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78"/>
              <p:cNvSpPr>
                <a:spLocks/>
              </p:cNvSpPr>
              <p:nvPr/>
            </p:nvSpPr>
            <p:spPr bwMode="auto">
              <a:xfrm>
                <a:off x="4904" y="1249"/>
                <a:ext cx="52" cy="37"/>
              </a:xfrm>
              <a:custGeom>
                <a:avLst/>
                <a:gdLst>
                  <a:gd name="T0" fmla="*/ 36 w 38"/>
                  <a:gd name="T1" fmla="*/ 18 h 27"/>
                  <a:gd name="T2" fmla="*/ 31 w 38"/>
                  <a:gd name="T3" fmla="*/ 18 h 27"/>
                  <a:gd name="T4" fmla="*/ 31 w 38"/>
                  <a:gd name="T5" fmla="*/ 14 h 27"/>
                  <a:gd name="T6" fmla="*/ 26 w 38"/>
                  <a:gd name="T7" fmla="*/ 11 h 27"/>
                  <a:gd name="T8" fmla="*/ 20 w 38"/>
                  <a:gd name="T9" fmla="*/ 7 h 27"/>
                  <a:gd name="T10" fmla="*/ 15 w 38"/>
                  <a:gd name="T11" fmla="*/ 5 h 27"/>
                  <a:gd name="T12" fmla="*/ 13 w 38"/>
                  <a:gd name="T13" fmla="*/ 6 h 27"/>
                  <a:gd name="T14" fmla="*/ 12 w 38"/>
                  <a:gd name="T15" fmla="*/ 4 h 27"/>
                  <a:gd name="T16" fmla="*/ 10 w 38"/>
                  <a:gd name="T17" fmla="*/ 1 h 27"/>
                  <a:gd name="T18" fmla="*/ 6 w 38"/>
                  <a:gd name="T19" fmla="*/ 3 h 27"/>
                  <a:gd name="T20" fmla="*/ 5 w 38"/>
                  <a:gd name="T21" fmla="*/ 12 h 27"/>
                  <a:gd name="T22" fmla="*/ 5 w 38"/>
                  <a:gd name="T23" fmla="*/ 16 h 27"/>
                  <a:gd name="T24" fmla="*/ 2 w 38"/>
                  <a:gd name="T25" fmla="*/ 20 h 27"/>
                  <a:gd name="T26" fmla="*/ 1 w 38"/>
                  <a:gd name="T27" fmla="*/ 22 h 27"/>
                  <a:gd name="T28" fmla="*/ 8 w 38"/>
                  <a:gd name="T29" fmla="*/ 21 h 27"/>
                  <a:gd name="T30" fmla="*/ 9 w 38"/>
                  <a:gd name="T31" fmla="*/ 25 h 27"/>
                  <a:gd name="T32" fmla="*/ 12 w 38"/>
                  <a:gd name="T33" fmla="*/ 25 h 27"/>
                  <a:gd name="T34" fmla="*/ 17 w 38"/>
                  <a:gd name="T35" fmla="*/ 22 h 27"/>
                  <a:gd name="T36" fmla="*/ 21 w 38"/>
                  <a:gd name="T37" fmla="*/ 18 h 27"/>
                  <a:gd name="T38" fmla="*/ 24 w 38"/>
                  <a:gd name="T39" fmla="*/ 19 h 27"/>
                  <a:gd name="T40" fmla="*/ 26 w 38"/>
                  <a:gd name="T41" fmla="*/ 18 h 27"/>
                  <a:gd name="T42" fmla="*/ 27 w 38"/>
                  <a:gd name="T43" fmla="*/ 21 h 27"/>
                  <a:gd name="T44" fmla="*/ 35 w 38"/>
                  <a:gd name="T45" fmla="*/ 24 h 27"/>
                  <a:gd name="T46" fmla="*/ 38 w 38"/>
                  <a:gd name="T47" fmla="*/ 20 h 27"/>
                  <a:gd name="T48" fmla="*/ 36 w 38"/>
                  <a:gd name="T4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27">
                    <a:moveTo>
                      <a:pt x="36" y="18"/>
                    </a:moveTo>
                    <a:cubicBezTo>
                      <a:pt x="35" y="17"/>
                      <a:pt x="33" y="18"/>
                      <a:pt x="31" y="18"/>
                    </a:cubicBezTo>
                    <a:cubicBezTo>
                      <a:pt x="30" y="18"/>
                      <a:pt x="31" y="16"/>
                      <a:pt x="31" y="14"/>
                    </a:cubicBezTo>
                    <a:cubicBezTo>
                      <a:pt x="31" y="12"/>
                      <a:pt x="27" y="11"/>
                      <a:pt x="26" y="11"/>
                    </a:cubicBezTo>
                    <a:cubicBezTo>
                      <a:pt x="24" y="11"/>
                      <a:pt x="21" y="7"/>
                      <a:pt x="20" y="7"/>
                    </a:cubicBezTo>
                    <a:cubicBezTo>
                      <a:pt x="19" y="7"/>
                      <a:pt x="17" y="7"/>
                      <a:pt x="15" y="5"/>
                    </a:cubicBezTo>
                    <a:cubicBezTo>
                      <a:pt x="14" y="4"/>
                      <a:pt x="14" y="5"/>
                      <a:pt x="13" y="6"/>
                    </a:cubicBezTo>
                    <a:cubicBezTo>
                      <a:pt x="12" y="7"/>
                      <a:pt x="12" y="5"/>
                      <a:pt x="12" y="4"/>
                    </a:cubicBezTo>
                    <a:cubicBezTo>
                      <a:pt x="12" y="3"/>
                      <a:pt x="10" y="1"/>
                      <a:pt x="10" y="1"/>
                    </a:cubicBezTo>
                    <a:cubicBezTo>
                      <a:pt x="9" y="0"/>
                      <a:pt x="7" y="1"/>
                      <a:pt x="6" y="3"/>
                    </a:cubicBezTo>
                    <a:cubicBezTo>
                      <a:pt x="5" y="5"/>
                      <a:pt x="5" y="11"/>
                      <a:pt x="5" y="12"/>
                    </a:cubicBezTo>
                    <a:cubicBezTo>
                      <a:pt x="5" y="13"/>
                      <a:pt x="5" y="15"/>
                      <a:pt x="5" y="16"/>
                    </a:cubicBezTo>
                    <a:cubicBezTo>
                      <a:pt x="6" y="17"/>
                      <a:pt x="3" y="19"/>
                      <a:pt x="2" y="20"/>
                    </a:cubicBezTo>
                    <a:cubicBezTo>
                      <a:pt x="0" y="21"/>
                      <a:pt x="0" y="21"/>
                      <a:pt x="1" y="22"/>
                    </a:cubicBezTo>
                    <a:cubicBezTo>
                      <a:pt x="1" y="22"/>
                      <a:pt x="7" y="21"/>
                      <a:pt x="8" y="21"/>
                    </a:cubicBezTo>
                    <a:cubicBezTo>
                      <a:pt x="9" y="21"/>
                      <a:pt x="9" y="23"/>
                      <a:pt x="9" y="25"/>
                    </a:cubicBezTo>
                    <a:cubicBezTo>
                      <a:pt x="9" y="27"/>
                      <a:pt x="11" y="26"/>
                      <a:pt x="12" y="25"/>
                    </a:cubicBezTo>
                    <a:cubicBezTo>
                      <a:pt x="13" y="25"/>
                      <a:pt x="15" y="22"/>
                      <a:pt x="17" y="22"/>
                    </a:cubicBezTo>
                    <a:cubicBezTo>
                      <a:pt x="18" y="21"/>
                      <a:pt x="20" y="19"/>
                      <a:pt x="21" y="18"/>
                    </a:cubicBezTo>
                    <a:cubicBezTo>
                      <a:pt x="21" y="18"/>
                      <a:pt x="22" y="19"/>
                      <a:pt x="24" y="19"/>
                    </a:cubicBezTo>
                    <a:cubicBezTo>
                      <a:pt x="25" y="19"/>
                      <a:pt x="26" y="18"/>
                      <a:pt x="26" y="18"/>
                    </a:cubicBezTo>
                    <a:cubicBezTo>
                      <a:pt x="27" y="18"/>
                      <a:pt x="26" y="20"/>
                      <a:pt x="27" y="21"/>
                    </a:cubicBezTo>
                    <a:cubicBezTo>
                      <a:pt x="29" y="22"/>
                      <a:pt x="34" y="23"/>
                      <a:pt x="35" y="24"/>
                    </a:cubicBezTo>
                    <a:cubicBezTo>
                      <a:pt x="36" y="24"/>
                      <a:pt x="37" y="21"/>
                      <a:pt x="38" y="20"/>
                    </a:cubicBezTo>
                    <a:cubicBezTo>
                      <a:pt x="38" y="20"/>
                      <a:pt x="37" y="19"/>
                      <a:pt x="3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79"/>
              <p:cNvSpPr>
                <a:spLocks/>
              </p:cNvSpPr>
              <p:nvPr/>
            </p:nvSpPr>
            <p:spPr bwMode="auto">
              <a:xfrm>
                <a:off x="4923" y="1245"/>
                <a:ext cx="11" cy="8"/>
              </a:xfrm>
              <a:custGeom>
                <a:avLst/>
                <a:gdLst>
                  <a:gd name="T0" fmla="*/ 6 w 8"/>
                  <a:gd name="T1" fmla="*/ 5 h 6"/>
                  <a:gd name="T2" fmla="*/ 1 w 8"/>
                  <a:gd name="T3" fmla="*/ 1 h 6"/>
                  <a:gd name="T4" fmla="*/ 6 w 8"/>
                  <a:gd name="T5" fmla="*/ 5 h 6"/>
                </a:gdLst>
                <a:ahLst/>
                <a:cxnLst>
                  <a:cxn ang="0">
                    <a:pos x="T0" y="T1"/>
                  </a:cxn>
                  <a:cxn ang="0">
                    <a:pos x="T2" y="T3"/>
                  </a:cxn>
                  <a:cxn ang="0">
                    <a:pos x="T4" y="T5"/>
                  </a:cxn>
                </a:cxnLst>
                <a:rect l="0" t="0" r="r" b="b"/>
                <a:pathLst>
                  <a:path w="8" h="6">
                    <a:moveTo>
                      <a:pt x="6" y="5"/>
                    </a:moveTo>
                    <a:cubicBezTo>
                      <a:pt x="8" y="5"/>
                      <a:pt x="2" y="2"/>
                      <a:pt x="1" y="1"/>
                    </a:cubicBezTo>
                    <a:cubicBezTo>
                      <a:pt x="0" y="0"/>
                      <a:pt x="3"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80"/>
              <p:cNvSpPr>
                <a:spLocks/>
              </p:cNvSpPr>
              <p:nvPr/>
            </p:nvSpPr>
            <p:spPr bwMode="auto">
              <a:xfrm>
                <a:off x="4920" y="1248"/>
                <a:ext cx="6" cy="7"/>
              </a:xfrm>
              <a:custGeom>
                <a:avLst/>
                <a:gdLst>
                  <a:gd name="T0" fmla="*/ 0 w 4"/>
                  <a:gd name="T1" fmla="*/ 1 h 5"/>
                  <a:gd name="T2" fmla="*/ 3 w 4"/>
                  <a:gd name="T3" fmla="*/ 4 h 5"/>
                  <a:gd name="T4" fmla="*/ 0 w 4"/>
                  <a:gd name="T5" fmla="*/ 1 h 5"/>
                </a:gdLst>
                <a:ahLst/>
                <a:cxnLst>
                  <a:cxn ang="0">
                    <a:pos x="T0" y="T1"/>
                  </a:cxn>
                  <a:cxn ang="0">
                    <a:pos x="T2" y="T3"/>
                  </a:cxn>
                  <a:cxn ang="0">
                    <a:pos x="T4" y="T5"/>
                  </a:cxn>
                </a:cxnLst>
                <a:rect l="0" t="0" r="r" b="b"/>
                <a:pathLst>
                  <a:path w="4" h="5">
                    <a:moveTo>
                      <a:pt x="0" y="1"/>
                    </a:moveTo>
                    <a:cubicBezTo>
                      <a:pt x="0" y="2"/>
                      <a:pt x="1" y="5"/>
                      <a:pt x="3" y="4"/>
                    </a:cubicBezTo>
                    <a:cubicBezTo>
                      <a:pt x="4" y="4"/>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181"/>
              <p:cNvSpPr>
                <a:spLocks/>
              </p:cNvSpPr>
              <p:nvPr/>
            </p:nvSpPr>
            <p:spPr bwMode="auto">
              <a:xfrm>
                <a:off x="4905" y="1219"/>
                <a:ext cx="6" cy="8"/>
              </a:xfrm>
              <a:custGeom>
                <a:avLst/>
                <a:gdLst>
                  <a:gd name="T0" fmla="*/ 1 w 4"/>
                  <a:gd name="T1" fmla="*/ 1 h 6"/>
                  <a:gd name="T2" fmla="*/ 1 w 4"/>
                  <a:gd name="T3" fmla="*/ 4 h 6"/>
                  <a:gd name="T4" fmla="*/ 3 w 4"/>
                  <a:gd name="T5" fmla="*/ 5 h 6"/>
                  <a:gd name="T6" fmla="*/ 3 w 4"/>
                  <a:gd name="T7" fmla="*/ 1 h 6"/>
                  <a:gd name="T8" fmla="*/ 1 w 4"/>
                  <a:gd name="T9" fmla="*/ 1 h 6"/>
                </a:gdLst>
                <a:ahLst/>
                <a:cxnLst>
                  <a:cxn ang="0">
                    <a:pos x="T0" y="T1"/>
                  </a:cxn>
                  <a:cxn ang="0">
                    <a:pos x="T2" y="T3"/>
                  </a:cxn>
                  <a:cxn ang="0">
                    <a:pos x="T4" y="T5"/>
                  </a:cxn>
                  <a:cxn ang="0">
                    <a:pos x="T6" y="T7"/>
                  </a:cxn>
                  <a:cxn ang="0">
                    <a:pos x="T8" y="T9"/>
                  </a:cxn>
                </a:cxnLst>
                <a:rect l="0" t="0" r="r" b="b"/>
                <a:pathLst>
                  <a:path w="4" h="6">
                    <a:moveTo>
                      <a:pt x="1" y="1"/>
                    </a:moveTo>
                    <a:cubicBezTo>
                      <a:pt x="1" y="2"/>
                      <a:pt x="0" y="4"/>
                      <a:pt x="1" y="4"/>
                    </a:cubicBezTo>
                    <a:cubicBezTo>
                      <a:pt x="2" y="5"/>
                      <a:pt x="2" y="6"/>
                      <a:pt x="3" y="5"/>
                    </a:cubicBezTo>
                    <a:cubicBezTo>
                      <a:pt x="4" y="4"/>
                      <a:pt x="4" y="2"/>
                      <a:pt x="3"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182"/>
              <p:cNvSpPr>
                <a:spLocks/>
              </p:cNvSpPr>
              <p:nvPr/>
            </p:nvSpPr>
            <p:spPr bwMode="auto">
              <a:xfrm>
                <a:off x="4882" y="1139"/>
                <a:ext cx="225" cy="162"/>
              </a:xfrm>
              <a:custGeom>
                <a:avLst/>
                <a:gdLst>
                  <a:gd name="T0" fmla="*/ 93 w 164"/>
                  <a:gd name="T1" fmla="*/ 27 h 118"/>
                  <a:gd name="T2" fmla="*/ 88 w 164"/>
                  <a:gd name="T3" fmla="*/ 24 h 118"/>
                  <a:gd name="T4" fmla="*/ 88 w 164"/>
                  <a:gd name="T5" fmla="*/ 22 h 118"/>
                  <a:gd name="T6" fmla="*/ 82 w 164"/>
                  <a:gd name="T7" fmla="*/ 19 h 118"/>
                  <a:gd name="T8" fmla="*/ 78 w 164"/>
                  <a:gd name="T9" fmla="*/ 14 h 118"/>
                  <a:gd name="T10" fmla="*/ 71 w 164"/>
                  <a:gd name="T11" fmla="*/ 18 h 118"/>
                  <a:gd name="T12" fmla="*/ 63 w 164"/>
                  <a:gd name="T13" fmla="*/ 20 h 118"/>
                  <a:gd name="T14" fmla="*/ 53 w 164"/>
                  <a:gd name="T15" fmla="*/ 20 h 118"/>
                  <a:gd name="T16" fmla="*/ 52 w 164"/>
                  <a:gd name="T17" fmla="*/ 7 h 118"/>
                  <a:gd name="T18" fmla="*/ 35 w 164"/>
                  <a:gd name="T19" fmla="*/ 4 h 118"/>
                  <a:gd name="T20" fmla="*/ 27 w 164"/>
                  <a:gd name="T21" fmla="*/ 8 h 118"/>
                  <a:gd name="T22" fmla="*/ 30 w 164"/>
                  <a:gd name="T23" fmla="*/ 15 h 118"/>
                  <a:gd name="T24" fmla="*/ 23 w 164"/>
                  <a:gd name="T25" fmla="*/ 19 h 118"/>
                  <a:gd name="T26" fmla="*/ 29 w 164"/>
                  <a:gd name="T27" fmla="*/ 30 h 118"/>
                  <a:gd name="T28" fmla="*/ 20 w 164"/>
                  <a:gd name="T29" fmla="*/ 17 h 118"/>
                  <a:gd name="T30" fmla="*/ 24 w 164"/>
                  <a:gd name="T31" fmla="*/ 0 h 118"/>
                  <a:gd name="T32" fmla="*/ 11 w 164"/>
                  <a:gd name="T33" fmla="*/ 28 h 118"/>
                  <a:gd name="T34" fmla="*/ 9 w 164"/>
                  <a:gd name="T35" fmla="*/ 35 h 118"/>
                  <a:gd name="T36" fmla="*/ 28 w 164"/>
                  <a:gd name="T37" fmla="*/ 39 h 118"/>
                  <a:gd name="T38" fmla="*/ 43 w 164"/>
                  <a:gd name="T39" fmla="*/ 39 h 118"/>
                  <a:gd name="T40" fmla="*/ 54 w 164"/>
                  <a:gd name="T41" fmla="*/ 43 h 118"/>
                  <a:gd name="T42" fmla="*/ 61 w 164"/>
                  <a:gd name="T43" fmla="*/ 37 h 118"/>
                  <a:gd name="T44" fmla="*/ 69 w 164"/>
                  <a:gd name="T45" fmla="*/ 38 h 118"/>
                  <a:gd name="T46" fmla="*/ 81 w 164"/>
                  <a:gd name="T47" fmla="*/ 47 h 118"/>
                  <a:gd name="T48" fmla="*/ 86 w 164"/>
                  <a:gd name="T49" fmla="*/ 50 h 118"/>
                  <a:gd name="T50" fmla="*/ 90 w 164"/>
                  <a:gd name="T51" fmla="*/ 55 h 118"/>
                  <a:gd name="T52" fmla="*/ 101 w 164"/>
                  <a:gd name="T53" fmla="*/ 67 h 118"/>
                  <a:gd name="T54" fmla="*/ 111 w 164"/>
                  <a:gd name="T55" fmla="*/ 72 h 118"/>
                  <a:gd name="T56" fmla="*/ 106 w 164"/>
                  <a:gd name="T57" fmla="*/ 77 h 118"/>
                  <a:gd name="T58" fmla="*/ 89 w 164"/>
                  <a:gd name="T59" fmla="*/ 85 h 118"/>
                  <a:gd name="T60" fmla="*/ 68 w 164"/>
                  <a:gd name="T61" fmla="*/ 94 h 118"/>
                  <a:gd name="T62" fmla="*/ 88 w 164"/>
                  <a:gd name="T63" fmla="*/ 93 h 118"/>
                  <a:gd name="T64" fmla="*/ 102 w 164"/>
                  <a:gd name="T65" fmla="*/ 100 h 118"/>
                  <a:gd name="T66" fmla="*/ 111 w 164"/>
                  <a:gd name="T67" fmla="*/ 109 h 118"/>
                  <a:gd name="T68" fmla="*/ 134 w 164"/>
                  <a:gd name="T69" fmla="*/ 112 h 118"/>
                  <a:gd name="T70" fmla="*/ 123 w 164"/>
                  <a:gd name="T71" fmla="*/ 101 h 118"/>
                  <a:gd name="T72" fmla="*/ 134 w 164"/>
                  <a:gd name="T73" fmla="*/ 106 h 118"/>
                  <a:gd name="T74" fmla="*/ 142 w 164"/>
                  <a:gd name="T75" fmla="*/ 108 h 118"/>
                  <a:gd name="T76" fmla="*/ 145 w 164"/>
                  <a:gd name="T77" fmla="*/ 103 h 118"/>
                  <a:gd name="T78" fmla="*/ 138 w 164"/>
                  <a:gd name="T79" fmla="*/ 91 h 118"/>
                  <a:gd name="T80" fmla="*/ 130 w 164"/>
                  <a:gd name="T81" fmla="*/ 86 h 118"/>
                  <a:gd name="T82" fmla="*/ 130 w 164"/>
                  <a:gd name="T83" fmla="*/ 78 h 118"/>
                  <a:gd name="T84" fmla="*/ 136 w 164"/>
                  <a:gd name="T85" fmla="*/ 78 h 118"/>
                  <a:gd name="T86" fmla="*/ 143 w 164"/>
                  <a:gd name="T87" fmla="*/ 79 h 118"/>
                  <a:gd name="T88" fmla="*/ 144 w 164"/>
                  <a:gd name="T89" fmla="*/ 87 h 118"/>
                  <a:gd name="T90" fmla="*/ 152 w 164"/>
                  <a:gd name="T91" fmla="*/ 85 h 118"/>
                  <a:gd name="T92" fmla="*/ 157 w 164"/>
                  <a:gd name="T93" fmla="*/ 80 h 118"/>
                  <a:gd name="T94" fmla="*/ 162 w 164"/>
                  <a:gd name="T95" fmla="*/ 74 h 118"/>
                  <a:gd name="T96" fmla="*/ 157 w 164"/>
                  <a:gd name="T97" fmla="*/ 69 h 118"/>
                  <a:gd name="T98" fmla="*/ 143 w 164"/>
                  <a:gd name="T99" fmla="*/ 63 h 118"/>
                  <a:gd name="T100" fmla="*/ 134 w 164"/>
                  <a:gd name="T101" fmla="*/ 58 h 118"/>
                  <a:gd name="T102" fmla="*/ 123 w 164"/>
                  <a:gd name="T103" fmla="*/ 50 h 118"/>
                  <a:gd name="T104" fmla="*/ 125 w 164"/>
                  <a:gd name="T105" fmla="*/ 46 h 118"/>
                  <a:gd name="T106" fmla="*/ 126 w 164"/>
                  <a:gd name="T107" fmla="*/ 37 h 118"/>
                  <a:gd name="T108" fmla="*/ 115 w 164"/>
                  <a:gd name="T109" fmla="*/ 39 h 118"/>
                  <a:gd name="T110" fmla="*/ 115 w 164"/>
                  <a:gd name="T111" fmla="*/ 31 h 118"/>
                  <a:gd name="T112" fmla="*/ 106 w 164"/>
                  <a:gd name="T113" fmla="*/ 34 h 118"/>
                  <a:gd name="T114" fmla="*/ 104 w 164"/>
                  <a:gd name="T115" fmla="*/ 31 h 118"/>
                  <a:gd name="T116" fmla="*/ 106 w 164"/>
                  <a:gd name="T117" fmla="*/ 2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 h="118">
                    <a:moveTo>
                      <a:pt x="96" y="26"/>
                    </a:moveTo>
                    <a:cubicBezTo>
                      <a:pt x="96" y="26"/>
                      <a:pt x="96" y="28"/>
                      <a:pt x="95" y="30"/>
                    </a:cubicBezTo>
                    <a:cubicBezTo>
                      <a:pt x="94" y="32"/>
                      <a:pt x="95" y="27"/>
                      <a:pt x="95" y="27"/>
                    </a:cubicBezTo>
                    <a:cubicBezTo>
                      <a:pt x="94" y="26"/>
                      <a:pt x="94" y="27"/>
                      <a:pt x="93" y="29"/>
                    </a:cubicBezTo>
                    <a:cubicBezTo>
                      <a:pt x="92" y="32"/>
                      <a:pt x="92" y="28"/>
                      <a:pt x="93" y="27"/>
                    </a:cubicBezTo>
                    <a:cubicBezTo>
                      <a:pt x="93" y="26"/>
                      <a:pt x="93" y="25"/>
                      <a:pt x="92" y="25"/>
                    </a:cubicBezTo>
                    <a:cubicBezTo>
                      <a:pt x="91" y="24"/>
                      <a:pt x="91" y="25"/>
                      <a:pt x="90" y="28"/>
                    </a:cubicBezTo>
                    <a:cubicBezTo>
                      <a:pt x="90" y="31"/>
                      <a:pt x="90" y="27"/>
                      <a:pt x="90" y="26"/>
                    </a:cubicBezTo>
                    <a:cubicBezTo>
                      <a:pt x="91" y="24"/>
                      <a:pt x="90" y="24"/>
                      <a:pt x="90" y="23"/>
                    </a:cubicBezTo>
                    <a:cubicBezTo>
                      <a:pt x="90" y="23"/>
                      <a:pt x="88" y="23"/>
                      <a:pt x="88" y="24"/>
                    </a:cubicBezTo>
                    <a:cubicBezTo>
                      <a:pt x="87" y="24"/>
                      <a:pt x="86" y="26"/>
                      <a:pt x="86" y="27"/>
                    </a:cubicBezTo>
                    <a:cubicBezTo>
                      <a:pt x="85" y="28"/>
                      <a:pt x="86" y="25"/>
                      <a:pt x="87" y="24"/>
                    </a:cubicBezTo>
                    <a:cubicBezTo>
                      <a:pt x="88" y="23"/>
                      <a:pt x="87" y="22"/>
                      <a:pt x="86" y="23"/>
                    </a:cubicBezTo>
                    <a:cubicBezTo>
                      <a:pt x="85" y="23"/>
                      <a:pt x="85" y="25"/>
                      <a:pt x="85" y="23"/>
                    </a:cubicBezTo>
                    <a:cubicBezTo>
                      <a:pt x="85" y="22"/>
                      <a:pt x="87" y="22"/>
                      <a:pt x="88" y="22"/>
                    </a:cubicBezTo>
                    <a:cubicBezTo>
                      <a:pt x="89" y="21"/>
                      <a:pt x="90" y="21"/>
                      <a:pt x="90" y="20"/>
                    </a:cubicBezTo>
                    <a:cubicBezTo>
                      <a:pt x="90" y="19"/>
                      <a:pt x="87" y="19"/>
                      <a:pt x="85" y="19"/>
                    </a:cubicBezTo>
                    <a:cubicBezTo>
                      <a:pt x="83" y="19"/>
                      <a:pt x="84" y="19"/>
                      <a:pt x="82" y="21"/>
                    </a:cubicBezTo>
                    <a:cubicBezTo>
                      <a:pt x="81" y="22"/>
                      <a:pt x="80" y="22"/>
                      <a:pt x="81" y="21"/>
                    </a:cubicBezTo>
                    <a:cubicBezTo>
                      <a:pt x="81" y="20"/>
                      <a:pt x="82" y="19"/>
                      <a:pt x="82" y="19"/>
                    </a:cubicBezTo>
                    <a:cubicBezTo>
                      <a:pt x="81" y="19"/>
                      <a:pt x="78" y="19"/>
                      <a:pt x="78" y="20"/>
                    </a:cubicBezTo>
                    <a:cubicBezTo>
                      <a:pt x="77" y="21"/>
                      <a:pt x="79" y="18"/>
                      <a:pt x="81" y="18"/>
                    </a:cubicBezTo>
                    <a:cubicBezTo>
                      <a:pt x="83" y="18"/>
                      <a:pt x="84" y="17"/>
                      <a:pt x="85" y="17"/>
                    </a:cubicBezTo>
                    <a:cubicBezTo>
                      <a:pt x="85" y="17"/>
                      <a:pt x="84" y="15"/>
                      <a:pt x="82" y="14"/>
                    </a:cubicBezTo>
                    <a:cubicBezTo>
                      <a:pt x="81" y="14"/>
                      <a:pt x="79" y="14"/>
                      <a:pt x="78" y="14"/>
                    </a:cubicBezTo>
                    <a:cubicBezTo>
                      <a:pt x="77" y="14"/>
                      <a:pt x="74" y="12"/>
                      <a:pt x="72" y="11"/>
                    </a:cubicBezTo>
                    <a:cubicBezTo>
                      <a:pt x="70" y="11"/>
                      <a:pt x="67" y="12"/>
                      <a:pt x="66" y="13"/>
                    </a:cubicBezTo>
                    <a:cubicBezTo>
                      <a:pt x="65" y="13"/>
                      <a:pt x="65" y="14"/>
                      <a:pt x="65" y="15"/>
                    </a:cubicBezTo>
                    <a:cubicBezTo>
                      <a:pt x="66" y="16"/>
                      <a:pt x="71" y="17"/>
                      <a:pt x="72" y="17"/>
                    </a:cubicBezTo>
                    <a:cubicBezTo>
                      <a:pt x="73" y="18"/>
                      <a:pt x="72" y="18"/>
                      <a:pt x="71" y="18"/>
                    </a:cubicBezTo>
                    <a:cubicBezTo>
                      <a:pt x="70" y="18"/>
                      <a:pt x="68" y="17"/>
                      <a:pt x="67" y="17"/>
                    </a:cubicBezTo>
                    <a:cubicBezTo>
                      <a:pt x="66" y="16"/>
                      <a:pt x="63" y="15"/>
                      <a:pt x="62" y="15"/>
                    </a:cubicBezTo>
                    <a:cubicBezTo>
                      <a:pt x="61" y="15"/>
                      <a:pt x="63" y="16"/>
                      <a:pt x="64" y="17"/>
                    </a:cubicBezTo>
                    <a:cubicBezTo>
                      <a:pt x="65" y="18"/>
                      <a:pt x="68" y="21"/>
                      <a:pt x="69" y="21"/>
                    </a:cubicBezTo>
                    <a:cubicBezTo>
                      <a:pt x="69" y="22"/>
                      <a:pt x="65" y="21"/>
                      <a:pt x="63" y="20"/>
                    </a:cubicBezTo>
                    <a:cubicBezTo>
                      <a:pt x="62" y="20"/>
                      <a:pt x="61" y="19"/>
                      <a:pt x="62" y="19"/>
                    </a:cubicBezTo>
                    <a:cubicBezTo>
                      <a:pt x="62" y="18"/>
                      <a:pt x="62" y="18"/>
                      <a:pt x="61" y="16"/>
                    </a:cubicBezTo>
                    <a:cubicBezTo>
                      <a:pt x="60" y="14"/>
                      <a:pt x="59" y="17"/>
                      <a:pt x="58" y="18"/>
                    </a:cubicBezTo>
                    <a:cubicBezTo>
                      <a:pt x="57" y="18"/>
                      <a:pt x="57" y="18"/>
                      <a:pt x="55" y="18"/>
                    </a:cubicBezTo>
                    <a:cubicBezTo>
                      <a:pt x="54" y="18"/>
                      <a:pt x="54" y="19"/>
                      <a:pt x="53" y="20"/>
                    </a:cubicBezTo>
                    <a:cubicBezTo>
                      <a:pt x="51" y="20"/>
                      <a:pt x="52" y="16"/>
                      <a:pt x="53" y="15"/>
                    </a:cubicBezTo>
                    <a:cubicBezTo>
                      <a:pt x="54" y="13"/>
                      <a:pt x="52" y="15"/>
                      <a:pt x="50" y="16"/>
                    </a:cubicBezTo>
                    <a:cubicBezTo>
                      <a:pt x="49" y="17"/>
                      <a:pt x="50" y="15"/>
                      <a:pt x="51" y="14"/>
                    </a:cubicBezTo>
                    <a:cubicBezTo>
                      <a:pt x="52" y="13"/>
                      <a:pt x="54" y="13"/>
                      <a:pt x="54" y="11"/>
                    </a:cubicBezTo>
                    <a:cubicBezTo>
                      <a:pt x="55" y="10"/>
                      <a:pt x="53" y="8"/>
                      <a:pt x="52" y="7"/>
                    </a:cubicBezTo>
                    <a:cubicBezTo>
                      <a:pt x="51" y="7"/>
                      <a:pt x="50" y="6"/>
                      <a:pt x="50" y="3"/>
                    </a:cubicBezTo>
                    <a:cubicBezTo>
                      <a:pt x="49" y="1"/>
                      <a:pt x="46" y="1"/>
                      <a:pt x="43" y="1"/>
                    </a:cubicBezTo>
                    <a:cubicBezTo>
                      <a:pt x="39" y="1"/>
                      <a:pt x="37" y="2"/>
                      <a:pt x="36" y="3"/>
                    </a:cubicBezTo>
                    <a:cubicBezTo>
                      <a:pt x="35" y="4"/>
                      <a:pt x="36" y="4"/>
                      <a:pt x="36" y="5"/>
                    </a:cubicBezTo>
                    <a:cubicBezTo>
                      <a:pt x="36" y="6"/>
                      <a:pt x="35" y="5"/>
                      <a:pt x="35" y="4"/>
                    </a:cubicBezTo>
                    <a:cubicBezTo>
                      <a:pt x="34" y="4"/>
                      <a:pt x="34" y="4"/>
                      <a:pt x="32" y="4"/>
                    </a:cubicBezTo>
                    <a:cubicBezTo>
                      <a:pt x="31" y="5"/>
                      <a:pt x="32" y="6"/>
                      <a:pt x="31" y="5"/>
                    </a:cubicBezTo>
                    <a:cubicBezTo>
                      <a:pt x="30" y="5"/>
                      <a:pt x="30" y="5"/>
                      <a:pt x="28" y="5"/>
                    </a:cubicBezTo>
                    <a:cubicBezTo>
                      <a:pt x="27" y="5"/>
                      <a:pt x="29" y="6"/>
                      <a:pt x="32" y="8"/>
                    </a:cubicBezTo>
                    <a:cubicBezTo>
                      <a:pt x="35" y="9"/>
                      <a:pt x="29" y="8"/>
                      <a:pt x="27" y="8"/>
                    </a:cubicBezTo>
                    <a:cubicBezTo>
                      <a:pt x="25" y="8"/>
                      <a:pt x="29" y="9"/>
                      <a:pt x="32" y="11"/>
                    </a:cubicBezTo>
                    <a:cubicBezTo>
                      <a:pt x="35" y="12"/>
                      <a:pt x="29" y="10"/>
                      <a:pt x="27" y="10"/>
                    </a:cubicBezTo>
                    <a:cubicBezTo>
                      <a:pt x="25" y="9"/>
                      <a:pt x="25" y="10"/>
                      <a:pt x="25" y="11"/>
                    </a:cubicBezTo>
                    <a:cubicBezTo>
                      <a:pt x="24" y="12"/>
                      <a:pt x="25" y="12"/>
                      <a:pt x="25" y="13"/>
                    </a:cubicBezTo>
                    <a:cubicBezTo>
                      <a:pt x="25" y="14"/>
                      <a:pt x="28" y="15"/>
                      <a:pt x="30" y="15"/>
                    </a:cubicBezTo>
                    <a:cubicBezTo>
                      <a:pt x="31" y="15"/>
                      <a:pt x="31" y="16"/>
                      <a:pt x="31" y="16"/>
                    </a:cubicBezTo>
                    <a:cubicBezTo>
                      <a:pt x="30" y="16"/>
                      <a:pt x="32" y="18"/>
                      <a:pt x="33" y="20"/>
                    </a:cubicBezTo>
                    <a:cubicBezTo>
                      <a:pt x="34" y="21"/>
                      <a:pt x="29" y="17"/>
                      <a:pt x="28" y="17"/>
                    </a:cubicBezTo>
                    <a:cubicBezTo>
                      <a:pt x="28" y="17"/>
                      <a:pt x="27" y="17"/>
                      <a:pt x="26" y="18"/>
                    </a:cubicBezTo>
                    <a:cubicBezTo>
                      <a:pt x="25" y="19"/>
                      <a:pt x="25" y="19"/>
                      <a:pt x="23" y="19"/>
                    </a:cubicBezTo>
                    <a:cubicBezTo>
                      <a:pt x="21" y="20"/>
                      <a:pt x="27" y="23"/>
                      <a:pt x="29" y="24"/>
                    </a:cubicBezTo>
                    <a:cubicBezTo>
                      <a:pt x="31" y="24"/>
                      <a:pt x="31" y="25"/>
                      <a:pt x="31" y="25"/>
                    </a:cubicBezTo>
                    <a:cubicBezTo>
                      <a:pt x="30" y="26"/>
                      <a:pt x="29" y="27"/>
                      <a:pt x="29" y="27"/>
                    </a:cubicBezTo>
                    <a:cubicBezTo>
                      <a:pt x="29" y="27"/>
                      <a:pt x="30" y="28"/>
                      <a:pt x="30" y="30"/>
                    </a:cubicBezTo>
                    <a:cubicBezTo>
                      <a:pt x="30" y="31"/>
                      <a:pt x="29" y="31"/>
                      <a:pt x="29" y="30"/>
                    </a:cubicBezTo>
                    <a:cubicBezTo>
                      <a:pt x="28" y="29"/>
                      <a:pt x="27" y="29"/>
                      <a:pt x="25" y="28"/>
                    </a:cubicBezTo>
                    <a:cubicBezTo>
                      <a:pt x="24" y="28"/>
                      <a:pt x="26" y="28"/>
                      <a:pt x="27" y="28"/>
                    </a:cubicBezTo>
                    <a:cubicBezTo>
                      <a:pt x="28" y="28"/>
                      <a:pt x="29" y="27"/>
                      <a:pt x="28" y="26"/>
                    </a:cubicBezTo>
                    <a:cubicBezTo>
                      <a:pt x="28" y="26"/>
                      <a:pt x="23" y="22"/>
                      <a:pt x="22" y="21"/>
                    </a:cubicBezTo>
                    <a:cubicBezTo>
                      <a:pt x="21" y="20"/>
                      <a:pt x="20" y="19"/>
                      <a:pt x="20" y="17"/>
                    </a:cubicBezTo>
                    <a:cubicBezTo>
                      <a:pt x="20" y="16"/>
                      <a:pt x="21" y="15"/>
                      <a:pt x="21" y="14"/>
                    </a:cubicBezTo>
                    <a:cubicBezTo>
                      <a:pt x="20" y="13"/>
                      <a:pt x="19" y="12"/>
                      <a:pt x="19" y="11"/>
                    </a:cubicBezTo>
                    <a:cubicBezTo>
                      <a:pt x="19" y="10"/>
                      <a:pt x="24" y="4"/>
                      <a:pt x="25" y="3"/>
                    </a:cubicBezTo>
                    <a:cubicBezTo>
                      <a:pt x="26" y="3"/>
                      <a:pt x="27" y="2"/>
                      <a:pt x="28" y="1"/>
                    </a:cubicBezTo>
                    <a:cubicBezTo>
                      <a:pt x="29" y="1"/>
                      <a:pt x="26" y="0"/>
                      <a:pt x="24" y="0"/>
                    </a:cubicBezTo>
                    <a:cubicBezTo>
                      <a:pt x="22" y="0"/>
                      <a:pt x="13" y="1"/>
                      <a:pt x="12" y="2"/>
                    </a:cubicBezTo>
                    <a:cubicBezTo>
                      <a:pt x="10" y="3"/>
                      <a:pt x="6" y="6"/>
                      <a:pt x="4" y="8"/>
                    </a:cubicBezTo>
                    <a:cubicBezTo>
                      <a:pt x="3" y="9"/>
                      <a:pt x="2" y="13"/>
                      <a:pt x="1" y="15"/>
                    </a:cubicBezTo>
                    <a:cubicBezTo>
                      <a:pt x="0" y="18"/>
                      <a:pt x="0" y="23"/>
                      <a:pt x="0" y="25"/>
                    </a:cubicBezTo>
                    <a:cubicBezTo>
                      <a:pt x="0" y="27"/>
                      <a:pt x="8" y="28"/>
                      <a:pt x="11" y="28"/>
                    </a:cubicBezTo>
                    <a:cubicBezTo>
                      <a:pt x="15" y="28"/>
                      <a:pt x="16" y="29"/>
                      <a:pt x="17" y="30"/>
                    </a:cubicBezTo>
                    <a:cubicBezTo>
                      <a:pt x="18" y="31"/>
                      <a:pt x="14" y="31"/>
                      <a:pt x="11" y="31"/>
                    </a:cubicBezTo>
                    <a:cubicBezTo>
                      <a:pt x="8" y="31"/>
                      <a:pt x="6" y="30"/>
                      <a:pt x="4" y="30"/>
                    </a:cubicBezTo>
                    <a:cubicBezTo>
                      <a:pt x="3" y="30"/>
                      <a:pt x="4" y="31"/>
                      <a:pt x="5" y="32"/>
                    </a:cubicBezTo>
                    <a:cubicBezTo>
                      <a:pt x="5" y="34"/>
                      <a:pt x="7" y="35"/>
                      <a:pt x="9" y="35"/>
                    </a:cubicBezTo>
                    <a:cubicBezTo>
                      <a:pt x="10" y="36"/>
                      <a:pt x="10" y="36"/>
                      <a:pt x="13" y="37"/>
                    </a:cubicBezTo>
                    <a:cubicBezTo>
                      <a:pt x="15" y="37"/>
                      <a:pt x="16" y="36"/>
                      <a:pt x="17" y="36"/>
                    </a:cubicBezTo>
                    <a:cubicBezTo>
                      <a:pt x="18" y="36"/>
                      <a:pt x="19" y="36"/>
                      <a:pt x="20" y="37"/>
                    </a:cubicBezTo>
                    <a:cubicBezTo>
                      <a:pt x="21" y="38"/>
                      <a:pt x="23" y="39"/>
                      <a:pt x="25" y="39"/>
                    </a:cubicBezTo>
                    <a:cubicBezTo>
                      <a:pt x="26" y="39"/>
                      <a:pt x="27" y="39"/>
                      <a:pt x="28" y="39"/>
                    </a:cubicBezTo>
                    <a:cubicBezTo>
                      <a:pt x="29" y="39"/>
                      <a:pt x="30" y="40"/>
                      <a:pt x="32" y="40"/>
                    </a:cubicBezTo>
                    <a:cubicBezTo>
                      <a:pt x="34" y="40"/>
                      <a:pt x="40" y="40"/>
                      <a:pt x="42" y="41"/>
                    </a:cubicBezTo>
                    <a:cubicBezTo>
                      <a:pt x="44" y="42"/>
                      <a:pt x="45" y="42"/>
                      <a:pt x="46" y="41"/>
                    </a:cubicBezTo>
                    <a:cubicBezTo>
                      <a:pt x="47" y="41"/>
                      <a:pt x="46" y="40"/>
                      <a:pt x="45" y="40"/>
                    </a:cubicBezTo>
                    <a:cubicBezTo>
                      <a:pt x="44" y="39"/>
                      <a:pt x="41" y="39"/>
                      <a:pt x="43" y="39"/>
                    </a:cubicBezTo>
                    <a:cubicBezTo>
                      <a:pt x="44" y="39"/>
                      <a:pt x="46" y="40"/>
                      <a:pt x="49" y="41"/>
                    </a:cubicBezTo>
                    <a:cubicBezTo>
                      <a:pt x="52" y="42"/>
                      <a:pt x="55" y="45"/>
                      <a:pt x="56" y="46"/>
                    </a:cubicBezTo>
                    <a:cubicBezTo>
                      <a:pt x="58" y="47"/>
                      <a:pt x="57" y="45"/>
                      <a:pt x="58" y="44"/>
                    </a:cubicBezTo>
                    <a:cubicBezTo>
                      <a:pt x="60" y="44"/>
                      <a:pt x="59" y="43"/>
                      <a:pt x="59" y="42"/>
                    </a:cubicBezTo>
                    <a:cubicBezTo>
                      <a:pt x="59" y="42"/>
                      <a:pt x="56" y="42"/>
                      <a:pt x="54" y="43"/>
                    </a:cubicBezTo>
                    <a:cubicBezTo>
                      <a:pt x="52" y="43"/>
                      <a:pt x="53" y="42"/>
                      <a:pt x="50" y="40"/>
                    </a:cubicBezTo>
                    <a:cubicBezTo>
                      <a:pt x="48" y="39"/>
                      <a:pt x="52" y="39"/>
                      <a:pt x="54" y="40"/>
                    </a:cubicBezTo>
                    <a:cubicBezTo>
                      <a:pt x="57" y="41"/>
                      <a:pt x="60" y="42"/>
                      <a:pt x="61" y="41"/>
                    </a:cubicBezTo>
                    <a:cubicBezTo>
                      <a:pt x="62" y="41"/>
                      <a:pt x="63" y="41"/>
                      <a:pt x="64" y="40"/>
                    </a:cubicBezTo>
                    <a:cubicBezTo>
                      <a:pt x="64" y="39"/>
                      <a:pt x="62" y="37"/>
                      <a:pt x="61" y="37"/>
                    </a:cubicBezTo>
                    <a:cubicBezTo>
                      <a:pt x="59" y="36"/>
                      <a:pt x="60" y="36"/>
                      <a:pt x="61" y="36"/>
                    </a:cubicBezTo>
                    <a:cubicBezTo>
                      <a:pt x="63" y="36"/>
                      <a:pt x="63" y="36"/>
                      <a:pt x="62" y="35"/>
                    </a:cubicBezTo>
                    <a:cubicBezTo>
                      <a:pt x="61" y="34"/>
                      <a:pt x="61" y="34"/>
                      <a:pt x="63" y="35"/>
                    </a:cubicBezTo>
                    <a:cubicBezTo>
                      <a:pt x="64" y="35"/>
                      <a:pt x="65" y="37"/>
                      <a:pt x="66" y="38"/>
                    </a:cubicBezTo>
                    <a:cubicBezTo>
                      <a:pt x="67" y="39"/>
                      <a:pt x="68" y="38"/>
                      <a:pt x="69" y="38"/>
                    </a:cubicBezTo>
                    <a:cubicBezTo>
                      <a:pt x="70" y="37"/>
                      <a:pt x="70" y="41"/>
                      <a:pt x="70" y="42"/>
                    </a:cubicBezTo>
                    <a:cubicBezTo>
                      <a:pt x="70" y="43"/>
                      <a:pt x="72" y="42"/>
                      <a:pt x="73" y="41"/>
                    </a:cubicBezTo>
                    <a:cubicBezTo>
                      <a:pt x="74" y="41"/>
                      <a:pt x="74" y="43"/>
                      <a:pt x="74" y="44"/>
                    </a:cubicBezTo>
                    <a:cubicBezTo>
                      <a:pt x="74" y="44"/>
                      <a:pt x="75" y="44"/>
                      <a:pt x="77" y="45"/>
                    </a:cubicBezTo>
                    <a:cubicBezTo>
                      <a:pt x="78" y="46"/>
                      <a:pt x="80" y="47"/>
                      <a:pt x="81" y="47"/>
                    </a:cubicBezTo>
                    <a:cubicBezTo>
                      <a:pt x="82" y="48"/>
                      <a:pt x="81" y="48"/>
                      <a:pt x="81" y="49"/>
                    </a:cubicBezTo>
                    <a:cubicBezTo>
                      <a:pt x="80" y="50"/>
                      <a:pt x="78" y="50"/>
                      <a:pt x="77" y="50"/>
                    </a:cubicBezTo>
                    <a:cubicBezTo>
                      <a:pt x="75" y="50"/>
                      <a:pt x="76" y="52"/>
                      <a:pt x="76" y="53"/>
                    </a:cubicBezTo>
                    <a:cubicBezTo>
                      <a:pt x="76" y="55"/>
                      <a:pt x="81" y="53"/>
                      <a:pt x="82" y="51"/>
                    </a:cubicBezTo>
                    <a:cubicBezTo>
                      <a:pt x="83" y="50"/>
                      <a:pt x="85" y="50"/>
                      <a:pt x="86" y="50"/>
                    </a:cubicBezTo>
                    <a:cubicBezTo>
                      <a:pt x="87" y="50"/>
                      <a:pt x="87" y="51"/>
                      <a:pt x="87" y="53"/>
                    </a:cubicBezTo>
                    <a:cubicBezTo>
                      <a:pt x="87" y="54"/>
                      <a:pt x="88" y="55"/>
                      <a:pt x="88" y="55"/>
                    </a:cubicBezTo>
                    <a:cubicBezTo>
                      <a:pt x="89" y="55"/>
                      <a:pt x="89" y="57"/>
                      <a:pt x="90" y="58"/>
                    </a:cubicBezTo>
                    <a:cubicBezTo>
                      <a:pt x="91" y="59"/>
                      <a:pt x="90" y="57"/>
                      <a:pt x="90" y="57"/>
                    </a:cubicBezTo>
                    <a:cubicBezTo>
                      <a:pt x="90" y="56"/>
                      <a:pt x="90" y="55"/>
                      <a:pt x="90" y="55"/>
                    </a:cubicBezTo>
                    <a:cubicBezTo>
                      <a:pt x="90" y="55"/>
                      <a:pt x="91" y="54"/>
                      <a:pt x="92" y="53"/>
                    </a:cubicBezTo>
                    <a:cubicBezTo>
                      <a:pt x="92" y="52"/>
                      <a:pt x="92" y="56"/>
                      <a:pt x="92" y="57"/>
                    </a:cubicBezTo>
                    <a:cubicBezTo>
                      <a:pt x="93" y="58"/>
                      <a:pt x="95" y="57"/>
                      <a:pt x="96" y="57"/>
                    </a:cubicBezTo>
                    <a:cubicBezTo>
                      <a:pt x="96" y="57"/>
                      <a:pt x="97" y="59"/>
                      <a:pt x="98" y="61"/>
                    </a:cubicBezTo>
                    <a:cubicBezTo>
                      <a:pt x="99" y="63"/>
                      <a:pt x="100" y="66"/>
                      <a:pt x="101" y="67"/>
                    </a:cubicBezTo>
                    <a:cubicBezTo>
                      <a:pt x="101" y="68"/>
                      <a:pt x="100" y="69"/>
                      <a:pt x="99" y="70"/>
                    </a:cubicBezTo>
                    <a:cubicBezTo>
                      <a:pt x="97" y="71"/>
                      <a:pt x="96" y="71"/>
                      <a:pt x="97" y="72"/>
                    </a:cubicBezTo>
                    <a:cubicBezTo>
                      <a:pt x="98" y="73"/>
                      <a:pt x="105" y="73"/>
                      <a:pt x="105" y="73"/>
                    </a:cubicBezTo>
                    <a:cubicBezTo>
                      <a:pt x="106" y="73"/>
                      <a:pt x="107" y="71"/>
                      <a:pt x="108" y="70"/>
                    </a:cubicBezTo>
                    <a:cubicBezTo>
                      <a:pt x="108" y="69"/>
                      <a:pt x="110" y="71"/>
                      <a:pt x="111" y="72"/>
                    </a:cubicBezTo>
                    <a:cubicBezTo>
                      <a:pt x="113" y="74"/>
                      <a:pt x="116" y="74"/>
                      <a:pt x="117" y="75"/>
                    </a:cubicBezTo>
                    <a:cubicBezTo>
                      <a:pt x="118" y="75"/>
                      <a:pt x="117" y="76"/>
                      <a:pt x="116" y="77"/>
                    </a:cubicBezTo>
                    <a:cubicBezTo>
                      <a:pt x="115" y="78"/>
                      <a:pt x="111" y="77"/>
                      <a:pt x="110" y="77"/>
                    </a:cubicBezTo>
                    <a:cubicBezTo>
                      <a:pt x="109" y="77"/>
                      <a:pt x="109" y="79"/>
                      <a:pt x="107" y="79"/>
                    </a:cubicBezTo>
                    <a:cubicBezTo>
                      <a:pt x="106" y="80"/>
                      <a:pt x="106" y="79"/>
                      <a:pt x="106" y="77"/>
                    </a:cubicBezTo>
                    <a:cubicBezTo>
                      <a:pt x="106" y="75"/>
                      <a:pt x="104" y="74"/>
                      <a:pt x="102" y="74"/>
                    </a:cubicBezTo>
                    <a:cubicBezTo>
                      <a:pt x="100" y="73"/>
                      <a:pt x="96" y="73"/>
                      <a:pt x="95" y="73"/>
                    </a:cubicBezTo>
                    <a:cubicBezTo>
                      <a:pt x="94" y="74"/>
                      <a:pt x="90" y="77"/>
                      <a:pt x="89" y="78"/>
                    </a:cubicBezTo>
                    <a:cubicBezTo>
                      <a:pt x="88" y="79"/>
                      <a:pt x="92" y="82"/>
                      <a:pt x="93" y="84"/>
                    </a:cubicBezTo>
                    <a:cubicBezTo>
                      <a:pt x="94" y="85"/>
                      <a:pt x="92" y="84"/>
                      <a:pt x="89" y="85"/>
                    </a:cubicBezTo>
                    <a:cubicBezTo>
                      <a:pt x="86" y="86"/>
                      <a:pt x="83" y="87"/>
                      <a:pt x="80" y="87"/>
                    </a:cubicBezTo>
                    <a:cubicBezTo>
                      <a:pt x="76" y="87"/>
                      <a:pt x="75" y="85"/>
                      <a:pt x="73" y="85"/>
                    </a:cubicBezTo>
                    <a:cubicBezTo>
                      <a:pt x="71" y="85"/>
                      <a:pt x="72" y="85"/>
                      <a:pt x="71" y="86"/>
                    </a:cubicBezTo>
                    <a:cubicBezTo>
                      <a:pt x="71" y="87"/>
                      <a:pt x="69" y="89"/>
                      <a:pt x="68" y="89"/>
                    </a:cubicBezTo>
                    <a:cubicBezTo>
                      <a:pt x="67" y="90"/>
                      <a:pt x="67" y="93"/>
                      <a:pt x="68" y="94"/>
                    </a:cubicBezTo>
                    <a:cubicBezTo>
                      <a:pt x="68" y="95"/>
                      <a:pt x="71" y="95"/>
                      <a:pt x="73" y="96"/>
                    </a:cubicBezTo>
                    <a:cubicBezTo>
                      <a:pt x="76" y="97"/>
                      <a:pt x="80" y="94"/>
                      <a:pt x="80" y="94"/>
                    </a:cubicBezTo>
                    <a:cubicBezTo>
                      <a:pt x="81" y="93"/>
                      <a:pt x="82" y="93"/>
                      <a:pt x="83" y="93"/>
                    </a:cubicBezTo>
                    <a:cubicBezTo>
                      <a:pt x="83" y="93"/>
                      <a:pt x="85" y="94"/>
                      <a:pt x="86" y="94"/>
                    </a:cubicBezTo>
                    <a:cubicBezTo>
                      <a:pt x="88" y="95"/>
                      <a:pt x="88" y="93"/>
                      <a:pt x="88" y="93"/>
                    </a:cubicBezTo>
                    <a:cubicBezTo>
                      <a:pt x="89" y="92"/>
                      <a:pt x="90" y="94"/>
                      <a:pt x="91" y="93"/>
                    </a:cubicBezTo>
                    <a:cubicBezTo>
                      <a:pt x="92" y="93"/>
                      <a:pt x="92" y="92"/>
                      <a:pt x="94" y="93"/>
                    </a:cubicBezTo>
                    <a:cubicBezTo>
                      <a:pt x="96" y="94"/>
                      <a:pt x="95" y="94"/>
                      <a:pt x="95" y="95"/>
                    </a:cubicBezTo>
                    <a:cubicBezTo>
                      <a:pt x="96" y="96"/>
                      <a:pt x="96" y="96"/>
                      <a:pt x="98" y="97"/>
                    </a:cubicBezTo>
                    <a:cubicBezTo>
                      <a:pt x="100" y="99"/>
                      <a:pt x="100" y="99"/>
                      <a:pt x="102" y="100"/>
                    </a:cubicBezTo>
                    <a:cubicBezTo>
                      <a:pt x="104" y="101"/>
                      <a:pt x="105" y="101"/>
                      <a:pt x="106" y="102"/>
                    </a:cubicBezTo>
                    <a:cubicBezTo>
                      <a:pt x="107" y="103"/>
                      <a:pt x="106" y="103"/>
                      <a:pt x="105" y="103"/>
                    </a:cubicBezTo>
                    <a:cubicBezTo>
                      <a:pt x="103" y="104"/>
                      <a:pt x="103" y="103"/>
                      <a:pt x="104" y="104"/>
                    </a:cubicBezTo>
                    <a:cubicBezTo>
                      <a:pt x="105" y="105"/>
                      <a:pt x="106" y="106"/>
                      <a:pt x="107" y="106"/>
                    </a:cubicBezTo>
                    <a:cubicBezTo>
                      <a:pt x="109" y="107"/>
                      <a:pt x="110" y="108"/>
                      <a:pt x="111" y="109"/>
                    </a:cubicBezTo>
                    <a:cubicBezTo>
                      <a:pt x="112" y="110"/>
                      <a:pt x="115" y="109"/>
                      <a:pt x="117" y="110"/>
                    </a:cubicBezTo>
                    <a:cubicBezTo>
                      <a:pt x="119" y="110"/>
                      <a:pt x="118" y="111"/>
                      <a:pt x="120" y="112"/>
                    </a:cubicBezTo>
                    <a:cubicBezTo>
                      <a:pt x="121" y="114"/>
                      <a:pt x="126" y="115"/>
                      <a:pt x="128" y="115"/>
                    </a:cubicBezTo>
                    <a:cubicBezTo>
                      <a:pt x="130" y="115"/>
                      <a:pt x="134" y="116"/>
                      <a:pt x="136" y="117"/>
                    </a:cubicBezTo>
                    <a:cubicBezTo>
                      <a:pt x="137" y="118"/>
                      <a:pt x="135" y="114"/>
                      <a:pt x="134" y="112"/>
                    </a:cubicBezTo>
                    <a:cubicBezTo>
                      <a:pt x="133" y="110"/>
                      <a:pt x="128" y="108"/>
                      <a:pt x="126" y="106"/>
                    </a:cubicBezTo>
                    <a:cubicBezTo>
                      <a:pt x="124" y="105"/>
                      <a:pt x="124" y="106"/>
                      <a:pt x="124" y="104"/>
                    </a:cubicBezTo>
                    <a:cubicBezTo>
                      <a:pt x="123" y="103"/>
                      <a:pt x="122" y="103"/>
                      <a:pt x="120" y="102"/>
                    </a:cubicBezTo>
                    <a:cubicBezTo>
                      <a:pt x="119" y="100"/>
                      <a:pt x="121" y="101"/>
                      <a:pt x="122" y="101"/>
                    </a:cubicBezTo>
                    <a:cubicBezTo>
                      <a:pt x="123" y="100"/>
                      <a:pt x="122" y="100"/>
                      <a:pt x="123" y="101"/>
                    </a:cubicBezTo>
                    <a:cubicBezTo>
                      <a:pt x="124" y="101"/>
                      <a:pt x="124" y="102"/>
                      <a:pt x="125" y="104"/>
                    </a:cubicBezTo>
                    <a:cubicBezTo>
                      <a:pt x="126" y="105"/>
                      <a:pt x="126" y="103"/>
                      <a:pt x="127" y="102"/>
                    </a:cubicBezTo>
                    <a:cubicBezTo>
                      <a:pt x="128" y="100"/>
                      <a:pt x="128" y="104"/>
                      <a:pt x="131" y="105"/>
                    </a:cubicBezTo>
                    <a:cubicBezTo>
                      <a:pt x="133" y="107"/>
                      <a:pt x="132" y="106"/>
                      <a:pt x="132" y="105"/>
                    </a:cubicBezTo>
                    <a:cubicBezTo>
                      <a:pt x="131" y="103"/>
                      <a:pt x="133" y="105"/>
                      <a:pt x="134" y="106"/>
                    </a:cubicBezTo>
                    <a:cubicBezTo>
                      <a:pt x="135" y="107"/>
                      <a:pt x="136" y="108"/>
                      <a:pt x="135" y="107"/>
                    </a:cubicBezTo>
                    <a:cubicBezTo>
                      <a:pt x="135" y="106"/>
                      <a:pt x="136" y="107"/>
                      <a:pt x="138" y="108"/>
                    </a:cubicBezTo>
                    <a:cubicBezTo>
                      <a:pt x="140" y="109"/>
                      <a:pt x="142" y="111"/>
                      <a:pt x="145" y="112"/>
                    </a:cubicBezTo>
                    <a:cubicBezTo>
                      <a:pt x="147" y="113"/>
                      <a:pt x="144" y="111"/>
                      <a:pt x="143" y="110"/>
                    </a:cubicBezTo>
                    <a:cubicBezTo>
                      <a:pt x="141" y="108"/>
                      <a:pt x="141" y="107"/>
                      <a:pt x="142" y="108"/>
                    </a:cubicBezTo>
                    <a:cubicBezTo>
                      <a:pt x="143" y="109"/>
                      <a:pt x="143" y="109"/>
                      <a:pt x="143" y="107"/>
                    </a:cubicBezTo>
                    <a:cubicBezTo>
                      <a:pt x="143" y="106"/>
                      <a:pt x="142" y="105"/>
                      <a:pt x="142" y="102"/>
                    </a:cubicBezTo>
                    <a:cubicBezTo>
                      <a:pt x="142" y="99"/>
                      <a:pt x="142" y="102"/>
                      <a:pt x="144" y="105"/>
                    </a:cubicBezTo>
                    <a:cubicBezTo>
                      <a:pt x="146" y="108"/>
                      <a:pt x="145" y="105"/>
                      <a:pt x="145" y="103"/>
                    </a:cubicBezTo>
                    <a:cubicBezTo>
                      <a:pt x="145" y="100"/>
                      <a:pt x="144" y="101"/>
                      <a:pt x="145" y="103"/>
                    </a:cubicBezTo>
                    <a:cubicBezTo>
                      <a:pt x="146" y="105"/>
                      <a:pt x="146" y="103"/>
                      <a:pt x="145" y="100"/>
                    </a:cubicBezTo>
                    <a:cubicBezTo>
                      <a:pt x="144" y="98"/>
                      <a:pt x="143" y="98"/>
                      <a:pt x="141" y="97"/>
                    </a:cubicBezTo>
                    <a:cubicBezTo>
                      <a:pt x="139" y="96"/>
                      <a:pt x="141" y="95"/>
                      <a:pt x="141" y="93"/>
                    </a:cubicBezTo>
                    <a:cubicBezTo>
                      <a:pt x="140" y="90"/>
                      <a:pt x="141" y="92"/>
                      <a:pt x="139" y="94"/>
                    </a:cubicBezTo>
                    <a:cubicBezTo>
                      <a:pt x="138" y="95"/>
                      <a:pt x="139" y="92"/>
                      <a:pt x="138" y="91"/>
                    </a:cubicBezTo>
                    <a:cubicBezTo>
                      <a:pt x="138" y="90"/>
                      <a:pt x="138" y="91"/>
                      <a:pt x="137" y="91"/>
                    </a:cubicBezTo>
                    <a:cubicBezTo>
                      <a:pt x="136" y="92"/>
                      <a:pt x="136" y="91"/>
                      <a:pt x="135" y="90"/>
                    </a:cubicBezTo>
                    <a:cubicBezTo>
                      <a:pt x="135" y="88"/>
                      <a:pt x="134" y="89"/>
                      <a:pt x="134" y="90"/>
                    </a:cubicBezTo>
                    <a:cubicBezTo>
                      <a:pt x="134" y="90"/>
                      <a:pt x="133" y="90"/>
                      <a:pt x="132" y="89"/>
                    </a:cubicBezTo>
                    <a:cubicBezTo>
                      <a:pt x="131" y="88"/>
                      <a:pt x="131" y="88"/>
                      <a:pt x="130" y="86"/>
                    </a:cubicBezTo>
                    <a:cubicBezTo>
                      <a:pt x="129" y="84"/>
                      <a:pt x="129" y="83"/>
                      <a:pt x="128" y="83"/>
                    </a:cubicBezTo>
                    <a:cubicBezTo>
                      <a:pt x="127" y="83"/>
                      <a:pt x="126" y="83"/>
                      <a:pt x="124" y="80"/>
                    </a:cubicBezTo>
                    <a:cubicBezTo>
                      <a:pt x="122" y="76"/>
                      <a:pt x="123" y="78"/>
                      <a:pt x="124" y="79"/>
                    </a:cubicBezTo>
                    <a:cubicBezTo>
                      <a:pt x="125" y="80"/>
                      <a:pt x="127" y="80"/>
                      <a:pt x="128" y="80"/>
                    </a:cubicBezTo>
                    <a:cubicBezTo>
                      <a:pt x="129" y="80"/>
                      <a:pt x="130" y="80"/>
                      <a:pt x="130" y="78"/>
                    </a:cubicBezTo>
                    <a:cubicBezTo>
                      <a:pt x="129" y="77"/>
                      <a:pt x="127" y="77"/>
                      <a:pt x="129" y="77"/>
                    </a:cubicBezTo>
                    <a:cubicBezTo>
                      <a:pt x="130" y="77"/>
                      <a:pt x="128" y="76"/>
                      <a:pt x="129" y="76"/>
                    </a:cubicBezTo>
                    <a:cubicBezTo>
                      <a:pt x="130" y="75"/>
                      <a:pt x="129" y="74"/>
                      <a:pt x="130" y="74"/>
                    </a:cubicBezTo>
                    <a:cubicBezTo>
                      <a:pt x="131" y="74"/>
                      <a:pt x="132" y="75"/>
                      <a:pt x="133" y="76"/>
                    </a:cubicBezTo>
                    <a:cubicBezTo>
                      <a:pt x="134" y="78"/>
                      <a:pt x="135" y="77"/>
                      <a:pt x="136" y="78"/>
                    </a:cubicBezTo>
                    <a:cubicBezTo>
                      <a:pt x="137" y="79"/>
                      <a:pt x="138" y="78"/>
                      <a:pt x="139" y="77"/>
                    </a:cubicBezTo>
                    <a:cubicBezTo>
                      <a:pt x="140" y="76"/>
                      <a:pt x="140" y="77"/>
                      <a:pt x="139" y="78"/>
                    </a:cubicBezTo>
                    <a:cubicBezTo>
                      <a:pt x="138" y="79"/>
                      <a:pt x="138" y="79"/>
                      <a:pt x="137" y="80"/>
                    </a:cubicBezTo>
                    <a:cubicBezTo>
                      <a:pt x="136" y="80"/>
                      <a:pt x="139" y="80"/>
                      <a:pt x="143" y="78"/>
                    </a:cubicBezTo>
                    <a:cubicBezTo>
                      <a:pt x="148" y="76"/>
                      <a:pt x="145" y="78"/>
                      <a:pt x="143" y="79"/>
                    </a:cubicBezTo>
                    <a:cubicBezTo>
                      <a:pt x="142" y="80"/>
                      <a:pt x="140" y="79"/>
                      <a:pt x="140" y="82"/>
                    </a:cubicBezTo>
                    <a:cubicBezTo>
                      <a:pt x="140" y="84"/>
                      <a:pt x="141" y="83"/>
                      <a:pt x="143" y="83"/>
                    </a:cubicBezTo>
                    <a:cubicBezTo>
                      <a:pt x="144" y="83"/>
                      <a:pt x="143" y="83"/>
                      <a:pt x="143" y="85"/>
                    </a:cubicBezTo>
                    <a:cubicBezTo>
                      <a:pt x="143" y="86"/>
                      <a:pt x="143" y="86"/>
                      <a:pt x="144" y="85"/>
                    </a:cubicBezTo>
                    <a:cubicBezTo>
                      <a:pt x="145" y="85"/>
                      <a:pt x="144" y="85"/>
                      <a:pt x="144" y="87"/>
                    </a:cubicBezTo>
                    <a:cubicBezTo>
                      <a:pt x="144" y="88"/>
                      <a:pt x="145" y="88"/>
                      <a:pt x="145" y="87"/>
                    </a:cubicBezTo>
                    <a:cubicBezTo>
                      <a:pt x="146" y="85"/>
                      <a:pt x="146" y="86"/>
                      <a:pt x="148" y="87"/>
                    </a:cubicBezTo>
                    <a:cubicBezTo>
                      <a:pt x="150" y="88"/>
                      <a:pt x="150" y="88"/>
                      <a:pt x="151" y="89"/>
                    </a:cubicBezTo>
                    <a:cubicBezTo>
                      <a:pt x="153" y="90"/>
                      <a:pt x="151" y="88"/>
                      <a:pt x="151" y="86"/>
                    </a:cubicBezTo>
                    <a:cubicBezTo>
                      <a:pt x="151" y="83"/>
                      <a:pt x="151" y="84"/>
                      <a:pt x="152" y="85"/>
                    </a:cubicBezTo>
                    <a:cubicBezTo>
                      <a:pt x="153" y="86"/>
                      <a:pt x="153" y="84"/>
                      <a:pt x="152" y="82"/>
                    </a:cubicBezTo>
                    <a:cubicBezTo>
                      <a:pt x="151" y="81"/>
                      <a:pt x="151" y="81"/>
                      <a:pt x="153" y="82"/>
                    </a:cubicBezTo>
                    <a:cubicBezTo>
                      <a:pt x="154" y="83"/>
                      <a:pt x="155" y="83"/>
                      <a:pt x="156" y="82"/>
                    </a:cubicBezTo>
                    <a:cubicBezTo>
                      <a:pt x="157" y="82"/>
                      <a:pt x="157" y="81"/>
                      <a:pt x="155" y="80"/>
                    </a:cubicBezTo>
                    <a:cubicBezTo>
                      <a:pt x="154" y="79"/>
                      <a:pt x="155" y="79"/>
                      <a:pt x="157" y="80"/>
                    </a:cubicBezTo>
                    <a:cubicBezTo>
                      <a:pt x="158" y="81"/>
                      <a:pt x="157" y="80"/>
                      <a:pt x="158" y="80"/>
                    </a:cubicBezTo>
                    <a:cubicBezTo>
                      <a:pt x="159" y="80"/>
                      <a:pt x="159" y="79"/>
                      <a:pt x="158" y="78"/>
                    </a:cubicBezTo>
                    <a:cubicBezTo>
                      <a:pt x="157" y="77"/>
                      <a:pt x="159" y="77"/>
                      <a:pt x="161" y="77"/>
                    </a:cubicBezTo>
                    <a:cubicBezTo>
                      <a:pt x="163" y="77"/>
                      <a:pt x="163" y="76"/>
                      <a:pt x="162" y="75"/>
                    </a:cubicBezTo>
                    <a:cubicBezTo>
                      <a:pt x="160" y="74"/>
                      <a:pt x="161" y="74"/>
                      <a:pt x="162" y="74"/>
                    </a:cubicBezTo>
                    <a:cubicBezTo>
                      <a:pt x="163" y="75"/>
                      <a:pt x="164" y="75"/>
                      <a:pt x="163" y="73"/>
                    </a:cubicBezTo>
                    <a:cubicBezTo>
                      <a:pt x="163" y="72"/>
                      <a:pt x="161" y="71"/>
                      <a:pt x="161" y="70"/>
                    </a:cubicBezTo>
                    <a:cubicBezTo>
                      <a:pt x="160" y="68"/>
                      <a:pt x="159" y="70"/>
                      <a:pt x="158" y="70"/>
                    </a:cubicBezTo>
                    <a:cubicBezTo>
                      <a:pt x="157" y="70"/>
                      <a:pt x="156" y="70"/>
                      <a:pt x="157" y="70"/>
                    </a:cubicBezTo>
                    <a:cubicBezTo>
                      <a:pt x="157" y="69"/>
                      <a:pt x="157" y="68"/>
                      <a:pt x="157" y="69"/>
                    </a:cubicBezTo>
                    <a:cubicBezTo>
                      <a:pt x="156" y="69"/>
                      <a:pt x="155" y="68"/>
                      <a:pt x="153" y="67"/>
                    </a:cubicBezTo>
                    <a:cubicBezTo>
                      <a:pt x="152" y="66"/>
                      <a:pt x="152" y="67"/>
                      <a:pt x="148" y="66"/>
                    </a:cubicBezTo>
                    <a:cubicBezTo>
                      <a:pt x="145" y="66"/>
                      <a:pt x="146" y="66"/>
                      <a:pt x="147" y="66"/>
                    </a:cubicBezTo>
                    <a:cubicBezTo>
                      <a:pt x="148" y="65"/>
                      <a:pt x="148" y="65"/>
                      <a:pt x="147" y="64"/>
                    </a:cubicBezTo>
                    <a:cubicBezTo>
                      <a:pt x="146" y="63"/>
                      <a:pt x="144" y="63"/>
                      <a:pt x="143" y="63"/>
                    </a:cubicBezTo>
                    <a:cubicBezTo>
                      <a:pt x="141" y="64"/>
                      <a:pt x="142" y="63"/>
                      <a:pt x="142" y="61"/>
                    </a:cubicBezTo>
                    <a:cubicBezTo>
                      <a:pt x="142" y="60"/>
                      <a:pt x="141" y="61"/>
                      <a:pt x="140" y="63"/>
                    </a:cubicBezTo>
                    <a:cubicBezTo>
                      <a:pt x="140" y="64"/>
                      <a:pt x="139" y="61"/>
                      <a:pt x="140" y="60"/>
                    </a:cubicBezTo>
                    <a:cubicBezTo>
                      <a:pt x="140" y="60"/>
                      <a:pt x="138" y="61"/>
                      <a:pt x="137" y="62"/>
                    </a:cubicBezTo>
                    <a:cubicBezTo>
                      <a:pt x="136" y="63"/>
                      <a:pt x="135" y="59"/>
                      <a:pt x="134" y="58"/>
                    </a:cubicBezTo>
                    <a:cubicBezTo>
                      <a:pt x="133" y="57"/>
                      <a:pt x="131" y="57"/>
                      <a:pt x="129" y="56"/>
                    </a:cubicBezTo>
                    <a:cubicBezTo>
                      <a:pt x="127" y="56"/>
                      <a:pt x="125" y="55"/>
                      <a:pt x="123" y="54"/>
                    </a:cubicBezTo>
                    <a:cubicBezTo>
                      <a:pt x="122" y="54"/>
                      <a:pt x="122" y="53"/>
                      <a:pt x="122" y="52"/>
                    </a:cubicBezTo>
                    <a:cubicBezTo>
                      <a:pt x="123" y="52"/>
                      <a:pt x="125" y="51"/>
                      <a:pt x="126" y="50"/>
                    </a:cubicBezTo>
                    <a:cubicBezTo>
                      <a:pt x="127" y="50"/>
                      <a:pt x="125" y="50"/>
                      <a:pt x="123" y="50"/>
                    </a:cubicBezTo>
                    <a:cubicBezTo>
                      <a:pt x="121" y="50"/>
                      <a:pt x="121" y="50"/>
                      <a:pt x="122" y="49"/>
                    </a:cubicBezTo>
                    <a:cubicBezTo>
                      <a:pt x="122" y="49"/>
                      <a:pt x="124" y="48"/>
                      <a:pt x="126" y="49"/>
                    </a:cubicBezTo>
                    <a:cubicBezTo>
                      <a:pt x="128" y="49"/>
                      <a:pt x="131" y="49"/>
                      <a:pt x="133" y="48"/>
                    </a:cubicBezTo>
                    <a:cubicBezTo>
                      <a:pt x="135" y="48"/>
                      <a:pt x="132" y="47"/>
                      <a:pt x="131" y="47"/>
                    </a:cubicBezTo>
                    <a:cubicBezTo>
                      <a:pt x="129" y="46"/>
                      <a:pt x="126" y="46"/>
                      <a:pt x="125" y="46"/>
                    </a:cubicBezTo>
                    <a:cubicBezTo>
                      <a:pt x="124" y="45"/>
                      <a:pt x="121" y="45"/>
                      <a:pt x="118" y="45"/>
                    </a:cubicBezTo>
                    <a:cubicBezTo>
                      <a:pt x="114" y="45"/>
                      <a:pt x="121" y="44"/>
                      <a:pt x="123" y="44"/>
                    </a:cubicBezTo>
                    <a:cubicBezTo>
                      <a:pt x="124" y="44"/>
                      <a:pt x="124" y="44"/>
                      <a:pt x="126" y="43"/>
                    </a:cubicBezTo>
                    <a:cubicBezTo>
                      <a:pt x="128" y="43"/>
                      <a:pt x="128" y="43"/>
                      <a:pt x="130" y="43"/>
                    </a:cubicBezTo>
                    <a:cubicBezTo>
                      <a:pt x="132" y="43"/>
                      <a:pt x="127" y="38"/>
                      <a:pt x="126" y="37"/>
                    </a:cubicBezTo>
                    <a:cubicBezTo>
                      <a:pt x="125" y="36"/>
                      <a:pt x="124" y="38"/>
                      <a:pt x="124" y="38"/>
                    </a:cubicBezTo>
                    <a:cubicBezTo>
                      <a:pt x="124" y="39"/>
                      <a:pt x="123" y="40"/>
                      <a:pt x="117" y="42"/>
                    </a:cubicBezTo>
                    <a:cubicBezTo>
                      <a:pt x="111" y="44"/>
                      <a:pt x="118" y="41"/>
                      <a:pt x="119" y="41"/>
                    </a:cubicBezTo>
                    <a:cubicBezTo>
                      <a:pt x="120" y="41"/>
                      <a:pt x="122" y="39"/>
                      <a:pt x="121" y="39"/>
                    </a:cubicBezTo>
                    <a:cubicBezTo>
                      <a:pt x="121" y="38"/>
                      <a:pt x="118" y="36"/>
                      <a:pt x="115" y="39"/>
                    </a:cubicBezTo>
                    <a:cubicBezTo>
                      <a:pt x="112" y="43"/>
                      <a:pt x="112" y="41"/>
                      <a:pt x="114" y="39"/>
                    </a:cubicBezTo>
                    <a:cubicBezTo>
                      <a:pt x="116" y="38"/>
                      <a:pt x="118" y="37"/>
                      <a:pt x="120" y="37"/>
                    </a:cubicBezTo>
                    <a:cubicBezTo>
                      <a:pt x="121" y="36"/>
                      <a:pt x="123" y="36"/>
                      <a:pt x="122" y="34"/>
                    </a:cubicBezTo>
                    <a:cubicBezTo>
                      <a:pt x="121" y="33"/>
                      <a:pt x="119" y="32"/>
                      <a:pt x="115" y="33"/>
                    </a:cubicBezTo>
                    <a:cubicBezTo>
                      <a:pt x="110" y="34"/>
                      <a:pt x="114" y="33"/>
                      <a:pt x="115" y="31"/>
                    </a:cubicBezTo>
                    <a:cubicBezTo>
                      <a:pt x="115" y="30"/>
                      <a:pt x="112" y="31"/>
                      <a:pt x="111" y="33"/>
                    </a:cubicBezTo>
                    <a:cubicBezTo>
                      <a:pt x="109" y="34"/>
                      <a:pt x="108" y="34"/>
                      <a:pt x="107" y="38"/>
                    </a:cubicBezTo>
                    <a:cubicBezTo>
                      <a:pt x="105" y="41"/>
                      <a:pt x="106" y="36"/>
                      <a:pt x="107" y="35"/>
                    </a:cubicBezTo>
                    <a:cubicBezTo>
                      <a:pt x="107" y="34"/>
                      <a:pt x="106" y="35"/>
                      <a:pt x="104" y="36"/>
                    </a:cubicBezTo>
                    <a:cubicBezTo>
                      <a:pt x="102" y="37"/>
                      <a:pt x="104" y="36"/>
                      <a:pt x="106" y="34"/>
                    </a:cubicBezTo>
                    <a:cubicBezTo>
                      <a:pt x="107" y="33"/>
                      <a:pt x="108" y="34"/>
                      <a:pt x="109" y="32"/>
                    </a:cubicBezTo>
                    <a:cubicBezTo>
                      <a:pt x="111" y="31"/>
                      <a:pt x="110" y="31"/>
                      <a:pt x="109" y="29"/>
                    </a:cubicBezTo>
                    <a:cubicBezTo>
                      <a:pt x="109" y="28"/>
                      <a:pt x="108" y="30"/>
                      <a:pt x="107" y="31"/>
                    </a:cubicBezTo>
                    <a:cubicBezTo>
                      <a:pt x="106" y="32"/>
                      <a:pt x="104" y="32"/>
                      <a:pt x="101" y="33"/>
                    </a:cubicBezTo>
                    <a:cubicBezTo>
                      <a:pt x="99" y="34"/>
                      <a:pt x="102" y="31"/>
                      <a:pt x="104" y="31"/>
                    </a:cubicBezTo>
                    <a:cubicBezTo>
                      <a:pt x="105" y="30"/>
                      <a:pt x="106" y="30"/>
                      <a:pt x="105" y="30"/>
                    </a:cubicBezTo>
                    <a:cubicBezTo>
                      <a:pt x="104" y="29"/>
                      <a:pt x="102" y="30"/>
                      <a:pt x="100" y="31"/>
                    </a:cubicBezTo>
                    <a:cubicBezTo>
                      <a:pt x="97" y="33"/>
                      <a:pt x="100" y="30"/>
                      <a:pt x="100" y="30"/>
                    </a:cubicBezTo>
                    <a:cubicBezTo>
                      <a:pt x="101" y="29"/>
                      <a:pt x="103" y="29"/>
                      <a:pt x="104" y="29"/>
                    </a:cubicBezTo>
                    <a:cubicBezTo>
                      <a:pt x="106" y="29"/>
                      <a:pt x="106" y="28"/>
                      <a:pt x="106" y="27"/>
                    </a:cubicBezTo>
                    <a:cubicBezTo>
                      <a:pt x="106" y="26"/>
                      <a:pt x="101" y="24"/>
                      <a:pt x="100" y="24"/>
                    </a:cubicBezTo>
                    <a:cubicBezTo>
                      <a:pt x="99" y="24"/>
                      <a:pt x="97" y="25"/>
                      <a:pt x="9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83"/>
              <p:cNvSpPr>
                <a:spLocks/>
              </p:cNvSpPr>
              <p:nvPr/>
            </p:nvSpPr>
            <p:spPr bwMode="auto">
              <a:xfrm>
                <a:off x="5028" y="1289"/>
                <a:ext cx="9" cy="4"/>
              </a:xfrm>
              <a:custGeom>
                <a:avLst/>
                <a:gdLst>
                  <a:gd name="T0" fmla="*/ 6 w 7"/>
                  <a:gd name="T1" fmla="*/ 2 h 3"/>
                  <a:gd name="T2" fmla="*/ 2 w 7"/>
                  <a:gd name="T3" fmla="*/ 0 h 3"/>
                  <a:gd name="T4" fmla="*/ 6 w 7"/>
                  <a:gd name="T5" fmla="*/ 2 h 3"/>
                </a:gdLst>
                <a:ahLst/>
                <a:cxnLst>
                  <a:cxn ang="0">
                    <a:pos x="T0" y="T1"/>
                  </a:cxn>
                  <a:cxn ang="0">
                    <a:pos x="T2" y="T3"/>
                  </a:cxn>
                  <a:cxn ang="0">
                    <a:pos x="T4" y="T5"/>
                  </a:cxn>
                </a:cxnLst>
                <a:rect l="0" t="0" r="r" b="b"/>
                <a:pathLst>
                  <a:path w="7" h="3">
                    <a:moveTo>
                      <a:pt x="6" y="2"/>
                    </a:moveTo>
                    <a:cubicBezTo>
                      <a:pt x="7" y="1"/>
                      <a:pt x="4" y="0"/>
                      <a:pt x="2" y="0"/>
                    </a:cubicBezTo>
                    <a:cubicBezTo>
                      <a:pt x="0" y="0"/>
                      <a:pt x="5"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184"/>
              <p:cNvSpPr>
                <a:spLocks/>
              </p:cNvSpPr>
              <p:nvPr/>
            </p:nvSpPr>
            <p:spPr bwMode="auto">
              <a:xfrm>
                <a:off x="5002" y="1220"/>
                <a:ext cx="11" cy="6"/>
              </a:xfrm>
              <a:custGeom>
                <a:avLst/>
                <a:gdLst>
                  <a:gd name="T0" fmla="*/ 7 w 8"/>
                  <a:gd name="T1" fmla="*/ 2 h 4"/>
                  <a:gd name="T2" fmla="*/ 1 w 8"/>
                  <a:gd name="T3" fmla="*/ 0 h 4"/>
                  <a:gd name="T4" fmla="*/ 1 w 8"/>
                  <a:gd name="T5" fmla="*/ 3 h 4"/>
                  <a:gd name="T6" fmla="*/ 7 w 8"/>
                  <a:gd name="T7" fmla="*/ 2 h 4"/>
                </a:gdLst>
                <a:ahLst/>
                <a:cxnLst>
                  <a:cxn ang="0">
                    <a:pos x="T0" y="T1"/>
                  </a:cxn>
                  <a:cxn ang="0">
                    <a:pos x="T2" y="T3"/>
                  </a:cxn>
                  <a:cxn ang="0">
                    <a:pos x="T4" y="T5"/>
                  </a:cxn>
                  <a:cxn ang="0">
                    <a:pos x="T6" y="T7"/>
                  </a:cxn>
                </a:cxnLst>
                <a:rect l="0" t="0" r="r" b="b"/>
                <a:pathLst>
                  <a:path w="8" h="4">
                    <a:moveTo>
                      <a:pt x="7" y="2"/>
                    </a:moveTo>
                    <a:cubicBezTo>
                      <a:pt x="6" y="1"/>
                      <a:pt x="2" y="0"/>
                      <a:pt x="1" y="0"/>
                    </a:cubicBezTo>
                    <a:cubicBezTo>
                      <a:pt x="0" y="1"/>
                      <a:pt x="0" y="2"/>
                      <a:pt x="1" y="3"/>
                    </a:cubicBezTo>
                    <a:cubicBezTo>
                      <a:pt x="2" y="4"/>
                      <a:pt x="8"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85"/>
              <p:cNvSpPr>
                <a:spLocks/>
              </p:cNvSpPr>
              <p:nvPr/>
            </p:nvSpPr>
            <p:spPr bwMode="auto">
              <a:xfrm>
                <a:off x="4981" y="1216"/>
                <a:ext cx="19" cy="17"/>
              </a:xfrm>
              <a:custGeom>
                <a:avLst/>
                <a:gdLst>
                  <a:gd name="T0" fmla="*/ 7 w 14"/>
                  <a:gd name="T1" fmla="*/ 12 h 12"/>
                  <a:gd name="T2" fmla="*/ 12 w 14"/>
                  <a:gd name="T3" fmla="*/ 9 h 12"/>
                  <a:gd name="T4" fmla="*/ 12 w 14"/>
                  <a:gd name="T5" fmla="*/ 2 h 12"/>
                  <a:gd name="T6" fmla="*/ 5 w 14"/>
                  <a:gd name="T7" fmla="*/ 2 h 12"/>
                  <a:gd name="T8" fmla="*/ 0 w 14"/>
                  <a:gd name="T9" fmla="*/ 8 h 12"/>
                  <a:gd name="T10" fmla="*/ 7 w 14"/>
                  <a:gd name="T11" fmla="*/ 12 h 12"/>
                </a:gdLst>
                <a:ahLst/>
                <a:cxnLst>
                  <a:cxn ang="0">
                    <a:pos x="T0" y="T1"/>
                  </a:cxn>
                  <a:cxn ang="0">
                    <a:pos x="T2" y="T3"/>
                  </a:cxn>
                  <a:cxn ang="0">
                    <a:pos x="T4" y="T5"/>
                  </a:cxn>
                  <a:cxn ang="0">
                    <a:pos x="T6" y="T7"/>
                  </a:cxn>
                  <a:cxn ang="0">
                    <a:pos x="T8" y="T9"/>
                  </a:cxn>
                  <a:cxn ang="0">
                    <a:pos x="T10" y="T11"/>
                  </a:cxn>
                </a:cxnLst>
                <a:rect l="0" t="0" r="r" b="b"/>
                <a:pathLst>
                  <a:path w="14" h="12">
                    <a:moveTo>
                      <a:pt x="7" y="12"/>
                    </a:moveTo>
                    <a:cubicBezTo>
                      <a:pt x="9" y="11"/>
                      <a:pt x="10" y="10"/>
                      <a:pt x="12" y="9"/>
                    </a:cubicBezTo>
                    <a:cubicBezTo>
                      <a:pt x="14" y="7"/>
                      <a:pt x="13" y="5"/>
                      <a:pt x="12" y="2"/>
                    </a:cubicBezTo>
                    <a:cubicBezTo>
                      <a:pt x="12" y="0"/>
                      <a:pt x="8" y="1"/>
                      <a:pt x="5" y="2"/>
                    </a:cubicBezTo>
                    <a:cubicBezTo>
                      <a:pt x="2" y="2"/>
                      <a:pt x="0" y="5"/>
                      <a:pt x="0" y="8"/>
                    </a:cubicBezTo>
                    <a:cubicBezTo>
                      <a:pt x="0" y="10"/>
                      <a:pt x="5" y="12"/>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186"/>
              <p:cNvSpPr>
                <a:spLocks/>
              </p:cNvSpPr>
              <p:nvPr/>
            </p:nvSpPr>
            <p:spPr bwMode="auto">
              <a:xfrm>
                <a:off x="4964" y="1202"/>
                <a:ext cx="10" cy="8"/>
              </a:xfrm>
              <a:custGeom>
                <a:avLst/>
                <a:gdLst>
                  <a:gd name="T0" fmla="*/ 6 w 7"/>
                  <a:gd name="T1" fmla="*/ 1 h 6"/>
                  <a:gd name="T2" fmla="*/ 1 w 7"/>
                  <a:gd name="T3" fmla="*/ 6 h 6"/>
                  <a:gd name="T4" fmla="*/ 6 w 7"/>
                  <a:gd name="T5" fmla="*/ 1 h 6"/>
                </a:gdLst>
                <a:ahLst/>
                <a:cxnLst>
                  <a:cxn ang="0">
                    <a:pos x="T0" y="T1"/>
                  </a:cxn>
                  <a:cxn ang="0">
                    <a:pos x="T2" y="T3"/>
                  </a:cxn>
                  <a:cxn ang="0">
                    <a:pos x="T4" y="T5"/>
                  </a:cxn>
                </a:cxnLst>
                <a:rect l="0" t="0" r="r" b="b"/>
                <a:pathLst>
                  <a:path w="7" h="6">
                    <a:moveTo>
                      <a:pt x="6" y="1"/>
                    </a:moveTo>
                    <a:cubicBezTo>
                      <a:pt x="4" y="0"/>
                      <a:pt x="0" y="6"/>
                      <a:pt x="1" y="6"/>
                    </a:cubicBezTo>
                    <a:cubicBezTo>
                      <a:pt x="2" y="6"/>
                      <a:pt x="7"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187"/>
              <p:cNvSpPr>
                <a:spLocks/>
              </p:cNvSpPr>
              <p:nvPr/>
            </p:nvSpPr>
            <p:spPr bwMode="auto">
              <a:xfrm>
                <a:off x="4980" y="1202"/>
                <a:ext cx="8" cy="4"/>
              </a:xfrm>
              <a:custGeom>
                <a:avLst/>
                <a:gdLst>
                  <a:gd name="T0" fmla="*/ 2 w 6"/>
                  <a:gd name="T1" fmla="*/ 1 h 3"/>
                  <a:gd name="T2" fmla="*/ 3 w 6"/>
                  <a:gd name="T3" fmla="*/ 3 h 3"/>
                  <a:gd name="T4" fmla="*/ 2 w 6"/>
                  <a:gd name="T5" fmla="*/ 1 h 3"/>
                </a:gdLst>
                <a:ahLst/>
                <a:cxnLst>
                  <a:cxn ang="0">
                    <a:pos x="T0" y="T1"/>
                  </a:cxn>
                  <a:cxn ang="0">
                    <a:pos x="T2" y="T3"/>
                  </a:cxn>
                  <a:cxn ang="0">
                    <a:pos x="T4" y="T5"/>
                  </a:cxn>
                </a:cxnLst>
                <a:rect l="0" t="0" r="r" b="b"/>
                <a:pathLst>
                  <a:path w="6" h="3">
                    <a:moveTo>
                      <a:pt x="2" y="1"/>
                    </a:moveTo>
                    <a:cubicBezTo>
                      <a:pt x="0" y="1"/>
                      <a:pt x="2" y="3"/>
                      <a:pt x="3" y="3"/>
                    </a:cubicBezTo>
                    <a:cubicBezTo>
                      <a:pt x="6" y="3"/>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88"/>
              <p:cNvSpPr>
                <a:spLocks/>
              </p:cNvSpPr>
              <p:nvPr/>
            </p:nvSpPr>
            <p:spPr bwMode="auto">
              <a:xfrm>
                <a:off x="4970" y="1198"/>
                <a:ext cx="8" cy="3"/>
              </a:xfrm>
              <a:custGeom>
                <a:avLst/>
                <a:gdLst>
                  <a:gd name="T0" fmla="*/ 4 w 6"/>
                  <a:gd name="T1" fmla="*/ 1 h 2"/>
                  <a:gd name="T2" fmla="*/ 0 w 6"/>
                  <a:gd name="T3" fmla="*/ 2 h 2"/>
                  <a:gd name="T4" fmla="*/ 4 w 6"/>
                  <a:gd name="T5" fmla="*/ 1 h 2"/>
                </a:gdLst>
                <a:ahLst/>
                <a:cxnLst>
                  <a:cxn ang="0">
                    <a:pos x="T0" y="T1"/>
                  </a:cxn>
                  <a:cxn ang="0">
                    <a:pos x="T2" y="T3"/>
                  </a:cxn>
                  <a:cxn ang="0">
                    <a:pos x="T4" y="T5"/>
                  </a:cxn>
                </a:cxnLst>
                <a:rect l="0" t="0" r="r" b="b"/>
                <a:pathLst>
                  <a:path w="6" h="2">
                    <a:moveTo>
                      <a:pt x="4" y="1"/>
                    </a:moveTo>
                    <a:cubicBezTo>
                      <a:pt x="2" y="0"/>
                      <a:pt x="0" y="2"/>
                      <a:pt x="0" y="2"/>
                    </a:cubicBezTo>
                    <a:cubicBezTo>
                      <a:pt x="2" y="2"/>
                      <a:pt x="6"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189"/>
              <p:cNvSpPr>
                <a:spLocks/>
              </p:cNvSpPr>
              <p:nvPr/>
            </p:nvSpPr>
            <p:spPr bwMode="auto">
              <a:xfrm>
                <a:off x="4953" y="1139"/>
                <a:ext cx="39" cy="18"/>
              </a:xfrm>
              <a:custGeom>
                <a:avLst/>
                <a:gdLst>
                  <a:gd name="T0" fmla="*/ 0 w 28"/>
                  <a:gd name="T1" fmla="*/ 5 h 13"/>
                  <a:gd name="T2" fmla="*/ 3 w 28"/>
                  <a:gd name="T3" fmla="*/ 7 h 13"/>
                  <a:gd name="T4" fmla="*/ 8 w 28"/>
                  <a:gd name="T5" fmla="*/ 12 h 13"/>
                  <a:gd name="T6" fmla="*/ 15 w 28"/>
                  <a:gd name="T7" fmla="*/ 10 h 13"/>
                  <a:gd name="T8" fmla="*/ 26 w 28"/>
                  <a:gd name="T9" fmla="*/ 11 h 13"/>
                  <a:gd name="T10" fmla="*/ 18 w 28"/>
                  <a:gd name="T11" fmla="*/ 3 h 13"/>
                  <a:gd name="T12" fmla="*/ 9 w 28"/>
                  <a:gd name="T13" fmla="*/ 3 h 13"/>
                  <a:gd name="T14" fmla="*/ 1 w 28"/>
                  <a:gd name="T15" fmla="*/ 1 h 13"/>
                  <a:gd name="T16" fmla="*/ 0 w 28"/>
                  <a:gd name="T1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3">
                    <a:moveTo>
                      <a:pt x="0" y="5"/>
                    </a:moveTo>
                    <a:cubicBezTo>
                      <a:pt x="1" y="7"/>
                      <a:pt x="1" y="6"/>
                      <a:pt x="3" y="7"/>
                    </a:cubicBezTo>
                    <a:cubicBezTo>
                      <a:pt x="5" y="9"/>
                      <a:pt x="6" y="11"/>
                      <a:pt x="8" y="12"/>
                    </a:cubicBezTo>
                    <a:cubicBezTo>
                      <a:pt x="9" y="13"/>
                      <a:pt x="13" y="11"/>
                      <a:pt x="15" y="10"/>
                    </a:cubicBezTo>
                    <a:cubicBezTo>
                      <a:pt x="18" y="9"/>
                      <a:pt x="25" y="10"/>
                      <a:pt x="26" y="11"/>
                    </a:cubicBezTo>
                    <a:cubicBezTo>
                      <a:pt x="28" y="11"/>
                      <a:pt x="21" y="4"/>
                      <a:pt x="18" y="3"/>
                    </a:cubicBezTo>
                    <a:cubicBezTo>
                      <a:pt x="16" y="1"/>
                      <a:pt x="11" y="2"/>
                      <a:pt x="9" y="3"/>
                    </a:cubicBezTo>
                    <a:cubicBezTo>
                      <a:pt x="7" y="3"/>
                      <a:pt x="3" y="0"/>
                      <a:pt x="1" y="1"/>
                    </a:cubicBezTo>
                    <a:cubicBezTo>
                      <a:pt x="0" y="1"/>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190"/>
              <p:cNvSpPr>
                <a:spLocks/>
              </p:cNvSpPr>
              <p:nvPr/>
            </p:nvSpPr>
            <p:spPr bwMode="auto">
              <a:xfrm>
                <a:off x="4366" y="1703"/>
                <a:ext cx="10" cy="11"/>
              </a:xfrm>
              <a:custGeom>
                <a:avLst/>
                <a:gdLst>
                  <a:gd name="T0" fmla="*/ 3 w 7"/>
                  <a:gd name="T1" fmla="*/ 1 h 8"/>
                  <a:gd name="T2" fmla="*/ 1 w 7"/>
                  <a:gd name="T3" fmla="*/ 1 h 8"/>
                  <a:gd name="T4" fmla="*/ 1 w 7"/>
                  <a:gd name="T5" fmla="*/ 5 h 8"/>
                  <a:gd name="T6" fmla="*/ 2 w 7"/>
                  <a:gd name="T7" fmla="*/ 7 h 8"/>
                  <a:gd name="T8" fmla="*/ 6 w 7"/>
                  <a:gd name="T9" fmla="*/ 5 h 8"/>
                  <a:gd name="T10" fmla="*/ 3 w 7"/>
                  <a:gd name="T11" fmla="*/ 1 h 8"/>
                </a:gdLst>
                <a:ahLst/>
                <a:cxnLst>
                  <a:cxn ang="0">
                    <a:pos x="T0" y="T1"/>
                  </a:cxn>
                  <a:cxn ang="0">
                    <a:pos x="T2" y="T3"/>
                  </a:cxn>
                  <a:cxn ang="0">
                    <a:pos x="T4" y="T5"/>
                  </a:cxn>
                  <a:cxn ang="0">
                    <a:pos x="T6" y="T7"/>
                  </a:cxn>
                  <a:cxn ang="0">
                    <a:pos x="T8" y="T9"/>
                  </a:cxn>
                  <a:cxn ang="0">
                    <a:pos x="T10" y="T11"/>
                  </a:cxn>
                </a:cxnLst>
                <a:rect l="0" t="0" r="r" b="b"/>
                <a:pathLst>
                  <a:path w="7" h="8">
                    <a:moveTo>
                      <a:pt x="3" y="1"/>
                    </a:moveTo>
                    <a:cubicBezTo>
                      <a:pt x="2" y="1"/>
                      <a:pt x="2" y="0"/>
                      <a:pt x="1" y="1"/>
                    </a:cubicBezTo>
                    <a:cubicBezTo>
                      <a:pt x="0" y="2"/>
                      <a:pt x="1" y="4"/>
                      <a:pt x="1" y="5"/>
                    </a:cubicBezTo>
                    <a:cubicBezTo>
                      <a:pt x="1" y="6"/>
                      <a:pt x="1" y="8"/>
                      <a:pt x="2" y="7"/>
                    </a:cubicBezTo>
                    <a:cubicBezTo>
                      <a:pt x="3" y="6"/>
                      <a:pt x="6" y="5"/>
                      <a:pt x="6" y="5"/>
                    </a:cubicBezTo>
                    <a:cubicBezTo>
                      <a:pt x="7" y="3"/>
                      <a:pt x="5"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191"/>
              <p:cNvSpPr>
                <a:spLocks/>
              </p:cNvSpPr>
              <p:nvPr/>
            </p:nvSpPr>
            <p:spPr bwMode="auto">
              <a:xfrm>
                <a:off x="4581" y="1424"/>
                <a:ext cx="44" cy="28"/>
              </a:xfrm>
              <a:custGeom>
                <a:avLst/>
                <a:gdLst>
                  <a:gd name="T0" fmla="*/ 30 w 32"/>
                  <a:gd name="T1" fmla="*/ 18 h 20"/>
                  <a:gd name="T2" fmla="*/ 27 w 32"/>
                  <a:gd name="T3" fmla="*/ 13 h 20"/>
                  <a:gd name="T4" fmla="*/ 22 w 32"/>
                  <a:gd name="T5" fmla="*/ 10 h 20"/>
                  <a:gd name="T6" fmla="*/ 19 w 32"/>
                  <a:gd name="T7" fmla="*/ 5 h 20"/>
                  <a:gd name="T8" fmla="*/ 15 w 32"/>
                  <a:gd name="T9" fmla="*/ 3 h 20"/>
                  <a:gd name="T10" fmla="*/ 8 w 32"/>
                  <a:gd name="T11" fmla="*/ 1 h 20"/>
                  <a:gd name="T12" fmla="*/ 2 w 32"/>
                  <a:gd name="T13" fmla="*/ 0 h 20"/>
                  <a:gd name="T14" fmla="*/ 2 w 32"/>
                  <a:gd name="T15" fmla="*/ 2 h 20"/>
                  <a:gd name="T16" fmla="*/ 6 w 32"/>
                  <a:gd name="T17" fmla="*/ 3 h 20"/>
                  <a:gd name="T18" fmla="*/ 6 w 32"/>
                  <a:gd name="T19" fmla="*/ 4 h 20"/>
                  <a:gd name="T20" fmla="*/ 4 w 32"/>
                  <a:gd name="T21" fmla="*/ 3 h 20"/>
                  <a:gd name="T22" fmla="*/ 5 w 32"/>
                  <a:gd name="T23" fmla="*/ 6 h 20"/>
                  <a:gd name="T24" fmla="*/ 10 w 32"/>
                  <a:gd name="T25" fmla="*/ 7 h 20"/>
                  <a:gd name="T26" fmla="*/ 13 w 32"/>
                  <a:gd name="T27" fmla="*/ 9 h 20"/>
                  <a:gd name="T28" fmla="*/ 14 w 32"/>
                  <a:gd name="T29" fmla="*/ 10 h 20"/>
                  <a:gd name="T30" fmla="*/ 13 w 32"/>
                  <a:gd name="T31" fmla="*/ 11 h 20"/>
                  <a:gd name="T32" fmla="*/ 17 w 32"/>
                  <a:gd name="T33" fmla="*/ 12 h 20"/>
                  <a:gd name="T34" fmla="*/ 17 w 32"/>
                  <a:gd name="T35" fmla="*/ 14 h 20"/>
                  <a:gd name="T36" fmla="*/ 21 w 32"/>
                  <a:gd name="T37" fmla="*/ 13 h 20"/>
                  <a:gd name="T38" fmla="*/ 21 w 32"/>
                  <a:gd name="T39" fmla="*/ 14 h 20"/>
                  <a:gd name="T40" fmla="*/ 26 w 32"/>
                  <a:gd name="T41" fmla="*/ 18 h 20"/>
                  <a:gd name="T42" fmla="*/ 30 w 3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20">
                    <a:moveTo>
                      <a:pt x="30" y="18"/>
                    </a:moveTo>
                    <a:cubicBezTo>
                      <a:pt x="29" y="16"/>
                      <a:pt x="29" y="15"/>
                      <a:pt x="27" y="13"/>
                    </a:cubicBezTo>
                    <a:cubicBezTo>
                      <a:pt x="26" y="11"/>
                      <a:pt x="23" y="11"/>
                      <a:pt x="22" y="10"/>
                    </a:cubicBezTo>
                    <a:cubicBezTo>
                      <a:pt x="20" y="9"/>
                      <a:pt x="20" y="6"/>
                      <a:pt x="19" y="5"/>
                    </a:cubicBezTo>
                    <a:cubicBezTo>
                      <a:pt x="17" y="4"/>
                      <a:pt x="17" y="4"/>
                      <a:pt x="15" y="3"/>
                    </a:cubicBezTo>
                    <a:cubicBezTo>
                      <a:pt x="14" y="3"/>
                      <a:pt x="11" y="2"/>
                      <a:pt x="8" y="1"/>
                    </a:cubicBezTo>
                    <a:cubicBezTo>
                      <a:pt x="5" y="1"/>
                      <a:pt x="3" y="0"/>
                      <a:pt x="2" y="0"/>
                    </a:cubicBezTo>
                    <a:cubicBezTo>
                      <a:pt x="1" y="1"/>
                      <a:pt x="0" y="1"/>
                      <a:pt x="2" y="2"/>
                    </a:cubicBezTo>
                    <a:cubicBezTo>
                      <a:pt x="4" y="3"/>
                      <a:pt x="4" y="2"/>
                      <a:pt x="6" y="3"/>
                    </a:cubicBezTo>
                    <a:cubicBezTo>
                      <a:pt x="7" y="3"/>
                      <a:pt x="7" y="5"/>
                      <a:pt x="6" y="4"/>
                    </a:cubicBezTo>
                    <a:cubicBezTo>
                      <a:pt x="5" y="3"/>
                      <a:pt x="4" y="2"/>
                      <a:pt x="4" y="3"/>
                    </a:cubicBezTo>
                    <a:cubicBezTo>
                      <a:pt x="4" y="4"/>
                      <a:pt x="4" y="5"/>
                      <a:pt x="5" y="6"/>
                    </a:cubicBezTo>
                    <a:cubicBezTo>
                      <a:pt x="7" y="6"/>
                      <a:pt x="8" y="6"/>
                      <a:pt x="10" y="7"/>
                    </a:cubicBezTo>
                    <a:cubicBezTo>
                      <a:pt x="11" y="8"/>
                      <a:pt x="12" y="9"/>
                      <a:pt x="13" y="9"/>
                    </a:cubicBezTo>
                    <a:cubicBezTo>
                      <a:pt x="14" y="9"/>
                      <a:pt x="14" y="9"/>
                      <a:pt x="14" y="10"/>
                    </a:cubicBezTo>
                    <a:cubicBezTo>
                      <a:pt x="13" y="11"/>
                      <a:pt x="10" y="11"/>
                      <a:pt x="13" y="11"/>
                    </a:cubicBezTo>
                    <a:cubicBezTo>
                      <a:pt x="16" y="11"/>
                      <a:pt x="17" y="11"/>
                      <a:pt x="17" y="12"/>
                    </a:cubicBezTo>
                    <a:cubicBezTo>
                      <a:pt x="17" y="13"/>
                      <a:pt x="15" y="14"/>
                      <a:pt x="17" y="14"/>
                    </a:cubicBezTo>
                    <a:cubicBezTo>
                      <a:pt x="19" y="14"/>
                      <a:pt x="20" y="14"/>
                      <a:pt x="21" y="13"/>
                    </a:cubicBezTo>
                    <a:cubicBezTo>
                      <a:pt x="21" y="14"/>
                      <a:pt x="21" y="14"/>
                      <a:pt x="21" y="14"/>
                    </a:cubicBezTo>
                    <a:cubicBezTo>
                      <a:pt x="21" y="15"/>
                      <a:pt x="23" y="17"/>
                      <a:pt x="26" y="18"/>
                    </a:cubicBezTo>
                    <a:cubicBezTo>
                      <a:pt x="28" y="19"/>
                      <a:pt x="32" y="20"/>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92"/>
              <p:cNvSpPr>
                <a:spLocks/>
              </p:cNvSpPr>
              <p:nvPr/>
            </p:nvSpPr>
            <p:spPr bwMode="auto">
              <a:xfrm>
                <a:off x="4546" y="1388"/>
                <a:ext cx="20" cy="24"/>
              </a:xfrm>
              <a:custGeom>
                <a:avLst/>
                <a:gdLst>
                  <a:gd name="T0" fmla="*/ 8 w 14"/>
                  <a:gd name="T1" fmla="*/ 12 h 17"/>
                  <a:gd name="T2" fmla="*/ 7 w 14"/>
                  <a:gd name="T3" fmla="*/ 10 h 17"/>
                  <a:gd name="T4" fmla="*/ 7 w 14"/>
                  <a:gd name="T5" fmla="*/ 9 h 17"/>
                  <a:gd name="T6" fmla="*/ 5 w 14"/>
                  <a:gd name="T7" fmla="*/ 7 h 17"/>
                  <a:gd name="T8" fmla="*/ 6 w 14"/>
                  <a:gd name="T9" fmla="*/ 4 h 17"/>
                  <a:gd name="T10" fmla="*/ 6 w 14"/>
                  <a:gd name="T11" fmla="*/ 2 h 17"/>
                  <a:gd name="T12" fmla="*/ 4 w 14"/>
                  <a:gd name="T13" fmla="*/ 4 h 17"/>
                  <a:gd name="T14" fmla="*/ 3 w 14"/>
                  <a:gd name="T15" fmla="*/ 4 h 17"/>
                  <a:gd name="T16" fmla="*/ 4 w 14"/>
                  <a:gd name="T17" fmla="*/ 1 h 17"/>
                  <a:gd name="T18" fmla="*/ 0 w 14"/>
                  <a:gd name="T19" fmla="*/ 2 h 17"/>
                  <a:gd name="T20" fmla="*/ 3 w 14"/>
                  <a:gd name="T21" fmla="*/ 8 h 17"/>
                  <a:gd name="T22" fmla="*/ 11 w 14"/>
                  <a:gd name="T23" fmla="*/ 16 h 17"/>
                  <a:gd name="T24" fmla="*/ 8 w 14"/>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8" y="12"/>
                    </a:moveTo>
                    <a:cubicBezTo>
                      <a:pt x="7" y="11"/>
                      <a:pt x="7" y="11"/>
                      <a:pt x="7" y="10"/>
                    </a:cubicBezTo>
                    <a:cubicBezTo>
                      <a:pt x="7" y="10"/>
                      <a:pt x="8" y="10"/>
                      <a:pt x="7" y="9"/>
                    </a:cubicBezTo>
                    <a:cubicBezTo>
                      <a:pt x="6" y="7"/>
                      <a:pt x="5" y="8"/>
                      <a:pt x="5" y="7"/>
                    </a:cubicBezTo>
                    <a:cubicBezTo>
                      <a:pt x="6" y="5"/>
                      <a:pt x="4" y="5"/>
                      <a:pt x="6" y="4"/>
                    </a:cubicBezTo>
                    <a:cubicBezTo>
                      <a:pt x="7" y="3"/>
                      <a:pt x="8" y="1"/>
                      <a:pt x="6" y="2"/>
                    </a:cubicBezTo>
                    <a:cubicBezTo>
                      <a:pt x="5" y="2"/>
                      <a:pt x="5" y="3"/>
                      <a:pt x="4" y="4"/>
                    </a:cubicBezTo>
                    <a:cubicBezTo>
                      <a:pt x="4" y="4"/>
                      <a:pt x="2" y="5"/>
                      <a:pt x="3" y="4"/>
                    </a:cubicBezTo>
                    <a:cubicBezTo>
                      <a:pt x="4" y="3"/>
                      <a:pt x="6" y="1"/>
                      <a:pt x="4" y="1"/>
                    </a:cubicBezTo>
                    <a:cubicBezTo>
                      <a:pt x="3" y="1"/>
                      <a:pt x="0" y="0"/>
                      <a:pt x="0" y="2"/>
                    </a:cubicBezTo>
                    <a:cubicBezTo>
                      <a:pt x="0" y="3"/>
                      <a:pt x="1" y="6"/>
                      <a:pt x="3" y="8"/>
                    </a:cubicBezTo>
                    <a:cubicBezTo>
                      <a:pt x="5" y="10"/>
                      <a:pt x="8" y="15"/>
                      <a:pt x="11" y="16"/>
                    </a:cubicBezTo>
                    <a:cubicBezTo>
                      <a:pt x="14" y="17"/>
                      <a:pt x="9" y="13"/>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93"/>
              <p:cNvSpPr>
                <a:spLocks/>
              </p:cNvSpPr>
              <p:nvPr/>
            </p:nvSpPr>
            <p:spPr bwMode="auto">
              <a:xfrm>
                <a:off x="4539" y="1366"/>
                <a:ext cx="16" cy="18"/>
              </a:xfrm>
              <a:custGeom>
                <a:avLst/>
                <a:gdLst>
                  <a:gd name="T0" fmla="*/ 7 w 11"/>
                  <a:gd name="T1" fmla="*/ 12 h 13"/>
                  <a:gd name="T2" fmla="*/ 6 w 11"/>
                  <a:gd name="T3" fmla="*/ 9 h 13"/>
                  <a:gd name="T4" fmla="*/ 9 w 11"/>
                  <a:gd name="T5" fmla="*/ 11 h 13"/>
                  <a:gd name="T6" fmla="*/ 10 w 11"/>
                  <a:gd name="T7" fmla="*/ 12 h 13"/>
                  <a:gd name="T8" fmla="*/ 9 w 11"/>
                  <a:gd name="T9" fmla="*/ 7 h 13"/>
                  <a:gd name="T10" fmla="*/ 6 w 11"/>
                  <a:gd name="T11" fmla="*/ 1 h 13"/>
                  <a:gd name="T12" fmla="*/ 3 w 11"/>
                  <a:gd name="T13" fmla="*/ 1 h 13"/>
                  <a:gd name="T14" fmla="*/ 2 w 11"/>
                  <a:gd name="T15" fmla="*/ 2 h 13"/>
                  <a:gd name="T16" fmla="*/ 1 w 11"/>
                  <a:gd name="T17" fmla="*/ 3 h 13"/>
                  <a:gd name="T18" fmla="*/ 4 w 11"/>
                  <a:gd name="T19" fmla="*/ 5 h 13"/>
                  <a:gd name="T20" fmla="*/ 4 w 11"/>
                  <a:gd name="T21" fmla="*/ 8 h 13"/>
                  <a:gd name="T22" fmla="*/ 5 w 11"/>
                  <a:gd name="T23" fmla="*/ 8 h 13"/>
                  <a:gd name="T24" fmla="*/ 5 w 11"/>
                  <a:gd name="T25" fmla="*/ 10 h 13"/>
                  <a:gd name="T26" fmla="*/ 7 w 11"/>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7" y="12"/>
                    </a:moveTo>
                    <a:cubicBezTo>
                      <a:pt x="6" y="10"/>
                      <a:pt x="5" y="9"/>
                      <a:pt x="6" y="9"/>
                    </a:cubicBezTo>
                    <a:cubicBezTo>
                      <a:pt x="8" y="9"/>
                      <a:pt x="8" y="10"/>
                      <a:pt x="9" y="11"/>
                    </a:cubicBezTo>
                    <a:cubicBezTo>
                      <a:pt x="9" y="12"/>
                      <a:pt x="11" y="13"/>
                      <a:pt x="10" y="12"/>
                    </a:cubicBezTo>
                    <a:cubicBezTo>
                      <a:pt x="10" y="10"/>
                      <a:pt x="10" y="9"/>
                      <a:pt x="9" y="7"/>
                    </a:cubicBezTo>
                    <a:cubicBezTo>
                      <a:pt x="8" y="6"/>
                      <a:pt x="7" y="2"/>
                      <a:pt x="6" y="1"/>
                    </a:cubicBezTo>
                    <a:cubicBezTo>
                      <a:pt x="4" y="1"/>
                      <a:pt x="3" y="0"/>
                      <a:pt x="3" y="1"/>
                    </a:cubicBezTo>
                    <a:cubicBezTo>
                      <a:pt x="3" y="2"/>
                      <a:pt x="3" y="2"/>
                      <a:pt x="2" y="2"/>
                    </a:cubicBezTo>
                    <a:cubicBezTo>
                      <a:pt x="1" y="2"/>
                      <a:pt x="0" y="2"/>
                      <a:pt x="1" y="3"/>
                    </a:cubicBezTo>
                    <a:cubicBezTo>
                      <a:pt x="3" y="4"/>
                      <a:pt x="4" y="3"/>
                      <a:pt x="4" y="5"/>
                    </a:cubicBezTo>
                    <a:cubicBezTo>
                      <a:pt x="4" y="6"/>
                      <a:pt x="4" y="8"/>
                      <a:pt x="4" y="8"/>
                    </a:cubicBezTo>
                    <a:cubicBezTo>
                      <a:pt x="5" y="7"/>
                      <a:pt x="6" y="8"/>
                      <a:pt x="5" y="8"/>
                    </a:cubicBezTo>
                    <a:cubicBezTo>
                      <a:pt x="5" y="9"/>
                      <a:pt x="3" y="8"/>
                      <a:pt x="5" y="10"/>
                    </a:cubicBezTo>
                    <a:cubicBezTo>
                      <a:pt x="6" y="11"/>
                      <a:pt x="7"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194"/>
              <p:cNvSpPr>
                <a:spLocks/>
              </p:cNvSpPr>
              <p:nvPr/>
            </p:nvSpPr>
            <p:spPr bwMode="auto">
              <a:xfrm>
                <a:off x="4546" y="1365"/>
                <a:ext cx="7" cy="5"/>
              </a:xfrm>
              <a:custGeom>
                <a:avLst/>
                <a:gdLst>
                  <a:gd name="T0" fmla="*/ 3 w 5"/>
                  <a:gd name="T1" fmla="*/ 1 h 4"/>
                  <a:gd name="T2" fmla="*/ 1 w 5"/>
                  <a:gd name="T3" fmla="*/ 1 h 4"/>
                  <a:gd name="T4" fmla="*/ 3 w 5"/>
                  <a:gd name="T5" fmla="*/ 3 h 4"/>
                  <a:gd name="T6" fmla="*/ 3 w 5"/>
                  <a:gd name="T7" fmla="*/ 1 h 4"/>
                </a:gdLst>
                <a:ahLst/>
                <a:cxnLst>
                  <a:cxn ang="0">
                    <a:pos x="T0" y="T1"/>
                  </a:cxn>
                  <a:cxn ang="0">
                    <a:pos x="T2" y="T3"/>
                  </a:cxn>
                  <a:cxn ang="0">
                    <a:pos x="T4" y="T5"/>
                  </a:cxn>
                  <a:cxn ang="0">
                    <a:pos x="T6" y="T7"/>
                  </a:cxn>
                </a:cxnLst>
                <a:rect l="0" t="0" r="r" b="b"/>
                <a:pathLst>
                  <a:path w="5" h="4">
                    <a:moveTo>
                      <a:pt x="3" y="1"/>
                    </a:moveTo>
                    <a:cubicBezTo>
                      <a:pt x="3" y="0"/>
                      <a:pt x="3" y="0"/>
                      <a:pt x="1" y="1"/>
                    </a:cubicBezTo>
                    <a:cubicBezTo>
                      <a:pt x="0" y="2"/>
                      <a:pt x="2" y="2"/>
                      <a:pt x="3" y="3"/>
                    </a:cubicBezTo>
                    <a:cubicBezTo>
                      <a:pt x="5" y="4"/>
                      <a:pt x="4"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195"/>
              <p:cNvSpPr>
                <a:spLocks/>
              </p:cNvSpPr>
              <p:nvPr/>
            </p:nvSpPr>
            <p:spPr bwMode="auto">
              <a:xfrm>
                <a:off x="4538" y="1357"/>
                <a:ext cx="10" cy="9"/>
              </a:xfrm>
              <a:custGeom>
                <a:avLst/>
                <a:gdLst>
                  <a:gd name="T0" fmla="*/ 2 w 7"/>
                  <a:gd name="T1" fmla="*/ 6 h 7"/>
                  <a:gd name="T2" fmla="*/ 4 w 7"/>
                  <a:gd name="T3" fmla="*/ 5 h 7"/>
                  <a:gd name="T4" fmla="*/ 6 w 7"/>
                  <a:gd name="T5" fmla="*/ 4 h 7"/>
                  <a:gd name="T6" fmla="*/ 5 w 7"/>
                  <a:gd name="T7" fmla="*/ 3 h 7"/>
                  <a:gd name="T8" fmla="*/ 6 w 7"/>
                  <a:gd name="T9" fmla="*/ 2 h 7"/>
                  <a:gd name="T10" fmla="*/ 3 w 7"/>
                  <a:gd name="T11" fmla="*/ 1 h 7"/>
                  <a:gd name="T12" fmla="*/ 1 w 7"/>
                  <a:gd name="T13" fmla="*/ 1 h 7"/>
                  <a:gd name="T14" fmla="*/ 2 w 7"/>
                  <a:gd name="T15" fmla="*/ 2 h 7"/>
                  <a:gd name="T16" fmla="*/ 1 w 7"/>
                  <a:gd name="T17" fmla="*/ 3 h 7"/>
                  <a:gd name="T18" fmla="*/ 2 w 7"/>
                  <a:gd name="T19" fmla="*/ 4 h 7"/>
                  <a:gd name="T20" fmla="*/ 2 w 7"/>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2" y="6"/>
                    </a:moveTo>
                    <a:cubicBezTo>
                      <a:pt x="3" y="5"/>
                      <a:pt x="3" y="4"/>
                      <a:pt x="4" y="5"/>
                    </a:cubicBezTo>
                    <a:cubicBezTo>
                      <a:pt x="5" y="5"/>
                      <a:pt x="7" y="6"/>
                      <a:pt x="6" y="4"/>
                    </a:cubicBezTo>
                    <a:cubicBezTo>
                      <a:pt x="5" y="3"/>
                      <a:pt x="4" y="3"/>
                      <a:pt x="5" y="3"/>
                    </a:cubicBezTo>
                    <a:cubicBezTo>
                      <a:pt x="6" y="3"/>
                      <a:pt x="7" y="2"/>
                      <a:pt x="6" y="2"/>
                    </a:cubicBezTo>
                    <a:cubicBezTo>
                      <a:pt x="5" y="2"/>
                      <a:pt x="5" y="2"/>
                      <a:pt x="3" y="1"/>
                    </a:cubicBezTo>
                    <a:cubicBezTo>
                      <a:pt x="2" y="1"/>
                      <a:pt x="1" y="0"/>
                      <a:pt x="1" y="1"/>
                    </a:cubicBezTo>
                    <a:cubicBezTo>
                      <a:pt x="0" y="1"/>
                      <a:pt x="2" y="1"/>
                      <a:pt x="2" y="2"/>
                    </a:cubicBezTo>
                    <a:cubicBezTo>
                      <a:pt x="2" y="2"/>
                      <a:pt x="2" y="2"/>
                      <a:pt x="1" y="3"/>
                    </a:cubicBezTo>
                    <a:cubicBezTo>
                      <a:pt x="0" y="3"/>
                      <a:pt x="2" y="3"/>
                      <a:pt x="2" y="4"/>
                    </a:cubicBezTo>
                    <a:cubicBezTo>
                      <a:pt x="2" y="5"/>
                      <a:pt x="2"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196"/>
              <p:cNvSpPr>
                <a:spLocks/>
              </p:cNvSpPr>
              <p:nvPr/>
            </p:nvSpPr>
            <p:spPr bwMode="auto">
              <a:xfrm>
                <a:off x="4534" y="1359"/>
                <a:ext cx="5" cy="10"/>
              </a:xfrm>
              <a:custGeom>
                <a:avLst/>
                <a:gdLst>
                  <a:gd name="T0" fmla="*/ 2 w 4"/>
                  <a:gd name="T1" fmla="*/ 0 h 7"/>
                  <a:gd name="T2" fmla="*/ 1 w 4"/>
                  <a:gd name="T3" fmla="*/ 1 h 7"/>
                  <a:gd name="T4" fmla="*/ 2 w 4"/>
                  <a:gd name="T5" fmla="*/ 3 h 7"/>
                  <a:gd name="T6" fmla="*/ 2 w 4"/>
                  <a:gd name="T7" fmla="*/ 6 h 7"/>
                  <a:gd name="T8" fmla="*/ 3 w 4"/>
                  <a:gd name="T9" fmla="*/ 4 h 7"/>
                  <a:gd name="T10" fmla="*/ 4 w 4"/>
                  <a:gd name="T11" fmla="*/ 2 h 7"/>
                  <a:gd name="T12" fmla="*/ 2 w 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0"/>
                    </a:moveTo>
                    <a:cubicBezTo>
                      <a:pt x="1" y="0"/>
                      <a:pt x="0" y="0"/>
                      <a:pt x="1" y="1"/>
                    </a:cubicBezTo>
                    <a:cubicBezTo>
                      <a:pt x="1" y="1"/>
                      <a:pt x="3" y="2"/>
                      <a:pt x="2" y="3"/>
                    </a:cubicBezTo>
                    <a:cubicBezTo>
                      <a:pt x="1" y="4"/>
                      <a:pt x="1" y="7"/>
                      <a:pt x="2" y="6"/>
                    </a:cubicBezTo>
                    <a:cubicBezTo>
                      <a:pt x="3" y="5"/>
                      <a:pt x="4" y="5"/>
                      <a:pt x="3" y="4"/>
                    </a:cubicBezTo>
                    <a:cubicBezTo>
                      <a:pt x="3" y="3"/>
                      <a:pt x="3"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197"/>
              <p:cNvSpPr>
                <a:spLocks/>
              </p:cNvSpPr>
              <p:nvPr/>
            </p:nvSpPr>
            <p:spPr bwMode="auto">
              <a:xfrm>
                <a:off x="4524" y="1354"/>
                <a:ext cx="9" cy="12"/>
              </a:xfrm>
              <a:custGeom>
                <a:avLst/>
                <a:gdLst>
                  <a:gd name="T0" fmla="*/ 3 w 6"/>
                  <a:gd name="T1" fmla="*/ 0 h 9"/>
                  <a:gd name="T2" fmla="*/ 1 w 6"/>
                  <a:gd name="T3" fmla="*/ 1 h 9"/>
                  <a:gd name="T4" fmla="*/ 3 w 6"/>
                  <a:gd name="T5" fmla="*/ 2 h 9"/>
                  <a:gd name="T6" fmla="*/ 3 w 6"/>
                  <a:gd name="T7" fmla="*/ 4 h 9"/>
                  <a:gd name="T8" fmla="*/ 4 w 6"/>
                  <a:gd name="T9" fmla="*/ 5 h 9"/>
                  <a:gd name="T10" fmla="*/ 5 w 6"/>
                  <a:gd name="T11" fmla="*/ 8 h 9"/>
                  <a:gd name="T12" fmla="*/ 6 w 6"/>
                  <a:gd name="T13" fmla="*/ 5 h 9"/>
                  <a:gd name="T14" fmla="*/ 5 w 6"/>
                  <a:gd name="T15" fmla="*/ 2 h 9"/>
                  <a:gd name="T16" fmla="*/ 3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3" y="0"/>
                    </a:moveTo>
                    <a:cubicBezTo>
                      <a:pt x="1" y="0"/>
                      <a:pt x="0" y="0"/>
                      <a:pt x="1" y="1"/>
                    </a:cubicBezTo>
                    <a:cubicBezTo>
                      <a:pt x="2" y="1"/>
                      <a:pt x="2" y="1"/>
                      <a:pt x="3" y="2"/>
                    </a:cubicBezTo>
                    <a:cubicBezTo>
                      <a:pt x="4" y="3"/>
                      <a:pt x="3" y="3"/>
                      <a:pt x="3" y="4"/>
                    </a:cubicBezTo>
                    <a:cubicBezTo>
                      <a:pt x="2" y="4"/>
                      <a:pt x="3" y="5"/>
                      <a:pt x="4" y="5"/>
                    </a:cubicBezTo>
                    <a:cubicBezTo>
                      <a:pt x="5" y="6"/>
                      <a:pt x="4" y="7"/>
                      <a:pt x="5" y="8"/>
                    </a:cubicBezTo>
                    <a:cubicBezTo>
                      <a:pt x="6" y="9"/>
                      <a:pt x="6" y="6"/>
                      <a:pt x="6" y="5"/>
                    </a:cubicBezTo>
                    <a:cubicBezTo>
                      <a:pt x="6" y="4"/>
                      <a:pt x="5" y="3"/>
                      <a:pt x="5" y="2"/>
                    </a:cubicBezTo>
                    <a:cubicBezTo>
                      <a:pt x="5"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198"/>
              <p:cNvSpPr>
                <a:spLocks/>
              </p:cNvSpPr>
              <p:nvPr/>
            </p:nvSpPr>
            <p:spPr bwMode="auto">
              <a:xfrm>
                <a:off x="4517" y="1344"/>
                <a:ext cx="14" cy="10"/>
              </a:xfrm>
              <a:custGeom>
                <a:avLst/>
                <a:gdLst>
                  <a:gd name="T0" fmla="*/ 6 w 10"/>
                  <a:gd name="T1" fmla="*/ 5 h 7"/>
                  <a:gd name="T2" fmla="*/ 9 w 10"/>
                  <a:gd name="T3" fmla="*/ 5 h 7"/>
                  <a:gd name="T4" fmla="*/ 5 w 10"/>
                  <a:gd name="T5" fmla="*/ 2 h 7"/>
                  <a:gd name="T6" fmla="*/ 5 w 10"/>
                  <a:gd name="T7" fmla="*/ 1 h 7"/>
                  <a:gd name="T8" fmla="*/ 5 w 10"/>
                  <a:gd name="T9" fmla="*/ 0 h 7"/>
                  <a:gd name="T10" fmla="*/ 1 w 10"/>
                  <a:gd name="T11" fmla="*/ 1 h 7"/>
                  <a:gd name="T12" fmla="*/ 2 w 10"/>
                  <a:gd name="T13" fmla="*/ 2 h 7"/>
                  <a:gd name="T14" fmla="*/ 2 w 10"/>
                  <a:gd name="T15" fmla="*/ 3 h 7"/>
                  <a:gd name="T16" fmla="*/ 5 w 10"/>
                  <a:gd name="T17" fmla="*/ 6 h 7"/>
                  <a:gd name="T18" fmla="*/ 6 w 10"/>
                  <a:gd name="T19" fmla="*/ 5 h 7"/>
                  <a:gd name="T20" fmla="*/ 6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6" y="5"/>
                    </a:moveTo>
                    <a:cubicBezTo>
                      <a:pt x="7" y="5"/>
                      <a:pt x="7" y="5"/>
                      <a:pt x="9" y="5"/>
                    </a:cubicBezTo>
                    <a:cubicBezTo>
                      <a:pt x="10" y="4"/>
                      <a:pt x="7" y="3"/>
                      <a:pt x="5" y="2"/>
                    </a:cubicBezTo>
                    <a:cubicBezTo>
                      <a:pt x="4" y="1"/>
                      <a:pt x="5" y="1"/>
                      <a:pt x="5" y="1"/>
                    </a:cubicBezTo>
                    <a:cubicBezTo>
                      <a:pt x="6" y="1"/>
                      <a:pt x="6" y="0"/>
                      <a:pt x="5" y="0"/>
                    </a:cubicBezTo>
                    <a:cubicBezTo>
                      <a:pt x="3" y="0"/>
                      <a:pt x="2" y="1"/>
                      <a:pt x="1" y="1"/>
                    </a:cubicBezTo>
                    <a:cubicBezTo>
                      <a:pt x="0" y="2"/>
                      <a:pt x="2" y="2"/>
                      <a:pt x="2" y="2"/>
                    </a:cubicBezTo>
                    <a:cubicBezTo>
                      <a:pt x="3" y="3"/>
                      <a:pt x="2" y="2"/>
                      <a:pt x="2" y="3"/>
                    </a:cubicBezTo>
                    <a:cubicBezTo>
                      <a:pt x="1" y="4"/>
                      <a:pt x="3" y="5"/>
                      <a:pt x="5" y="6"/>
                    </a:cubicBezTo>
                    <a:cubicBezTo>
                      <a:pt x="5" y="7"/>
                      <a:pt x="6" y="6"/>
                      <a:pt x="6" y="5"/>
                    </a:cubicBezTo>
                    <a:cubicBezTo>
                      <a:pt x="5" y="5"/>
                      <a:pt x="5"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199"/>
              <p:cNvSpPr>
                <a:spLocks/>
              </p:cNvSpPr>
              <p:nvPr/>
            </p:nvSpPr>
            <p:spPr bwMode="auto">
              <a:xfrm>
                <a:off x="4530" y="1344"/>
                <a:ext cx="9" cy="14"/>
              </a:xfrm>
              <a:custGeom>
                <a:avLst/>
                <a:gdLst>
                  <a:gd name="T0" fmla="*/ 6 w 7"/>
                  <a:gd name="T1" fmla="*/ 5 h 10"/>
                  <a:gd name="T2" fmla="*/ 6 w 7"/>
                  <a:gd name="T3" fmla="*/ 3 h 10"/>
                  <a:gd name="T4" fmla="*/ 4 w 7"/>
                  <a:gd name="T5" fmla="*/ 1 h 10"/>
                  <a:gd name="T6" fmla="*/ 2 w 7"/>
                  <a:gd name="T7" fmla="*/ 1 h 10"/>
                  <a:gd name="T8" fmla="*/ 2 w 7"/>
                  <a:gd name="T9" fmla="*/ 3 h 10"/>
                  <a:gd name="T10" fmla="*/ 2 w 7"/>
                  <a:gd name="T11" fmla="*/ 5 h 10"/>
                  <a:gd name="T12" fmla="*/ 4 w 7"/>
                  <a:gd name="T13" fmla="*/ 6 h 10"/>
                  <a:gd name="T14" fmla="*/ 3 w 7"/>
                  <a:gd name="T15" fmla="*/ 8 h 10"/>
                  <a:gd name="T16" fmla="*/ 6 w 7"/>
                  <a:gd name="T17" fmla="*/ 7 h 10"/>
                  <a:gd name="T18" fmla="*/ 6 w 7"/>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6" y="5"/>
                    </a:moveTo>
                    <a:cubicBezTo>
                      <a:pt x="6" y="4"/>
                      <a:pt x="5" y="3"/>
                      <a:pt x="6" y="3"/>
                    </a:cubicBezTo>
                    <a:cubicBezTo>
                      <a:pt x="7" y="2"/>
                      <a:pt x="5" y="1"/>
                      <a:pt x="4" y="1"/>
                    </a:cubicBezTo>
                    <a:cubicBezTo>
                      <a:pt x="3" y="1"/>
                      <a:pt x="3" y="0"/>
                      <a:pt x="2" y="1"/>
                    </a:cubicBezTo>
                    <a:cubicBezTo>
                      <a:pt x="0" y="1"/>
                      <a:pt x="2" y="2"/>
                      <a:pt x="2" y="3"/>
                    </a:cubicBezTo>
                    <a:cubicBezTo>
                      <a:pt x="3" y="4"/>
                      <a:pt x="2" y="4"/>
                      <a:pt x="2" y="5"/>
                    </a:cubicBezTo>
                    <a:cubicBezTo>
                      <a:pt x="3" y="6"/>
                      <a:pt x="3" y="5"/>
                      <a:pt x="4" y="6"/>
                    </a:cubicBezTo>
                    <a:cubicBezTo>
                      <a:pt x="5" y="8"/>
                      <a:pt x="4" y="7"/>
                      <a:pt x="3" y="8"/>
                    </a:cubicBezTo>
                    <a:cubicBezTo>
                      <a:pt x="2" y="10"/>
                      <a:pt x="5" y="8"/>
                      <a:pt x="6" y="7"/>
                    </a:cubicBezTo>
                    <a:cubicBezTo>
                      <a:pt x="7" y="6"/>
                      <a:pt x="7"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200"/>
              <p:cNvSpPr>
                <a:spLocks/>
              </p:cNvSpPr>
              <p:nvPr/>
            </p:nvSpPr>
            <p:spPr bwMode="auto">
              <a:xfrm>
                <a:off x="4524" y="1346"/>
                <a:ext cx="7" cy="2"/>
              </a:xfrm>
              <a:custGeom>
                <a:avLst/>
                <a:gdLst>
                  <a:gd name="T0" fmla="*/ 4 w 5"/>
                  <a:gd name="T1" fmla="*/ 1 h 2"/>
                  <a:gd name="T2" fmla="*/ 1 w 5"/>
                  <a:gd name="T3" fmla="*/ 1 h 2"/>
                  <a:gd name="T4" fmla="*/ 3 w 5"/>
                  <a:gd name="T5" fmla="*/ 2 h 2"/>
                  <a:gd name="T6" fmla="*/ 4 w 5"/>
                  <a:gd name="T7" fmla="*/ 1 h 2"/>
                </a:gdLst>
                <a:ahLst/>
                <a:cxnLst>
                  <a:cxn ang="0">
                    <a:pos x="T0" y="T1"/>
                  </a:cxn>
                  <a:cxn ang="0">
                    <a:pos x="T2" y="T3"/>
                  </a:cxn>
                  <a:cxn ang="0">
                    <a:pos x="T4" y="T5"/>
                  </a:cxn>
                  <a:cxn ang="0">
                    <a:pos x="T6" y="T7"/>
                  </a:cxn>
                </a:cxnLst>
                <a:rect l="0" t="0" r="r" b="b"/>
                <a:pathLst>
                  <a:path w="5" h="2">
                    <a:moveTo>
                      <a:pt x="4" y="1"/>
                    </a:moveTo>
                    <a:cubicBezTo>
                      <a:pt x="5" y="0"/>
                      <a:pt x="3" y="0"/>
                      <a:pt x="1" y="1"/>
                    </a:cubicBezTo>
                    <a:cubicBezTo>
                      <a:pt x="0" y="1"/>
                      <a:pt x="1" y="2"/>
                      <a:pt x="3"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201"/>
              <p:cNvSpPr>
                <a:spLocks/>
              </p:cNvSpPr>
              <p:nvPr/>
            </p:nvSpPr>
            <p:spPr bwMode="auto">
              <a:xfrm>
                <a:off x="4376" y="1348"/>
                <a:ext cx="19" cy="11"/>
              </a:xfrm>
              <a:custGeom>
                <a:avLst/>
                <a:gdLst>
                  <a:gd name="T0" fmla="*/ 11 w 14"/>
                  <a:gd name="T1" fmla="*/ 1 h 8"/>
                  <a:gd name="T2" fmla="*/ 8 w 14"/>
                  <a:gd name="T3" fmla="*/ 1 h 8"/>
                  <a:gd name="T4" fmla="*/ 5 w 14"/>
                  <a:gd name="T5" fmla="*/ 1 h 8"/>
                  <a:gd name="T6" fmla="*/ 4 w 14"/>
                  <a:gd name="T7" fmla="*/ 3 h 8"/>
                  <a:gd name="T8" fmla="*/ 5 w 14"/>
                  <a:gd name="T9" fmla="*/ 4 h 8"/>
                  <a:gd name="T10" fmla="*/ 1 w 14"/>
                  <a:gd name="T11" fmla="*/ 3 h 8"/>
                  <a:gd name="T12" fmla="*/ 0 w 14"/>
                  <a:gd name="T13" fmla="*/ 4 h 8"/>
                  <a:gd name="T14" fmla="*/ 2 w 14"/>
                  <a:gd name="T15" fmla="*/ 8 h 8"/>
                  <a:gd name="T16" fmla="*/ 5 w 14"/>
                  <a:gd name="T17" fmla="*/ 7 h 8"/>
                  <a:gd name="T18" fmla="*/ 8 w 14"/>
                  <a:gd name="T19" fmla="*/ 6 h 8"/>
                  <a:gd name="T20" fmla="*/ 11 w 14"/>
                  <a:gd name="T21" fmla="*/ 5 h 8"/>
                  <a:gd name="T22" fmla="*/ 11 w 14"/>
                  <a:gd name="T23" fmla="*/ 4 h 8"/>
                  <a:gd name="T24" fmla="*/ 12 w 14"/>
                  <a:gd name="T25" fmla="*/ 3 h 8"/>
                  <a:gd name="T26" fmla="*/ 14 w 14"/>
                  <a:gd name="T27" fmla="*/ 3 h 8"/>
                  <a:gd name="T28" fmla="*/ 11 w 14"/>
                  <a:gd name="T2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8">
                    <a:moveTo>
                      <a:pt x="11" y="1"/>
                    </a:moveTo>
                    <a:cubicBezTo>
                      <a:pt x="10" y="1"/>
                      <a:pt x="9" y="1"/>
                      <a:pt x="8" y="1"/>
                    </a:cubicBezTo>
                    <a:cubicBezTo>
                      <a:pt x="7" y="1"/>
                      <a:pt x="6" y="1"/>
                      <a:pt x="5" y="1"/>
                    </a:cubicBezTo>
                    <a:cubicBezTo>
                      <a:pt x="4" y="1"/>
                      <a:pt x="3" y="2"/>
                      <a:pt x="4" y="3"/>
                    </a:cubicBezTo>
                    <a:cubicBezTo>
                      <a:pt x="5" y="4"/>
                      <a:pt x="6" y="6"/>
                      <a:pt x="5" y="4"/>
                    </a:cubicBezTo>
                    <a:cubicBezTo>
                      <a:pt x="4" y="3"/>
                      <a:pt x="2" y="2"/>
                      <a:pt x="1" y="3"/>
                    </a:cubicBezTo>
                    <a:cubicBezTo>
                      <a:pt x="1" y="3"/>
                      <a:pt x="0" y="3"/>
                      <a:pt x="0" y="4"/>
                    </a:cubicBezTo>
                    <a:cubicBezTo>
                      <a:pt x="0" y="5"/>
                      <a:pt x="1" y="7"/>
                      <a:pt x="2" y="8"/>
                    </a:cubicBezTo>
                    <a:cubicBezTo>
                      <a:pt x="3" y="8"/>
                      <a:pt x="3" y="7"/>
                      <a:pt x="5" y="7"/>
                    </a:cubicBezTo>
                    <a:cubicBezTo>
                      <a:pt x="6" y="7"/>
                      <a:pt x="7" y="7"/>
                      <a:pt x="8" y="6"/>
                    </a:cubicBezTo>
                    <a:cubicBezTo>
                      <a:pt x="8" y="5"/>
                      <a:pt x="9" y="6"/>
                      <a:pt x="11" y="5"/>
                    </a:cubicBezTo>
                    <a:cubicBezTo>
                      <a:pt x="12" y="4"/>
                      <a:pt x="12" y="4"/>
                      <a:pt x="11" y="4"/>
                    </a:cubicBezTo>
                    <a:cubicBezTo>
                      <a:pt x="10" y="3"/>
                      <a:pt x="11" y="3"/>
                      <a:pt x="12" y="3"/>
                    </a:cubicBezTo>
                    <a:cubicBezTo>
                      <a:pt x="14" y="3"/>
                      <a:pt x="14" y="4"/>
                      <a:pt x="14" y="3"/>
                    </a:cubicBezTo>
                    <a:cubicBezTo>
                      <a:pt x="13" y="2"/>
                      <a:pt x="12"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202"/>
              <p:cNvSpPr>
                <a:spLocks/>
              </p:cNvSpPr>
              <p:nvPr/>
            </p:nvSpPr>
            <p:spPr bwMode="auto">
              <a:xfrm>
                <a:off x="4383" y="1340"/>
                <a:ext cx="13" cy="10"/>
              </a:xfrm>
              <a:custGeom>
                <a:avLst/>
                <a:gdLst>
                  <a:gd name="T0" fmla="*/ 7 w 10"/>
                  <a:gd name="T1" fmla="*/ 0 h 7"/>
                  <a:gd name="T2" fmla="*/ 3 w 10"/>
                  <a:gd name="T3" fmla="*/ 6 h 7"/>
                  <a:gd name="T4" fmla="*/ 7 w 10"/>
                  <a:gd name="T5" fmla="*/ 4 h 7"/>
                  <a:gd name="T6" fmla="*/ 10 w 10"/>
                  <a:gd name="T7" fmla="*/ 3 h 7"/>
                  <a:gd name="T8" fmla="*/ 7 w 10"/>
                  <a:gd name="T9" fmla="*/ 0 h 7"/>
                </a:gdLst>
                <a:ahLst/>
                <a:cxnLst>
                  <a:cxn ang="0">
                    <a:pos x="T0" y="T1"/>
                  </a:cxn>
                  <a:cxn ang="0">
                    <a:pos x="T2" y="T3"/>
                  </a:cxn>
                  <a:cxn ang="0">
                    <a:pos x="T4" y="T5"/>
                  </a:cxn>
                  <a:cxn ang="0">
                    <a:pos x="T6" y="T7"/>
                  </a:cxn>
                  <a:cxn ang="0">
                    <a:pos x="T8" y="T9"/>
                  </a:cxn>
                </a:cxnLst>
                <a:rect l="0" t="0" r="r" b="b"/>
                <a:pathLst>
                  <a:path w="10" h="7">
                    <a:moveTo>
                      <a:pt x="7" y="0"/>
                    </a:moveTo>
                    <a:cubicBezTo>
                      <a:pt x="7" y="1"/>
                      <a:pt x="0" y="7"/>
                      <a:pt x="3" y="6"/>
                    </a:cubicBezTo>
                    <a:cubicBezTo>
                      <a:pt x="4" y="5"/>
                      <a:pt x="6" y="4"/>
                      <a:pt x="7" y="4"/>
                    </a:cubicBezTo>
                    <a:cubicBezTo>
                      <a:pt x="9" y="3"/>
                      <a:pt x="10" y="4"/>
                      <a:pt x="10" y="3"/>
                    </a:cubicBezTo>
                    <a:cubicBezTo>
                      <a:pt x="9"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203"/>
              <p:cNvSpPr>
                <a:spLocks/>
              </p:cNvSpPr>
              <p:nvPr/>
            </p:nvSpPr>
            <p:spPr bwMode="auto">
              <a:xfrm>
                <a:off x="4291" y="1381"/>
                <a:ext cx="19" cy="7"/>
              </a:xfrm>
              <a:custGeom>
                <a:avLst/>
                <a:gdLst>
                  <a:gd name="T0" fmla="*/ 10 w 14"/>
                  <a:gd name="T1" fmla="*/ 0 h 5"/>
                  <a:gd name="T2" fmla="*/ 4 w 14"/>
                  <a:gd name="T3" fmla="*/ 4 h 5"/>
                  <a:gd name="T4" fmla="*/ 13 w 14"/>
                  <a:gd name="T5" fmla="*/ 2 h 5"/>
                  <a:gd name="T6" fmla="*/ 10 w 14"/>
                  <a:gd name="T7" fmla="*/ 0 h 5"/>
                </a:gdLst>
                <a:ahLst/>
                <a:cxnLst>
                  <a:cxn ang="0">
                    <a:pos x="T0" y="T1"/>
                  </a:cxn>
                  <a:cxn ang="0">
                    <a:pos x="T2" y="T3"/>
                  </a:cxn>
                  <a:cxn ang="0">
                    <a:pos x="T4" y="T5"/>
                  </a:cxn>
                  <a:cxn ang="0">
                    <a:pos x="T6" y="T7"/>
                  </a:cxn>
                </a:cxnLst>
                <a:rect l="0" t="0" r="r" b="b"/>
                <a:pathLst>
                  <a:path w="14" h="5">
                    <a:moveTo>
                      <a:pt x="10" y="0"/>
                    </a:moveTo>
                    <a:cubicBezTo>
                      <a:pt x="9" y="0"/>
                      <a:pt x="0" y="3"/>
                      <a:pt x="4" y="4"/>
                    </a:cubicBezTo>
                    <a:cubicBezTo>
                      <a:pt x="8" y="5"/>
                      <a:pt x="11" y="1"/>
                      <a:pt x="13" y="2"/>
                    </a:cubicBezTo>
                    <a:cubicBezTo>
                      <a:pt x="14" y="2"/>
                      <a:pt x="12"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204"/>
              <p:cNvSpPr>
                <a:spLocks/>
              </p:cNvSpPr>
              <p:nvPr/>
            </p:nvSpPr>
            <p:spPr bwMode="auto">
              <a:xfrm>
                <a:off x="4274" y="1391"/>
                <a:ext cx="11" cy="8"/>
              </a:xfrm>
              <a:custGeom>
                <a:avLst/>
                <a:gdLst>
                  <a:gd name="T0" fmla="*/ 4 w 8"/>
                  <a:gd name="T1" fmla="*/ 2 h 6"/>
                  <a:gd name="T2" fmla="*/ 4 w 8"/>
                  <a:gd name="T3" fmla="*/ 4 h 6"/>
                  <a:gd name="T4" fmla="*/ 1 w 8"/>
                  <a:gd name="T5" fmla="*/ 6 h 6"/>
                  <a:gd name="T6" fmla="*/ 5 w 8"/>
                  <a:gd name="T7" fmla="*/ 5 h 6"/>
                  <a:gd name="T8" fmla="*/ 8 w 8"/>
                  <a:gd name="T9" fmla="*/ 2 h 6"/>
                  <a:gd name="T10" fmla="*/ 4 w 8"/>
                  <a:gd name="T11" fmla="*/ 2 h 6"/>
                </a:gdLst>
                <a:ahLst/>
                <a:cxnLst>
                  <a:cxn ang="0">
                    <a:pos x="T0" y="T1"/>
                  </a:cxn>
                  <a:cxn ang="0">
                    <a:pos x="T2" y="T3"/>
                  </a:cxn>
                  <a:cxn ang="0">
                    <a:pos x="T4" y="T5"/>
                  </a:cxn>
                  <a:cxn ang="0">
                    <a:pos x="T6" y="T7"/>
                  </a:cxn>
                  <a:cxn ang="0">
                    <a:pos x="T8" y="T9"/>
                  </a:cxn>
                  <a:cxn ang="0">
                    <a:pos x="T10" y="T11"/>
                  </a:cxn>
                </a:cxnLst>
                <a:rect l="0" t="0" r="r" b="b"/>
                <a:pathLst>
                  <a:path w="8" h="6">
                    <a:moveTo>
                      <a:pt x="4" y="2"/>
                    </a:moveTo>
                    <a:cubicBezTo>
                      <a:pt x="4" y="3"/>
                      <a:pt x="5" y="3"/>
                      <a:pt x="4" y="4"/>
                    </a:cubicBezTo>
                    <a:cubicBezTo>
                      <a:pt x="3" y="5"/>
                      <a:pt x="0" y="6"/>
                      <a:pt x="1" y="6"/>
                    </a:cubicBezTo>
                    <a:cubicBezTo>
                      <a:pt x="2" y="6"/>
                      <a:pt x="4" y="6"/>
                      <a:pt x="5" y="5"/>
                    </a:cubicBezTo>
                    <a:cubicBezTo>
                      <a:pt x="7" y="4"/>
                      <a:pt x="8" y="3"/>
                      <a:pt x="8" y="2"/>
                    </a:cubicBezTo>
                    <a:cubicBezTo>
                      <a:pt x="8" y="0"/>
                      <a:pt x="5"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Group 406"/>
            <p:cNvGrpSpPr>
              <a:grpSpLocks/>
            </p:cNvGrpSpPr>
            <p:nvPr/>
          </p:nvGrpSpPr>
          <p:grpSpPr bwMode="auto">
            <a:xfrm>
              <a:off x="4273" y="968"/>
              <a:ext cx="2812" cy="1386"/>
              <a:chOff x="4273" y="968"/>
              <a:chExt cx="2812" cy="1386"/>
            </a:xfrm>
            <a:grpFill/>
          </p:grpSpPr>
          <p:sp>
            <p:nvSpPr>
              <p:cNvPr id="178" name="Freeform 206"/>
              <p:cNvSpPr>
                <a:spLocks/>
              </p:cNvSpPr>
              <p:nvPr/>
            </p:nvSpPr>
            <p:spPr bwMode="auto">
              <a:xfrm>
                <a:off x="4808" y="1195"/>
                <a:ext cx="33" cy="21"/>
              </a:xfrm>
              <a:custGeom>
                <a:avLst/>
                <a:gdLst>
                  <a:gd name="T0" fmla="*/ 17 w 24"/>
                  <a:gd name="T1" fmla="*/ 5 h 15"/>
                  <a:gd name="T2" fmla="*/ 13 w 24"/>
                  <a:gd name="T3" fmla="*/ 3 h 15"/>
                  <a:gd name="T4" fmla="*/ 9 w 24"/>
                  <a:gd name="T5" fmla="*/ 1 h 15"/>
                  <a:gd name="T6" fmla="*/ 7 w 24"/>
                  <a:gd name="T7" fmla="*/ 6 h 15"/>
                  <a:gd name="T8" fmla="*/ 2 w 24"/>
                  <a:gd name="T9" fmla="*/ 8 h 15"/>
                  <a:gd name="T10" fmla="*/ 3 w 24"/>
                  <a:gd name="T11" fmla="*/ 11 h 15"/>
                  <a:gd name="T12" fmla="*/ 10 w 24"/>
                  <a:gd name="T13" fmla="*/ 13 h 15"/>
                  <a:gd name="T14" fmla="*/ 15 w 24"/>
                  <a:gd name="T15" fmla="*/ 14 h 15"/>
                  <a:gd name="T16" fmla="*/ 20 w 24"/>
                  <a:gd name="T17" fmla="*/ 13 h 15"/>
                  <a:gd name="T18" fmla="*/ 23 w 24"/>
                  <a:gd name="T19" fmla="*/ 11 h 15"/>
                  <a:gd name="T20" fmla="*/ 20 w 24"/>
                  <a:gd name="T21" fmla="*/ 10 h 15"/>
                  <a:gd name="T22" fmla="*/ 20 w 24"/>
                  <a:gd name="T23" fmla="*/ 8 h 15"/>
                  <a:gd name="T24" fmla="*/ 18 w 24"/>
                  <a:gd name="T25" fmla="*/ 6 h 15"/>
                  <a:gd name="T26" fmla="*/ 17 w 24"/>
                  <a:gd name="T2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7" y="5"/>
                    </a:moveTo>
                    <a:cubicBezTo>
                      <a:pt x="15" y="5"/>
                      <a:pt x="15" y="4"/>
                      <a:pt x="13" y="3"/>
                    </a:cubicBezTo>
                    <a:cubicBezTo>
                      <a:pt x="12" y="2"/>
                      <a:pt x="9" y="0"/>
                      <a:pt x="9" y="1"/>
                    </a:cubicBezTo>
                    <a:cubicBezTo>
                      <a:pt x="8" y="2"/>
                      <a:pt x="7" y="5"/>
                      <a:pt x="7" y="6"/>
                    </a:cubicBezTo>
                    <a:cubicBezTo>
                      <a:pt x="6" y="7"/>
                      <a:pt x="2" y="8"/>
                      <a:pt x="2" y="8"/>
                    </a:cubicBezTo>
                    <a:cubicBezTo>
                      <a:pt x="1" y="9"/>
                      <a:pt x="0" y="10"/>
                      <a:pt x="3" y="11"/>
                    </a:cubicBezTo>
                    <a:cubicBezTo>
                      <a:pt x="6" y="11"/>
                      <a:pt x="8" y="13"/>
                      <a:pt x="10" y="13"/>
                    </a:cubicBezTo>
                    <a:cubicBezTo>
                      <a:pt x="11" y="14"/>
                      <a:pt x="12" y="13"/>
                      <a:pt x="15" y="14"/>
                    </a:cubicBezTo>
                    <a:cubicBezTo>
                      <a:pt x="17" y="15"/>
                      <a:pt x="19" y="14"/>
                      <a:pt x="20" y="13"/>
                    </a:cubicBezTo>
                    <a:cubicBezTo>
                      <a:pt x="22" y="12"/>
                      <a:pt x="24" y="11"/>
                      <a:pt x="23" y="11"/>
                    </a:cubicBezTo>
                    <a:cubicBezTo>
                      <a:pt x="21" y="11"/>
                      <a:pt x="20" y="11"/>
                      <a:pt x="20" y="10"/>
                    </a:cubicBezTo>
                    <a:cubicBezTo>
                      <a:pt x="20" y="9"/>
                      <a:pt x="22" y="10"/>
                      <a:pt x="20" y="8"/>
                    </a:cubicBezTo>
                    <a:cubicBezTo>
                      <a:pt x="19" y="7"/>
                      <a:pt x="18" y="6"/>
                      <a:pt x="18" y="6"/>
                    </a:cubicBezTo>
                    <a:cubicBezTo>
                      <a:pt x="18" y="6"/>
                      <a:pt x="18" y="4"/>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207"/>
              <p:cNvSpPr>
                <a:spLocks/>
              </p:cNvSpPr>
              <p:nvPr/>
            </p:nvSpPr>
            <p:spPr bwMode="auto">
              <a:xfrm>
                <a:off x="4799" y="1206"/>
                <a:ext cx="6" cy="6"/>
              </a:xfrm>
              <a:custGeom>
                <a:avLst/>
                <a:gdLst>
                  <a:gd name="T0" fmla="*/ 1 w 4"/>
                  <a:gd name="T1" fmla="*/ 3 h 4"/>
                  <a:gd name="T2" fmla="*/ 3 w 4"/>
                  <a:gd name="T3" fmla="*/ 1 h 4"/>
                  <a:gd name="T4" fmla="*/ 1 w 4"/>
                  <a:gd name="T5" fmla="*/ 1 h 4"/>
                  <a:gd name="T6" fmla="*/ 1 w 4"/>
                  <a:gd name="T7" fmla="*/ 3 h 4"/>
                </a:gdLst>
                <a:ahLst/>
                <a:cxnLst>
                  <a:cxn ang="0">
                    <a:pos x="T0" y="T1"/>
                  </a:cxn>
                  <a:cxn ang="0">
                    <a:pos x="T2" y="T3"/>
                  </a:cxn>
                  <a:cxn ang="0">
                    <a:pos x="T4" y="T5"/>
                  </a:cxn>
                  <a:cxn ang="0">
                    <a:pos x="T6" y="T7"/>
                  </a:cxn>
                </a:cxnLst>
                <a:rect l="0" t="0" r="r" b="b"/>
                <a:pathLst>
                  <a:path w="4" h="4">
                    <a:moveTo>
                      <a:pt x="1" y="3"/>
                    </a:moveTo>
                    <a:cubicBezTo>
                      <a:pt x="3" y="3"/>
                      <a:pt x="2" y="2"/>
                      <a:pt x="3" y="1"/>
                    </a:cubicBezTo>
                    <a:cubicBezTo>
                      <a:pt x="4" y="0"/>
                      <a:pt x="2" y="0"/>
                      <a:pt x="1" y="1"/>
                    </a:cubicBezTo>
                    <a:cubicBezTo>
                      <a:pt x="0" y="2"/>
                      <a:pt x="0" y="4"/>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208"/>
              <p:cNvSpPr>
                <a:spLocks/>
              </p:cNvSpPr>
              <p:nvPr/>
            </p:nvSpPr>
            <p:spPr bwMode="auto">
              <a:xfrm>
                <a:off x="4787" y="1210"/>
                <a:ext cx="4" cy="5"/>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3"/>
                      <a:pt x="3"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209"/>
              <p:cNvSpPr>
                <a:spLocks/>
              </p:cNvSpPr>
              <p:nvPr/>
            </p:nvSpPr>
            <p:spPr bwMode="auto">
              <a:xfrm>
                <a:off x="4654" y="1146"/>
                <a:ext cx="144" cy="70"/>
              </a:xfrm>
              <a:custGeom>
                <a:avLst/>
                <a:gdLst>
                  <a:gd name="T0" fmla="*/ 94 w 105"/>
                  <a:gd name="T1" fmla="*/ 36 h 51"/>
                  <a:gd name="T2" fmla="*/ 104 w 105"/>
                  <a:gd name="T3" fmla="*/ 35 h 51"/>
                  <a:gd name="T4" fmla="*/ 91 w 105"/>
                  <a:gd name="T5" fmla="*/ 29 h 51"/>
                  <a:gd name="T6" fmla="*/ 85 w 105"/>
                  <a:gd name="T7" fmla="*/ 21 h 51"/>
                  <a:gd name="T8" fmla="*/ 79 w 105"/>
                  <a:gd name="T9" fmla="*/ 8 h 51"/>
                  <a:gd name="T10" fmla="*/ 71 w 105"/>
                  <a:gd name="T11" fmla="*/ 0 h 51"/>
                  <a:gd name="T12" fmla="*/ 65 w 105"/>
                  <a:gd name="T13" fmla="*/ 0 h 51"/>
                  <a:gd name="T14" fmla="*/ 69 w 105"/>
                  <a:gd name="T15" fmla="*/ 16 h 51"/>
                  <a:gd name="T16" fmla="*/ 61 w 105"/>
                  <a:gd name="T17" fmla="*/ 10 h 51"/>
                  <a:gd name="T18" fmla="*/ 50 w 105"/>
                  <a:gd name="T19" fmla="*/ 4 h 51"/>
                  <a:gd name="T20" fmla="*/ 54 w 105"/>
                  <a:gd name="T21" fmla="*/ 10 h 51"/>
                  <a:gd name="T22" fmla="*/ 50 w 105"/>
                  <a:gd name="T23" fmla="*/ 9 h 51"/>
                  <a:gd name="T24" fmla="*/ 44 w 105"/>
                  <a:gd name="T25" fmla="*/ 11 h 51"/>
                  <a:gd name="T26" fmla="*/ 44 w 105"/>
                  <a:gd name="T27" fmla="*/ 6 h 51"/>
                  <a:gd name="T28" fmla="*/ 33 w 105"/>
                  <a:gd name="T29" fmla="*/ 8 h 51"/>
                  <a:gd name="T30" fmla="*/ 29 w 105"/>
                  <a:gd name="T31" fmla="*/ 5 h 51"/>
                  <a:gd name="T32" fmla="*/ 22 w 105"/>
                  <a:gd name="T33" fmla="*/ 1 h 51"/>
                  <a:gd name="T34" fmla="*/ 5 w 105"/>
                  <a:gd name="T35" fmla="*/ 10 h 51"/>
                  <a:gd name="T36" fmla="*/ 5 w 105"/>
                  <a:gd name="T37" fmla="*/ 13 h 51"/>
                  <a:gd name="T38" fmla="*/ 7 w 105"/>
                  <a:gd name="T39" fmla="*/ 18 h 51"/>
                  <a:gd name="T40" fmla="*/ 12 w 105"/>
                  <a:gd name="T41" fmla="*/ 21 h 51"/>
                  <a:gd name="T42" fmla="*/ 9 w 105"/>
                  <a:gd name="T43" fmla="*/ 23 h 51"/>
                  <a:gd name="T44" fmla="*/ 19 w 105"/>
                  <a:gd name="T45" fmla="*/ 29 h 51"/>
                  <a:gd name="T46" fmla="*/ 44 w 105"/>
                  <a:gd name="T47" fmla="*/ 32 h 51"/>
                  <a:gd name="T48" fmla="*/ 25 w 105"/>
                  <a:gd name="T49" fmla="*/ 33 h 51"/>
                  <a:gd name="T50" fmla="*/ 18 w 105"/>
                  <a:gd name="T51" fmla="*/ 42 h 51"/>
                  <a:gd name="T52" fmla="*/ 33 w 105"/>
                  <a:gd name="T53" fmla="*/ 47 h 51"/>
                  <a:gd name="T54" fmla="*/ 50 w 105"/>
                  <a:gd name="T55" fmla="*/ 49 h 51"/>
                  <a:gd name="T56" fmla="*/ 64 w 105"/>
                  <a:gd name="T57" fmla="*/ 45 h 51"/>
                  <a:gd name="T58" fmla="*/ 74 w 105"/>
                  <a:gd name="T59" fmla="*/ 43 h 51"/>
                  <a:gd name="T60" fmla="*/ 82 w 105"/>
                  <a:gd name="T61" fmla="*/ 46 h 51"/>
                  <a:gd name="T62" fmla="*/ 98 w 105"/>
                  <a:gd name="T63" fmla="*/ 45 h 51"/>
                  <a:gd name="T64" fmla="*/ 98 w 105"/>
                  <a:gd name="T65" fmla="*/ 43 h 51"/>
                  <a:gd name="T66" fmla="*/ 97 w 105"/>
                  <a:gd name="T67" fmla="*/ 41 h 51"/>
                  <a:gd name="T68" fmla="*/ 92 w 105"/>
                  <a:gd name="T69" fmla="*/ 43 h 51"/>
                  <a:gd name="T70" fmla="*/ 91 w 105"/>
                  <a:gd name="T71"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51">
                    <a:moveTo>
                      <a:pt x="94" y="40"/>
                    </a:moveTo>
                    <a:cubicBezTo>
                      <a:pt x="94" y="39"/>
                      <a:pt x="94" y="36"/>
                      <a:pt x="94" y="36"/>
                    </a:cubicBezTo>
                    <a:cubicBezTo>
                      <a:pt x="94" y="36"/>
                      <a:pt x="103" y="38"/>
                      <a:pt x="104" y="38"/>
                    </a:cubicBezTo>
                    <a:cubicBezTo>
                      <a:pt x="105" y="38"/>
                      <a:pt x="104" y="36"/>
                      <a:pt x="104" y="35"/>
                    </a:cubicBezTo>
                    <a:cubicBezTo>
                      <a:pt x="104" y="33"/>
                      <a:pt x="100" y="33"/>
                      <a:pt x="97" y="32"/>
                    </a:cubicBezTo>
                    <a:cubicBezTo>
                      <a:pt x="94" y="30"/>
                      <a:pt x="94" y="29"/>
                      <a:pt x="91" y="29"/>
                    </a:cubicBezTo>
                    <a:cubicBezTo>
                      <a:pt x="87" y="29"/>
                      <a:pt x="85" y="25"/>
                      <a:pt x="84" y="24"/>
                    </a:cubicBezTo>
                    <a:cubicBezTo>
                      <a:pt x="84" y="23"/>
                      <a:pt x="84" y="21"/>
                      <a:pt x="85" y="21"/>
                    </a:cubicBezTo>
                    <a:cubicBezTo>
                      <a:pt x="85" y="21"/>
                      <a:pt x="86" y="20"/>
                      <a:pt x="84" y="18"/>
                    </a:cubicBezTo>
                    <a:cubicBezTo>
                      <a:pt x="83" y="15"/>
                      <a:pt x="79" y="9"/>
                      <a:pt x="79" y="8"/>
                    </a:cubicBezTo>
                    <a:cubicBezTo>
                      <a:pt x="79" y="6"/>
                      <a:pt x="79" y="5"/>
                      <a:pt x="77" y="5"/>
                    </a:cubicBezTo>
                    <a:cubicBezTo>
                      <a:pt x="75" y="4"/>
                      <a:pt x="73" y="1"/>
                      <a:pt x="71" y="0"/>
                    </a:cubicBezTo>
                    <a:cubicBezTo>
                      <a:pt x="69" y="0"/>
                      <a:pt x="70" y="1"/>
                      <a:pt x="69" y="2"/>
                    </a:cubicBezTo>
                    <a:cubicBezTo>
                      <a:pt x="69" y="2"/>
                      <a:pt x="66" y="0"/>
                      <a:pt x="65" y="0"/>
                    </a:cubicBezTo>
                    <a:cubicBezTo>
                      <a:pt x="64" y="0"/>
                      <a:pt x="63" y="1"/>
                      <a:pt x="63" y="3"/>
                    </a:cubicBezTo>
                    <a:cubicBezTo>
                      <a:pt x="62" y="4"/>
                      <a:pt x="68" y="15"/>
                      <a:pt x="69" y="16"/>
                    </a:cubicBezTo>
                    <a:cubicBezTo>
                      <a:pt x="69" y="18"/>
                      <a:pt x="65" y="18"/>
                      <a:pt x="63" y="18"/>
                    </a:cubicBezTo>
                    <a:cubicBezTo>
                      <a:pt x="61" y="18"/>
                      <a:pt x="61" y="11"/>
                      <a:pt x="61" y="10"/>
                    </a:cubicBezTo>
                    <a:cubicBezTo>
                      <a:pt x="61" y="8"/>
                      <a:pt x="57" y="6"/>
                      <a:pt x="56" y="6"/>
                    </a:cubicBezTo>
                    <a:cubicBezTo>
                      <a:pt x="55" y="6"/>
                      <a:pt x="52" y="4"/>
                      <a:pt x="50" y="4"/>
                    </a:cubicBezTo>
                    <a:cubicBezTo>
                      <a:pt x="48" y="4"/>
                      <a:pt x="51" y="5"/>
                      <a:pt x="53" y="6"/>
                    </a:cubicBezTo>
                    <a:cubicBezTo>
                      <a:pt x="55" y="7"/>
                      <a:pt x="54" y="8"/>
                      <a:pt x="54" y="10"/>
                    </a:cubicBezTo>
                    <a:cubicBezTo>
                      <a:pt x="54" y="11"/>
                      <a:pt x="52" y="9"/>
                      <a:pt x="52" y="9"/>
                    </a:cubicBezTo>
                    <a:cubicBezTo>
                      <a:pt x="52" y="9"/>
                      <a:pt x="51" y="9"/>
                      <a:pt x="50" y="9"/>
                    </a:cubicBezTo>
                    <a:cubicBezTo>
                      <a:pt x="49" y="8"/>
                      <a:pt x="49" y="9"/>
                      <a:pt x="47" y="10"/>
                    </a:cubicBezTo>
                    <a:cubicBezTo>
                      <a:pt x="46" y="11"/>
                      <a:pt x="46" y="11"/>
                      <a:pt x="44" y="11"/>
                    </a:cubicBezTo>
                    <a:cubicBezTo>
                      <a:pt x="42" y="12"/>
                      <a:pt x="44" y="9"/>
                      <a:pt x="45" y="9"/>
                    </a:cubicBezTo>
                    <a:cubicBezTo>
                      <a:pt x="45" y="8"/>
                      <a:pt x="46" y="7"/>
                      <a:pt x="44" y="6"/>
                    </a:cubicBezTo>
                    <a:cubicBezTo>
                      <a:pt x="43" y="5"/>
                      <a:pt x="36" y="4"/>
                      <a:pt x="35" y="4"/>
                    </a:cubicBezTo>
                    <a:cubicBezTo>
                      <a:pt x="34" y="5"/>
                      <a:pt x="33" y="7"/>
                      <a:pt x="33" y="8"/>
                    </a:cubicBezTo>
                    <a:cubicBezTo>
                      <a:pt x="32" y="8"/>
                      <a:pt x="28" y="8"/>
                      <a:pt x="27" y="8"/>
                    </a:cubicBezTo>
                    <a:cubicBezTo>
                      <a:pt x="27" y="8"/>
                      <a:pt x="28" y="6"/>
                      <a:pt x="29" y="5"/>
                    </a:cubicBezTo>
                    <a:cubicBezTo>
                      <a:pt x="30" y="4"/>
                      <a:pt x="30" y="2"/>
                      <a:pt x="29" y="1"/>
                    </a:cubicBezTo>
                    <a:cubicBezTo>
                      <a:pt x="29" y="0"/>
                      <a:pt x="24" y="0"/>
                      <a:pt x="22" y="1"/>
                    </a:cubicBezTo>
                    <a:cubicBezTo>
                      <a:pt x="20" y="2"/>
                      <a:pt x="16" y="4"/>
                      <a:pt x="13" y="5"/>
                    </a:cubicBezTo>
                    <a:cubicBezTo>
                      <a:pt x="10" y="6"/>
                      <a:pt x="7" y="9"/>
                      <a:pt x="5" y="10"/>
                    </a:cubicBezTo>
                    <a:cubicBezTo>
                      <a:pt x="3" y="11"/>
                      <a:pt x="6" y="11"/>
                      <a:pt x="6" y="11"/>
                    </a:cubicBezTo>
                    <a:cubicBezTo>
                      <a:pt x="7" y="12"/>
                      <a:pt x="6" y="12"/>
                      <a:pt x="5" y="13"/>
                    </a:cubicBezTo>
                    <a:cubicBezTo>
                      <a:pt x="3" y="13"/>
                      <a:pt x="2" y="16"/>
                      <a:pt x="1" y="17"/>
                    </a:cubicBezTo>
                    <a:cubicBezTo>
                      <a:pt x="0" y="19"/>
                      <a:pt x="5" y="18"/>
                      <a:pt x="7" y="18"/>
                    </a:cubicBezTo>
                    <a:cubicBezTo>
                      <a:pt x="9" y="18"/>
                      <a:pt x="7" y="19"/>
                      <a:pt x="7" y="20"/>
                    </a:cubicBezTo>
                    <a:cubicBezTo>
                      <a:pt x="6" y="21"/>
                      <a:pt x="9" y="21"/>
                      <a:pt x="12" y="21"/>
                    </a:cubicBezTo>
                    <a:cubicBezTo>
                      <a:pt x="16" y="21"/>
                      <a:pt x="21" y="20"/>
                      <a:pt x="23" y="20"/>
                    </a:cubicBezTo>
                    <a:cubicBezTo>
                      <a:pt x="25" y="20"/>
                      <a:pt x="17" y="20"/>
                      <a:pt x="9" y="23"/>
                    </a:cubicBezTo>
                    <a:cubicBezTo>
                      <a:pt x="1" y="27"/>
                      <a:pt x="8" y="28"/>
                      <a:pt x="10" y="29"/>
                    </a:cubicBezTo>
                    <a:cubicBezTo>
                      <a:pt x="13" y="30"/>
                      <a:pt x="16" y="30"/>
                      <a:pt x="19" y="29"/>
                    </a:cubicBezTo>
                    <a:cubicBezTo>
                      <a:pt x="22" y="29"/>
                      <a:pt x="27" y="28"/>
                      <a:pt x="32" y="29"/>
                    </a:cubicBezTo>
                    <a:cubicBezTo>
                      <a:pt x="36" y="30"/>
                      <a:pt x="41" y="31"/>
                      <a:pt x="44" y="32"/>
                    </a:cubicBezTo>
                    <a:cubicBezTo>
                      <a:pt x="47" y="33"/>
                      <a:pt x="40" y="33"/>
                      <a:pt x="38" y="33"/>
                    </a:cubicBezTo>
                    <a:cubicBezTo>
                      <a:pt x="35" y="33"/>
                      <a:pt x="33" y="33"/>
                      <a:pt x="25" y="33"/>
                    </a:cubicBezTo>
                    <a:cubicBezTo>
                      <a:pt x="18" y="33"/>
                      <a:pt x="12" y="34"/>
                      <a:pt x="11" y="35"/>
                    </a:cubicBezTo>
                    <a:cubicBezTo>
                      <a:pt x="10" y="36"/>
                      <a:pt x="14" y="39"/>
                      <a:pt x="18" y="42"/>
                    </a:cubicBezTo>
                    <a:cubicBezTo>
                      <a:pt x="21" y="44"/>
                      <a:pt x="30" y="43"/>
                      <a:pt x="31" y="43"/>
                    </a:cubicBezTo>
                    <a:cubicBezTo>
                      <a:pt x="32" y="43"/>
                      <a:pt x="33" y="45"/>
                      <a:pt x="33" y="47"/>
                    </a:cubicBezTo>
                    <a:cubicBezTo>
                      <a:pt x="33" y="48"/>
                      <a:pt x="35" y="49"/>
                      <a:pt x="37" y="50"/>
                    </a:cubicBezTo>
                    <a:cubicBezTo>
                      <a:pt x="39" y="51"/>
                      <a:pt x="47" y="49"/>
                      <a:pt x="50" y="49"/>
                    </a:cubicBezTo>
                    <a:cubicBezTo>
                      <a:pt x="54" y="48"/>
                      <a:pt x="59" y="47"/>
                      <a:pt x="60" y="46"/>
                    </a:cubicBezTo>
                    <a:cubicBezTo>
                      <a:pt x="61" y="46"/>
                      <a:pt x="62" y="45"/>
                      <a:pt x="64" y="45"/>
                    </a:cubicBezTo>
                    <a:cubicBezTo>
                      <a:pt x="67" y="45"/>
                      <a:pt x="70" y="42"/>
                      <a:pt x="73" y="41"/>
                    </a:cubicBezTo>
                    <a:cubicBezTo>
                      <a:pt x="75" y="40"/>
                      <a:pt x="74" y="42"/>
                      <a:pt x="74" y="43"/>
                    </a:cubicBezTo>
                    <a:cubicBezTo>
                      <a:pt x="74" y="44"/>
                      <a:pt x="78" y="44"/>
                      <a:pt x="80" y="44"/>
                    </a:cubicBezTo>
                    <a:cubicBezTo>
                      <a:pt x="82" y="44"/>
                      <a:pt x="81" y="45"/>
                      <a:pt x="82" y="46"/>
                    </a:cubicBezTo>
                    <a:cubicBezTo>
                      <a:pt x="83" y="47"/>
                      <a:pt x="92" y="47"/>
                      <a:pt x="94" y="47"/>
                    </a:cubicBezTo>
                    <a:cubicBezTo>
                      <a:pt x="97" y="46"/>
                      <a:pt x="98" y="46"/>
                      <a:pt x="98" y="45"/>
                    </a:cubicBezTo>
                    <a:cubicBezTo>
                      <a:pt x="99" y="45"/>
                      <a:pt x="100" y="44"/>
                      <a:pt x="101" y="44"/>
                    </a:cubicBezTo>
                    <a:cubicBezTo>
                      <a:pt x="102" y="44"/>
                      <a:pt x="99" y="43"/>
                      <a:pt x="98" y="43"/>
                    </a:cubicBezTo>
                    <a:cubicBezTo>
                      <a:pt x="97" y="43"/>
                      <a:pt x="98" y="42"/>
                      <a:pt x="98" y="41"/>
                    </a:cubicBezTo>
                    <a:cubicBezTo>
                      <a:pt x="98" y="40"/>
                      <a:pt x="97" y="41"/>
                      <a:pt x="97" y="41"/>
                    </a:cubicBezTo>
                    <a:cubicBezTo>
                      <a:pt x="96" y="41"/>
                      <a:pt x="94" y="41"/>
                      <a:pt x="94" y="42"/>
                    </a:cubicBezTo>
                    <a:cubicBezTo>
                      <a:pt x="94" y="42"/>
                      <a:pt x="92" y="43"/>
                      <a:pt x="92" y="43"/>
                    </a:cubicBezTo>
                    <a:cubicBezTo>
                      <a:pt x="92" y="44"/>
                      <a:pt x="92" y="42"/>
                      <a:pt x="92" y="41"/>
                    </a:cubicBezTo>
                    <a:cubicBezTo>
                      <a:pt x="92" y="41"/>
                      <a:pt x="91" y="40"/>
                      <a:pt x="91" y="40"/>
                    </a:cubicBezTo>
                    <a:cubicBezTo>
                      <a:pt x="91" y="39"/>
                      <a:pt x="94" y="40"/>
                      <a:pt x="9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210"/>
              <p:cNvSpPr>
                <a:spLocks/>
              </p:cNvSpPr>
              <p:nvPr/>
            </p:nvSpPr>
            <p:spPr bwMode="auto">
              <a:xfrm>
                <a:off x="4747" y="1139"/>
                <a:ext cx="24" cy="14"/>
              </a:xfrm>
              <a:custGeom>
                <a:avLst/>
                <a:gdLst>
                  <a:gd name="T0" fmla="*/ 5 w 17"/>
                  <a:gd name="T1" fmla="*/ 1 h 10"/>
                  <a:gd name="T2" fmla="*/ 2 w 17"/>
                  <a:gd name="T3" fmla="*/ 3 h 10"/>
                  <a:gd name="T4" fmla="*/ 7 w 17"/>
                  <a:gd name="T5" fmla="*/ 5 h 10"/>
                  <a:gd name="T6" fmla="*/ 11 w 17"/>
                  <a:gd name="T7" fmla="*/ 10 h 10"/>
                  <a:gd name="T8" fmla="*/ 16 w 17"/>
                  <a:gd name="T9" fmla="*/ 4 h 10"/>
                  <a:gd name="T10" fmla="*/ 12 w 17"/>
                  <a:gd name="T11" fmla="*/ 1 h 10"/>
                  <a:gd name="T12" fmla="*/ 5 w 17"/>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5" y="1"/>
                    </a:moveTo>
                    <a:cubicBezTo>
                      <a:pt x="4" y="1"/>
                      <a:pt x="4" y="2"/>
                      <a:pt x="2" y="3"/>
                    </a:cubicBezTo>
                    <a:cubicBezTo>
                      <a:pt x="0" y="4"/>
                      <a:pt x="5" y="5"/>
                      <a:pt x="7" y="5"/>
                    </a:cubicBezTo>
                    <a:cubicBezTo>
                      <a:pt x="8" y="6"/>
                      <a:pt x="10" y="10"/>
                      <a:pt x="11" y="10"/>
                    </a:cubicBezTo>
                    <a:cubicBezTo>
                      <a:pt x="12" y="10"/>
                      <a:pt x="15" y="5"/>
                      <a:pt x="16" y="4"/>
                    </a:cubicBezTo>
                    <a:cubicBezTo>
                      <a:pt x="17" y="3"/>
                      <a:pt x="14" y="2"/>
                      <a:pt x="12" y="1"/>
                    </a:cubicBezTo>
                    <a:cubicBezTo>
                      <a:pt x="11" y="0"/>
                      <a:pt x="6"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211"/>
              <p:cNvSpPr>
                <a:spLocks/>
              </p:cNvSpPr>
              <p:nvPr/>
            </p:nvSpPr>
            <p:spPr bwMode="auto">
              <a:xfrm>
                <a:off x="4783" y="1133"/>
                <a:ext cx="51" cy="44"/>
              </a:xfrm>
              <a:custGeom>
                <a:avLst/>
                <a:gdLst>
                  <a:gd name="T0" fmla="*/ 36 w 37"/>
                  <a:gd name="T1" fmla="*/ 17 h 32"/>
                  <a:gd name="T2" fmla="*/ 34 w 37"/>
                  <a:gd name="T3" fmla="*/ 15 h 32"/>
                  <a:gd name="T4" fmla="*/ 34 w 37"/>
                  <a:gd name="T5" fmla="*/ 12 h 32"/>
                  <a:gd name="T6" fmla="*/ 33 w 37"/>
                  <a:gd name="T7" fmla="*/ 11 h 32"/>
                  <a:gd name="T8" fmla="*/ 32 w 37"/>
                  <a:gd name="T9" fmla="*/ 13 h 32"/>
                  <a:gd name="T10" fmla="*/ 34 w 37"/>
                  <a:gd name="T11" fmla="*/ 16 h 32"/>
                  <a:gd name="T12" fmla="*/ 33 w 37"/>
                  <a:gd name="T13" fmla="*/ 17 h 32"/>
                  <a:gd name="T14" fmla="*/ 28 w 37"/>
                  <a:gd name="T15" fmla="*/ 12 h 32"/>
                  <a:gd name="T16" fmla="*/ 24 w 37"/>
                  <a:gd name="T17" fmla="*/ 14 h 32"/>
                  <a:gd name="T18" fmla="*/ 27 w 37"/>
                  <a:gd name="T19" fmla="*/ 10 h 32"/>
                  <a:gd name="T20" fmla="*/ 30 w 37"/>
                  <a:gd name="T21" fmla="*/ 9 h 32"/>
                  <a:gd name="T22" fmla="*/ 31 w 37"/>
                  <a:gd name="T23" fmla="*/ 8 h 32"/>
                  <a:gd name="T24" fmla="*/ 30 w 37"/>
                  <a:gd name="T25" fmla="*/ 7 h 32"/>
                  <a:gd name="T26" fmla="*/ 32 w 37"/>
                  <a:gd name="T27" fmla="*/ 5 h 32"/>
                  <a:gd name="T28" fmla="*/ 28 w 37"/>
                  <a:gd name="T29" fmla="*/ 3 h 32"/>
                  <a:gd name="T30" fmla="*/ 29 w 37"/>
                  <a:gd name="T31" fmla="*/ 1 h 32"/>
                  <a:gd name="T32" fmla="*/ 24 w 37"/>
                  <a:gd name="T33" fmla="*/ 1 h 32"/>
                  <a:gd name="T34" fmla="*/ 19 w 37"/>
                  <a:gd name="T35" fmla="*/ 2 h 32"/>
                  <a:gd name="T36" fmla="*/ 22 w 37"/>
                  <a:gd name="T37" fmla="*/ 3 h 32"/>
                  <a:gd name="T38" fmla="*/ 22 w 37"/>
                  <a:gd name="T39" fmla="*/ 4 h 32"/>
                  <a:gd name="T40" fmla="*/ 19 w 37"/>
                  <a:gd name="T41" fmla="*/ 4 h 32"/>
                  <a:gd name="T42" fmla="*/ 15 w 37"/>
                  <a:gd name="T43" fmla="*/ 3 h 32"/>
                  <a:gd name="T44" fmla="*/ 16 w 37"/>
                  <a:gd name="T45" fmla="*/ 4 h 32"/>
                  <a:gd name="T46" fmla="*/ 13 w 37"/>
                  <a:gd name="T47" fmla="*/ 4 h 32"/>
                  <a:gd name="T48" fmla="*/ 10 w 37"/>
                  <a:gd name="T49" fmla="*/ 4 h 32"/>
                  <a:gd name="T50" fmla="*/ 12 w 37"/>
                  <a:gd name="T51" fmla="*/ 5 h 32"/>
                  <a:gd name="T52" fmla="*/ 13 w 37"/>
                  <a:gd name="T53" fmla="*/ 6 h 32"/>
                  <a:gd name="T54" fmla="*/ 12 w 37"/>
                  <a:gd name="T55" fmla="*/ 8 h 32"/>
                  <a:gd name="T56" fmla="*/ 10 w 37"/>
                  <a:gd name="T57" fmla="*/ 6 h 32"/>
                  <a:gd name="T58" fmla="*/ 7 w 37"/>
                  <a:gd name="T59" fmla="*/ 7 h 32"/>
                  <a:gd name="T60" fmla="*/ 12 w 37"/>
                  <a:gd name="T61" fmla="*/ 10 h 32"/>
                  <a:gd name="T62" fmla="*/ 15 w 37"/>
                  <a:gd name="T63" fmla="*/ 12 h 32"/>
                  <a:gd name="T64" fmla="*/ 13 w 37"/>
                  <a:gd name="T65" fmla="*/ 13 h 32"/>
                  <a:gd name="T66" fmla="*/ 13 w 37"/>
                  <a:gd name="T67" fmla="*/ 15 h 32"/>
                  <a:gd name="T68" fmla="*/ 9 w 37"/>
                  <a:gd name="T69" fmla="*/ 15 h 32"/>
                  <a:gd name="T70" fmla="*/ 3 w 37"/>
                  <a:gd name="T71" fmla="*/ 12 h 32"/>
                  <a:gd name="T72" fmla="*/ 0 w 37"/>
                  <a:gd name="T73" fmla="*/ 15 h 32"/>
                  <a:gd name="T74" fmla="*/ 4 w 37"/>
                  <a:gd name="T75" fmla="*/ 18 h 32"/>
                  <a:gd name="T76" fmla="*/ 7 w 37"/>
                  <a:gd name="T77" fmla="*/ 20 h 32"/>
                  <a:gd name="T78" fmla="*/ 15 w 37"/>
                  <a:gd name="T79" fmla="*/ 24 h 32"/>
                  <a:gd name="T80" fmla="*/ 21 w 37"/>
                  <a:gd name="T81" fmla="*/ 30 h 32"/>
                  <a:gd name="T82" fmla="*/ 26 w 37"/>
                  <a:gd name="T83" fmla="*/ 29 h 32"/>
                  <a:gd name="T84" fmla="*/ 24 w 37"/>
                  <a:gd name="T85" fmla="*/ 25 h 32"/>
                  <a:gd name="T86" fmla="*/ 25 w 37"/>
                  <a:gd name="T87" fmla="*/ 26 h 32"/>
                  <a:gd name="T88" fmla="*/ 28 w 37"/>
                  <a:gd name="T89" fmla="*/ 27 h 32"/>
                  <a:gd name="T90" fmla="*/ 33 w 37"/>
                  <a:gd name="T91" fmla="*/ 26 h 32"/>
                  <a:gd name="T92" fmla="*/ 35 w 37"/>
                  <a:gd name="T93" fmla="*/ 23 h 32"/>
                  <a:gd name="T94" fmla="*/ 35 w 37"/>
                  <a:gd name="T95" fmla="*/ 19 h 32"/>
                  <a:gd name="T96" fmla="*/ 36 w 37"/>
                  <a:gd name="T9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 h="32">
                    <a:moveTo>
                      <a:pt x="36" y="17"/>
                    </a:moveTo>
                    <a:cubicBezTo>
                      <a:pt x="35" y="16"/>
                      <a:pt x="34" y="16"/>
                      <a:pt x="34" y="15"/>
                    </a:cubicBezTo>
                    <a:cubicBezTo>
                      <a:pt x="34" y="13"/>
                      <a:pt x="34" y="13"/>
                      <a:pt x="34" y="12"/>
                    </a:cubicBezTo>
                    <a:cubicBezTo>
                      <a:pt x="35" y="12"/>
                      <a:pt x="34" y="11"/>
                      <a:pt x="33" y="11"/>
                    </a:cubicBezTo>
                    <a:cubicBezTo>
                      <a:pt x="32" y="11"/>
                      <a:pt x="32" y="12"/>
                      <a:pt x="32" y="13"/>
                    </a:cubicBezTo>
                    <a:cubicBezTo>
                      <a:pt x="33" y="14"/>
                      <a:pt x="34" y="15"/>
                      <a:pt x="34" y="16"/>
                    </a:cubicBezTo>
                    <a:cubicBezTo>
                      <a:pt x="34" y="17"/>
                      <a:pt x="33" y="16"/>
                      <a:pt x="33" y="17"/>
                    </a:cubicBezTo>
                    <a:cubicBezTo>
                      <a:pt x="32" y="17"/>
                      <a:pt x="30" y="13"/>
                      <a:pt x="28" y="12"/>
                    </a:cubicBezTo>
                    <a:cubicBezTo>
                      <a:pt x="27" y="12"/>
                      <a:pt x="25" y="13"/>
                      <a:pt x="24" y="14"/>
                    </a:cubicBezTo>
                    <a:cubicBezTo>
                      <a:pt x="23" y="15"/>
                      <a:pt x="27" y="11"/>
                      <a:pt x="27" y="10"/>
                    </a:cubicBezTo>
                    <a:cubicBezTo>
                      <a:pt x="28" y="9"/>
                      <a:pt x="29" y="9"/>
                      <a:pt x="30" y="9"/>
                    </a:cubicBezTo>
                    <a:cubicBezTo>
                      <a:pt x="31" y="9"/>
                      <a:pt x="32" y="8"/>
                      <a:pt x="31" y="8"/>
                    </a:cubicBezTo>
                    <a:cubicBezTo>
                      <a:pt x="30" y="8"/>
                      <a:pt x="29" y="7"/>
                      <a:pt x="30" y="7"/>
                    </a:cubicBezTo>
                    <a:cubicBezTo>
                      <a:pt x="31" y="6"/>
                      <a:pt x="31" y="6"/>
                      <a:pt x="32" y="5"/>
                    </a:cubicBezTo>
                    <a:cubicBezTo>
                      <a:pt x="33" y="4"/>
                      <a:pt x="29" y="3"/>
                      <a:pt x="28" y="3"/>
                    </a:cubicBezTo>
                    <a:cubicBezTo>
                      <a:pt x="26" y="3"/>
                      <a:pt x="28" y="1"/>
                      <a:pt x="29" y="1"/>
                    </a:cubicBezTo>
                    <a:cubicBezTo>
                      <a:pt x="30" y="0"/>
                      <a:pt x="25" y="0"/>
                      <a:pt x="24" y="1"/>
                    </a:cubicBezTo>
                    <a:cubicBezTo>
                      <a:pt x="22" y="1"/>
                      <a:pt x="20" y="2"/>
                      <a:pt x="19" y="2"/>
                    </a:cubicBezTo>
                    <a:cubicBezTo>
                      <a:pt x="18" y="3"/>
                      <a:pt x="23" y="3"/>
                      <a:pt x="22" y="3"/>
                    </a:cubicBezTo>
                    <a:cubicBezTo>
                      <a:pt x="20" y="3"/>
                      <a:pt x="22" y="4"/>
                      <a:pt x="22" y="4"/>
                    </a:cubicBezTo>
                    <a:cubicBezTo>
                      <a:pt x="23" y="5"/>
                      <a:pt x="20" y="5"/>
                      <a:pt x="19" y="4"/>
                    </a:cubicBezTo>
                    <a:cubicBezTo>
                      <a:pt x="17" y="3"/>
                      <a:pt x="17" y="3"/>
                      <a:pt x="15" y="3"/>
                    </a:cubicBezTo>
                    <a:cubicBezTo>
                      <a:pt x="14" y="3"/>
                      <a:pt x="16" y="3"/>
                      <a:pt x="16" y="4"/>
                    </a:cubicBezTo>
                    <a:cubicBezTo>
                      <a:pt x="17" y="5"/>
                      <a:pt x="15" y="4"/>
                      <a:pt x="13" y="4"/>
                    </a:cubicBezTo>
                    <a:cubicBezTo>
                      <a:pt x="11" y="3"/>
                      <a:pt x="11" y="4"/>
                      <a:pt x="10" y="4"/>
                    </a:cubicBezTo>
                    <a:cubicBezTo>
                      <a:pt x="9" y="4"/>
                      <a:pt x="11" y="4"/>
                      <a:pt x="12" y="5"/>
                    </a:cubicBezTo>
                    <a:cubicBezTo>
                      <a:pt x="14" y="5"/>
                      <a:pt x="13" y="6"/>
                      <a:pt x="13" y="6"/>
                    </a:cubicBezTo>
                    <a:cubicBezTo>
                      <a:pt x="12" y="6"/>
                      <a:pt x="12" y="7"/>
                      <a:pt x="12" y="8"/>
                    </a:cubicBezTo>
                    <a:cubicBezTo>
                      <a:pt x="12" y="8"/>
                      <a:pt x="12" y="7"/>
                      <a:pt x="10" y="6"/>
                    </a:cubicBezTo>
                    <a:cubicBezTo>
                      <a:pt x="9" y="6"/>
                      <a:pt x="10" y="6"/>
                      <a:pt x="7" y="7"/>
                    </a:cubicBezTo>
                    <a:cubicBezTo>
                      <a:pt x="5" y="8"/>
                      <a:pt x="10" y="9"/>
                      <a:pt x="12" y="10"/>
                    </a:cubicBezTo>
                    <a:cubicBezTo>
                      <a:pt x="14" y="10"/>
                      <a:pt x="14" y="11"/>
                      <a:pt x="15" y="12"/>
                    </a:cubicBezTo>
                    <a:cubicBezTo>
                      <a:pt x="16" y="13"/>
                      <a:pt x="14" y="13"/>
                      <a:pt x="13" y="13"/>
                    </a:cubicBezTo>
                    <a:cubicBezTo>
                      <a:pt x="12" y="13"/>
                      <a:pt x="14" y="14"/>
                      <a:pt x="13" y="15"/>
                    </a:cubicBezTo>
                    <a:cubicBezTo>
                      <a:pt x="13" y="16"/>
                      <a:pt x="11" y="15"/>
                      <a:pt x="9" y="15"/>
                    </a:cubicBezTo>
                    <a:cubicBezTo>
                      <a:pt x="7" y="15"/>
                      <a:pt x="5" y="13"/>
                      <a:pt x="3" y="12"/>
                    </a:cubicBezTo>
                    <a:cubicBezTo>
                      <a:pt x="1" y="11"/>
                      <a:pt x="0" y="14"/>
                      <a:pt x="0" y="15"/>
                    </a:cubicBezTo>
                    <a:cubicBezTo>
                      <a:pt x="0" y="16"/>
                      <a:pt x="0" y="16"/>
                      <a:pt x="4" y="18"/>
                    </a:cubicBezTo>
                    <a:cubicBezTo>
                      <a:pt x="7" y="19"/>
                      <a:pt x="6" y="19"/>
                      <a:pt x="7" y="20"/>
                    </a:cubicBezTo>
                    <a:cubicBezTo>
                      <a:pt x="9" y="20"/>
                      <a:pt x="13" y="23"/>
                      <a:pt x="15" y="24"/>
                    </a:cubicBezTo>
                    <a:cubicBezTo>
                      <a:pt x="16" y="25"/>
                      <a:pt x="20" y="29"/>
                      <a:pt x="21" y="30"/>
                    </a:cubicBezTo>
                    <a:cubicBezTo>
                      <a:pt x="25" y="32"/>
                      <a:pt x="26" y="30"/>
                      <a:pt x="26" y="29"/>
                    </a:cubicBezTo>
                    <a:cubicBezTo>
                      <a:pt x="26" y="29"/>
                      <a:pt x="24" y="26"/>
                      <a:pt x="24" y="25"/>
                    </a:cubicBezTo>
                    <a:cubicBezTo>
                      <a:pt x="24" y="25"/>
                      <a:pt x="26" y="25"/>
                      <a:pt x="25" y="26"/>
                    </a:cubicBezTo>
                    <a:cubicBezTo>
                      <a:pt x="25" y="26"/>
                      <a:pt x="27" y="27"/>
                      <a:pt x="28" y="27"/>
                    </a:cubicBezTo>
                    <a:cubicBezTo>
                      <a:pt x="29" y="27"/>
                      <a:pt x="32" y="26"/>
                      <a:pt x="33" y="26"/>
                    </a:cubicBezTo>
                    <a:cubicBezTo>
                      <a:pt x="34" y="26"/>
                      <a:pt x="35" y="24"/>
                      <a:pt x="35" y="23"/>
                    </a:cubicBezTo>
                    <a:cubicBezTo>
                      <a:pt x="35" y="21"/>
                      <a:pt x="34" y="20"/>
                      <a:pt x="35" y="19"/>
                    </a:cubicBezTo>
                    <a:cubicBezTo>
                      <a:pt x="36" y="19"/>
                      <a:pt x="37" y="18"/>
                      <a:pt x="3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12"/>
              <p:cNvSpPr>
                <a:spLocks/>
              </p:cNvSpPr>
              <p:nvPr/>
            </p:nvSpPr>
            <p:spPr bwMode="auto">
              <a:xfrm>
                <a:off x="4837" y="1133"/>
                <a:ext cx="41" cy="35"/>
              </a:xfrm>
              <a:custGeom>
                <a:avLst/>
                <a:gdLst>
                  <a:gd name="T0" fmla="*/ 14 w 30"/>
                  <a:gd name="T1" fmla="*/ 14 h 25"/>
                  <a:gd name="T2" fmla="*/ 21 w 30"/>
                  <a:gd name="T3" fmla="*/ 15 h 25"/>
                  <a:gd name="T4" fmla="*/ 27 w 30"/>
                  <a:gd name="T5" fmla="*/ 8 h 25"/>
                  <a:gd name="T6" fmla="*/ 30 w 30"/>
                  <a:gd name="T7" fmla="*/ 4 h 25"/>
                  <a:gd name="T8" fmla="*/ 21 w 30"/>
                  <a:gd name="T9" fmla="*/ 2 h 25"/>
                  <a:gd name="T10" fmla="*/ 12 w 30"/>
                  <a:gd name="T11" fmla="*/ 0 h 25"/>
                  <a:gd name="T12" fmla="*/ 4 w 30"/>
                  <a:gd name="T13" fmla="*/ 2 h 25"/>
                  <a:gd name="T14" fmla="*/ 7 w 30"/>
                  <a:gd name="T15" fmla="*/ 4 h 25"/>
                  <a:gd name="T16" fmla="*/ 3 w 30"/>
                  <a:gd name="T17" fmla="*/ 4 h 25"/>
                  <a:gd name="T18" fmla="*/ 1 w 30"/>
                  <a:gd name="T19" fmla="*/ 6 h 25"/>
                  <a:gd name="T20" fmla="*/ 1 w 30"/>
                  <a:gd name="T21" fmla="*/ 13 h 25"/>
                  <a:gd name="T22" fmla="*/ 2 w 30"/>
                  <a:gd name="T23" fmla="*/ 17 h 25"/>
                  <a:gd name="T24" fmla="*/ 4 w 30"/>
                  <a:gd name="T25" fmla="*/ 21 h 25"/>
                  <a:gd name="T26" fmla="*/ 5 w 30"/>
                  <a:gd name="T27" fmla="*/ 23 h 25"/>
                  <a:gd name="T28" fmla="*/ 8 w 30"/>
                  <a:gd name="T29" fmla="*/ 24 h 25"/>
                  <a:gd name="T30" fmla="*/ 13 w 30"/>
                  <a:gd name="T31" fmla="*/ 18 h 25"/>
                  <a:gd name="T32" fmla="*/ 11 w 30"/>
                  <a:gd name="T33" fmla="*/ 16 h 25"/>
                  <a:gd name="T34" fmla="*/ 14 w 30"/>
                  <a:gd name="T3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14" y="14"/>
                    </a:moveTo>
                    <a:cubicBezTo>
                      <a:pt x="15" y="14"/>
                      <a:pt x="20" y="15"/>
                      <a:pt x="21" y="15"/>
                    </a:cubicBezTo>
                    <a:cubicBezTo>
                      <a:pt x="22" y="15"/>
                      <a:pt x="26" y="9"/>
                      <a:pt x="27" y="8"/>
                    </a:cubicBezTo>
                    <a:cubicBezTo>
                      <a:pt x="27" y="8"/>
                      <a:pt x="30" y="5"/>
                      <a:pt x="30" y="4"/>
                    </a:cubicBezTo>
                    <a:cubicBezTo>
                      <a:pt x="30" y="3"/>
                      <a:pt x="24" y="2"/>
                      <a:pt x="21" y="2"/>
                    </a:cubicBezTo>
                    <a:cubicBezTo>
                      <a:pt x="19" y="2"/>
                      <a:pt x="14" y="0"/>
                      <a:pt x="12" y="0"/>
                    </a:cubicBezTo>
                    <a:cubicBezTo>
                      <a:pt x="9" y="0"/>
                      <a:pt x="5" y="1"/>
                      <a:pt x="4" y="2"/>
                    </a:cubicBezTo>
                    <a:cubicBezTo>
                      <a:pt x="2" y="3"/>
                      <a:pt x="5" y="3"/>
                      <a:pt x="7" y="4"/>
                    </a:cubicBezTo>
                    <a:cubicBezTo>
                      <a:pt x="8" y="6"/>
                      <a:pt x="4" y="4"/>
                      <a:pt x="3" y="4"/>
                    </a:cubicBezTo>
                    <a:cubicBezTo>
                      <a:pt x="2" y="4"/>
                      <a:pt x="1" y="5"/>
                      <a:pt x="1" y="6"/>
                    </a:cubicBezTo>
                    <a:cubicBezTo>
                      <a:pt x="1" y="8"/>
                      <a:pt x="1" y="12"/>
                      <a:pt x="1" y="13"/>
                    </a:cubicBezTo>
                    <a:cubicBezTo>
                      <a:pt x="0" y="14"/>
                      <a:pt x="1" y="16"/>
                      <a:pt x="2" y="17"/>
                    </a:cubicBezTo>
                    <a:cubicBezTo>
                      <a:pt x="4" y="19"/>
                      <a:pt x="4" y="19"/>
                      <a:pt x="4" y="21"/>
                    </a:cubicBezTo>
                    <a:cubicBezTo>
                      <a:pt x="4" y="23"/>
                      <a:pt x="4" y="24"/>
                      <a:pt x="5" y="23"/>
                    </a:cubicBezTo>
                    <a:cubicBezTo>
                      <a:pt x="6" y="22"/>
                      <a:pt x="6" y="24"/>
                      <a:pt x="8" y="24"/>
                    </a:cubicBezTo>
                    <a:cubicBezTo>
                      <a:pt x="9" y="25"/>
                      <a:pt x="12" y="19"/>
                      <a:pt x="13" y="18"/>
                    </a:cubicBezTo>
                    <a:cubicBezTo>
                      <a:pt x="13" y="17"/>
                      <a:pt x="12" y="17"/>
                      <a:pt x="11" y="16"/>
                    </a:cubicBezTo>
                    <a:cubicBezTo>
                      <a:pt x="11" y="15"/>
                      <a:pt x="13" y="14"/>
                      <a:pt x="1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213"/>
              <p:cNvSpPr>
                <a:spLocks/>
              </p:cNvSpPr>
              <p:nvPr/>
            </p:nvSpPr>
            <p:spPr bwMode="auto">
              <a:xfrm>
                <a:off x="4600" y="1128"/>
                <a:ext cx="85" cy="51"/>
              </a:xfrm>
              <a:custGeom>
                <a:avLst/>
                <a:gdLst>
                  <a:gd name="T0" fmla="*/ 9 w 62"/>
                  <a:gd name="T1" fmla="*/ 30 h 37"/>
                  <a:gd name="T2" fmla="*/ 16 w 62"/>
                  <a:gd name="T3" fmla="*/ 36 h 37"/>
                  <a:gd name="T4" fmla="*/ 19 w 62"/>
                  <a:gd name="T5" fmla="*/ 36 h 37"/>
                  <a:gd name="T6" fmla="*/ 26 w 62"/>
                  <a:gd name="T7" fmla="*/ 34 h 37"/>
                  <a:gd name="T8" fmla="*/ 32 w 62"/>
                  <a:gd name="T9" fmla="*/ 32 h 37"/>
                  <a:gd name="T10" fmla="*/ 34 w 62"/>
                  <a:gd name="T11" fmla="*/ 25 h 37"/>
                  <a:gd name="T12" fmla="*/ 40 w 62"/>
                  <a:gd name="T13" fmla="*/ 21 h 37"/>
                  <a:gd name="T14" fmla="*/ 52 w 62"/>
                  <a:gd name="T15" fmla="*/ 15 h 37"/>
                  <a:gd name="T16" fmla="*/ 61 w 62"/>
                  <a:gd name="T17" fmla="*/ 11 h 37"/>
                  <a:gd name="T18" fmla="*/ 52 w 62"/>
                  <a:gd name="T19" fmla="*/ 5 h 37"/>
                  <a:gd name="T20" fmla="*/ 44 w 62"/>
                  <a:gd name="T21" fmla="*/ 3 h 37"/>
                  <a:gd name="T22" fmla="*/ 40 w 62"/>
                  <a:gd name="T23" fmla="*/ 5 h 37"/>
                  <a:gd name="T24" fmla="*/ 37 w 62"/>
                  <a:gd name="T25" fmla="*/ 3 h 37"/>
                  <a:gd name="T26" fmla="*/ 26 w 62"/>
                  <a:gd name="T27" fmla="*/ 0 h 37"/>
                  <a:gd name="T28" fmla="*/ 9 w 62"/>
                  <a:gd name="T29" fmla="*/ 2 h 37"/>
                  <a:gd name="T30" fmla="*/ 12 w 62"/>
                  <a:gd name="T31" fmla="*/ 8 h 37"/>
                  <a:gd name="T32" fmla="*/ 10 w 62"/>
                  <a:gd name="T33" fmla="*/ 12 h 37"/>
                  <a:gd name="T34" fmla="*/ 8 w 62"/>
                  <a:gd name="T35" fmla="*/ 16 h 37"/>
                  <a:gd name="T36" fmla="*/ 8 w 62"/>
                  <a:gd name="T37" fmla="*/ 18 h 37"/>
                  <a:gd name="T38" fmla="*/ 6 w 62"/>
                  <a:gd name="T39" fmla="*/ 19 h 37"/>
                  <a:gd name="T40" fmla="*/ 4 w 62"/>
                  <a:gd name="T41" fmla="*/ 24 h 37"/>
                  <a:gd name="T42" fmla="*/ 1 w 62"/>
                  <a:gd name="T43" fmla="*/ 28 h 37"/>
                  <a:gd name="T44" fmla="*/ 9 w 62"/>
                  <a:gd name="T45"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37">
                    <a:moveTo>
                      <a:pt x="9" y="30"/>
                    </a:moveTo>
                    <a:cubicBezTo>
                      <a:pt x="11" y="31"/>
                      <a:pt x="14" y="35"/>
                      <a:pt x="16" y="36"/>
                    </a:cubicBezTo>
                    <a:cubicBezTo>
                      <a:pt x="18" y="37"/>
                      <a:pt x="18" y="37"/>
                      <a:pt x="19" y="36"/>
                    </a:cubicBezTo>
                    <a:cubicBezTo>
                      <a:pt x="21" y="35"/>
                      <a:pt x="23" y="34"/>
                      <a:pt x="26" y="34"/>
                    </a:cubicBezTo>
                    <a:cubicBezTo>
                      <a:pt x="28" y="34"/>
                      <a:pt x="31" y="34"/>
                      <a:pt x="32" y="32"/>
                    </a:cubicBezTo>
                    <a:cubicBezTo>
                      <a:pt x="33" y="30"/>
                      <a:pt x="32" y="27"/>
                      <a:pt x="34" y="25"/>
                    </a:cubicBezTo>
                    <a:cubicBezTo>
                      <a:pt x="37" y="24"/>
                      <a:pt x="39" y="22"/>
                      <a:pt x="40" y="21"/>
                    </a:cubicBezTo>
                    <a:cubicBezTo>
                      <a:pt x="40" y="20"/>
                      <a:pt x="49" y="17"/>
                      <a:pt x="52" y="15"/>
                    </a:cubicBezTo>
                    <a:cubicBezTo>
                      <a:pt x="55" y="14"/>
                      <a:pt x="62" y="12"/>
                      <a:pt x="61" y="11"/>
                    </a:cubicBezTo>
                    <a:cubicBezTo>
                      <a:pt x="59" y="10"/>
                      <a:pt x="54" y="6"/>
                      <a:pt x="52" y="5"/>
                    </a:cubicBezTo>
                    <a:cubicBezTo>
                      <a:pt x="50" y="4"/>
                      <a:pt x="46" y="3"/>
                      <a:pt x="44" y="3"/>
                    </a:cubicBezTo>
                    <a:cubicBezTo>
                      <a:pt x="43" y="4"/>
                      <a:pt x="41" y="5"/>
                      <a:pt x="40" y="5"/>
                    </a:cubicBezTo>
                    <a:cubicBezTo>
                      <a:pt x="40" y="5"/>
                      <a:pt x="39" y="4"/>
                      <a:pt x="37" y="3"/>
                    </a:cubicBezTo>
                    <a:cubicBezTo>
                      <a:pt x="34" y="3"/>
                      <a:pt x="28" y="0"/>
                      <a:pt x="26" y="0"/>
                    </a:cubicBezTo>
                    <a:cubicBezTo>
                      <a:pt x="24" y="0"/>
                      <a:pt x="10" y="2"/>
                      <a:pt x="9" y="2"/>
                    </a:cubicBezTo>
                    <a:cubicBezTo>
                      <a:pt x="8" y="3"/>
                      <a:pt x="12" y="6"/>
                      <a:pt x="12" y="8"/>
                    </a:cubicBezTo>
                    <a:cubicBezTo>
                      <a:pt x="12" y="9"/>
                      <a:pt x="11" y="10"/>
                      <a:pt x="10" y="12"/>
                    </a:cubicBezTo>
                    <a:cubicBezTo>
                      <a:pt x="9" y="13"/>
                      <a:pt x="7" y="14"/>
                      <a:pt x="8" y="16"/>
                    </a:cubicBezTo>
                    <a:cubicBezTo>
                      <a:pt x="9" y="17"/>
                      <a:pt x="9" y="18"/>
                      <a:pt x="8" y="18"/>
                    </a:cubicBezTo>
                    <a:cubicBezTo>
                      <a:pt x="7" y="18"/>
                      <a:pt x="6" y="19"/>
                      <a:pt x="6" y="19"/>
                    </a:cubicBezTo>
                    <a:cubicBezTo>
                      <a:pt x="6" y="20"/>
                      <a:pt x="4" y="24"/>
                      <a:pt x="4" y="24"/>
                    </a:cubicBezTo>
                    <a:cubicBezTo>
                      <a:pt x="3" y="25"/>
                      <a:pt x="0" y="28"/>
                      <a:pt x="1" y="28"/>
                    </a:cubicBezTo>
                    <a:cubicBezTo>
                      <a:pt x="2" y="28"/>
                      <a:pt x="7" y="29"/>
                      <a:pt x="9"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214"/>
              <p:cNvSpPr>
                <a:spLocks/>
              </p:cNvSpPr>
              <p:nvPr/>
            </p:nvSpPr>
            <p:spPr bwMode="auto">
              <a:xfrm>
                <a:off x="4766" y="1113"/>
                <a:ext cx="10" cy="8"/>
              </a:xfrm>
              <a:custGeom>
                <a:avLst/>
                <a:gdLst>
                  <a:gd name="T0" fmla="*/ 4 w 7"/>
                  <a:gd name="T1" fmla="*/ 5 h 6"/>
                  <a:gd name="T2" fmla="*/ 7 w 7"/>
                  <a:gd name="T3" fmla="*/ 4 h 6"/>
                  <a:gd name="T4" fmla="*/ 4 w 7"/>
                  <a:gd name="T5" fmla="*/ 0 h 6"/>
                  <a:gd name="T6" fmla="*/ 1 w 7"/>
                  <a:gd name="T7" fmla="*/ 3 h 6"/>
                  <a:gd name="T8" fmla="*/ 4 w 7"/>
                  <a:gd name="T9" fmla="*/ 5 h 6"/>
                </a:gdLst>
                <a:ahLst/>
                <a:cxnLst>
                  <a:cxn ang="0">
                    <a:pos x="T0" y="T1"/>
                  </a:cxn>
                  <a:cxn ang="0">
                    <a:pos x="T2" y="T3"/>
                  </a:cxn>
                  <a:cxn ang="0">
                    <a:pos x="T4" y="T5"/>
                  </a:cxn>
                  <a:cxn ang="0">
                    <a:pos x="T6" y="T7"/>
                  </a:cxn>
                  <a:cxn ang="0">
                    <a:pos x="T8" y="T9"/>
                  </a:cxn>
                </a:cxnLst>
                <a:rect l="0" t="0" r="r" b="b"/>
                <a:pathLst>
                  <a:path w="7" h="6">
                    <a:moveTo>
                      <a:pt x="4" y="5"/>
                    </a:moveTo>
                    <a:cubicBezTo>
                      <a:pt x="6" y="6"/>
                      <a:pt x="6" y="4"/>
                      <a:pt x="7" y="4"/>
                    </a:cubicBezTo>
                    <a:cubicBezTo>
                      <a:pt x="7" y="3"/>
                      <a:pt x="4" y="0"/>
                      <a:pt x="4" y="0"/>
                    </a:cubicBezTo>
                    <a:cubicBezTo>
                      <a:pt x="3" y="0"/>
                      <a:pt x="1" y="2"/>
                      <a:pt x="1" y="3"/>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215"/>
              <p:cNvSpPr>
                <a:spLocks/>
              </p:cNvSpPr>
              <p:nvPr/>
            </p:nvSpPr>
            <p:spPr bwMode="auto">
              <a:xfrm>
                <a:off x="4667" y="1085"/>
                <a:ext cx="95" cy="46"/>
              </a:xfrm>
              <a:custGeom>
                <a:avLst/>
                <a:gdLst>
                  <a:gd name="T0" fmla="*/ 16 w 69"/>
                  <a:gd name="T1" fmla="*/ 11 h 33"/>
                  <a:gd name="T2" fmla="*/ 10 w 69"/>
                  <a:gd name="T3" fmla="*/ 12 h 33"/>
                  <a:gd name="T4" fmla="*/ 6 w 69"/>
                  <a:gd name="T5" fmla="*/ 14 h 33"/>
                  <a:gd name="T6" fmla="*/ 15 w 69"/>
                  <a:gd name="T7" fmla="*/ 16 h 33"/>
                  <a:gd name="T8" fmla="*/ 5 w 69"/>
                  <a:gd name="T9" fmla="*/ 17 h 33"/>
                  <a:gd name="T10" fmla="*/ 3 w 69"/>
                  <a:gd name="T11" fmla="*/ 19 h 33"/>
                  <a:gd name="T12" fmla="*/ 13 w 69"/>
                  <a:gd name="T13" fmla="*/ 18 h 33"/>
                  <a:gd name="T14" fmla="*/ 9 w 69"/>
                  <a:gd name="T15" fmla="*/ 21 h 33"/>
                  <a:gd name="T16" fmla="*/ 2 w 69"/>
                  <a:gd name="T17" fmla="*/ 21 h 33"/>
                  <a:gd name="T18" fmla="*/ 1 w 69"/>
                  <a:gd name="T19" fmla="*/ 24 h 33"/>
                  <a:gd name="T20" fmla="*/ 7 w 69"/>
                  <a:gd name="T21" fmla="*/ 24 h 33"/>
                  <a:gd name="T22" fmla="*/ 10 w 69"/>
                  <a:gd name="T23" fmla="*/ 26 h 33"/>
                  <a:gd name="T24" fmla="*/ 11 w 69"/>
                  <a:gd name="T25" fmla="*/ 25 h 33"/>
                  <a:gd name="T26" fmla="*/ 13 w 69"/>
                  <a:gd name="T27" fmla="*/ 25 h 33"/>
                  <a:gd name="T28" fmla="*/ 17 w 69"/>
                  <a:gd name="T29" fmla="*/ 24 h 33"/>
                  <a:gd name="T30" fmla="*/ 21 w 69"/>
                  <a:gd name="T31" fmla="*/ 21 h 33"/>
                  <a:gd name="T32" fmla="*/ 22 w 69"/>
                  <a:gd name="T33" fmla="*/ 22 h 33"/>
                  <a:gd name="T34" fmla="*/ 23 w 69"/>
                  <a:gd name="T35" fmla="*/ 24 h 33"/>
                  <a:gd name="T36" fmla="*/ 30 w 69"/>
                  <a:gd name="T37" fmla="*/ 23 h 33"/>
                  <a:gd name="T38" fmla="*/ 36 w 69"/>
                  <a:gd name="T39" fmla="*/ 23 h 33"/>
                  <a:gd name="T40" fmla="*/ 33 w 69"/>
                  <a:gd name="T41" fmla="*/ 25 h 33"/>
                  <a:gd name="T42" fmla="*/ 25 w 69"/>
                  <a:gd name="T43" fmla="*/ 26 h 33"/>
                  <a:gd name="T44" fmla="*/ 19 w 69"/>
                  <a:gd name="T45" fmla="*/ 29 h 33"/>
                  <a:gd name="T46" fmla="*/ 22 w 69"/>
                  <a:gd name="T47" fmla="*/ 32 h 33"/>
                  <a:gd name="T48" fmla="*/ 35 w 69"/>
                  <a:gd name="T49" fmla="*/ 30 h 33"/>
                  <a:gd name="T50" fmla="*/ 41 w 69"/>
                  <a:gd name="T51" fmla="*/ 28 h 33"/>
                  <a:gd name="T52" fmla="*/ 49 w 69"/>
                  <a:gd name="T53" fmla="*/ 25 h 33"/>
                  <a:gd name="T54" fmla="*/ 52 w 69"/>
                  <a:gd name="T55" fmla="*/ 26 h 33"/>
                  <a:gd name="T56" fmla="*/ 55 w 69"/>
                  <a:gd name="T57" fmla="*/ 25 h 33"/>
                  <a:gd name="T58" fmla="*/ 58 w 69"/>
                  <a:gd name="T59" fmla="*/ 25 h 33"/>
                  <a:gd name="T60" fmla="*/ 66 w 69"/>
                  <a:gd name="T61" fmla="*/ 23 h 33"/>
                  <a:gd name="T62" fmla="*/ 68 w 69"/>
                  <a:gd name="T63" fmla="*/ 19 h 33"/>
                  <a:gd name="T64" fmla="*/ 67 w 69"/>
                  <a:gd name="T65" fmla="*/ 14 h 33"/>
                  <a:gd name="T66" fmla="*/ 62 w 69"/>
                  <a:gd name="T67" fmla="*/ 14 h 33"/>
                  <a:gd name="T68" fmla="*/ 61 w 69"/>
                  <a:gd name="T69" fmla="*/ 16 h 33"/>
                  <a:gd name="T70" fmla="*/ 59 w 69"/>
                  <a:gd name="T71" fmla="*/ 16 h 33"/>
                  <a:gd name="T72" fmla="*/ 55 w 69"/>
                  <a:gd name="T73" fmla="*/ 13 h 33"/>
                  <a:gd name="T74" fmla="*/ 53 w 69"/>
                  <a:gd name="T75" fmla="*/ 13 h 33"/>
                  <a:gd name="T76" fmla="*/ 52 w 69"/>
                  <a:gd name="T77" fmla="*/ 12 h 33"/>
                  <a:gd name="T78" fmla="*/ 52 w 69"/>
                  <a:gd name="T79" fmla="*/ 9 h 33"/>
                  <a:gd name="T80" fmla="*/ 50 w 69"/>
                  <a:gd name="T81" fmla="*/ 4 h 33"/>
                  <a:gd name="T82" fmla="*/ 44 w 69"/>
                  <a:gd name="T83" fmla="*/ 7 h 33"/>
                  <a:gd name="T84" fmla="*/ 42 w 69"/>
                  <a:gd name="T85" fmla="*/ 9 h 33"/>
                  <a:gd name="T86" fmla="*/ 47 w 69"/>
                  <a:gd name="T87" fmla="*/ 12 h 33"/>
                  <a:gd name="T88" fmla="*/ 44 w 69"/>
                  <a:gd name="T89" fmla="*/ 15 h 33"/>
                  <a:gd name="T90" fmla="*/ 47 w 69"/>
                  <a:gd name="T91" fmla="*/ 17 h 33"/>
                  <a:gd name="T92" fmla="*/ 41 w 69"/>
                  <a:gd name="T93" fmla="*/ 20 h 33"/>
                  <a:gd name="T94" fmla="*/ 36 w 69"/>
                  <a:gd name="T95" fmla="*/ 20 h 33"/>
                  <a:gd name="T96" fmla="*/ 34 w 69"/>
                  <a:gd name="T97" fmla="*/ 17 h 33"/>
                  <a:gd name="T98" fmla="*/ 32 w 69"/>
                  <a:gd name="T99" fmla="*/ 16 h 33"/>
                  <a:gd name="T100" fmla="*/ 26 w 69"/>
                  <a:gd name="T101" fmla="*/ 12 h 33"/>
                  <a:gd name="T102" fmla="*/ 21 w 69"/>
                  <a:gd name="T103" fmla="*/ 12 h 33"/>
                  <a:gd name="T104" fmla="*/ 19 w 69"/>
                  <a:gd name="T105" fmla="*/ 8 h 33"/>
                  <a:gd name="T106" fmla="*/ 11 w 69"/>
                  <a:gd name="T107" fmla="*/ 9 h 33"/>
                  <a:gd name="T108" fmla="*/ 16 w 69"/>
                  <a:gd name="T109"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 h="33">
                    <a:moveTo>
                      <a:pt x="16" y="11"/>
                    </a:moveTo>
                    <a:cubicBezTo>
                      <a:pt x="18" y="12"/>
                      <a:pt x="11" y="12"/>
                      <a:pt x="10" y="12"/>
                    </a:cubicBezTo>
                    <a:cubicBezTo>
                      <a:pt x="8" y="12"/>
                      <a:pt x="7" y="13"/>
                      <a:pt x="6" y="14"/>
                    </a:cubicBezTo>
                    <a:cubicBezTo>
                      <a:pt x="5" y="16"/>
                      <a:pt x="13" y="16"/>
                      <a:pt x="15" y="16"/>
                    </a:cubicBezTo>
                    <a:cubicBezTo>
                      <a:pt x="17" y="16"/>
                      <a:pt x="7" y="17"/>
                      <a:pt x="5" y="17"/>
                    </a:cubicBezTo>
                    <a:cubicBezTo>
                      <a:pt x="3" y="17"/>
                      <a:pt x="2" y="18"/>
                      <a:pt x="3" y="19"/>
                    </a:cubicBezTo>
                    <a:cubicBezTo>
                      <a:pt x="5" y="19"/>
                      <a:pt x="11" y="19"/>
                      <a:pt x="13" y="18"/>
                    </a:cubicBezTo>
                    <a:cubicBezTo>
                      <a:pt x="15" y="18"/>
                      <a:pt x="12" y="20"/>
                      <a:pt x="9" y="21"/>
                    </a:cubicBezTo>
                    <a:cubicBezTo>
                      <a:pt x="6" y="22"/>
                      <a:pt x="4" y="21"/>
                      <a:pt x="2" y="21"/>
                    </a:cubicBezTo>
                    <a:cubicBezTo>
                      <a:pt x="0" y="21"/>
                      <a:pt x="1" y="23"/>
                      <a:pt x="1" y="24"/>
                    </a:cubicBezTo>
                    <a:cubicBezTo>
                      <a:pt x="1" y="25"/>
                      <a:pt x="5" y="24"/>
                      <a:pt x="7" y="24"/>
                    </a:cubicBezTo>
                    <a:cubicBezTo>
                      <a:pt x="9" y="24"/>
                      <a:pt x="8" y="24"/>
                      <a:pt x="10" y="26"/>
                    </a:cubicBezTo>
                    <a:cubicBezTo>
                      <a:pt x="12" y="28"/>
                      <a:pt x="11" y="26"/>
                      <a:pt x="11" y="25"/>
                    </a:cubicBezTo>
                    <a:cubicBezTo>
                      <a:pt x="12" y="24"/>
                      <a:pt x="13" y="25"/>
                      <a:pt x="13" y="25"/>
                    </a:cubicBezTo>
                    <a:cubicBezTo>
                      <a:pt x="13" y="25"/>
                      <a:pt x="16" y="24"/>
                      <a:pt x="17" y="24"/>
                    </a:cubicBezTo>
                    <a:cubicBezTo>
                      <a:pt x="18" y="23"/>
                      <a:pt x="19" y="22"/>
                      <a:pt x="21" y="21"/>
                    </a:cubicBezTo>
                    <a:cubicBezTo>
                      <a:pt x="22" y="20"/>
                      <a:pt x="24" y="21"/>
                      <a:pt x="22" y="22"/>
                    </a:cubicBezTo>
                    <a:cubicBezTo>
                      <a:pt x="21" y="23"/>
                      <a:pt x="21" y="24"/>
                      <a:pt x="23" y="24"/>
                    </a:cubicBezTo>
                    <a:cubicBezTo>
                      <a:pt x="25" y="25"/>
                      <a:pt x="28" y="23"/>
                      <a:pt x="30" y="23"/>
                    </a:cubicBezTo>
                    <a:cubicBezTo>
                      <a:pt x="31" y="23"/>
                      <a:pt x="34" y="23"/>
                      <a:pt x="36" y="23"/>
                    </a:cubicBezTo>
                    <a:cubicBezTo>
                      <a:pt x="39" y="23"/>
                      <a:pt x="36" y="25"/>
                      <a:pt x="33" y="25"/>
                    </a:cubicBezTo>
                    <a:cubicBezTo>
                      <a:pt x="30" y="26"/>
                      <a:pt x="27" y="25"/>
                      <a:pt x="25" y="26"/>
                    </a:cubicBezTo>
                    <a:cubicBezTo>
                      <a:pt x="24" y="28"/>
                      <a:pt x="21" y="28"/>
                      <a:pt x="19" y="29"/>
                    </a:cubicBezTo>
                    <a:cubicBezTo>
                      <a:pt x="16" y="30"/>
                      <a:pt x="20" y="31"/>
                      <a:pt x="22" y="32"/>
                    </a:cubicBezTo>
                    <a:cubicBezTo>
                      <a:pt x="25" y="33"/>
                      <a:pt x="32" y="30"/>
                      <a:pt x="35" y="30"/>
                    </a:cubicBezTo>
                    <a:cubicBezTo>
                      <a:pt x="37" y="29"/>
                      <a:pt x="39" y="29"/>
                      <a:pt x="41" y="28"/>
                    </a:cubicBezTo>
                    <a:cubicBezTo>
                      <a:pt x="44" y="28"/>
                      <a:pt x="47" y="26"/>
                      <a:pt x="49" y="25"/>
                    </a:cubicBezTo>
                    <a:cubicBezTo>
                      <a:pt x="50" y="25"/>
                      <a:pt x="50" y="26"/>
                      <a:pt x="52" y="26"/>
                    </a:cubicBezTo>
                    <a:cubicBezTo>
                      <a:pt x="53" y="27"/>
                      <a:pt x="53" y="26"/>
                      <a:pt x="55" y="25"/>
                    </a:cubicBezTo>
                    <a:cubicBezTo>
                      <a:pt x="57" y="24"/>
                      <a:pt x="56" y="25"/>
                      <a:pt x="58" y="25"/>
                    </a:cubicBezTo>
                    <a:cubicBezTo>
                      <a:pt x="59" y="26"/>
                      <a:pt x="64" y="24"/>
                      <a:pt x="66" y="23"/>
                    </a:cubicBezTo>
                    <a:cubicBezTo>
                      <a:pt x="68" y="22"/>
                      <a:pt x="67" y="19"/>
                      <a:pt x="68" y="19"/>
                    </a:cubicBezTo>
                    <a:cubicBezTo>
                      <a:pt x="69" y="18"/>
                      <a:pt x="68" y="15"/>
                      <a:pt x="67" y="14"/>
                    </a:cubicBezTo>
                    <a:cubicBezTo>
                      <a:pt x="65" y="14"/>
                      <a:pt x="64" y="14"/>
                      <a:pt x="62" y="14"/>
                    </a:cubicBezTo>
                    <a:cubicBezTo>
                      <a:pt x="60" y="14"/>
                      <a:pt x="61" y="16"/>
                      <a:pt x="61" y="16"/>
                    </a:cubicBezTo>
                    <a:cubicBezTo>
                      <a:pt x="61" y="17"/>
                      <a:pt x="60" y="16"/>
                      <a:pt x="59" y="16"/>
                    </a:cubicBezTo>
                    <a:cubicBezTo>
                      <a:pt x="58" y="16"/>
                      <a:pt x="55" y="15"/>
                      <a:pt x="55" y="13"/>
                    </a:cubicBezTo>
                    <a:cubicBezTo>
                      <a:pt x="55" y="12"/>
                      <a:pt x="53" y="13"/>
                      <a:pt x="53" y="13"/>
                    </a:cubicBezTo>
                    <a:cubicBezTo>
                      <a:pt x="52" y="13"/>
                      <a:pt x="51" y="12"/>
                      <a:pt x="52" y="12"/>
                    </a:cubicBezTo>
                    <a:cubicBezTo>
                      <a:pt x="53" y="11"/>
                      <a:pt x="53" y="10"/>
                      <a:pt x="52" y="9"/>
                    </a:cubicBezTo>
                    <a:cubicBezTo>
                      <a:pt x="51" y="8"/>
                      <a:pt x="51" y="7"/>
                      <a:pt x="50" y="4"/>
                    </a:cubicBezTo>
                    <a:cubicBezTo>
                      <a:pt x="49" y="0"/>
                      <a:pt x="45" y="5"/>
                      <a:pt x="44" y="7"/>
                    </a:cubicBezTo>
                    <a:cubicBezTo>
                      <a:pt x="44" y="8"/>
                      <a:pt x="44" y="8"/>
                      <a:pt x="42" y="9"/>
                    </a:cubicBezTo>
                    <a:cubicBezTo>
                      <a:pt x="41" y="10"/>
                      <a:pt x="45" y="11"/>
                      <a:pt x="47" y="12"/>
                    </a:cubicBezTo>
                    <a:cubicBezTo>
                      <a:pt x="49" y="14"/>
                      <a:pt x="47" y="14"/>
                      <a:pt x="44" y="15"/>
                    </a:cubicBezTo>
                    <a:cubicBezTo>
                      <a:pt x="41" y="15"/>
                      <a:pt x="44" y="15"/>
                      <a:pt x="47" y="17"/>
                    </a:cubicBezTo>
                    <a:cubicBezTo>
                      <a:pt x="49" y="18"/>
                      <a:pt x="44" y="20"/>
                      <a:pt x="41" y="20"/>
                    </a:cubicBezTo>
                    <a:cubicBezTo>
                      <a:pt x="37" y="20"/>
                      <a:pt x="38" y="20"/>
                      <a:pt x="36" y="20"/>
                    </a:cubicBezTo>
                    <a:cubicBezTo>
                      <a:pt x="35" y="20"/>
                      <a:pt x="35" y="18"/>
                      <a:pt x="34" y="17"/>
                    </a:cubicBezTo>
                    <a:cubicBezTo>
                      <a:pt x="34" y="16"/>
                      <a:pt x="33" y="16"/>
                      <a:pt x="32" y="16"/>
                    </a:cubicBezTo>
                    <a:cubicBezTo>
                      <a:pt x="32" y="15"/>
                      <a:pt x="28" y="12"/>
                      <a:pt x="26" y="12"/>
                    </a:cubicBezTo>
                    <a:cubicBezTo>
                      <a:pt x="24" y="11"/>
                      <a:pt x="22" y="12"/>
                      <a:pt x="21" y="12"/>
                    </a:cubicBezTo>
                    <a:cubicBezTo>
                      <a:pt x="19" y="12"/>
                      <a:pt x="19" y="9"/>
                      <a:pt x="19" y="8"/>
                    </a:cubicBezTo>
                    <a:cubicBezTo>
                      <a:pt x="18" y="7"/>
                      <a:pt x="13" y="8"/>
                      <a:pt x="11" y="9"/>
                    </a:cubicBezTo>
                    <a:cubicBezTo>
                      <a:pt x="9" y="10"/>
                      <a:pt x="14"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216"/>
              <p:cNvSpPr>
                <a:spLocks/>
              </p:cNvSpPr>
              <p:nvPr/>
            </p:nvSpPr>
            <p:spPr bwMode="auto">
              <a:xfrm>
                <a:off x="4652" y="1103"/>
                <a:ext cx="17" cy="11"/>
              </a:xfrm>
              <a:custGeom>
                <a:avLst/>
                <a:gdLst>
                  <a:gd name="T0" fmla="*/ 1 w 12"/>
                  <a:gd name="T1" fmla="*/ 6 h 8"/>
                  <a:gd name="T2" fmla="*/ 7 w 12"/>
                  <a:gd name="T3" fmla="*/ 6 h 8"/>
                  <a:gd name="T4" fmla="*/ 11 w 12"/>
                  <a:gd name="T5" fmla="*/ 1 h 8"/>
                  <a:gd name="T6" fmla="*/ 1 w 12"/>
                  <a:gd name="T7" fmla="*/ 6 h 8"/>
                </a:gdLst>
                <a:ahLst/>
                <a:cxnLst>
                  <a:cxn ang="0">
                    <a:pos x="T0" y="T1"/>
                  </a:cxn>
                  <a:cxn ang="0">
                    <a:pos x="T2" y="T3"/>
                  </a:cxn>
                  <a:cxn ang="0">
                    <a:pos x="T4" y="T5"/>
                  </a:cxn>
                  <a:cxn ang="0">
                    <a:pos x="T6" y="T7"/>
                  </a:cxn>
                </a:cxnLst>
                <a:rect l="0" t="0" r="r" b="b"/>
                <a:pathLst>
                  <a:path w="12" h="8">
                    <a:moveTo>
                      <a:pt x="1" y="6"/>
                    </a:moveTo>
                    <a:cubicBezTo>
                      <a:pt x="2" y="6"/>
                      <a:pt x="6" y="8"/>
                      <a:pt x="7" y="6"/>
                    </a:cubicBezTo>
                    <a:cubicBezTo>
                      <a:pt x="8" y="5"/>
                      <a:pt x="12" y="0"/>
                      <a:pt x="11" y="1"/>
                    </a:cubicBezTo>
                    <a:cubicBezTo>
                      <a:pt x="9" y="1"/>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217"/>
              <p:cNvSpPr>
                <a:spLocks/>
              </p:cNvSpPr>
              <p:nvPr/>
            </p:nvSpPr>
            <p:spPr bwMode="auto">
              <a:xfrm>
                <a:off x="4625" y="1080"/>
                <a:ext cx="59" cy="27"/>
              </a:xfrm>
              <a:custGeom>
                <a:avLst/>
                <a:gdLst>
                  <a:gd name="T0" fmla="*/ 2 w 43"/>
                  <a:gd name="T1" fmla="*/ 15 h 20"/>
                  <a:gd name="T2" fmla="*/ 1 w 43"/>
                  <a:gd name="T3" fmla="*/ 18 h 20"/>
                  <a:gd name="T4" fmla="*/ 4 w 43"/>
                  <a:gd name="T5" fmla="*/ 19 h 20"/>
                  <a:gd name="T6" fmla="*/ 7 w 43"/>
                  <a:gd name="T7" fmla="*/ 18 h 20"/>
                  <a:gd name="T8" fmla="*/ 11 w 43"/>
                  <a:gd name="T9" fmla="*/ 17 h 20"/>
                  <a:gd name="T10" fmla="*/ 13 w 43"/>
                  <a:gd name="T11" fmla="*/ 18 h 20"/>
                  <a:gd name="T12" fmla="*/ 17 w 43"/>
                  <a:gd name="T13" fmla="*/ 19 h 20"/>
                  <a:gd name="T14" fmla="*/ 19 w 43"/>
                  <a:gd name="T15" fmla="*/ 17 h 20"/>
                  <a:gd name="T16" fmla="*/ 21 w 43"/>
                  <a:gd name="T17" fmla="*/ 15 h 20"/>
                  <a:gd name="T18" fmla="*/ 23 w 43"/>
                  <a:gd name="T19" fmla="*/ 16 h 20"/>
                  <a:gd name="T20" fmla="*/ 24 w 43"/>
                  <a:gd name="T21" fmla="*/ 12 h 20"/>
                  <a:gd name="T22" fmla="*/ 24 w 43"/>
                  <a:gd name="T23" fmla="*/ 11 h 20"/>
                  <a:gd name="T24" fmla="*/ 26 w 43"/>
                  <a:gd name="T25" fmla="*/ 10 h 20"/>
                  <a:gd name="T26" fmla="*/ 29 w 43"/>
                  <a:gd name="T27" fmla="*/ 9 h 20"/>
                  <a:gd name="T28" fmla="*/ 29 w 43"/>
                  <a:gd name="T29" fmla="*/ 14 h 20"/>
                  <a:gd name="T30" fmla="*/ 34 w 43"/>
                  <a:gd name="T31" fmla="*/ 14 h 20"/>
                  <a:gd name="T32" fmla="*/ 35 w 43"/>
                  <a:gd name="T33" fmla="*/ 11 h 20"/>
                  <a:gd name="T34" fmla="*/ 40 w 43"/>
                  <a:gd name="T35" fmla="*/ 10 h 20"/>
                  <a:gd name="T36" fmla="*/ 39 w 43"/>
                  <a:gd name="T37" fmla="*/ 9 h 20"/>
                  <a:gd name="T38" fmla="*/ 40 w 43"/>
                  <a:gd name="T39" fmla="*/ 8 h 20"/>
                  <a:gd name="T40" fmla="*/ 39 w 43"/>
                  <a:gd name="T41" fmla="*/ 5 h 20"/>
                  <a:gd name="T42" fmla="*/ 41 w 43"/>
                  <a:gd name="T43" fmla="*/ 2 h 20"/>
                  <a:gd name="T44" fmla="*/ 36 w 43"/>
                  <a:gd name="T45" fmla="*/ 0 h 20"/>
                  <a:gd name="T46" fmla="*/ 35 w 43"/>
                  <a:gd name="T47" fmla="*/ 2 h 20"/>
                  <a:gd name="T48" fmla="*/ 23 w 43"/>
                  <a:gd name="T49" fmla="*/ 2 h 20"/>
                  <a:gd name="T50" fmla="*/ 13 w 43"/>
                  <a:gd name="T51" fmla="*/ 9 h 20"/>
                  <a:gd name="T52" fmla="*/ 9 w 43"/>
                  <a:gd name="T53" fmla="*/ 13 h 20"/>
                  <a:gd name="T54" fmla="*/ 3 w 43"/>
                  <a:gd name="T55" fmla="*/ 14 h 20"/>
                  <a:gd name="T56" fmla="*/ 2 w 43"/>
                  <a:gd name="T5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20">
                    <a:moveTo>
                      <a:pt x="2" y="15"/>
                    </a:moveTo>
                    <a:cubicBezTo>
                      <a:pt x="4" y="15"/>
                      <a:pt x="2" y="16"/>
                      <a:pt x="1" y="18"/>
                    </a:cubicBezTo>
                    <a:cubicBezTo>
                      <a:pt x="0" y="20"/>
                      <a:pt x="2" y="19"/>
                      <a:pt x="4" y="19"/>
                    </a:cubicBezTo>
                    <a:cubicBezTo>
                      <a:pt x="5" y="18"/>
                      <a:pt x="6" y="18"/>
                      <a:pt x="7" y="18"/>
                    </a:cubicBezTo>
                    <a:cubicBezTo>
                      <a:pt x="9" y="19"/>
                      <a:pt x="10" y="18"/>
                      <a:pt x="11" y="17"/>
                    </a:cubicBezTo>
                    <a:cubicBezTo>
                      <a:pt x="13" y="16"/>
                      <a:pt x="12" y="17"/>
                      <a:pt x="13" y="18"/>
                    </a:cubicBezTo>
                    <a:cubicBezTo>
                      <a:pt x="14" y="20"/>
                      <a:pt x="15" y="19"/>
                      <a:pt x="17" y="19"/>
                    </a:cubicBezTo>
                    <a:cubicBezTo>
                      <a:pt x="19" y="19"/>
                      <a:pt x="19" y="18"/>
                      <a:pt x="19" y="17"/>
                    </a:cubicBezTo>
                    <a:cubicBezTo>
                      <a:pt x="19" y="16"/>
                      <a:pt x="20" y="15"/>
                      <a:pt x="21" y="15"/>
                    </a:cubicBezTo>
                    <a:cubicBezTo>
                      <a:pt x="21" y="16"/>
                      <a:pt x="22" y="17"/>
                      <a:pt x="23" y="16"/>
                    </a:cubicBezTo>
                    <a:cubicBezTo>
                      <a:pt x="24" y="15"/>
                      <a:pt x="24" y="14"/>
                      <a:pt x="24" y="12"/>
                    </a:cubicBezTo>
                    <a:cubicBezTo>
                      <a:pt x="24" y="10"/>
                      <a:pt x="24" y="10"/>
                      <a:pt x="24" y="11"/>
                    </a:cubicBezTo>
                    <a:cubicBezTo>
                      <a:pt x="24" y="11"/>
                      <a:pt x="26" y="11"/>
                      <a:pt x="26" y="10"/>
                    </a:cubicBezTo>
                    <a:cubicBezTo>
                      <a:pt x="26" y="9"/>
                      <a:pt x="27" y="8"/>
                      <a:pt x="29" y="9"/>
                    </a:cubicBezTo>
                    <a:cubicBezTo>
                      <a:pt x="31" y="10"/>
                      <a:pt x="29" y="11"/>
                      <a:pt x="29" y="14"/>
                    </a:cubicBezTo>
                    <a:cubicBezTo>
                      <a:pt x="28" y="16"/>
                      <a:pt x="33" y="14"/>
                      <a:pt x="34" y="14"/>
                    </a:cubicBezTo>
                    <a:cubicBezTo>
                      <a:pt x="36" y="12"/>
                      <a:pt x="35" y="11"/>
                      <a:pt x="35" y="11"/>
                    </a:cubicBezTo>
                    <a:cubicBezTo>
                      <a:pt x="35" y="11"/>
                      <a:pt x="38" y="11"/>
                      <a:pt x="40" y="10"/>
                    </a:cubicBezTo>
                    <a:cubicBezTo>
                      <a:pt x="41" y="10"/>
                      <a:pt x="39" y="9"/>
                      <a:pt x="39" y="9"/>
                    </a:cubicBezTo>
                    <a:cubicBezTo>
                      <a:pt x="39" y="8"/>
                      <a:pt x="39" y="8"/>
                      <a:pt x="40" y="8"/>
                    </a:cubicBezTo>
                    <a:cubicBezTo>
                      <a:pt x="41" y="7"/>
                      <a:pt x="40" y="5"/>
                      <a:pt x="39" y="5"/>
                    </a:cubicBezTo>
                    <a:cubicBezTo>
                      <a:pt x="38" y="4"/>
                      <a:pt x="40" y="3"/>
                      <a:pt x="41" y="2"/>
                    </a:cubicBezTo>
                    <a:cubicBezTo>
                      <a:pt x="43" y="1"/>
                      <a:pt x="38" y="0"/>
                      <a:pt x="36" y="0"/>
                    </a:cubicBezTo>
                    <a:cubicBezTo>
                      <a:pt x="34" y="0"/>
                      <a:pt x="35" y="1"/>
                      <a:pt x="35" y="2"/>
                    </a:cubicBezTo>
                    <a:cubicBezTo>
                      <a:pt x="35" y="4"/>
                      <a:pt x="29" y="3"/>
                      <a:pt x="23" y="2"/>
                    </a:cubicBezTo>
                    <a:cubicBezTo>
                      <a:pt x="18" y="2"/>
                      <a:pt x="16" y="8"/>
                      <a:pt x="13" y="9"/>
                    </a:cubicBezTo>
                    <a:cubicBezTo>
                      <a:pt x="10" y="11"/>
                      <a:pt x="11" y="12"/>
                      <a:pt x="9" y="13"/>
                    </a:cubicBezTo>
                    <a:cubicBezTo>
                      <a:pt x="7" y="14"/>
                      <a:pt x="5" y="13"/>
                      <a:pt x="3" y="14"/>
                    </a:cubicBezTo>
                    <a:cubicBezTo>
                      <a:pt x="0" y="15"/>
                      <a:pt x="0" y="16"/>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218"/>
              <p:cNvSpPr>
                <a:spLocks/>
              </p:cNvSpPr>
              <p:nvPr/>
            </p:nvSpPr>
            <p:spPr bwMode="auto">
              <a:xfrm>
                <a:off x="4688" y="1091"/>
                <a:ext cx="12" cy="2"/>
              </a:xfrm>
              <a:custGeom>
                <a:avLst/>
                <a:gdLst>
                  <a:gd name="T0" fmla="*/ 3 w 9"/>
                  <a:gd name="T1" fmla="*/ 0 h 2"/>
                  <a:gd name="T2" fmla="*/ 7 w 9"/>
                  <a:gd name="T3" fmla="*/ 2 h 2"/>
                  <a:gd name="T4" fmla="*/ 3 w 9"/>
                  <a:gd name="T5" fmla="*/ 0 h 2"/>
                </a:gdLst>
                <a:ahLst/>
                <a:cxnLst>
                  <a:cxn ang="0">
                    <a:pos x="T0" y="T1"/>
                  </a:cxn>
                  <a:cxn ang="0">
                    <a:pos x="T2" y="T3"/>
                  </a:cxn>
                  <a:cxn ang="0">
                    <a:pos x="T4" y="T5"/>
                  </a:cxn>
                </a:cxnLst>
                <a:rect l="0" t="0" r="r" b="b"/>
                <a:pathLst>
                  <a:path w="9" h="2">
                    <a:moveTo>
                      <a:pt x="3" y="0"/>
                    </a:moveTo>
                    <a:cubicBezTo>
                      <a:pt x="0" y="1"/>
                      <a:pt x="4" y="2"/>
                      <a:pt x="7" y="2"/>
                    </a:cubicBezTo>
                    <a:cubicBezTo>
                      <a:pt x="9"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219"/>
              <p:cNvSpPr>
                <a:spLocks/>
              </p:cNvSpPr>
              <p:nvPr/>
            </p:nvSpPr>
            <p:spPr bwMode="auto">
              <a:xfrm>
                <a:off x="4700" y="1069"/>
                <a:ext cx="31" cy="15"/>
              </a:xfrm>
              <a:custGeom>
                <a:avLst/>
                <a:gdLst>
                  <a:gd name="T0" fmla="*/ 7 w 22"/>
                  <a:gd name="T1" fmla="*/ 10 h 11"/>
                  <a:gd name="T2" fmla="*/ 17 w 22"/>
                  <a:gd name="T3" fmla="*/ 7 h 11"/>
                  <a:gd name="T4" fmla="*/ 15 w 22"/>
                  <a:gd name="T5" fmla="*/ 5 h 11"/>
                  <a:gd name="T6" fmla="*/ 19 w 22"/>
                  <a:gd name="T7" fmla="*/ 3 h 11"/>
                  <a:gd name="T8" fmla="*/ 19 w 22"/>
                  <a:gd name="T9" fmla="*/ 0 h 11"/>
                  <a:gd name="T10" fmla="*/ 4 w 22"/>
                  <a:gd name="T11" fmla="*/ 3 h 11"/>
                  <a:gd name="T12" fmla="*/ 0 w 22"/>
                  <a:gd name="T13" fmla="*/ 6 h 11"/>
                  <a:gd name="T14" fmla="*/ 7 w 22"/>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1">
                    <a:moveTo>
                      <a:pt x="7" y="10"/>
                    </a:moveTo>
                    <a:cubicBezTo>
                      <a:pt x="9" y="11"/>
                      <a:pt x="15" y="8"/>
                      <a:pt x="17" y="7"/>
                    </a:cubicBezTo>
                    <a:cubicBezTo>
                      <a:pt x="19" y="7"/>
                      <a:pt x="17" y="5"/>
                      <a:pt x="15" y="5"/>
                    </a:cubicBezTo>
                    <a:cubicBezTo>
                      <a:pt x="14" y="5"/>
                      <a:pt x="15" y="3"/>
                      <a:pt x="19" y="3"/>
                    </a:cubicBezTo>
                    <a:cubicBezTo>
                      <a:pt x="22" y="3"/>
                      <a:pt x="21" y="1"/>
                      <a:pt x="19" y="0"/>
                    </a:cubicBezTo>
                    <a:cubicBezTo>
                      <a:pt x="16" y="0"/>
                      <a:pt x="5" y="2"/>
                      <a:pt x="4" y="3"/>
                    </a:cubicBezTo>
                    <a:cubicBezTo>
                      <a:pt x="2" y="3"/>
                      <a:pt x="0" y="4"/>
                      <a:pt x="0" y="6"/>
                    </a:cubicBezTo>
                    <a:cubicBezTo>
                      <a:pt x="1" y="7"/>
                      <a:pt x="5"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20"/>
              <p:cNvSpPr>
                <a:spLocks/>
              </p:cNvSpPr>
              <p:nvPr/>
            </p:nvSpPr>
            <p:spPr bwMode="auto">
              <a:xfrm>
                <a:off x="4684" y="1071"/>
                <a:ext cx="12" cy="7"/>
              </a:xfrm>
              <a:custGeom>
                <a:avLst/>
                <a:gdLst>
                  <a:gd name="T0" fmla="*/ 7 w 9"/>
                  <a:gd name="T1" fmla="*/ 4 h 5"/>
                  <a:gd name="T2" fmla="*/ 4 w 9"/>
                  <a:gd name="T3" fmla="*/ 0 h 5"/>
                  <a:gd name="T4" fmla="*/ 7 w 9"/>
                  <a:gd name="T5" fmla="*/ 4 h 5"/>
                </a:gdLst>
                <a:ahLst/>
                <a:cxnLst>
                  <a:cxn ang="0">
                    <a:pos x="T0" y="T1"/>
                  </a:cxn>
                  <a:cxn ang="0">
                    <a:pos x="T2" y="T3"/>
                  </a:cxn>
                  <a:cxn ang="0">
                    <a:pos x="T4" y="T5"/>
                  </a:cxn>
                </a:cxnLst>
                <a:rect l="0" t="0" r="r" b="b"/>
                <a:pathLst>
                  <a:path w="9" h="5">
                    <a:moveTo>
                      <a:pt x="7" y="4"/>
                    </a:moveTo>
                    <a:cubicBezTo>
                      <a:pt x="9" y="4"/>
                      <a:pt x="7" y="0"/>
                      <a:pt x="4" y="0"/>
                    </a:cubicBezTo>
                    <a:cubicBezTo>
                      <a:pt x="0" y="0"/>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221"/>
              <p:cNvSpPr>
                <a:spLocks/>
              </p:cNvSpPr>
              <p:nvPr/>
            </p:nvSpPr>
            <p:spPr bwMode="auto">
              <a:xfrm>
                <a:off x="4702" y="1058"/>
                <a:ext cx="31" cy="9"/>
              </a:xfrm>
              <a:custGeom>
                <a:avLst/>
                <a:gdLst>
                  <a:gd name="T0" fmla="*/ 5 w 23"/>
                  <a:gd name="T1" fmla="*/ 6 h 7"/>
                  <a:gd name="T2" fmla="*/ 10 w 23"/>
                  <a:gd name="T3" fmla="*/ 7 h 7"/>
                  <a:gd name="T4" fmla="*/ 14 w 23"/>
                  <a:gd name="T5" fmla="*/ 6 h 7"/>
                  <a:gd name="T6" fmla="*/ 21 w 23"/>
                  <a:gd name="T7" fmla="*/ 5 h 7"/>
                  <a:gd name="T8" fmla="*/ 14 w 23"/>
                  <a:gd name="T9" fmla="*/ 0 h 7"/>
                  <a:gd name="T10" fmla="*/ 6 w 23"/>
                  <a:gd name="T11" fmla="*/ 4 h 7"/>
                  <a:gd name="T12" fmla="*/ 1 w 23"/>
                  <a:gd name="T13" fmla="*/ 6 h 7"/>
                  <a:gd name="T14" fmla="*/ 5 w 23"/>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5" y="6"/>
                    </a:moveTo>
                    <a:cubicBezTo>
                      <a:pt x="7" y="6"/>
                      <a:pt x="7" y="7"/>
                      <a:pt x="10" y="7"/>
                    </a:cubicBezTo>
                    <a:cubicBezTo>
                      <a:pt x="13" y="6"/>
                      <a:pt x="12" y="6"/>
                      <a:pt x="14" y="6"/>
                    </a:cubicBezTo>
                    <a:cubicBezTo>
                      <a:pt x="16" y="6"/>
                      <a:pt x="19" y="6"/>
                      <a:pt x="21" y="5"/>
                    </a:cubicBezTo>
                    <a:cubicBezTo>
                      <a:pt x="23" y="5"/>
                      <a:pt x="16" y="1"/>
                      <a:pt x="14" y="0"/>
                    </a:cubicBezTo>
                    <a:cubicBezTo>
                      <a:pt x="12" y="0"/>
                      <a:pt x="9" y="3"/>
                      <a:pt x="6" y="4"/>
                    </a:cubicBezTo>
                    <a:cubicBezTo>
                      <a:pt x="4" y="4"/>
                      <a:pt x="0" y="5"/>
                      <a:pt x="1" y="6"/>
                    </a:cubicBezTo>
                    <a:cubicBezTo>
                      <a:pt x="2" y="7"/>
                      <a:pt x="3"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22"/>
              <p:cNvSpPr>
                <a:spLocks/>
              </p:cNvSpPr>
              <p:nvPr/>
            </p:nvSpPr>
            <p:spPr bwMode="auto">
              <a:xfrm>
                <a:off x="4783" y="1092"/>
                <a:ext cx="44" cy="29"/>
              </a:xfrm>
              <a:custGeom>
                <a:avLst/>
                <a:gdLst>
                  <a:gd name="T0" fmla="*/ 14 w 32"/>
                  <a:gd name="T1" fmla="*/ 2 h 21"/>
                  <a:gd name="T2" fmla="*/ 14 w 32"/>
                  <a:gd name="T3" fmla="*/ 0 h 21"/>
                  <a:gd name="T4" fmla="*/ 8 w 32"/>
                  <a:gd name="T5" fmla="*/ 1 h 21"/>
                  <a:gd name="T6" fmla="*/ 11 w 32"/>
                  <a:gd name="T7" fmla="*/ 1 h 21"/>
                  <a:gd name="T8" fmla="*/ 11 w 32"/>
                  <a:gd name="T9" fmla="*/ 2 h 21"/>
                  <a:gd name="T10" fmla="*/ 15 w 32"/>
                  <a:gd name="T11" fmla="*/ 5 h 21"/>
                  <a:gd name="T12" fmla="*/ 15 w 32"/>
                  <a:gd name="T13" fmla="*/ 7 h 21"/>
                  <a:gd name="T14" fmla="*/ 17 w 32"/>
                  <a:gd name="T15" fmla="*/ 8 h 21"/>
                  <a:gd name="T16" fmla="*/ 17 w 32"/>
                  <a:gd name="T17" fmla="*/ 10 h 21"/>
                  <a:gd name="T18" fmla="*/ 9 w 32"/>
                  <a:gd name="T19" fmla="*/ 4 h 21"/>
                  <a:gd name="T20" fmla="*/ 4 w 32"/>
                  <a:gd name="T21" fmla="*/ 4 h 21"/>
                  <a:gd name="T22" fmla="*/ 6 w 32"/>
                  <a:gd name="T23" fmla="*/ 5 h 21"/>
                  <a:gd name="T24" fmla="*/ 4 w 32"/>
                  <a:gd name="T25" fmla="*/ 8 h 21"/>
                  <a:gd name="T26" fmla="*/ 7 w 32"/>
                  <a:gd name="T27" fmla="*/ 9 h 21"/>
                  <a:gd name="T28" fmla="*/ 6 w 32"/>
                  <a:gd name="T29" fmla="*/ 11 h 21"/>
                  <a:gd name="T30" fmla="*/ 0 w 32"/>
                  <a:gd name="T31" fmla="*/ 14 h 21"/>
                  <a:gd name="T32" fmla="*/ 5 w 32"/>
                  <a:gd name="T33" fmla="*/ 14 h 21"/>
                  <a:gd name="T34" fmla="*/ 15 w 32"/>
                  <a:gd name="T35" fmla="*/ 12 h 21"/>
                  <a:gd name="T36" fmla="*/ 18 w 32"/>
                  <a:gd name="T37" fmla="*/ 13 h 21"/>
                  <a:gd name="T38" fmla="*/ 13 w 32"/>
                  <a:gd name="T39" fmla="*/ 15 h 21"/>
                  <a:gd name="T40" fmla="*/ 16 w 32"/>
                  <a:gd name="T41" fmla="*/ 17 h 21"/>
                  <a:gd name="T42" fmla="*/ 14 w 32"/>
                  <a:gd name="T43" fmla="*/ 19 h 21"/>
                  <a:gd name="T44" fmla="*/ 24 w 32"/>
                  <a:gd name="T45" fmla="*/ 20 h 21"/>
                  <a:gd name="T46" fmla="*/ 29 w 32"/>
                  <a:gd name="T47" fmla="*/ 19 h 21"/>
                  <a:gd name="T48" fmla="*/ 27 w 32"/>
                  <a:gd name="T49" fmla="*/ 14 h 21"/>
                  <a:gd name="T50" fmla="*/ 30 w 32"/>
                  <a:gd name="T51" fmla="*/ 16 h 21"/>
                  <a:gd name="T52" fmla="*/ 29 w 32"/>
                  <a:gd name="T53" fmla="*/ 12 h 21"/>
                  <a:gd name="T54" fmla="*/ 29 w 32"/>
                  <a:gd name="T55" fmla="*/ 7 h 21"/>
                  <a:gd name="T56" fmla="*/ 29 w 32"/>
                  <a:gd name="T57" fmla="*/ 5 h 21"/>
                  <a:gd name="T58" fmla="*/ 25 w 32"/>
                  <a:gd name="T59" fmla="*/ 1 h 21"/>
                  <a:gd name="T60" fmla="*/ 21 w 32"/>
                  <a:gd name="T61" fmla="*/ 3 h 21"/>
                  <a:gd name="T62" fmla="*/ 14 w 32"/>
                  <a:gd name="T6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21">
                    <a:moveTo>
                      <a:pt x="14" y="2"/>
                    </a:moveTo>
                    <a:cubicBezTo>
                      <a:pt x="12" y="2"/>
                      <a:pt x="12" y="0"/>
                      <a:pt x="14" y="0"/>
                    </a:cubicBezTo>
                    <a:cubicBezTo>
                      <a:pt x="15" y="0"/>
                      <a:pt x="11" y="0"/>
                      <a:pt x="8" y="1"/>
                    </a:cubicBezTo>
                    <a:cubicBezTo>
                      <a:pt x="5" y="3"/>
                      <a:pt x="9" y="1"/>
                      <a:pt x="11" y="1"/>
                    </a:cubicBezTo>
                    <a:cubicBezTo>
                      <a:pt x="12" y="1"/>
                      <a:pt x="11" y="2"/>
                      <a:pt x="11" y="2"/>
                    </a:cubicBezTo>
                    <a:cubicBezTo>
                      <a:pt x="10" y="3"/>
                      <a:pt x="12" y="4"/>
                      <a:pt x="15" y="5"/>
                    </a:cubicBezTo>
                    <a:cubicBezTo>
                      <a:pt x="18" y="5"/>
                      <a:pt x="17" y="7"/>
                      <a:pt x="15" y="7"/>
                    </a:cubicBezTo>
                    <a:cubicBezTo>
                      <a:pt x="13" y="7"/>
                      <a:pt x="15" y="8"/>
                      <a:pt x="17" y="8"/>
                    </a:cubicBezTo>
                    <a:cubicBezTo>
                      <a:pt x="19" y="8"/>
                      <a:pt x="18" y="9"/>
                      <a:pt x="17" y="10"/>
                    </a:cubicBezTo>
                    <a:cubicBezTo>
                      <a:pt x="16" y="10"/>
                      <a:pt x="11" y="6"/>
                      <a:pt x="9" y="4"/>
                    </a:cubicBezTo>
                    <a:cubicBezTo>
                      <a:pt x="6" y="2"/>
                      <a:pt x="6" y="3"/>
                      <a:pt x="4" y="4"/>
                    </a:cubicBezTo>
                    <a:cubicBezTo>
                      <a:pt x="2" y="5"/>
                      <a:pt x="3" y="5"/>
                      <a:pt x="6" y="5"/>
                    </a:cubicBezTo>
                    <a:cubicBezTo>
                      <a:pt x="9" y="5"/>
                      <a:pt x="5" y="6"/>
                      <a:pt x="4" y="8"/>
                    </a:cubicBezTo>
                    <a:cubicBezTo>
                      <a:pt x="2" y="9"/>
                      <a:pt x="4" y="8"/>
                      <a:pt x="7" y="9"/>
                    </a:cubicBezTo>
                    <a:cubicBezTo>
                      <a:pt x="11" y="10"/>
                      <a:pt x="7" y="11"/>
                      <a:pt x="6" y="11"/>
                    </a:cubicBezTo>
                    <a:cubicBezTo>
                      <a:pt x="4" y="11"/>
                      <a:pt x="0" y="12"/>
                      <a:pt x="0" y="14"/>
                    </a:cubicBezTo>
                    <a:cubicBezTo>
                      <a:pt x="0" y="15"/>
                      <a:pt x="0" y="14"/>
                      <a:pt x="5" y="14"/>
                    </a:cubicBezTo>
                    <a:cubicBezTo>
                      <a:pt x="10" y="13"/>
                      <a:pt x="11" y="13"/>
                      <a:pt x="15" y="12"/>
                    </a:cubicBezTo>
                    <a:cubicBezTo>
                      <a:pt x="19" y="11"/>
                      <a:pt x="19" y="13"/>
                      <a:pt x="18" y="13"/>
                    </a:cubicBezTo>
                    <a:cubicBezTo>
                      <a:pt x="18" y="13"/>
                      <a:pt x="13" y="15"/>
                      <a:pt x="13" y="15"/>
                    </a:cubicBezTo>
                    <a:cubicBezTo>
                      <a:pt x="12" y="16"/>
                      <a:pt x="13" y="16"/>
                      <a:pt x="16" y="17"/>
                    </a:cubicBezTo>
                    <a:cubicBezTo>
                      <a:pt x="18" y="19"/>
                      <a:pt x="15" y="18"/>
                      <a:pt x="14" y="19"/>
                    </a:cubicBezTo>
                    <a:cubicBezTo>
                      <a:pt x="14" y="21"/>
                      <a:pt x="21" y="20"/>
                      <a:pt x="24" y="20"/>
                    </a:cubicBezTo>
                    <a:cubicBezTo>
                      <a:pt x="25" y="20"/>
                      <a:pt x="29" y="19"/>
                      <a:pt x="29" y="19"/>
                    </a:cubicBezTo>
                    <a:cubicBezTo>
                      <a:pt x="28" y="18"/>
                      <a:pt x="27" y="15"/>
                      <a:pt x="27" y="14"/>
                    </a:cubicBezTo>
                    <a:cubicBezTo>
                      <a:pt x="28" y="14"/>
                      <a:pt x="29" y="15"/>
                      <a:pt x="30" y="16"/>
                    </a:cubicBezTo>
                    <a:cubicBezTo>
                      <a:pt x="32" y="16"/>
                      <a:pt x="30" y="12"/>
                      <a:pt x="29" y="12"/>
                    </a:cubicBezTo>
                    <a:cubicBezTo>
                      <a:pt x="28" y="12"/>
                      <a:pt x="29" y="9"/>
                      <a:pt x="29" y="7"/>
                    </a:cubicBezTo>
                    <a:cubicBezTo>
                      <a:pt x="29" y="5"/>
                      <a:pt x="29" y="5"/>
                      <a:pt x="29" y="5"/>
                    </a:cubicBezTo>
                    <a:cubicBezTo>
                      <a:pt x="29" y="4"/>
                      <a:pt x="26" y="1"/>
                      <a:pt x="25" y="1"/>
                    </a:cubicBezTo>
                    <a:cubicBezTo>
                      <a:pt x="24" y="0"/>
                      <a:pt x="22" y="2"/>
                      <a:pt x="21" y="3"/>
                    </a:cubicBezTo>
                    <a:cubicBezTo>
                      <a:pt x="19" y="4"/>
                      <a:pt x="17" y="2"/>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223"/>
              <p:cNvSpPr>
                <a:spLocks/>
              </p:cNvSpPr>
              <p:nvPr/>
            </p:nvSpPr>
            <p:spPr bwMode="auto">
              <a:xfrm>
                <a:off x="4777" y="1104"/>
                <a:ext cx="16" cy="4"/>
              </a:xfrm>
              <a:custGeom>
                <a:avLst/>
                <a:gdLst>
                  <a:gd name="T0" fmla="*/ 1 w 11"/>
                  <a:gd name="T1" fmla="*/ 3 h 3"/>
                  <a:gd name="T2" fmla="*/ 7 w 11"/>
                  <a:gd name="T3" fmla="*/ 0 h 3"/>
                  <a:gd name="T4" fmla="*/ 1 w 11"/>
                  <a:gd name="T5" fmla="*/ 3 h 3"/>
                </a:gdLst>
                <a:ahLst/>
                <a:cxnLst>
                  <a:cxn ang="0">
                    <a:pos x="T0" y="T1"/>
                  </a:cxn>
                  <a:cxn ang="0">
                    <a:pos x="T2" y="T3"/>
                  </a:cxn>
                  <a:cxn ang="0">
                    <a:pos x="T4" y="T5"/>
                  </a:cxn>
                </a:cxnLst>
                <a:rect l="0" t="0" r="r" b="b"/>
                <a:pathLst>
                  <a:path w="11" h="3">
                    <a:moveTo>
                      <a:pt x="1" y="3"/>
                    </a:moveTo>
                    <a:cubicBezTo>
                      <a:pt x="4" y="3"/>
                      <a:pt x="11" y="0"/>
                      <a:pt x="7" y="0"/>
                    </a:cubicBezTo>
                    <a:cubicBezTo>
                      <a:pt x="4"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24"/>
              <p:cNvSpPr>
                <a:spLocks/>
              </p:cNvSpPr>
              <p:nvPr/>
            </p:nvSpPr>
            <p:spPr bwMode="auto">
              <a:xfrm>
                <a:off x="4775" y="1103"/>
                <a:ext cx="12" cy="3"/>
              </a:xfrm>
              <a:custGeom>
                <a:avLst/>
                <a:gdLst>
                  <a:gd name="T0" fmla="*/ 6 w 9"/>
                  <a:gd name="T1" fmla="*/ 0 h 2"/>
                  <a:gd name="T2" fmla="*/ 1 w 9"/>
                  <a:gd name="T3" fmla="*/ 2 h 2"/>
                  <a:gd name="T4" fmla="*/ 6 w 9"/>
                  <a:gd name="T5" fmla="*/ 0 h 2"/>
                </a:gdLst>
                <a:ahLst/>
                <a:cxnLst>
                  <a:cxn ang="0">
                    <a:pos x="T0" y="T1"/>
                  </a:cxn>
                  <a:cxn ang="0">
                    <a:pos x="T2" y="T3"/>
                  </a:cxn>
                  <a:cxn ang="0">
                    <a:pos x="T4" y="T5"/>
                  </a:cxn>
                </a:cxnLst>
                <a:rect l="0" t="0" r="r" b="b"/>
                <a:pathLst>
                  <a:path w="9" h="2">
                    <a:moveTo>
                      <a:pt x="6" y="0"/>
                    </a:moveTo>
                    <a:cubicBezTo>
                      <a:pt x="4" y="0"/>
                      <a:pt x="0" y="2"/>
                      <a:pt x="1" y="2"/>
                    </a:cubicBezTo>
                    <a:cubicBezTo>
                      <a:pt x="4" y="2"/>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25"/>
              <p:cNvSpPr>
                <a:spLocks/>
              </p:cNvSpPr>
              <p:nvPr/>
            </p:nvSpPr>
            <p:spPr bwMode="auto">
              <a:xfrm>
                <a:off x="4768" y="1099"/>
                <a:ext cx="15" cy="7"/>
              </a:xfrm>
              <a:custGeom>
                <a:avLst/>
                <a:gdLst>
                  <a:gd name="T0" fmla="*/ 2 w 11"/>
                  <a:gd name="T1" fmla="*/ 3 h 5"/>
                  <a:gd name="T2" fmla="*/ 11 w 11"/>
                  <a:gd name="T3" fmla="*/ 0 h 5"/>
                  <a:gd name="T4" fmla="*/ 2 w 11"/>
                  <a:gd name="T5" fmla="*/ 3 h 5"/>
                </a:gdLst>
                <a:ahLst/>
                <a:cxnLst>
                  <a:cxn ang="0">
                    <a:pos x="T0" y="T1"/>
                  </a:cxn>
                  <a:cxn ang="0">
                    <a:pos x="T2" y="T3"/>
                  </a:cxn>
                  <a:cxn ang="0">
                    <a:pos x="T4" y="T5"/>
                  </a:cxn>
                </a:cxnLst>
                <a:rect l="0" t="0" r="r" b="b"/>
                <a:pathLst>
                  <a:path w="11" h="5">
                    <a:moveTo>
                      <a:pt x="2" y="3"/>
                    </a:moveTo>
                    <a:cubicBezTo>
                      <a:pt x="7" y="5"/>
                      <a:pt x="11" y="1"/>
                      <a:pt x="11" y="0"/>
                    </a:cubicBezTo>
                    <a:cubicBezTo>
                      <a:pt x="11"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226"/>
              <p:cNvSpPr>
                <a:spLocks/>
              </p:cNvSpPr>
              <p:nvPr/>
            </p:nvSpPr>
            <p:spPr bwMode="auto">
              <a:xfrm>
                <a:off x="4768" y="1093"/>
                <a:ext cx="15" cy="6"/>
              </a:xfrm>
              <a:custGeom>
                <a:avLst/>
                <a:gdLst>
                  <a:gd name="T0" fmla="*/ 2 w 11"/>
                  <a:gd name="T1" fmla="*/ 0 h 4"/>
                  <a:gd name="T2" fmla="*/ 3 w 11"/>
                  <a:gd name="T3" fmla="*/ 4 h 4"/>
                  <a:gd name="T4" fmla="*/ 9 w 11"/>
                  <a:gd name="T5" fmla="*/ 4 h 4"/>
                  <a:gd name="T6" fmla="*/ 2 w 11"/>
                  <a:gd name="T7" fmla="*/ 0 h 4"/>
                </a:gdLst>
                <a:ahLst/>
                <a:cxnLst>
                  <a:cxn ang="0">
                    <a:pos x="T0" y="T1"/>
                  </a:cxn>
                  <a:cxn ang="0">
                    <a:pos x="T2" y="T3"/>
                  </a:cxn>
                  <a:cxn ang="0">
                    <a:pos x="T4" y="T5"/>
                  </a:cxn>
                  <a:cxn ang="0">
                    <a:pos x="T6" y="T7"/>
                  </a:cxn>
                </a:cxnLst>
                <a:rect l="0" t="0" r="r" b="b"/>
                <a:pathLst>
                  <a:path w="11" h="4">
                    <a:moveTo>
                      <a:pt x="2" y="0"/>
                    </a:moveTo>
                    <a:cubicBezTo>
                      <a:pt x="0" y="0"/>
                      <a:pt x="1" y="4"/>
                      <a:pt x="3" y="4"/>
                    </a:cubicBezTo>
                    <a:cubicBezTo>
                      <a:pt x="5" y="4"/>
                      <a:pt x="6" y="4"/>
                      <a:pt x="9" y="4"/>
                    </a:cubicBezTo>
                    <a:cubicBezTo>
                      <a:pt x="11" y="4"/>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227"/>
              <p:cNvSpPr>
                <a:spLocks/>
              </p:cNvSpPr>
              <p:nvPr/>
            </p:nvSpPr>
            <p:spPr bwMode="auto">
              <a:xfrm>
                <a:off x="4754" y="1073"/>
                <a:ext cx="19" cy="13"/>
              </a:xfrm>
              <a:custGeom>
                <a:avLst/>
                <a:gdLst>
                  <a:gd name="T0" fmla="*/ 9 w 14"/>
                  <a:gd name="T1" fmla="*/ 10 h 10"/>
                  <a:gd name="T2" fmla="*/ 3 w 14"/>
                  <a:gd name="T3" fmla="*/ 2 h 10"/>
                  <a:gd name="T4" fmla="*/ 9 w 14"/>
                  <a:gd name="T5" fmla="*/ 10 h 10"/>
                </a:gdLst>
                <a:ahLst/>
                <a:cxnLst>
                  <a:cxn ang="0">
                    <a:pos x="T0" y="T1"/>
                  </a:cxn>
                  <a:cxn ang="0">
                    <a:pos x="T2" y="T3"/>
                  </a:cxn>
                  <a:cxn ang="0">
                    <a:pos x="T4" y="T5"/>
                  </a:cxn>
                </a:cxnLst>
                <a:rect l="0" t="0" r="r" b="b"/>
                <a:pathLst>
                  <a:path w="14" h="10">
                    <a:moveTo>
                      <a:pt x="9" y="10"/>
                    </a:moveTo>
                    <a:cubicBezTo>
                      <a:pt x="14" y="10"/>
                      <a:pt x="7" y="3"/>
                      <a:pt x="3" y="2"/>
                    </a:cubicBezTo>
                    <a:cubicBezTo>
                      <a:pt x="0" y="0"/>
                      <a:pt x="7" y="10"/>
                      <a:pt x="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28"/>
              <p:cNvSpPr>
                <a:spLocks/>
              </p:cNvSpPr>
              <p:nvPr/>
            </p:nvSpPr>
            <p:spPr bwMode="auto">
              <a:xfrm>
                <a:off x="4783" y="1073"/>
                <a:ext cx="15" cy="4"/>
              </a:xfrm>
              <a:custGeom>
                <a:avLst/>
                <a:gdLst>
                  <a:gd name="T0" fmla="*/ 9 w 11"/>
                  <a:gd name="T1" fmla="*/ 2 h 3"/>
                  <a:gd name="T2" fmla="*/ 3 w 11"/>
                  <a:gd name="T3" fmla="*/ 0 h 3"/>
                  <a:gd name="T4" fmla="*/ 9 w 11"/>
                  <a:gd name="T5" fmla="*/ 2 h 3"/>
                </a:gdLst>
                <a:ahLst/>
                <a:cxnLst>
                  <a:cxn ang="0">
                    <a:pos x="T0" y="T1"/>
                  </a:cxn>
                  <a:cxn ang="0">
                    <a:pos x="T2" y="T3"/>
                  </a:cxn>
                  <a:cxn ang="0">
                    <a:pos x="T4" y="T5"/>
                  </a:cxn>
                </a:cxnLst>
                <a:rect l="0" t="0" r="r" b="b"/>
                <a:pathLst>
                  <a:path w="11" h="3">
                    <a:moveTo>
                      <a:pt x="9" y="2"/>
                    </a:moveTo>
                    <a:cubicBezTo>
                      <a:pt x="11" y="1"/>
                      <a:pt x="5" y="0"/>
                      <a:pt x="3" y="0"/>
                    </a:cubicBezTo>
                    <a:cubicBezTo>
                      <a:pt x="0" y="1"/>
                      <a:pt x="4"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29"/>
              <p:cNvSpPr>
                <a:spLocks/>
              </p:cNvSpPr>
              <p:nvPr/>
            </p:nvSpPr>
            <p:spPr bwMode="auto">
              <a:xfrm>
                <a:off x="4760" y="1046"/>
                <a:ext cx="53" cy="29"/>
              </a:xfrm>
              <a:custGeom>
                <a:avLst/>
                <a:gdLst>
                  <a:gd name="T0" fmla="*/ 4 w 39"/>
                  <a:gd name="T1" fmla="*/ 6 h 21"/>
                  <a:gd name="T2" fmla="*/ 6 w 39"/>
                  <a:gd name="T3" fmla="*/ 7 h 21"/>
                  <a:gd name="T4" fmla="*/ 9 w 39"/>
                  <a:gd name="T5" fmla="*/ 6 h 21"/>
                  <a:gd name="T6" fmla="*/ 10 w 39"/>
                  <a:gd name="T7" fmla="*/ 8 h 21"/>
                  <a:gd name="T8" fmla="*/ 13 w 39"/>
                  <a:gd name="T9" fmla="*/ 8 h 21"/>
                  <a:gd name="T10" fmla="*/ 12 w 39"/>
                  <a:gd name="T11" fmla="*/ 10 h 21"/>
                  <a:gd name="T12" fmla="*/ 13 w 39"/>
                  <a:gd name="T13" fmla="*/ 11 h 21"/>
                  <a:gd name="T14" fmla="*/ 8 w 39"/>
                  <a:gd name="T15" fmla="*/ 11 h 21"/>
                  <a:gd name="T16" fmla="*/ 5 w 39"/>
                  <a:gd name="T17" fmla="*/ 12 h 21"/>
                  <a:gd name="T18" fmla="*/ 9 w 39"/>
                  <a:gd name="T19" fmla="*/ 14 h 21"/>
                  <a:gd name="T20" fmla="*/ 17 w 39"/>
                  <a:gd name="T21" fmla="*/ 14 h 21"/>
                  <a:gd name="T22" fmla="*/ 15 w 39"/>
                  <a:gd name="T23" fmla="*/ 16 h 21"/>
                  <a:gd name="T24" fmla="*/ 20 w 39"/>
                  <a:gd name="T25" fmla="*/ 15 h 21"/>
                  <a:gd name="T26" fmla="*/ 27 w 39"/>
                  <a:gd name="T27" fmla="*/ 17 h 21"/>
                  <a:gd name="T28" fmla="*/ 30 w 39"/>
                  <a:gd name="T29" fmla="*/ 19 h 21"/>
                  <a:gd name="T30" fmla="*/ 38 w 39"/>
                  <a:gd name="T31" fmla="*/ 18 h 21"/>
                  <a:gd name="T32" fmla="*/ 36 w 39"/>
                  <a:gd name="T33" fmla="*/ 14 h 21"/>
                  <a:gd name="T34" fmla="*/ 33 w 39"/>
                  <a:gd name="T35" fmla="*/ 9 h 21"/>
                  <a:gd name="T36" fmla="*/ 27 w 39"/>
                  <a:gd name="T37" fmla="*/ 8 h 21"/>
                  <a:gd name="T38" fmla="*/ 24 w 39"/>
                  <a:gd name="T39" fmla="*/ 6 h 21"/>
                  <a:gd name="T40" fmla="*/ 21 w 39"/>
                  <a:gd name="T41" fmla="*/ 5 h 21"/>
                  <a:gd name="T42" fmla="*/ 17 w 39"/>
                  <a:gd name="T43" fmla="*/ 6 h 21"/>
                  <a:gd name="T44" fmla="*/ 17 w 39"/>
                  <a:gd name="T45" fmla="*/ 2 h 21"/>
                  <a:gd name="T46" fmla="*/ 8 w 39"/>
                  <a:gd name="T47" fmla="*/ 1 h 21"/>
                  <a:gd name="T48" fmla="*/ 2 w 39"/>
                  <a:gd name="T49" fmla="*/ 1 h 21"/>
                  <a:gd name="T50" fmla="*/ 1 w 39"/>
                  <a:gd name="T51" fmla="*/ 5 h 21"/>
                  <a:gd name="T52" fmla="*/ 4 w 39"/>
                  <a:gd name="T5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 h="21">
                    <a:moveTo>
                      <a:pt x="4" y="6"/>
                    </a:moveTo>
                    <a:cubicBezTo>
                      <a:pt x="6" y="7"/>
                      <a:pt x="5" y="7"/>
                      <a:pt x="6" y="7"/>
                    </a:cubicBezTo>
                    <a:cubicBezTo>
                      <a:pt x="8" y="7"/>
                      <a:pt x="7" y="6"/>
                      <a:pt x="9" y="6"/>
                    </a:cubicBezTo>
                    <a:cubicBezTo>
                      <a:pt x="10" y="6"/>
                      <a:pt x="10" y="7"/>
                      <a:pt x="10" y="8"/>
                    </a:cubicBezTo>
                    <a:cubicBezTo>
                      <a:pt x="10" y="10"/>
                      <a:pt x="12" y="8"/>
                      <a:pt x="13" y="8"/>
                    </a:cubicBezTo>
                    <a:cubicBezTo>
                      <a:pt x="14" y="8"/>
                      <a:pt x="13" y="9"/>
                      <a:pt x="12" y="10"/>
                    </a:cubicBezTo>
                    <a:cubicBezTo>
                      <a:pt x="10" y="10"/>
                      <a:pt x="12" y="10"/>
                      <a:pt x="13" y="11"/>
                    </a:cubicBezTo>
                    <a:cubicBezTo>
                      <a:pt x="14" y="12"/>
                      <a:pt x="11" y="11"/>
                      <a:pt x="8" y="11"/>
                    </a:cubicBezTo>
                    <a:cubicBezTo>
                      <a:pt x="5" y="11"/>
                      <a:pt x="5" y="11"/>
                      <a:pt x="5" y="12"/>
                    </a:cubicBezTo>
                    <a:cubicBezTo>
                      <a:pt x="5" y="13"/>
                      <a:pt x="8" y="14"/>
                      <a:pt x="9" y="14"/>
                    </a:cubicBezTo>
                    <a:cubicBezTo>
                      <a:pt x="10" y="14"/>
                      <a:pt x="15" y="14"/>
                      <a:pt x="17" y="14"/>
                    </a:cubicBezTo>
                    <a:cubicBezTo>
                      <a:pt x="20" y="14"/>
                      <a:pt x="17" y="14"/>
                      <a:pt x="15" y="16"/>
                    </a:cubicBezTo>
                    <a:cubicBezTo>
                      <a:pt x="12" y="17"/>
                      <a:pt x="17" y="15"/>
                      <a:pt x="20" y="15"/>
                    </a:cubicBezTo>
                    <a:cubicBezTo>
                      <a:pt x="23" y="14"/>
                      <a:pt x="24" y="15"/>
                      <a:pt x="27" y="17"/>
                    </a:cubicBezTo>
                    <a:cubicBezTo>
                      <a:pt x="30" y="18"/>
                      <a:pt x="28" y="19"/>
                      <a:pt x="30" y="19"/>
                    </a:cubicBezTo>
                    <a:cubicBezTo>
                      <a:pt x="34" y="21"/>
                      <a:pt x="37" y="19"/>
                      <a:pt x="38" y="18"/>
                    </a:cubicBezTo>
                    <a:cubicBezTo>
                      <a:pt x="39" y="16"/>
                      <a:pt x="37" y="15"/>
                      <a:pt x="36" y="14"/>
                    </a:cubicBezTo>
                    <a:cubicBezTo>
                      <a:pt x="35" y="13"/>
                      <a:pt x="34" y="11"/>
                      <a:pt x="33" y="9"/>
                    </a:cubicBezTo>
                    <a:cubicBezTo>
                      <a:pt x="32" y="7"/>
                      <a:pt x="29" y="8"/>
                      <a:pt x="27" y="8"/>
                    </a:cubicBezTo>
                    <a:cubicBezTo>
                      <a:pt x="24" y="8"/>
                      <a:pt x="26" y="7"/>
                      <a:pt x="24" y="6"/>
                    </a:cubicBezTo>
                    <a:cubicBezTo>
                      <a:pt x="23" y="5"/>
                      <a:pt x="23" y="4"/>
                      <a:pt x="21" y="5"/>
                    </a:cubicBezTo>
                    <a:cubicBezTo>
                      <a:pt x="19" y="5"/>
                      <a:pt x="20" y="6"/>
                      <a:pt x="17" y="6"/>
                    </a:cubicBezTo>
                    <a:cubicBezTo>
                      <a:pt x="15" y="7"/>
                      <a:pt x="17" y="4"/>
                      <a:pt x="17" y="2"/>
                    </a:cubicBezTo>
                    <a:cubicBezTo>
                      <a:pt x="17" y="0"/>
                      <a:pt x="9" y="1"/>
                      <a:pt x="8" y="1"/>
                    </a:cubicBezTo>
                    <a:cubicBezTo>
                      <a:pt x="7" y="2"/>
                      <a:pt x="4" y="1"/>
                      <a:pt x="2" y="1"/>
                    </a:cubicBezTo>
                    <a:cubicBezTo>
                      <a:pt x="0" y="1"/>
                      <a:pt x="1" y="3"/>
                      <a:pt x="1" y="5"/>
                    </a:cubicBezTo>
                    <a:cubicBezTo>
                      <a:pt x="1" y="6"/>
                      <a:pt x="2" y="5"/>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30"/>
              <p:cNvSpPr>
                <a:spLocks/>
              </p:cNvSpPr>
              <p:nvPr/>
            </p:nvSpPr>
            <p:spPr bwMode="auto">
              <a:xfrm>
                <a:off x="4801" y="1033"/>
                <a:ext cx="15" cy="7"/>
              </a:xfrm>
              <a:custGeom>
                <a:avLst/>
                <a:gdLst>
                  <a:gd name="T0" fmla="*/ 5 w 11"/>
                  <a:gd name="T1" fmla="*/ 4 h 5"/>
                  <a:gd name="T2" fmla="*/ 9 w 11"/>
                  <a:gd name="T3" fmla="*/ 5 h 5"/>
                  <a:gd name="T4" fmla="*/ 8 w 11"/>
                  <a:gd name="T5" fmla="*/ 2 h 5"/>
                  <a:gd name="T6" fmla="*/ 2 w 11"/>
                  <a:gd name="T7" fmla="*/ 3 h 5"/>
                  <a:gd name="T8" fmla="*/ 5 w 11"/>
                  <a:gd name="T9" fmla="*/ 4 h 5"/>
                </a:gdLst>
                <a:ahLst/>
                <a:cxnLst>
                  <a:cxn ang="0">
                    <a:pos x="T0" y="T1"/>
                  </a:cxn>
                  <a:cxn ang="0">
                    <a:pos x="T2" y="T3"/>
                  </a:cxn>
                  <a:cxn ang="0">
                    <a:pos x="T4" y="T5"/>
                  </a:cxn>
                  <a:cxn ang="0">
                    <a:pos x="T6" y="T7"/>
                  </a:cxn>
                  <a:cxn ang="0">
                    <a:pos x="T8" y="T9"/>
                  </a:cxn>
                </a:cxnLst>
                <a:rect l="0" t="0" r="r" b="b"/>
                <a:pathLst>
                  <a:path w="11" h="5">
                    <a:moveTo>
                      <a:pt x="5" y="4"/>
                    </a:moveTo>
                    <a:cubicBezTo>
                      <a:pt x="8" y="5"/>
                      <a:pt x="6" y="5"/>
                      <a:pt x="9" y="5"/>
                    </a:cubicBezTo>
                    <a:cubicBezTo>
                      <a:pt x="11" y="5"/>
                      <a:pt x="11" y="4"/>
                      <a:pt x="8" y="2"/>
                    </a:cubicBezTo>
                    <a:cubicBezTo>
                      <a:pt x="6" y="0"/>
                      <a:pt x="3" y="2"/>
                      <a:pt x="2" y="3"/>
                    </a:cubicBezTo>
                    <a:cubicBezTo>
                      <a:pt x="0" y="4"/>
                      <a:pt x="1"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31"/>
              <p:cNvSpPr>
                <a:spLocks/>
              </p:cNvSpPr>
              <p:nvPr/>
            </p:nvSpPr>
            <p:spPr bwMode="auto">
              <a:xfrm>
                <a:off x="4815" y="1058"/>
                <a:ext cx="31" cy="17"/>
              </a:xfrm>
              <a:custGeom>
                <a:avLst/>
                <a:gdLst>
                  <a:gd name="T0" fmla="*/ 4 w 23"/>
                  <a:gd name="T1" fmla="*/ 2 h 13"/>
                  <a:gd name="T2" fmla="*/ 3 w 23"/>
                  <a:gd name="T3" fmla="*/ 4 h 13"/>
                  <a:gd name="T4" fmla="*/ 9 w 23"/>
                  <a:gd name="T5" fmla="*/ 8 h 13"/>
                  <a:gd name="T6" fmla="*/ 5 w 23"/>
                  <a:gd name="T7" fmla="*/ 9 h 13"/>
                  <a:gd name="T8" fmla="*/ 10 w 23"/>
                  <a:gd name="T9" fmla="*/ 12 h 13"/>
                  <a:gd name="T10" fmla="*/ 20 w 23"/>
                  <a:gd name="T11" fmla="*/ 10 h 13"/>
                  <a:gd name="T12" fmla="*/ 19 w 23"/>
                  <a:gd name="T13" fmla="*/ 7 h 13"/>
                  <a:gd name="T14" fmla="*/ 22 w 23"/>
                  <a:gd name="T15" fmla="*/ 5 h 13"/>
                  <a:gd name="T16" fmla="*/ 14 w 23"/>
                  <a:gd name="T17" fmla="*/ 3 h 13"/>
                  <a:gd name="T18" fmla="*/ 3 w 23"/>
                  <a:gd name="T19" fmla="*/ 0 h 13"/>
                  <a:gd name="T20" fmla="*/ 4 w 23"/>
                  <a:gd name="T21"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3">
                    <a:moveTo>
                      <a:pt x="4" y="2"/>
                    </a:moveTo>
                    <a:cubicBezTo>
                      <a:pt x="6" y="3"/>
                      <a:pt x="4" y="3"/>
                      <a:pt x="3" y="4"/>
                    </a:cubicBezTo>
                    <a:cubicBezTo>
                      <a:pt x="1" y="6"/>
                      <a:pt x="6" y="7"/>
                      <a:pt x="9" y="8"/>
                    </a:cubicBezTo>
                    <a:cubicBezTo>
                      <a:pt x="11" y="8"/>
                      <a:pt x="7" y="9"/>
                      <a:pt x="5" y="9"/>
                    </a:cubicBezTo>
                    <a:cubicBezTo>
                      <a:pt x="4" y="9"/>
                      <a:pt x="8" y="11"/>
                      <a:pt x="10" y="12"/>
                    </a:cubicBezTo>
                    <a:cubicBezTo>
                      <a:pt x="12" y="13"/>
                      <a:pt x="18" y="10"/>
                      <a:pt x="20" y="10"/>
                    </a:cubicBezTo>
                    <a:cubicBezTo>
                      <a:pt x="22" y="10"/>
                      <a:pt x="20" y="8"/>
                      <a:pt x="19" y="7"/>
                    </a:cubicBezTo>
                    <a:cubicBezTo>
                      <a:pt x="18" y="6"/>
                      <a:pt x="20" y="6"/>
                      <a:pt x="22" y="5"/>
                    </a:cubicBezTo>
                    <a:cubicBezTo>
                      <a:pt x="23" y="4"/>
                      <a:pt x="16" y="4"/>
                      <a:pt x="14" y="3"/>
                    </a:cubicBezTo>
                    <a:cubicBezTo>
                      <a:pt x="12" y="2"/>
                      <a:pt x="6" y="0"/>
                      <a:pt x="3" y="0"/>
                    </a:cubicBezTo>
                    <a:cubicBezTo>
                      <a:pt x="0" y="1"/>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32"/>
              <p:cNvSpPr>
                <a:spLocks/>
              </p:cNvSpPr>
              <p:nvPr/>
            </p:nvSpPr>
            <p:spPr bwMode="auto">
              <a:xfrm>
                <a:off x="4834" y="1073"/>
                <a:ext cx="26" cy="8"/>
              </a:xfrm>
              <a:custGeom>
                <a:avLst/>
                <a:gdLst>
                  <a:gd name="T0" fmla="*/ 14 w 19"/>
                  <a:gd name="T1" fmla="*/ 5 h 6"/>
                  <a:gd name="T2" fmla="*/ 17 w 19"/>
                  <a:gd name="T3" fmla="*/ 2 h 6"/>
                  <a:gd name="T4" fmla="*/ 0 w 19"/>
                  <a:gd name="T5" fmla="*/ 2 h 6"/>
                  <a:gd name="T6" fmla="*/ 2 w 19"/>
                  <a:gd name="T7" fmla="*/ 5 h 6"/>
                  <a:gd name="T8" fmla="*/ 14 w 19"/>
                  <a:gd name="T9" fmla="*/ 5 h 6"/>
                </a:gdLst>
                <a:ahLst/>
                <a:cxnLst>
                  <a:cxn ang="0">
                    <a:pos x="T0" y="T1"/>
                  </a:cxn>
                  <a:cxn ang="0">
                    <a:pos x="T2" y="T3"/>
                  </a:cxn>
                  <a:cxn ang="0">
                    <a:pos x="T4" y="T5"/>
                  </a:cxn>
                  <a:cxn ang="0">
                    <a:pos x="T6" y="T7"/>
                  </a:cxn>
                  <a:cxn ang="0">
                    <a:pos x="T8" y="T9"/>
                  </a:cxn>
                </a:cxnLst>
                <a:rect l="0" t="0" r="r" b="b"/>
                <a:pathLst>
                  <a:path w="19" h="6">
                    <a:moveTo>
                      <a:pt x="14" y="5"/>
                    </a:moveTo>
                    <a:cubicBezTo>
                      <a:pt x="16" y="5"/>
                      <a:pt x="19" y="2"/>
                      <a:pt x="17" y="2"/>
                    </a:cubicBezTo>
                    <a:cubicBezTo>
                      <a:pt x="14" y="2"/>
                      <a:pt x="0" y="0"/>
                      <a:pt x="0" y="2"/>
                    </a:cubicBezTo>
                    <a:cubicBezTo>
                      <a:pt x="0" y="3"/>
                      <a:pt x="0" y="5"/>
                      <a:pt x="2" y="5"/>
                    </a:cubicBezTo>
                    <a:cubicBezTo>
                      <a:pt x="5" y="5"/>
                      <a:pt x="13" y="6"/>
                      <a:pt x="1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33"/>
              <p:cNvSpPr>
                <a:spLocks/>
              </p:cNvSpPr>
              <p:nvPr/>
            </p:nvSpPr>
            <p:spPr bwMode="auto">
              <a:xfrm>
                <a:off x="4831" y="1110"/>
                <a:ext cx="26" cy="18"/>
              </a:xfrm>
              <a:custGeom>
                <a:avLst/>
                <a:gdLst>
                  <a:gd name="T0" fmla="*/ 16 w 19"/>
                  <a:gd name="T1" fmla="*/ 11 h 13"/>
                  <a:gd name="T2" fmla="*/ 17 w 19"/>
                  <a:gd name="T3" fmla="*/ 7 h 13"/>
                  <a:gd name="T4" fmla="*/ 17 w 19"/>
                  <a:gd name="T5" fmla="*/ 5 h 13"/>
                  <a:gd name="T6" fmla="*/ 8 w 19"/>
                  <a:gd name="T7" fmla="*/ 1 h 13"/>
                  <a:gd name="T8" fmla="*/ 1 w 19"/>
                  <a:gd name="T9" fmla="*/ 6 h 13"/>
                  <a:gd name="T10" fmla="*/ 8 w 19"/>
                  <a:gd name="T11" fmla="*/ 10 h 13"/>
                  <a:gd name="T12" fmla="*/ 16 w 19"/>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6" y="11"/>
                    </a:moveTo>
                    <a:cubicBezTo>
                      <a:pt x="18" y="10"/>
                      <a:pt x="16" y="8"/>
                      <a:pt x="17" y="7"/>
                    </a:cubicBezTo>
                    <a:cubicBezTo>
                      <a:pt x="17" y="6"/>
                      <a:pt x="19" y="6"/>
                      <a:pt x="17" y="5"/>
                    </a:cubicBezTo>
                    <a:cubicBezTo>
                      <a:pt x="15" y="3"/>
                      <a:pt x="9" y="1"/>
                      <a:pt x="8" y="1"/>
                    </a:cubicBezTo>
                    <a:cubicBezTo>
                      <a:pt x="5" y="0"/>
                      <a:pt x="0" y="6"/>
                      <a:pt x="1" y="6"/>
                    </a:cubicBezTo>
                    <a:cubicBezTo>
                      <a:pt x="2" y="7"/>
                      <a:pt x="5" y="10"/>
                      <a:pt x="8" y="10"/>
                    </a:cubicBezTo>
                    <a:cubicBezTo>
                      <a:pt x="10" y="11"/>
                      <a:pt x="15" y="13"/>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34"/>
              <p:cNvSpPr>
                <a:spLocks/>
              </p:cNvSpPr>
              <p:nvPr/>
            </p:nvSpPr>
            <p:spPr bwMode="auto">
              <a:xfrm>
                <a:off x="4842" y="1104"/>
                <a:ext cx="7" cy="4"/>
              </a:xfrm>
              <a:custGeom>
                <a:avLst/>
                <a:gdLst>
                  <a:gd name="T0" fmla="*/ 2 w 5"/>
                  <a:gd name="T1" fmla="*/ 1 h 3"/>
                  <a:gd name="T2" fmla="*/ 4 w 5"/>
                  <a:gd name="T3" fmla="*/ 3 h 3"/>
                  <a:gd name="T4" fmla="*/ 2 w 5"/>
                  <a:gd name="T5" fmla="*/ 1 h 3"/>
                </a:gdLst>
                <a:ahLst/>
                <a:cxnLst>
                  <a:cxn ang="0">
                    <a:pos x="T0" y="T1"/>
                  </a:cxn>
                  <a:cxn ang="0">
                    <a:pos x="T2" y="T3"/>
                  </a:cxn>
                  <a:cxn ang="0">
                    <a:pos x="T4" y="T5"/>
                  </a:cxn>
                </a:cxnLst>
                <a:rect l="0" t="0" r="r" b="b"/>
                <a:pathLst>
                  <a:path w="5" h="3">
                    <a:moveTo>
                      <a:pt x="2" y="1"/>
                    </a:moveTo>
                    <a:cubicBezTo>
                      <a:pt x="0" y="1"/>
                      <a:pt x="2" y="3"/>
                      <a:pt x="4" y="3"/>
                    </a:cubicBezTo>
                    <a:cubicBezTo>
                      <a:pt x="5"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35"/>
              <p:cNvSpPr>
                <a:spLocks/>
              </p:cNvSpPr>
              <p:nvPr/>
            </p:nvSpPr>
            <p:spPr bwMode="auto">
              <a:xfrm>
                <a:off x="4871" y="1077"/>
                <a:ext cx="16" cy="9"/>
              </a:xfrm>
              <a:custGeom>
                <a:avLst/>
                <a:gdLst>
                  <a:gd name="T0" fmla="*/ 2 w 12"/>
                  <a:gd name="T1" fmla="*/ 5 h 7"/>
                  <a:gd name="T2" fmla="*/ 4 w 12"/>
                  <a:gd name="T3" fmla="*/ 6 h 7"/>
                  <a:gd name="T4" fmla="*/ 10 w 12"/>
                  <a:gd name="T5" fmla="*/ 4 h 7"/>
                  <a:gd name="T6" fmla="*/ 3 w 12"/>
                  <a:gd name="T7" fmla="*/ 0 h 7"/>
                  <a:gd name="T8" fmla="*/ 2 w 12"/>
                  <a:gd name="T9" fmla="*/ 3 h 7"/>
                  <a:gd name="T10" fmla="*/ 2 w 12"/>
                  <a:gd name="T11" fmla="*/ 5 h 7"/>
                </a:gdLst>
                <a:ahLst/>
                <a:cxnLst>
                  <a:cxn ang="0">
                    <a:pos x="T0" y="T1"/>
                  </a:cxn>
                  <a:cxn ang="0">
                    <a:pos x="T2" y="T3"/>
                  </a:cxn>
                  <a:cxn ang="0">
                    <a:pos x="T4" y="T5"/>
                  </a:cxn>
                  <a:cxn ang="0">
                    <a:pos x="T6" y="T7"/>
                  </a:cxn>
                  <a:cxn ang="0">
                    <a:pos x="T8" y="T9"/>
                  </a:cxn>
                  <a:cxn ang="0">
                    <a:pos x="T10" y="T11"/>
                  </a:cxn>
                </a:cxnLst>
                <a:rect l="0" t="0" r="r" b="b"/>
                <a:pathLst>
                  <a:path w="12" h="7">
                    <a:moveTo>
                      <a:pt x="2" y="5"/>
                    </a:moveTo>
                    <a:cubicBezTo>
                      <a:pt x="3" y="6"/>
                      <a:pt x="3" y="7"/>
                      <a:pt x="4" y="6"/>
                    </a:cubicBezTo>
                    <a:cubicBezTo>
                      <a:pt x="6" y="5"/>
                      <a:pt x="8" y="5"/>
                      <a:pt x="10" y="4"/>
                    </a:cubicBezTo>
                    <a:cubicBezTo>
                      <a:pt x="12" y="2"/>
                      <a:pt x="6" y="1"/>
                      <a:pt x="3" y="0"/>
                    </a:cubicBezTo>
                    <a:cubicBezTo>
                      <a:pt x="0" y="0"/>
                      <a:pt x="2" y="1"/>
                      <a:pt x="2" y="3"/>
                    </a:cubicBezTo>
                    <a:cubicBezTo>
                      <a:pt x="2" y="5"/>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36"/>
              <p:cNvSpPr>
                <a:spLocks/>
              </p:cNvSpPr>
              <p:nvPr/>
            </p:nvSpPr>
            <p:spPr bwMode="auto">
              <a:xfrm>
                <a:off x="4878" y="1089"/>
                <a:ext cx="7" cy="7"/>
              </a:xfrm>
              <a:custGeom>
                <a:avLst/>
                <a:gdLst>
                  <a:gd name="T0" fmla="*/ 2 w 5"/>
                  <a:gd name="T1" fmla="*/ 4 h 5"/>
                  <a:gd name="T2" fmla="*/ 3 w 5"/>
                  <a:gd name="T3" fmla="*/ 2 h 5"/>
                  <a:gd name="T4" fmla="*/ 2 w 5"/>
                  <a:gd name="T5" fmla="*/ 4 h 5"/>
                </a:gdLst>
                <a:ahLst/>
                <a:cxnLst>
                  <a:cxn ang="0">
                    <a:pos x="T0" y="T1"/>
                  </a:cxn>
                  <a:cxn ang="0">
                    <a:pos x="T2" y="T3"/>
                  </a:cxn>
                  <a:cxn ang="0">
                    <a:pos x="T4" y="T5"/>
                  </a:cxn>
                </a:cxnLst>
                <a:rect l="0" t="0" r="r" b="b"/>
                <a:pathLst>
                  <a:path w="5" h="5">
                    <a:moveTo>
                      <a:pt x="2" y="4"/>
                    </a:moveTo>
                    <a:cubicBezTo>
                      <a:pt x="3" y="5"/>
                      <a:pt x="5" y="3"/>
                      <a:pt x="3" y="2"/>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37"/>
              <p:cNvSpPr>
                <a:spLocks/>
              </p:cNvSpPr>
              <p:nvPr/>
            </p:nvSpPr>
            <p:spPr bwMode="auto">
              <a:xfrm>
                <a:off x="4826" y="1086"/>
                <a:ext cx="138" cy="43"/>
              </a:xfrm>
              <a:custGeom>
                <a:avLst/>
                <a:gdLst>
                  <a:gd name="T0" fmla="*/ 47 w 101"/>
                  <a:gd name="T1" fmla="*/ 28 h 31"/>
                  <a:gd name="T2" fmla="*/ 50 w 101"/>
                  <a:gd name="T3" fmla="*/ 27 h 31"/>
                  <a:gd name="T4" fmla="*/ 54 w 101"/>
                  <a:gd name="T5" fmla="*/ 30 h 31"/>
                  <a:gd name="T6" fmla="*/ 76 w 101"/>
                  <a:gd name="T7" fmla="*/ 30 h 31"/>
                  <a:gd name="T8" fmla="*/ 78 w 101"/>
                  <a:gd name="T9" fmla="*/ 26 h 31"/>
                  <a:gd name="T10" fmla="*/ 80 w 101"/>
                  <a:gd name="T11" fmla="*/ 27 h 31"/>
                  <a:gd name="T12" fmla="*/ 89 w 101"/>
                  <a:gd name="T13" fmla="*/ 30 h 31"/>
                  <a:gd name="T14" fmla="*/ 96 w 101"/>
                  <a:gd name="T15" fmla="*/ 29 h 31"/>
                  <a:gd name="T16" fmla="*/ 98 w 101"/>
                  <a:gd name="T17" fmla="*/ 27 h 31"/>
                  <a:gd name="T18" fmla="*/ 99 w 101"/>
                  <a:gd name="T19" fmla="*/ 24 h 31"/>
                  <a:gd name="T20" fmla="*/ 96 w 101"/>
                  <a:gd name="T21" fmla="*/ 24 h 31"/>
                  <a:gd name="T22" fmla="*/ 100 w 101"/>
                  <a:gd name="T23" fmla="*/ 19 h 31"/>
                  <a:gd name="T24" fmla="*/ 96 w 101"/>
                  <a:gd name="T25" fmla="*/ 18 h 31"/>
                  <a:gd name="T26" fmla="*/ 92 w 101"/>
                  <a:gd name="T27" fmla="*/ 17 h 31"/>
                  <a:gd name="T28" fmla="*/ 90 w 101"/>
                  <a:gd name="T29" fmla="*/ 16 h 31"/>
                  <a:gd name="T30" fmla="*/ 81 w 101"/>
                  <a:gd name="T31" fmla="*/ 16 h 31"/>
                  <a:gd name="T32" fmla="*/ 76 w 101"/>
                  <a:gd name="T33" fmla="*/ 15 h 31"/>
                  <a:gd name="T34" fmla="*/ 65 w 101"/>
                  <a:gd name="T35" fmla="*/ 18 h 31"/>
                  <a:gd name="T36" fmla="*/ 65 w 101"/>
                  <a:gd name="T37" fmla="*/ 19 h 31"/>
                  <a:gd name="T38" fmla="*/ 63 w 101"/>
                  <a:gd name="T39" fmla="*/ 20 h 31"/>
                  <a:gd name="T40" fmla="*/ 59 w 101"/>
                  <a:gd name="T41" fmla="*/ 19 h 31"/>
                  <a:gd name="T42" fmla="*/ 53 w 101"/>
                  <a:gd name="T43" fmla="*/ 18 h 31"/>
                  <a:gd name="T44" fmla="*/ 49 w 101"/>
                  <a:gd name="T45" fmla="*/ 18 h 31"/>
                  <a:gd name="T46" fmla="*/ 48 w 101"/>
                  <a:gd name="T47" fmla="*/ 20 h 31"/>
                  <a:gd name="T48" fmla="*/ 45 w 101"/>
                  <a:gd name="T49" fmla="*/ 18 h 31"/>
                  <a:gd name="T50" fmla="*/ 44 w 101"/>
                  <a:gd name="T51" fmla="*/ 17 h 31"/>
                  <a:gd name="T52" fmla="*/ 44 w 101"/>
                  <a:gd name="T53" fmla="*/ 15 h 31"/>
                  <a:gd name="T54" fmla="*/ 41 w 101"/>
                  <a:gd name="T55" fmla="*/ 13 h 31"/>
                  <a:gd name="T56" fmla="*/ 36 w 101"/>
                  <a:gd name="T57" fmla="*/ 14 h 31"/>
                  <a:gd name="T58" fmla="*/ 37 w 101"/>
                  <a:gd name="T59" fmla="*/ 12 h 31"/>
                  <a:gd name="T60" fmla="*/ 33 w 101"/>
                  <a:gd name="T61" fmla="*/ 10 h 31"/>
                  <a:gd name="T62" fmla="*/ 44 w 101"/>
                  <a:gd name="T63" fmla="*/ 10 h 31"/>
                  <a:gd name="T64" fmla="*/ 40 w 101"/>
                  <a:gd name="T65" fmla="*/ 8 h 31"/>
                  <a:gd name="T66" fmla="*/ 34 w 101"/>
                  <a:gd name="T67" fmla="*/ 7 h 31"/>
                  <a:gd name="T68" fmla="*/ 37 w 101"/>
                  <a:gd name="T69" fmla="*/ 6 h 31"/>
                  <a:gd name="T70" fmla="*/ 32 w 101"/>
                  <a:gd name="T71" fmla="*/ 5 h 31"/>
                  <a:gd name="T72" fmla="*/ 24 w 101"/>
                  <a:gd name="T73" fmla="*/ 6 h 31"/>
                  <a:gd name="T74" fmla="*/ 21 w 101"/>
                  <a:gd name="T75" fmla="*/ 7 h 31"/>
                  <a:gd name="T76" fmla="*/ 23 w 101"/>
                  <a:gd name="T77" fmla="*/ 4 h 31"/>
                  <a:gd name="T78" fmla="*/ 18 w 101"/>
                  <a:gd name="T79" fmla="*/ 2 h 31"/>
                  <a:gd name="T80" fmla="*/ 10 w 101"/>
                  <a:gd name="T81" fmla="*/ 0 h 31"/>
                  <a:gd name="T82" fmla="*/ 4 w 101"/>
                  <a:gd name="T83" fmla="*/ 2 h 31"/>
                  <a:gd name="T84" fmla="*/ 3 w 101"/>
                  <a:gd name="T85" fmla="*/ 3 h 31"/>
                  <a:gd name="T86" fmla="*/ 3 w 101"/>
                  <a:gd name="T87" fmla="*/ 4 h 31"/>
                  <a:gd name="T88" fmla="*/ 9 w 101"/>
                  <a:gd name="T89" fmla="*/ 6 h 31"/>
                  <a:gd name="T90" fmla="*/ 8 w 101"/>
                  <a:gd name="T91" fmla="*/ 8 h 31"/>
                  <a:gd name="T92" fmla="*/ 11 w 101"/>
                  <a:gd name="T93" fmla="*/ 9 h 31"/>
                  <a:gd name="T94" fmla="*/ 17 w 101"/>
                  <a:gd name="T95" fmla="*/ 9 h 31"/>
                  <a:gd name="T96" fmla="*/ 22 w 101"/>
                  <a:gd name="T97" fmla="*/ 9 h 31"/>
                  <a:gd name="T98" fmla="*/ 26 w 101"/>
                  <a:gd name="T99" fmla="*/ 11 h 31"/>
                  <a:gd name="T100" fmla="*/ 29 w 101"/>
                  <a:gd name="T101" fmla="*/ 15 h 31"/>
                  <a:gd name="T102" fmla="*/ 30 w 101"/>
                  <a:gd name="T103" fmla="*/ 18 h 31"/>
                  <a:gd name="T104" fmla="*/ 28 w 101"/>
                  <a:gd name="T105" fmla="*/ 21 h 31"/>
                  <a:gd name="T106" fmla="*/ 30 w 101"/>
                  <a:gd name="T107" fmla="*/ 25 h 31"/>
                  <a:gd name="T108" fmla="*/ 33 w 101"/>
                  <a:gd name="T109" fmla="*/ 28 h 31"/>
                  <a:gd name="T110" fmla="*/ 36 w 101"/>
                  <a:gd name="T111" fmla="*/ 27 h 31"/>
                  <a:gd name="T112" fmla="*/ 42 w 101"/>
                  <a:gd name="T113" fmla="*/ 29 h 31"/>
                  <a:gd name="T114" fmla="*/ 47 w 101"/>
                  <a:gd name="T115"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31">
                    <a:moveTo>
                      <a:pt x="47" y="28"/>
                    </a:moveTo>
                    <a:cubicBezTo>
                      <a:pt x="49" y="27"/>
                      <a:pt x="50" y="25"/>
                      <a:pt x="50" y="27"/>
                    </a:cubicBezTo>
                    <a:cubicBezTo>
                      <a:pt x="50" y="29"/>
                      <a:pt x="52" y="30"/>
                      <a:pt x="54" y="30"/>
                    </a:cubicBezTo>
                    <a:cubicBezTo>
                      <a:pt x="57" y="30"/>
                      <a:pt x="74" y="31"/>
                      <a:pt x="76" y="30"/>
                    </a:cubicBezTo>
                    <a:cubicBezTo>
                      <a:pt x="78" y="29"/>
                      <a:pt x="77" y="27"/>
                      <a:pt x="78" y="26"/>
                    </a:cubicBezTo>
                    <a:cubicBezTo>
                      <a:pt x="79" y="26"/>
                      <a:pt x="78" y="26"/>
                      <a:pt x="80" y="27"/>
                    </a:cubicBezTo>
                    <a:cubicBezTo>
                      <a:pt x="82" y="29"/>
                      <a:pt x="86" y="31"/>
                      <a:pt x="89" y="30"/>
                    </a:cubicBezTo>
                    <a:cubicBezTo>
                      <a:pt x="92" y="29"/>
                      <a:pt x="96" y="30"/>
                      <a:pt x="96" y="29"/>
                    </a:cubicBezTo>
                    <a:cubicBezTo>
                      <a:pt x="97" y="27"/>
                      <a:pt x="96" y="27"/>
                      <a:pt x="98" y="27"/>
                    </a:cubicBezTo>
                    <a:cubicBezTo>
                      <a:pt x="100" y="26"/>
                      <a:pt x="100" y="24"/>
                      <a:pt x="99" y="24"/>
                    </a:cubicBezTo>
                    <a:cubicBezTo>
                      <a:pt x="98" y="24"/>
                      <a:pt x="93" y="25"/>
                      <a:pt x="96" y="24"/>
                    </a:cubicBezTo>
                    <a:cubicBezTo>
                      <a:pt x="98" y="23"/>
                      <a:pt x="101" y="19"/>
                      <a:pt x="100" y="19"/>
                    </a:cubicBezTo>
                    <a:cubicBezTo>
                      <a:pt x="98" y="19"/>
                      <a:pt x="99" y="19"/>
                      <a:pt x="96" y="18"/>
                    </a:cubicBezTo>
                    <a:cubicBezTo>
                      <a:pt x="94" y="17"/>
                      <a:pt x="93" y="18"/>
                      <a:pt x="92" y="17"/>
                    </a:cubicBezTo>
                    <a:cubicBezTo>
                      <a:pt x="90" y="17"/>
                      <a:pt x="93" y="16"/>
                      <a:pt x="90" y="16"/>
                    </a:cubicBezTo>
                    <a:cubicBezTo>
                      <a:pt x="87" y="16"/>
                      <a:pt x="84" y="16"/>
                      <a:pt x="81" y="16"/>
                    </a:cubicBezTo>
                    <a:cubicBezTo>
                      <a:pt x="78" y="16"/>
                      <a:pt x="77" y="14"/>
                      <a:pt x="76" y="15"/>
                    </a:cubicBezTo>
                    <a:cubicBezTo>
                      <a:pt x="74" y="16"/>
                      <a:pt x="67" y="18"/>
                      <a:pt x="65" y="18"/>
                    </a:cubicBezTo>
                    <a:cubicBezTo>
                      <a:pt x="63" y="18"/>
                      <a:pt x="63" y="19"/>
                      <a:pt x="65" y="19"/>
                    </a:cubicBezTo>
                    <a:cubicBezTo>
                      <a:pt x="67" y="20"/>
                      <a:pt x="65" y="20"/>
                      <a:pt x="63" y="20"/>
                    </a:cubicBezTo>
                    <a:cubicBezTo>
                      <a:pt x="62" y="20"/>
                      <a:pt x="62" y="21"/>
                      <a:pt x="59" y="19"/>
                    </a:cubicBezTo>
                    <a:cubicBezTo>
                      <a:pt x="55" y="17"/>
                      <a:pt x="56" y="18"/>
                      <a:pt x="53" y="18"/>
                    </a:cubicBezTo>
                    <a:cubicBezTo>
                      <a:pt x="51" y="18"/>
                      <a:pt x="50" y="18"/>
                      <a:pt x="49" y="18"/>
                    </a:cubicBezTo>
                    <a:cubicBezTo>
                      <a:pt x="49" y="18"/>
                      <a:pt x="50" y="20"/>
                      <a:pt x="48" y="20"/>
                    </a:cubicBezTo>
                    <a:cubicBezTo>
                      <a:pt x="47" y="20"/>
                      <a:pt x="46" y="18"/>
                      <a:pt x="45" y="18"/>
                    </a:cubicBezTo>
                    <a:cubicBezTo>
                      <a:pt x="44" y="18"/>
                      <a:pt x="43" y="18"/>
                      <a:pt x="44" y="17"/>
                    </a:cubicBezTo>
                    <a:cubicBezTo>
                      <a:pt x="46" y="16"/>
                      <a:pt x="46" y="16"/>
                      <a:pt x="44" y="15"/>
                    </a:cubicBezTo>
                    <a:cubicBezTo>
                      <a:pt x="42" y="14"/>
                      <a:pt x="42" y="13"/>
                      <a:pt x="41" y="13"/>
                    </a:cubicBezTo>
                    <a:cubicBezTo>
                      <a:pt x="39" y="14"/>
                      <a:pt x="34" y="14"/>
                      <a:pt x="36" y="14"/>
                    </a:cubicBezTo>
                    <a:cubicBezTo>
                      <a:pt x="37" y="13"/>
                      <a:pt x="39" y="13"/>
                      <a:pt x="37" y="12"/>
                    </a:cubicBezTo>
                    <a:cubicBezTo>
                      <a:pt x="36" y="12"/>
                      <a:pt x="32" y="10"/>
                      <a:pt x="33" y="10"/>
                    </a:cubicBezTo>
                    <a:cubicBezTo>
                      <a:pt x="35" y="10"/>
                      <a:pt x="46" y="11"/>
                      <a:pt x="44" y="10"/>
                    </a:cubicBezTo>
                    <a:cubicBezTo>
                      <a:pt x="43" y="9"/>
                      <a:pt x="42" y="9"/>
                      <a:pt x="40" y="8"/>
                    </a:cubicBezTo>
                    <a:cubicBezTo>
                      <a:pt x="39" y="7"/>
                      <a:pt x="35" y="7"/>
                      <a:pt x="34" y="7"/>
                    </a:cubicBezTo>
                    <a:cubicBezTo>
                      <a:pt x="36" y="7"/>
                      <a:pt x="38" y="7"/>
                      <a:pt x="37" y="6"/>
                    </a:cubicBezTo>
                    <a:cubicBezTo>
                      <a:pt x="36" y="5"/>
                      <a:pt x="34" y="5"/>
                      <a:pt x="32" y="5"/>
                    </a:cubicBezTo>
                    <a:cubicBezTo>
                      <a:pt x="29" y="5"/>
                      <a:pt x="24" y="6"/>
                      <a:pt x="24" y="6"/>
                    </a:cubicBezTo>
                    <a:cubicBezTo>
                      <a:pt x="23" y="6"/>
                      <a:pt x="22" y="7"/>
                      <a:pt x="21" y="7"/>
                    </a:cubicBezTo>
                    <a:cubicBezTo>
                      <a:pt x="21" y="7"/>
                      <a:pt x="24" y="5"/>
                      <a:pt x="23" y="4"/>
                    </a:cubicBezTo>
                    <a:cubicBezTo>
                      <a:pt x="21" y="3"/>
                      <a:pt x="20" y="1"/>
                      <a:pt x="18" y="2"/>
                    </a:cubicBezTo>
                    <a:cubicBezTo>
                      <a:pt x="17" y="2"/>
                      <a:pt x="12" y="1"/>
                      <a:pt x="10" y="0"/>
                    </a:cubicBezTo>
                    <a:cubicBezTo>
                      <a:pt x="7" y="0"/>
                      <a:pt x="1" y="1"/>
                      <a:pt x="4" y="2"/>
                    </a:cubicBezTo>
                    <a:cubicBezTo>
                      <a:pt x="6" y="3"/>
                      <a:pt x="5" y="3"/>
                      <a:pt x="3" y="3"/>
                    </a:cubicBezTo>
                    <a:cubicBezTo>
                      <a:pt x="1" y="4"/>
                      <a:pt x="0" y="4"/>
                      <a:pt x="3" y="4"/>
                    </a:cubicBezTo>
                    <a:cubicBezTo>
                      <a:pt x="6" y="5"/>
                      <a:pt x="7" y="6"/>
                      <a:pt x="9" y="6"/>
                    </a:cubicBezTo>
                    <a:cubicBezTo>
                      <a:pt x="10" y="7"/>
                      <a:pt x="9" y="8"/>
                      <a:pt x="8" y="8"/>
                    </a:cubicBezTo>
                    <a:cubicBezTo>
                      <a:pt x="7" y="8"/>
                      <a:pt x="9" y="8"/>
                      <a:pt x="11" y="9"/>
                    </a:cubicBezTo>
                    <a:cubicBezTo>
                      <a:pt x="14" y="9"/>
                      <a:pt x="14" y="9"/>
                      <a:pt x="17" y="9"/>
                    </a:cubicBezTo>
                    <a:cubicBezTo>
                      <a:pt x="20" y="9"/>
                      <a:pt x="20" y="8"/>
                      <a:pt x="22" y="9"/>
                    </a:cubicBezTo>
                    <a:cubicBezTo>
                      <a:pt x="24" y="9"/>
                      <a:pt x="24" y="10"/>
                      <a:pt x="26" y="11"/>
                    </a:cubicBezTo>
                    <a:cubicBezTo>
                      <a:pt x="28" y="12"/>
                      <a:pt x="28" y="14"/>
                      <a:pt x="29" y="15"/>
                    </a:cubicBezTo>
                    <a:cubicBezTo>
                      <a:pt x="30" y="16"/>
                      <a:pt x="31" y="17"/>
                      <a:pt x="30" y="18"/>
                    </a:cubicBezTo>
                    <a:cubicBezTo>
                      <a:pt x="29" y="19"/>
                      <a:pt x="28" y="19"/>
                      <a:pt x="28" y="21"/>
                    </a:cubicBezTo>
                    <a:cubicBezTo>
                      <a:pt x="28" y="23"/>
                      <a:pt x="28" y="24"/>
                      <a:pt x="30" y="25"/>
                    </a:cubicBezTo>
                    <a:cubicBezTo>
                      <a:pt x="31" y="27"/>
                      <a:pt x="30" y="29"/>
                      <a:pt x="33" y="28"/>
                    </a:cubicBezTo>
                    <a:cubicBezTo>
                      <a:pt x="35" y="28"/>
                      <a:pt x="36" y="26"/>
                      <a:pt x="36" y="27"/>
                    </a:cubicBezTo>
                    <a:cubicBezTo>
                      <a:pt x="36" y="28"/>
                      <a:pt x="39" y="30"/>
                      <a:pt x="42" y="29"/>
                    </a:cubicBezTo>
                    <a:cubicBezTo>
                      <a:pt x="45" y="29"/>
                      <a:pt x="44" y="29"/>
                      <a:pt x="4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38"/>
              <p:cNvSpPr>
                <a:spLocks/>
              </p:cNvSpPr>
              <p:nvPr/>
            </p:nvSpPr>
            <p:spPr bwMode="auto">
              <a:xfrm>
                <a:off x="4830" y="1011"/>
                <a:ext cx="92" cy="58"/>
              </a:xfrm>
              <a:custGeom>
                <a:avLst/>
                <a:gdLst>
                  <a:gd name="T0" fmla="*/ 8 w 67"/>
                  <a:gd name="T1" fmla="*/ 24 h 42"/>
                  <a:gd name="T2" fmla="*/ 11 w 67"/>
                  <a:gd name="T3" fmla="*/ 27 h 42"/>
                  <a:gd name="T4" fmla="*/ 17 w 67"/>
                  <a:gd name="T5" fmla="*/ 27 h 42"/>
                  <a:gd name="T6" fmla="*/ 26 w 67"/>
                  <a:gd name="T7" fmla="*/ 27 h 42"/>
                  <a:gd name="T8" fmla="*/ 25 w 67"/>
                  <a:gd name="T9" fmla="*/ 27 h 42"/>
                  <a:gd name="T10" fmla="*/ 19 w 67"/>
                  <a:gd name="T11" fmla="*/ 30 h 42"/>
                  <a:gd name="T12" fmla="*/ 18 w 67"/>
                  <a:gd name="T13" fmla="*/ 33 h 42"/>
                  <a:gd name="T14" fmla="*/ 26 w 67"/>
                  <a:gd name="T15" fmla="*/ 37 h 42"/>
                  <a:gd name="T16" fmla="*/ 23 w 67"/>
                  <a:gd name="T17" fmla="*/ 39 h 42"/>
                  <a:gd name="T18" fmla="*/ 34 w 67"/>
                  <a:gd name="T19" fmla="*/ 42 h 42"/>
                  <a:gd name="T20" fmla="*/ 38 w 67"/>
                  <a:gd name="T21" fmla="*/ 40 h 42"/>
                  <a:gd name="T22" fmla="*/ 39 w 67"/>
                  <a:gd name="T23" fmla="*/ 38 h 42"/>
                  <a:gd name="T24" fmla="*/ 46 w 67"/>
                  <a:gd name="T25" fmla="*/ 39 h 42"/>
                  <a:gd name="T26" fmla="*/ 48 w 67"/>
                  <a:gd name="T27" fmla="*/ 40 h 42"/>
                  <a:gd name="T28" fmla="*/ 48 w 67"/>
                  <a:gd name="T29" fmla="*/ 33 h 42"/>
                  <a:gd name="T30" fmla="*/ 51 w 67"/>
                  <a:gd name="T31" fmla="*/ 36 h 42"/>
                  <a:gd name="T32" fmla="*/ 60 w 67"/>
                  <a:gd name="T33" fmla="*/ 31 h 42"/>
                  <a:gd name="T34" fmla="*/ 64 w 67"/>
                  <a:gd name="T35" fmla="*/ 31 h 42"/>
                  <a:gd name="T36" fmla="*/ 67 w 67"/>
                  <a:gd name="T37" fmla="*/ 28 h 42"/>
                  <a:gd name="T38" fmla="*/ 61 w 67"/>
                  <a:gd name="T39" fmla="*/ 25 h 42"/>
                  <a:gd name="T40" fmla="*/ 55 w 67"/>
                  <a:gd name="T41" fmla="*/ 24 h 42"/>
                  <a:gd name="T42" fmla="*/ 55 w 67"/>
                  <a:gd name="T43" fmla="*/ 21 h 42"/>
                  <a:gd name="T44" fmla="*/ 54 w 67"/>
                  <a:gd name="T45" fmla="*/ 19 h 42"/>
                  <a:gd name="T46" fmla="*/ 51 w 67"/>
                  <a:gd name="T47" fmla="*/ 17 h 42"/>
                  <a:gd name="T48" fmla="*/ 48 w 67"/>
                  <a:gd name="T49" fmla="*/ 13 h 42"/>
                  <a:gd name="T50" fmla="*/ 49 w 67"/>
                  <a:gd name="T51" fmla="*/ 18 h 42"/>
                  <a:gd name="T52" fmla="*/ 43 w 67"/>
                  <a:gd name="T53" fmla="*/ 15 h 42"/>
                  <a:gd name="T54" fmla="*/ 34 w 67"/>
                  <a:gd name="T55" fmla="*/ 11 h 42"/>
                  <a:gd name="T56" fmla="*/ 18 w 67"/>
                  <a:gd name="T57" fmla="*/ 1 h 42"/>
                  <a:gd name="T58" fmla="*/ 20 w 67"/>
                  <a:gd name="T59" fmla="*/ 3 h 42"/>
                  <a:gd name="T60" fmla="*/ 14 w 67"/>
                  <a:gd name="T61" fmla="*/ 4 h 42"/>
                  <a:gd name="T62" fmla="*/ 11 w 67"/>
                  <a:gd name="T63" fmla="*/ 5 h 42"/>
                  <a:gd name="T64" fmla="*/ 9 w 67"/>
                  <a:gd name="T65" fmla="*/ 7 h 42"/>
                  <a:gd name="T66" fmla="*/ 12 w 67"/>
                  <a:gd name="T67" fmla="*/ 10 h 42"/>
                  <a:gd name="T68" fmla="*/ 8 w 67"/>
                  <a:gd name="T69" fmla="*/ 10 h 42"/>
                  <a:gd name="T70" fmla="*/ 7 w 67"/>
                  <a:gd name="T71" fmla="*/ 11 h 42"/>
                  <a:gd name="T72" fmla="*/ 6 w 67"/>
                  <a:gd name="T73" fmla="*/ 14 h 42"/>
                  <a:gd name="T74" fmla="*/ 4 w 67"/>
                  <a:gd name="T75" fmla="*/ 16 h 42"/>
                  <a:gd name="T76" fmla="*/ 14 w 67"/>
                  <a:gd name="T77" fmla="*/ 16 h 42"/>
                  <a:gd name="T78" fmla="*/ 13 w 67"/>
                  <a:gd name="T79" fmla="*/ 19 h 42"/>
                  <a:gd name="T80" fmla="*/ 2 w 67"/>
                  <a:gd name="T81" fmla="*/ 18 h 42"/>
                  <a:gd name="T82" fmla="*/ 6 w 67"/>
                  <a:gd name="T83"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42">
                    <a:moveTo>
                      <a:pt x="6" y="23"/>
                    </a:moveTo>
                    <a:cubicBezTo>
                      <a:pt x="9" y="23"/>
                      <a:pt x="10" y="24"/>
                      <a:pt x="8" y="24"/>
                    </a:cubicBezTo>
                    <a:cubicBezTo>
                      <a:pt x="7" y="24"/>
                      <a:pt x="7" y="26"/>
                      <a:pt x="7" y="26"/>
                    </a:cubicBezTo>
                    <a:cubicBezTo>
                      <a:pt x="8" y="26"/>
                      <a:pt x="10" y="28"/>
                      <a:pt x="11" y="27"/>
                    </a:cubicBezTo>
                    <a:cubicBezTo>
                      <a:pt x="12" y="27"/>
                      <a:pt x="13" y="26"/>
                      <a:pt x="14" y="27"/>
                    </a:cubicBezTo>
                    <a:cubicBezTo>
                      <a:pt x="15" y="27"/>
                      <a:pt x="16" y="28"/>
                      <a:pt x="17" y="27"/>
                    </a:cubicBezTo>
                    <a:cubicBezTo>
                      <a:pt x="18" y="27"/>
                      <a:pt x="21" y="25"/>
                      <a:pt x="23" y="25"/>
                    </a:cubicBezTo>
                    <a:cubicBezTo>
                      <a:pt x="24" y="26"/>
                      <a:pt x="26" y="27"/>
                      <a:pt x="26" y="27"/>
                    </a:cubicBezTo>
                    <a:cubicBezTo>
                      <a:pt x="25" y="27"/>
                      <a:pt x="28" y="27"/>
                      <a:pt x="30" y="27"/>
                    </a:cubicBezTo>
                    <a:cubicBezTo>
                      <a:pt x="32" y="27"/>
                      <a:pt x="24" y="27"/>
                      <a:pt x="25" y="27"/>
                    </a:cubicBezTo>
                    <a:cubicBezTo>
                      <a:pt x="25" y="27"/>
                      <a:pt x="33" y="28"/>
                      <a:pt x="33" y="29"/>
                    </a:cubicBezTo>
                    <a:cubicBezTo>
                      <a:pt x="32" y="29"/>
                      <a:pt x="20" y="29"/>
                      <a:pt x="19" y="30"/>
                    </a:cubicBezTo>
                    <a:cubicBezTo>
                      <a:pt x="17" y="30"/>
                      <a:pt x="15" y="31"/>
                      <a:pt x="15" y="32"/>
                    </a:cubicBezTo>
                    <a:cubicBezTo>
                      <a:pt x="16" y="33"/>
                      <a:pt x="17" y="33"/>
                      <a:pt x="18" y="33"/>
                    </a:cubicBezTo>
                    <a:cubicBezTo>
                      <a:pt x="18" y="34"/>
                      <a:pt x="18" y="35"/>
                      <a:pt x="19" y="36"/>
                    </a:cubicBezTo>
                    <a:cubicBezTo>
                      <a:pt x="20" y="36"/>
                      <a:pt x="24" y="36"/>
                      <a:pt x="26" y="37"/>
                    </a:cubicBezTo>
                    <a:cubicBezTo>
                      <a:pt x="28" y="37"/>
                      <a:pt x="26" y="37"/>
                      <a:pt x="25" y="37"/>
                    </a:cubicBezTo>
                    <a:cubicBezTo>
                      <a:pt x="23" y="37"/>
                      <a:pt x="21" y="38"/>
                      <a:pt x="23" y="39"/>
                    </a:cubicBezTo>
                    <a:cubicBezTo>
                      <a:pt x="25" y="40"/>
                      <a:pt x="26" y="41"/>
                      <a:pt x="28" y="41"/>
                    </a:cubicBezTo>
                    <a:cubicBezTo>
                      <a:pt x="31" y="42"/>
                      <a:pt x="33" y="42"/>
                      <a:pt x="34" y="42"/>
                    </a:cubicBezTo>
                    <a:cubicBezTo>
                      <a:pt x="35" y="41"/>
                      <a:pt x="38" y="41"/>
                      <a:pt x="37" y="41"/>
                    </a:cubicBezTo>
                    <a:cubicBezTo>
                      <a:pt x="35" y="40"/>
                      <a:pt x="37" y="39"/>
                      <a:pt x="38" y="40"/>
                    </a:cubicBezTo>
                    <a:cubicBezTo>
                      <a:pt x="39" y="41"/>
                      <a:pt x="40" y="42"/>
                      <a:pt x="40" y="41"/>
                    </a:cubicBezTo>
                    <a:cubicBezTo>
                      <a:pt x="40" y="40"/>
                      <a:pt x="37" y="36"/>
                      <a:pt x="39" y="38"/>
                    </a:cubicBezTo>
                    <a:cubicBezTo>
                      <a:pt x="42" y="40"/>
                      <a:pt x="44" y="42"/>
                      <a:pt x="44" y="42"/>
                    </a:cubicBezTo>
                    <a:cubicBezTo>
                      <a:pt x="45" y="41"/>
                      <a:pt x="47" y="40"/>
                      <a:pt x="46" y="39"/>
                    </a:cubicBezTo>
                    <a:cubicBezTo>
                      <a:pt x="46" y="38"/>
                      <a:pt x="45" y="37"/>
                      <a:pt x="46" y="37"/>
                    </a:cubicBezTo>
                    <a:cubicBezTo>
                      <a:pt x="48" y="37"/>
                      <a:pt x="47" y="41"/>
                      <a:pt x="48" y="40"/>
                    </a:cubicBezTo>
                    <a:cubicBezTo>
                      <a:pt x="49" y="39"/>
                      <a:pt x="50" y="37"/>
                      <a:pt x="49" y="36"/>
                    </a:cubicBezTo>
                    <a:cubicBezTo>
                      <a:pt x="49" y="36"/>
                      <a:pt x="47" y="33"/>
                      <a:pt x="48" y="33"/>
                    </a:cubicBezTo>
                    <a:cubicBezTo>
                      <a:pt x="48" y="32"/>
                      <a:pt x="49" y="30"/>
                      <a:pt x="49" y="32"/>
                    </a:cubicBezTo>
                    <a:cubicBezTo>
                      <a:pt x="49" y="35"/>
                      <a:pt x="50" y="36"/>
                      <a:pt x="51" y="36"/>
                    </a:cubicBezTo>
                    <a:cubicBezTo>
                      <a:pt x="52" y="35"/>
                      <a:pt x="55" y="32"/>
                      <a:pt x="57" y="31"/>
                    </a:cubicBezTo>
                    <a:cubicBezTo>
                      <a:pt x="59" y="31"/>
                      <a:pt x="61" y="31"/>
                      <a:pt x="60" y="31"/>
                    </a:cubicBezTo>
                    <a:cubicBezTo>
                      <a:pt x="60" y="32"/>
                      <a:pt x="58" y="33"/>
                      <a:pt x="59" y="32"/>
                    </a:cubicBezTo>
                    <a:cubicBezTo>
                      <a:pt x="61" y="32"/>
                      <a:pt x="65" y="31"/>
                      <a:pt x="64" y="31"/>
                    </a:cubicBezTo>
                    <a:cubicBezTo>
                      <a:pt x="63" y="31"/>
                      <a:pt x="61" y="31"/>
                      <a:pt x="63" y="30"/>
                    </a:cubicBezTo>
                    <a:cubicBezTo>
                      <a:pt x="64" y="30"/>
                      <a:pt x="67" y="29"/>
                      <a:pt x="67" y="28"/>
                    </a:cubicBezTo>
                    <a:cubicBezTo>
                      <a:pt x="67" y="26"/>
                      <a:pt x="64" y="26"/>
                      <a:pt x="63" y="25"/>
                    </a:cubicBezTo>
                    <a:cubicBezTo>
                      <a:pt x="63" y="24"/>
                      <a:pt x="63" y="24"/>
                      <a:pt x="61" y="25"/>
                    </a:cubicBezTo>
                    <a:cubicBezTo>
                      <a:pt x="60" y="25"/>
                      <a:pt x="60" y="24"/>
                      <a:pt x="58" y="24"/>
                    </a:cubicBezTo>
                    <a:cubicBezTo>
                      <a:pt x="57" y="23"/>
                      <a:pt x="58" y="24"/>
                      <a:pt x="55" y="24"/>
                    </a:cubicBezTo>
                    <a:cubicBezTo>
                      <a:pt x="53" y="24"/>
                      <a:pt x="52" y="24"/>
                      <a:pt x="53" y="23"/>
                    </a:cubicBezTo>
                    <a:cubicBezTo>
                      <a:pt x="54" y="23"/>
                      <a:pt x="56" y="21"/>
                      <a:pt x="55" y="21"/>
                    </a:cubicBezTo>
                    <a:cubicBezTo>
                      <a:pt x="53" y="21"/>
                      <a:pt x="52" y="22"/>
                      <a:pt x="53" y="21"/>
                    </a:cubicBezTo>
                    <a:cubicBezTo>
                      <a:pt x="54" y="20"/>
                      <a:pt x="55" y="20"/>
                      <a:pt x="54" y="19"/>
                    </a:cubicBezTo>
                    <a:cubicBezTo>
                      <a:pt x="53" y="18"/>
                      <a:pt x="51" y="18"/>
                      <a:pt x="51" y="18"/>
                    </a:cubicBezTo>
                    <a:cubicBezTo>
                      <a:pt x="50" y="18"/>
                      <a:pt x="50" y="18"/>
                      <a:pt x="51" y="17"/>
                    </a:cubicBezTo>
                    <a:cubicBezTo>
                      <a:pt x="52" y="16"/>
                      <a:pt x="53" y="16"/>
                      <a:pt x="52" y="15"/>
                    </a:cubicBezTo>
                    <a:cubicBezTo>
                      <a:pt x="50" y="14"/>
                      <a:pt x="50" y="13"/>
                      <a:pt x="48" y="13"/>
                    </a:cubicBezTo>
                    <a:cubicBezTo>
                      <a:pt x="45" y="13"/>
                      <a:pt x="43" y="14"/>
                      <a:pt x="45" y="14"/>
                    </a:cubicBezTo>
                    <a:cubicBezTo>
                      <a:pt x="47" y="15"/>
                      <a:pt x="50" y="18"/>
                      <a:pt x="49" y="18"/>
                    </a:cubicBezTo>
                    <a:cubicBezTo>
                      <a:pt x="47" y="18"/>
                      <a:pt x="47" y="18"/>
                      <a:pt x="46" y="17"/>
                    </a:cubicBezTo>
                    <a:cubicBezTo>
                      <a:pt x="44" y="16"/>
                      <a:pt x="43" y="16"/>
                      <a:pt x="43" y="15"/>
                    </a:cubicBezTo>
                    <a:cubicBezTo>
                      <a:pt x="43" y="13"/>
                      <a:pt x="44" y="12"/>
                      <a:pt x="42" y="12"/>
                    </a:cubicBezTo>
                    <a:cubicBezTo>
                      <a:pt x="40" y="12"/>
                      <a:pt x="35" y="12"/>
                      <a:pt x="34" y="11"/>
                    </a:cubicBezTo>
                    <a:cubicBezTo>
                      <a:pt x="33" y="9"/>
                      <a:pt x="30" y="5"/>
                      <a:pt x="27" y="3"/>
                    </a:cubicBezTo>
                    <a:cubicBezTo>
                      <a:pt x="24" y="2"/>
                      <a:pt x="22" y="1"/>
                      <a:pt x="18" y="1"/>
                    </a:cubicBezTo>
                    <a:cubicBezTo>
                      <a:pt x="14" y="0"/>
                      <a:pt x="13" y="1"/>
                      <a:pt x="14" y="1"/>
                    </a:cubicBezTo>
                    <a:cubicBezTo>
                      <a:pt x="15" y="2"/>
                      <a:pt x="20" y="3"/>
                      <a:pt x="20" y="3"/>
                    </a:cubicBezTo>
                    <a:cubicBezTo>
                      <a:pt x="20" y="4"/>
                      <a:pt x="20" y="4"/>
                      <a:pt x="19" y="4"/>
                    </a:cubicBezTo>
                    <a:cubicBezTo>
                      <a:pt x="17" y="4"/>
                      <a:pt x="15" y="4"/>
                      <a:pt x="14" y="4"/>
                    </a:cubicBezTo>
                    <a:cubicBezTo>
                      <a:pt x="13" y="4"/>
                      <a:pt x="17" y="5"/>
                      <a:pt x="15" y="5"/>
                    </a:cubicBezTo>
                    <a:cubicBezTo>
                      <a:pt x="14" y="5"/>
                      <a:pt x="12" y="5"/>
                      <a:pt x="11" y="5"/>
                    </a:cubicBezTo>
                    <a:cubicBezTo>
                      <a:pt x="9" y="5"/>
                      <a:pt x="8" y="5"/>
                      <a:pt x="8" y="6"/>
                    </a:cubicBezTo>
                    <a:cubicBezTo>
                      <a:pt x="8" y="7"/>
                      <a:pt x="7" y="7"/>
                      <a:pt x="9" y="7"/>
                    </a:cubicBezTo>
                    <a:cubicBezTo>
                      <a:pt x="10" y="7"/>
                      <a:pt x="11" y="9"/>
                      <a:pt x="13" y="9"/>
                    </a:cubicBezTo>
                    <a:cubicBezTo>
                      <a:pt x="15" y="9"/>
                      <a:pt x="12" y="9"/>
                      <a:pt x="12" y="10"/>
                    </a:cubicBezTo>
                    <a:cubicBezTo>
                      <a:pt x="13" y="10"/>
                      <a:pt x="14" y="12"/>
                      <a:pt x="13" y="11"/>
                    </a:cubicBezTo>
                    <a:cubicBezTo>
                      <a:pt x="11" y="11"/>
                      <a:pt x="8" y="10"/>
                      <a:pt x="8" y="10"/>
                    </a:cubicBezTo>
                    <a:cubicBezTo>
                      <a:pt x="7" y="10"/>
                      <a:pt x="3" y="9"/>
                      <a:pt x="4" y="9"/>
                    </a:cubicBezTo>
                    <a:cubicBezTo>
                      <a:pt x="5" y="10"/>
                      <a:pt x="8" y="11"/>
                      <a:pt x="7" y="11"/>
                    </a:cubicBezTo>
                    <a:cubicBezTo>
                      <a:pt x="6" y="11"/>
                      <a:pt x="4" y="11"/>
                      <a:pt x="5" y="12"/>
                    </a:cubicBezTo>
                    <a:cubicBezTo>
                      <a:pt x="6" y="13"/>
                      <a:pt x="9" y="14"/>
                      <a:pt x="6" y="14"/>
                    </a:cubicBezTo>
                    <a:cubicBezTo>
                      <a:pt x="4" y="14"/>
                      <a:pt x="1" y="15"/>
                      <a:pt x="2" y="15"/>
                    </a:cubicBezTo>
                    <a:cubicBezTo>
                      <a:pt x="2" y="15"/>
                      <a:pt x="3" y="15"/>
                      <a:pt x="4" y="16"/>
                    </a:cubicBezTo>
                    <a:cubicBezTo>
                      <a:pt x="6" y="16"/>
                      <a:pt x="8" y="17"/>
                      <a:pt x="10" y="16"/>
                    </a:cubicBezTo>
                    <a:cubicBezTo>
                      <a:pt x="12" y="16"/>
                      <a:pt x="15" y="16"/>
                      <a:pt x="14" y="16"/>
                    </a:cubicBezTo>
                    <a:cubicBezTo>
                      <a:pt x="13" y="16"/>
                      <a:pt x="11" y="17"/>
                      <a:pt x="12" y="18"/>
                    </a:cubicBezTo>
                    <a:cubicBezTo>
                      <a:pt x="13" y="18"/>
                      <a:pt x="13" y="19"/>
                      <a:pt x="13" y="19"/>
                    </a:cubicBezTo>
                    <a:cubicBezTo>
                      <a:pt x="12" y="19"/>
                      <a:pt x="9" y="19"/>
                      <a:pt x="7" y="18"/>
                    </a:cubicBezTo>
                    <a:cubicBezTo>
                      <a:pt x="5" y="18"/>
                      <a:pt x="3" y="18"/>
                      <a:pt x="2" y="18"/>
                    </a:cubicBezTo>
                    <a:cubicBezTo>
                      <a:pt x="1" y="17"/>
                      <a:pt x="0" y="17"/>
                      <a:pt x="1" y="18"/>
                    </a:cubicBezTo>
                    <a:cubicBezTo>
                      <a:pt x="2" y="19"/>
                      <a:pt x="3" y="23"/>
                      <a:pt x="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39"/>
              <p:cNvSpPr>
                <a:spLocks/>
              </p:cNvSpPr>
              <p:nvPr/>
            </p:nvSpPr>
            <p:spPr bwMode="auto">
              <a:xfrm>
                <a:off x="4867" y="978"/>
                <a:ext cx="242" cy="124"/>
              </a:xfrm>
              <a:custGeom>
                <a:avLst/>
                <a:gdLst>
                  <a:gd name="T0" fmla="*/ 7 w 176"/>
                  <a:gd name="T1" fmla="*/ 23 h 90"/>
                  <a:gd name="T2" fmla="*/ 14 w 176"/>
                  <a:gd name="T3" fmla="*/ 29 h 90"/>
                  <a:gd name="T4" fmla="*/ 31 w 176"/>
                  <a:gd name="T5" fmla="*/ 28 h 90"/>
                  <a:gd name="T6" fmla="*/ 34 w 176"/>
                  <a:gd name="T7" fmla="*/ 30 h 90"/>
                  <a:gd name="T8" fmla="*/ 36 w 176"/>
                  <a:gd name="T9" fmla="*/ 35 h 90"/>
                  <a:gd name="T10" fmla="*/ 57 w 176"/>
                  <a:gd name="T11" fmla="*/ 32 h 90"/>
                  <a:gd name="T12" fmla="*/ 73 w 176"/>
                  <a:gd name="T13" fmla="*/ 27 h 90"/>
                  <a:gd name="T14" fmla="*/ 76 w 176"/>
                  <a:gd name="T15" fmla="*/ 31 h 90"/>
                  <a:gd name="T16" fmla="*/ 61 w 176"/>
                  <a:gd name="T17" fmla="*/ 37 h 90"/>
                  <a:gd name="T18" fmla="*/ 67 w 176"/>
                  <a:gd name="T19" fmla="*/ 47 h 90"/>
                  <a:gd name="T20" fmla="*/ 34 w 176"/>
                  <a:gd name="T21" fmla="*/ 39 h 90"/>
                  <a:gd name="T22" fmla="*/ 32 w 176"/>
                  <a:gd name="T23" fmla="*/ 46 h 90"/>
                  <a:gd name="T24" fmla="*/ 59 w 176"/>
                  <a:gd name="T25" fmla="*/ 56 h 90"/>
                  <a:gd name="T26" fmla="*/ 45 w 176"/>
                  <a:gd name="T27" fmla="*/ 57 h 90"/>
                  <a:gd name="T28" fmla="*/ 26 w 176"/>
                  <a:gd name="T29" fmla="*/ 62 h 90"/>
                  <a:gd name="T30" fmla="*/ 38 w 176"/>
                  <a:gd name="T31" fmla="*/ 66 h 90"/>
                  <a:gd name="T32" fmla="*/ 40 w 176"/>
                  <a:gd name="T33" fmla="*/ 67 h 90"/>
                  <a:gd name="T34" fmla="*/ 43 w 176"/>
                  <a:gd name="T35" fmla="*/ 72 h 90"/>
                  <a:gd name="T36" fmla="*/ 47 w 176"/>
                  <a:gd name="T37" fmla="*/ 74 h 90"/>
                  <a:gd name="T38" fmla="*/ 28 w 176"/>
                  <a:gd name="T39" fmla="*/ 69 h 90"/>
                  <a:gd name="T40" fmla="*/ 30 w 176"/>
                  <a:gd name="T41" fmla="*/ 78 h 90"/>
                  <a:gd name="T42" fmla="*/ 19 w 176"/>
                  <a:gd name="T43" fmla="*/ 86 h 90"/>
                  <a:gd name="T44" fmla="*/ 30 w 176"/>
                  <a:gd name="T45" fmla="*/ 87 h 90"/>
                  <a:gd name="T46" fmla="*/ 41 w 176"/>
                  <a:gd name="T47" fmla="*/ 86 h 90"/>
                  <a:gd name="T48" fmla="*/ 49 w 176"/>
                  <a:gd name="T49" fmla="*/ 84 h 90"/>
                  <a:gd name="T50" fmla="*/ 58 w 176"/>
                  <a:gd name="T51" fmla="*/ 85 h 90"/>
                  <a:gd name="T52" fmla="*/ 75 w 176"/>
                  <a:gd name="T53" fmla="*/ 86 h 90"/>
                  <a:gd name="T54" fmla="*/ 71 w 176"/>
                  <a:gd name="T55" fmla="*/ 81 h 90"/>
                  <a:gd name="T56" fmla="*/ 62 w 176"/>
                  <a:gd name="T57" fmla="*/ 77 h 90"/>
                  <a:gd name="T58" fmla="*/ 67 w 176"/>
                  <a:gd name="T59" fmla="*/ 76 h 90"/>
                  <a:gd name="T60" fmla="*/ 92 w 176"/>
                  <a:gd name="T61" fmla="*/ 67 h 90"/>
                  <a:gd name="T62" fmla="*/ 98 w 176"/>
                  <a:gd name="T63" fmla="*/ 59 h 90"/>
                  <a:gd name="T64" fmla="*/ 81 w 176"/>
                  <a:gd name="T65" fmla="*/ 55 h 90"/>
                  <a:gd name="T66" fmla="*/ 82 w 176"/>
                  <a:gd name="T67" fmla="*/ 54 h 90"/>
                  <a:gd name="T68" fmla="*/ 90 w 176"/>
                  <a:gd name="T69" fmla="*/ 50 h 90"/>
                  <a:gd name="T70" fmla="*/ 106 w 176"/>
                  <a:gd name="T71" fmla="*/ 48 h 90"/>
                  <a:gd name="T72" fmla="*/ 113 w 176"/>
                  <a:gd name="T73" fmla="*/ 46 h 90"/>
                  <a:gd name="T74" fmla="*/ 112 w 176"/>
                  <a:gd name="T75" fmla="*/ 40 h 90"/>
                  <a:gd name="T76" fmla="*/ 126 w 176"/>
                  <a:gd name="T77" fmla="*/ 37 h 90"/>
                  <a:gd name="T78" fmla="*/ 124 w 176"/>
                  <a:gd name="T79" fmla="*/ 27 h 90"/>
                  <a:gd name="T80" fmla="*/ 135 w 176"/>
                  <a:gd name="T81" fmla="*/ 21 h 90"/>
                  <a:gd name="T82" fmla="*/ 176 w 176"/>
                  <a:gd name="T83" fmla="*/ 12 h 90"/>
                  <a:gd name="T84" fmla="*/ 162 w 176"/>
                  <a:gd name="T85" fmla="*/ 6 h 90"/>
                  <a:gd name="T86" fmla="*/ 151 w 176"/>
                  <a:gd name="T87" fmla="*/ 4 h 90"/>
                  <a:gd name="T88" fmla="*/ 133 w 176"/>
                  <a:gd name="T89" fmla="*/ 2 h 90"/>
                  <a:gd name="T90" fmla="*/ 119 w 176"/>
                  <a:gd name="T91" fmla="*/ 3 h 90"/>
                  <a:gd name="T92" fmla="*/ 103 w 176"/>
                  <a:gd name="T93" fmla="*/ 4 h 90"/>
                  <a:gd name="T94" fmla="*/ 89 w 176"/>
                  <a:gd name="T95" fmla="*/ 10 h 90"/>
                  <a:gd name="T96" fmla="*/ 67 w 176"/>
                  <a:gd name="T97" fmla="*/ 3 h 90"/>
                  <a:gd name="T98" fmla="*/ 61 w 176"/>
                  <a:gd name="T99" fmla="*/ 4 h 90"/>
                  <a:gd name="T100" fmla="*/ 59 w 176"/>
                  <a:gd name="T101" fmla="*/ 9 h 90"/>
                  <a:gd name="T102" fmla="*/ 63 w 176"/>
                  <a:gd name="T103" fmla="*/ 16 h 90"/>
                  <a:gd name="T104" fmla="*/ 45 w 176"/>
                  <a:gd name="T105" fmla="*/ 11 h 90"/>
                  <a:gd name="T106" fmla="*/ 36 w 176"/>
                  <a:gd name="T107" fmla="*/ 14 h 90"/>
                  <a:gd name="T108" fmla="*/ 31 w 176"/>
                  <a:gd name="T109" fmla="*/ 15 h 90"/>
                  <a:gd name="T110" fmla="*/ 13 w 176"/>
                  <a:gd name="T111" fmla="*/ 18 h 90"/>
                  <a:gd name="T112" fmla="*/ 5 w 176"/>
                  <a:gd name="T113"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90">
                    <a:moveTo>
                      <a:pt x="5" y="21"/>
                    </a:moveTo>
                    <a:cubicBezTo>
                      <a:pt x="7" y="21"/>
                      <a:pt x="9" y="20"/>
                      <a:pt x="11" y="21"/>
                    </a:cubicBezTo>
                    <a:cubicBezTo>
                      <a:pt x="12" y="21"/>
                      <a:pt x="11" y="22"/>
                      <a:pt x="9" y="22"/>
                    </a:cubicBezTo>
                    <a:cubicBezTo>
                      <a:pt x="8" y="22"/>
                      <a:pt x="5" y="24"/>
                      <a:pt x="7" y="23"/>
                    </a:cubicBezTo>
                    <a:cubicBezTo>
                      <a:pt x="10" y="23"/>
                      <a:pt x="17" y="23"/>
                      <a:pt x="20" y="22"/>
                    </a:cubicBezTo>
                    <a:cubicBezTo>
                      <a:pt x="23" y="22"/>
                      <a:pt x="18" y="23"/>
                      <a:pt x="16" y="23"/>
                    </a:cubicBezTo>
                    <a:cubicBezTo>
                      <a:pt x="13" y="24"/>
                      <a:pt x="9" y="26"/>
                      <a:pt x="10" y="27"/>
                    </a:cubicBezTo>
                    <a:cubicBezTo>
                      <a:pt x="10" y="28"/>
                      <a:pt x="11" y="29"/>
                      <a:pt x="14" y="29"/>
                    </a:cubicBezTo>
                    <a:cubicBezTo>
                      <a:pt x="17" y="29"/>
                      <a:pt x="22" y="29"/>
                      <a:pt x="24" y="29"/>
                    </a:cubicBezTo>
                    <a:cubicBezTo>
                      <a:pt x="27" y="28"/>
                      <a:pt x="33" y="25"/>
                      <a:pt x="36" y="25"/>
                    </a:cubicBezTo>
                    <a:cubicBezTo>
                      <a:pt x="39" y="25"/>
                      <a:pt x="41" y="25"/>
                      <a:pt x="39" y="26"/>
                    </a:cubicBezTo>
                    <a:cubicBezTo>
                      <a:pt x="37" y="27"/>
                      <a:pt x="34" y="28"/>
                      <a:pt x="31" y="28"/>
                    </a:cubicBezTo>
                    <a:cubicBezTo>
                      <a:pt x="28" y="29"/>
                      <a:pt x="19" y="30"/>
                      <a:pt x="16" y="30"/>
                    </a:cubicBezTo>
                    <a:cubicBezTo>
                      <a:pt x="14" y="30"/>
                      <a:pt x="16" y="31"/>
                      <a:pt x="19" y="32"/>
                    </a:cubicBezTo>
                    <a:cubicBezTo>
                      <a:pt x="21" y="32"/>
                      <a:pt x="22" y="35"/>
                      <a:pt x="25" y="34"/>
                    </a:cubicBezTo>
                    <a:cubicBezTo>
                      <a:pt x="28" y="33"/>
                      <a:pt x="31" y="30"/>
                      <a:pt x="34" y="30"/>
                    </a:cubicBezTo>
                    <a:cubicBezTo>
                      <a:pt x="36" y="29"/>
                      <a:pt x="49" y="27"/>
                      <a:pt x="51" y="27"/>
                    </a:cubicBezTo>
                    <a:cubicBezTo>
                      <a:pt x="54" y="27"/>
                      <a:pt x="39" y="29"/>
                      <a:pt x="36" y="30"/>
                    </a:cubicBezTo>
                    <a:cubicBezTo>
                      <a:pt x="32" y="32"/>
                      <a:pt x="28" y="34"/>
                      <a:pt x="31" y="35"/>
                    </a:cubicBezTo>
                    <a:cubicBezTo>
                      <a:pt x="33" y="35"/>
                      <a:pt x="32" y="35"/>
                      <a:pt x="36" y="35"/>
                    </a:cubicBezTo>
                    <a:cubicBezTo>
                      <a:pt x="41" y="36"/>
                      <a:pt x="43" y="36"/>
                      <a:pt x="45" y="34"/>
                    </a:cubicBezTo>
                    <a:cubicBezTo>
                      <a:pt x="47" y="33"/>
                      <a:pt x="46" y="32"/>
                      <a:pt x="48" y="32"/>
                    </a:cubicBezTo>
                    <a:cubicBezTo>
                      <a:pt x="51" y="32"/>
                      <a:pt x="45" y="33"/>
                      <a:pt x="51" y="32"/>
                    </a:cubicBezTo>
                    <a:cubicBezTo>
                      <a:pt x="56" y="32"/>
                      <a:pt x="59" y="31"/>
                      <a:pt x="57" y="32"/>
                    </a:cubicBezTo>
                    <a:cubicBezTo>
                      <a:pt x="55" y="33"/>
                      <a:pt x="47" y="35"/>
                      <a:pt x="51" y="35"/>
                    </a:cubicBezTo>
                    <a:cubicBezTo>
                      <a:pt x="54" y="35"/>
                      <a:pt x="64" y="35"/>
                      <a:pt x="66" y="33"/>
                    </a:cubicBezTo>
                    <a:cubicBezTo>
                      <a:pt x="69" y="31"/>
                      <a:pt x="72" y="30"/>
                      <a:pt x="72" y="28"/>
                    </a:cubicBezTo>
                    <a:cubicBezTo>
                      <a:pt x="71" y="27"/>
                      <a:pt x="72" y="27"/>
                      <a:pt x="73" y="27"/>
                    </a:cubicBezTo>
                    <a:cubicBezTo>
                      <a:pt x="75" y="27"/>
                      <a:pt x="75" y="26"/>
                      <a:pt x="78" y="25"/>
                    </a:cubicBezTo>
                    <a:cubicBezTo>
                      <a:pt x="80" y="23"/>
                      <a:pt x="86" y="22"/>
                      <a:pt x="84" y="23"/>
                    </a:cubicBezTo>
                    <a:cubicBezTo>
                      <a:pt x="81" y="24"/>
                      <a:pt x="79" y="26"/>
                      <a:pt x="77" y="28"/>
                    </a:cubicBezTo>
                    <a:cubicBezTo>
                      <a:pt x="75" y="30"/>
                      <a:pt x="72" y="31"/>
                      <a:pt x="76" y="31"/>
                    </a:cubicBezTo>
                    <a:cubicBezTo>
                      <a:pt x="79" y="31"/>
                      <a:pt x="90" y="31"/>
                      <a:pt x="86" y="31"/>
                    </a:cubicBezTo>
                    <a:cubicBezTo>
                      <a:pt x="82" y="32"/>
                      <a:pt x="66" y="34"/>
                      <a:pt x="70" y="34"/>
                    </a:cubicBezTo>
                    <a:cubicBezTo>
                      <a:pt x="74" y="34"/>
                      <a:pt x="81" y="35"/>
                      <a:pt x="78" y="35"/>
                    </a:cubicBezTo>
                    <a:cubicBezTo>
                      <a:pt x="75" y="36"/>
                      <a:pt x="64" y="37"/>
                      <a:pt x="61" y="37"/>
                    </a:cubicBezTo>
                    <a:cubicBezTo>
                      <a:pt x="58" y="37"/>
                      <a:pt x="48" y="38"/>
                      <a:pt x="50" y="39"/>
                    </a:cubicBezTo>
                    <a:cubicBezTo>
                      <a:pt x="53" y="40"/>
                      <a:pt x="59" y="43"/>
                      <a:pt x="59" y="44"/>
                    </a:cubicBezTo>
                    <a:cubicBezTo>
                      <a:pt x="58" y="45"/>
                      <a:pt x="59" y="47"/>
                      <a:pt x="60" y="47"/>
                    </a:cubicBezTo>
                    <a:cubicBezTo>
                      <a:pt x="62" y="47"/>
                      <a:pt x="68" y="47"/>
                      <a:pt x="67" y="47"/>
                    </a:cubicBezTo>
                    <a:cubicBezTo>
                      <a:pt x="65" y="47"/>
                      <a:pt x="60" y="49"/>
                      <a:pt x="58" y="48"/>
                    </a:cubicBezTo>
                    <a:cubicBezTo>
                      <a:pt x="57" y="47"/>
                      <a:pt x="54" y="45"/>
                      <a:pt x="52" y="44"/>
                    </a:cubicBezTo>
                    <a:cubicBezTo>
                      <a:pt x="50" y="43"/>
                      <a:pt x="48" y="40"/>
                      <a:pt x="45" y="40"/>
                    </a:cubicBezTo>
                    <a:cubicBezTo>
                      <a:pt x="43" y="39"/>
                      <a:pt x="36" y="39"/>
                      <a:pt x="34" y="39"/>
                    </a:cubicBezTo>
                    <a:cubicBezTo>
                      <a:pt x="32" y="38"/>
                      <a:pt x="31" y="38"/>
                      <a:pt x="31" y="39"/>
                    </a:cubicBezTo>
                    <a:cubicBezTo>
                      <a:pt x="31" y="41"/>
                      <a:pt x="27" y="42"/>
                      <a:pt x="32" y="42"/>
                    </a:cubicBezTo>
                    <a:cubicBezTo>
                      <a:pt x="36" y="42"/>
                      <a:pt x="39" y="43"/>
                      <a:pt x="36" y="43"/>
                    </a:cubicBezTo>
                    <a:cubicBezTo>
                      <a:pt x="32" y="43"/>
                      <a:pt x="28" y="46"/>
                      <a:pt x="32" y="46"/>
                    </a:cubicBezTo>
                    <a:cubicBezTo>
                      <a:pt x="36" y="46"/>
                      <a:pt x="38" y="47"/>
                      <a:pt x="40" y="48"/>
                    </a:cubicBezTo>
                    <a:cubicBezTo>
                      <a:pt x="41" y="50"/>
                      <a:pt x="43" y="52"/>
                      <a:pt x="46" y="54"/>
                    </a:cubicBezTo>
                    <a:cubicBezTo>
                      <a:pt x="49" y="55"/>
                      <a:pt x="51" y="57"/>
                      <a:pt x="53" y="56"/>
                    </a:cubicBezTo>
                    <a:cubicBezTo>
                      <a:pt x="56" y="56"/>
                      <a:pt x="60" y="55"/>
                      <a:pt x="59" y="56"/>
                    </a:cubicBezTo>
                    <a:cubicBezTo>
                      <a:pt x="58" y="56"/>
                      <a:pt x="59" y="58"/>
                      <a:pt x="56" y="58"/>
                    </a:cubicBezTo>
                    <a:cubicBezTo>
                      <a:pt x="53" y="58"/>
                      <a:pt x="49" y="57"/>
                      <a:pt x="51" y="58"/>
                    </a:cubicBezTo>
                    <a:cubicBezTo>
                      <a:pt x="53" y="59"/>
                      <a:pt x="58" y="62"/>
                      <a:pt x="54" y="60"/>
                    </a:cubicBezTo>
                    <a:cubicBezTo>
                      <a:pt x="50" y="59"/>
                      <a:pt x="49" y="58"/>
                      <a:pt x="45" y="57"/>
                    </a:cubicBezTo>
                    <a:cubicBezTo>
                      <a:pt x="42" y="57"/>
                      <a:pt x="38" y="56"/>
                      <a:pt x="37" y="57"/>
                    </a:cubicBezTo>
                    <a:cubicBezTo>
                      <a:pt x="36" y="57"/>
                      <a:pt x="34" y="59"/>
                      <a:pt x="32" y="59"/>
                    </a:cubicBezTo>
                    <a:cubicBezTo>
                      <a:pt x="30" y="59"/>
                      <a:pt x="30" y="59"/>
                      <a:pt x="29" y="60"/>
                    </a:cubicBezTo>
                    <a:cubicBezTo>
                      <a:pt x="29" y="62"/>
                      <a:pt x="28" y="62"/>
                      <a:pt x="26" y="62"/>
                    </a:cubicBezTo>
                    <a:cubicBezTo>
                      <a:pt x="25" y="63"/>
                      <a:pt x="26" y="65"/>
                      <a:pt x="27" y="66"/>
                    </a:cubicBezTo>
                    <a:cubicBezTo>
                      <a:pt x="29" y="66"/>
                      <a:pt x="30" y="66"/>
                      <a:pt x="31" y="65"/>
                    </a:cubicBezTo>
                    <a:cubicBezTo>
                      <a:pt x="33" y="65"/>
                      <a:pt x="31" y="67"/>
                      <a:pt x="33" y="67"/>
                    </a:cubicBezTo>
                    <a:cubicBezTo>
                      <a:pt x="36" y="67"/>
                      <a:pt x="36" y="67"/>
                      <a:pt x="38" y="66"/>
                    </a:cubicBezTo>
                    <a:cubicBezTo>
                      <a:pt x="40" y="65"/>
                      <a:pt x="41" y="60"/>
                      <a:pt x="41" y="62"/>
                    </a:cubicBezTo>
                    <a:cubicBezTo>
                      <a:pt x="41" y="63"/>
                      <a:pt x="40" y="64"/>
                      <a:pt x="42" y="64"/>
                    </a:cubicBezTo>
                    <a:cubicBezTo>
                      <a:pt x="43" y="64"/>
                      <a:pt x="40" y="65"/>
                      <a:pt x="41" y="65"/>
                    </a:cubicBezTo>
                    <a:cubicBezTo>
                      <a:pt x="43" y="65"/>
                      <a:pt x="38" y="67"/>
                      <a:pt x="40" y="67"/>
                    </a:cubicBezTo>
                    <a:cubicBezTo>
                      <a:pt x="42" y="67"/>
                      <a:pt x="33" y="69"/>
                      <a:pt x="36" y="69"/>
                    </a:cubicBezTo>
                    <a:cubicBezTo>
                      <a:pt x="40" y="69"/>
                      <a:pt x="43" y="68"/>
                      <a:pt x="41" y="70"/>
                    </a:cubicBezTo>
                    <a:cubicBezTo>
                      <a:pt x="38" y="71"/>
                      <a:pt x="36" y="74"/>
                      <a:pt x="38" y="73"/>
                    </a:cubicBezTo>
                    <a:cubicBezTo>
                      <a:pt x="40" y="73"/>
                      <a:pt x="44" y="72"/>
                      <a:pt x="43" y="72"/>
                    </a:cubicBezTo>
                    <a:cubicBezTo>
                      <a:pt x="42" y="73"/>
                      <a:pt x="41" y="73"/>
                      <a:pt x="44" y="73"/>
                    </a:cubicBezTo>
                    <a:cubicBezTo>
                      <a:pt x="47" y="73"/>
                      <a:pt x="49" y="72"/>
                      <a:pt x="51" y="69"/>
                    </a:cubicBezTo>
                    <a:cubicBezTo>
                      <a:pt x="53" y="67"/>
                      <a:pt x="56" y="66"/>
                      <a:pt x="54" y="69"/>
                    </a:cubicBezTo>
                    <a:cubicBezTo>
                      <a:pt x="52" y="71"/>
                      <a:pt x="49" y="73"/>
                      <a:pt x="47" y="74"/>
                    </a:cubicBezTo>
                    <a:cubicBezTo>
                      <a:pt x="46" y="76"/>
                      <a:pt x="45" y="75"/>
                      <a:pt x="43" y="76"/>
                    </a:cubicBezTo>
                    <a:cubicBezTo>
                      <a:pt x="41" y="76"/>
                      <a:pt x="39" y="77"/>
                      <a:pt x="37" y="75"/>
                    </a:cubicBezTo>
                    <a:cubicBezTo>
                      <a:pt x="35" y="74"/>
                      <a:pt x="35" y="74"/>
                      <a:pt x="34" y="73"/>
                    </a:cubicBezTo>
                    <a:cubicBezTo>
                      <a:pt x="33" y="71"/>
                      <a:pt x="31" y="69"/>
                      <a:pt x="28" y="69"/>
                    </a:cubicBezTo>
                    <a:cubicBezTo>
                      <a:pt x="25" y="69"/>
                      <a:pt x="19" y="69"/>
                      <a:pt x="22" y="71"/>
                    </a:cubicBezTo>
                    <a:cubicBezTo>
                      <a:pt x="24" y="74"/>
                      <a:pt x="22" y="74"/>
                      <a:pt x="26" y="75"/>
                    </a:cubicBezTo>
                    <a:cubicBezTo>
                      <a:pt x="30" y="75"/>
                      <a:pt x="25" y="76"/>
                      <a:pt x="27" y="76"/>
                    </a:cubicBezTo>
                    <a:cubicBezTo>
                      <a:pt x="28" y="77"/>
                      <a:pt x="31" y="78"/>
                      <a:pt x="30" y="78"/>
                    </a:cubicBezTo>
                    <a:cubicBezTo>
                      <a:pt x="28" y="78"/>
                      <a:pt x="22" y="78"/>
                      <a:pt x="21" y="79"/>
                    </a:cubicBezTo>
                    <a:cubicBezTo>
                      <a:pt x="19" y="79"/>
                      <a:pt x="14" y="80"/>
                      <a:pt x="14" y="82"/>
                    </a:cubicBezTo>
                    <a:cubicBezTo>
                      <a:pt x="14" y="84"/>
                      <a:pt x="14" y="86"/>
                      <a:pt x="15" y="86"/>
                    </a:cubicBezTo>
                    <a:cubicBezTo>
                      <a:pt x="17" y="86"/>
                      <a:pt x="18" y="88"/>
                      <a:pt x="19" y="86"/>
                    </a:cubicBezTo>
                    <a:cubicBezTo>
                      <a:pt x="20" y="85"/>
                      <a:pt x="19" y="83"/>
                      <a:pt x="20" y="84"/>
                    </a:cubicBezTo>
                    <a:cubicBezTo>
                      <a:pt x="21" y="85"/>
                      <a:pt x="19" y="87"/>
                      <a:pt x="22" y="87"/>
                    </a:cubicBezTo>
                    <a:cubicBezTo>
                      <a:pt x="24" y="87"/>
                      <a:pt x="24" y="87"/>
                      <a:pt x="27" y="87"/>
                    </a:cubicBezTo>
                    <a:cubicBezTo>
                      <a:pt x="29" y="88"/>
                      <a:pt x="30" y="88"/>
                      <a:pt x="30" y="87"/>
                    </a:cubicBezTo>
                    <a:cubicBezTo>
                      <a:pt x="31" y="86"/>
                      <a:pt x="32" y="84"/>
                      <a:pt x="32" y="86"/>
                    </a:cubicBezTo>
                    <a:cubicBezTo>
                      <a:pt x="33" y="87"/>
                      <a:pt x="29" y="87"/>
                      <a:pt x="34" y="88"/>
                    </a:cubicBezTo>
                    <a:cubicBezTo>
                      <a:pt x="38" y="88"/>
                      <a:pt x="44" y="89"/>
                      <a:pt x="42" y="88"/>
                    </a:cubicBezTo>
                    <a:cubicBezTo>
                      <a:pt x="41" y="86"/>
                      <a:pt x="38" y="85"/>
                      <a:pt x="41" y="86"/>
                    </a:cubicBezTo>
                    <a:cubicBezTo>
                      <a:pt x="43" y="86"/>
                      <a:pt x="43" y="88"/>
                      <a:pt x="44" y="87"/>
                    </a:cubicBezTo>
                    <a:cubicBezTo>
                      <a:pt x="44" y="86"/>
                      <a:pt x="44" y="85"/>
                      <a:pt x="45" y="85"/>
                    </a:cubicBezTo>
                    <a:cubicBezTo>
                      <a:pt x="46" y="86"/>
                      <a:pt x="48" y="88"/>
                      <a:pt x="49" y="87"/>
                    </a:cubicBezTo>
                    <a:cubicBezTo>
                      <a:pt x="49" y="87"/>
                      <a:pt x="47" y="84"/>
                      <a:pt x="49" y="84"/>
                    </a:cubicBezTo>
                    <a:cubicBezTo>
                      <a:pt x="51" y="85"/>
                      <a:pt x="51" y="86"/>
                      <a:pt x="53" y="86"/>
                    </a:cubicBezTo>
                    <a:cubicBezTo>
                      <a:pt x="55" y="86"/>
                      <a:pt x="57" y="87"/>
                      <a:pt x="55" y="85"/>
                    </a:cubicBezTo>
                    <a:cubicBezTo>
                      <a:pt x="53" y="84"/>
                      <a:pt x="53" y="83"/>
                      <a:pt x="55" y="84"/>
                    </a:cubicBezTo>
                    <a:cubicBezTo>
                      <a:pt x="57" y="84"/>
                      <a:pt x="54" y="84"/>
                      <a:pt x="58" y="85"/>
                    </a:cubicBezTo>
                    <a:cubicBezTo>
                      <a:pt x="61" y="86"/>
                      <a:pt x="63" y="85"/>
                      <a:pt x="63" y="86"/>
                    </a:cubicBezTo>
                    <a:cubicBezTo>
                      <a:pt x="63" y="88"/>
                      <a:pt x="59" y="90"/>
                      <a:pt x="60" y="90"/>
                    </a:cubicBezTo>
                    <a:cubicBezTo>
                      <a:pt x="62" y="90"/>
                      <a:pt x="67" y="89"/>
                      <a:pt x="70" y="88"/>
                    </a:cubicBezTo>
                    <a:cubicBezTo>
                      <a:pt x="72" y="87"/>
                      <a:pt x="73" y="86"/>
                      <a:pt x="75" y="86"/>
                    </a:cubicBezTo>
                    <a:cubicBezTo>
                      <a:pt x="78" y="85"/>
                      <a:pt x="80" y="84"/>
                      <a:pt x="80" y="83"/>
                    </a:cubicBezTo>
                    <a:cubicBezTo>
                      <a:pt x="80" y="81"/>
                      <a:pt x="79" y="80"/>
                      <a:pt x="78" y="80"/>
                    </a:cubicBezTo>
                    <a:cubicBezTo>
                      <a:pt x="77" y="81"/>
                      <a:pt x="76" y="81"/>
                      <a:pt x="75" y="81"/>
                    </a:cubicBezTo>
                    <a:cubicBezTo>
                      <a:pt x="73" y="81"/>
                      <a:pt x="70" y="81"/>
                      <a:pt x="71" y="81"/>
                    </a:cubicBezTo>
                    <a:cubicBezTo>
                      <a:pt x="72" y="80"/>
                      <a:pt x="74" y="78"/>
                      <a:pt x="73" y="78"/>
                    </a:cubicBezTo>
                    <a:cubicBezTo>
                      <a:pt x="71" y="78"/>
                      <a:pt x="70" y="78"/>
                      <a:pt x="69" y="78"/>
                    </a:cubicBezTo>
                    <a:cubicBezTo>
                      <a:pt x="67" y="78"/>
                      <a:pt x="66" y="79"/>
                      <a:pt x="65" y="78"/>
                    </a:cubicBezTo>
                    <a:cubicBezTo>
                      <a:pt x="64" y="76"/>
                      <a:pt x="63" y="77"/>
                      <a:pt x="62" y="77"/>
                    </a:cubicBezTo>
                    <a:cubicBezTo>
                      <a:pt x="61" y="77"/>
                      <a:pt x="55" y="77"/>
                      <a:pt x="56" y="77"/>
                    </a:cubicBezTo>
                    <a:cubicBezTo>
                      <a:pt x="57" y="77"/>
                      <a:pt x="60" y="77"/>
                      <a:pt x="59" y="76"/>
                    </a:cubicBezTo>
                    <a:cubicBezTo>
                      <a:pt x="58" y="74"/>
                      <a:pt x="57" y="73"/>
                      <a:pt x="58" y="73"/>
                    </a:cubicBezTo>
                    <a:cubicBezTo>
                      <a:pt x="59" y="74"/>
                      <a:pt x="62" y="76"/>
                      <a:pt x="67" y="76"/>
                    </a:cubicBezTo>
                    <a:cubicBezTo>
                      <a:pt x="72" y="76"/>
                      <a:pt x="75" y="77"/>
                      <a:pt x="77" y="75"/>
                    </a:cubicBezTo>
                    <a:cubicBezTo>
                      <a:pt x="79" y="73"/>
                      <a:pt x="80" y="72"/>
                      <a:pt x="78" y="71"/>
                    </a:cubicBezTo>
                    <a:cubicBezTo>
                      <a:pt x="77" y="70"/>
                      <a:pt x="77" y="69"/>
                      <a:pt x="79" y="69"/>
                    </a:cubicBezTo>
                    <a:cubicBezTo>
                      <a:pt x="81" y="68"/>
                      <a:pt x="95" y="68"/>
                      <a:pt x="92" y="67"/>
                    </a:cubicBezTo>
                    <a:cubicBezTo>
                      <a:pt x="88" y="66"/>
                      <a:pt x="85" y="65"/>
                      <a:pt x="87" y="65"/>
                    </a:cubicBezTo>
                    <a:cubicBezTo>
                      <a:pt x="89" y="65"/>
                      <a:pt x="96" y="64"/>
                      <a:pt x="94" y="63"/>
                    </a:cubicBezTo>
                    <a:cubicBezTo>
                      <a:pt x="92" y="62"/>
                      <a:pt x="86" y="61"/>
                      <a:pt x="88" y="61"/>
                    </a:cubicBezTo>
                    <a:cubicBezTo>
                      <a:pt x="90" y="60"/>
                      <a:pt x="100" y="60"/>
                      <a:pt x="98" y="59"/>
                    </a:cubicBezTo>
                    <a:cubicBezTo>
                      <a:pt x="96" y="57"/>
                      <a:pt x="95" y="57"/>
                      <a:pt x="94" y="57"/>
                    </a:cubicBezTo>
                    <a:cubicBezTo>
                      <a:pt x="92" y="57"/>
                      <a:pt x="87" y="57"/>
                      <a:pt x="89" y="56"/>
                    </a:cubicBezTo>
                    <a:cubicBezTo>
                      <a:pt x="90" y="56"/>
                      <a:pt x="92" y="55"/>
                      <a:pt x="90" y="55"/>
                    </a:cubicBezTo>
                    <a:cubicBezTo>
                      <a:pt x="89" y="55"/>
                      <a:pt x="82" y="55"/>
                      <a:pt x="81" y="55"/>
                    </a:cubicBezTo>
                    <a:cubicBezTo>
                      <a:pt x="80" y="55"/>
                      <a:pt x="75" y="59"/>
                      <a:pt x="77" y="58"/>
                    </a:cubicBezTo>
                    <a:cubicBezTo>
                      <a:pt x="78" y="57"/>
                      <a:pt x="81" y="55"/>
                      <a:pt x="79" y="55"/>
                    </a:cubicBezTo>
                    <a:cubicBezTo>
                      <a:pt x="77" y="54"/>
                      <a:pt x="73" y="54"/>
                      <a:pt x="74" y="54"/>
                    </a:cubicBezTo>
                    <a:cubicBezTo>
                      <a:pt x="75" y="54"/>
                      <a:pt x="81" y="54"/>
                      <a:pt x="82" y="54"/>
                    </a:cubicBezTo>
                    <a:cubicBezTo>
                      <a:pt x="81" y="54"/>
                      <a:pt x="77" y="52"/>
                      <a:pt x="79" y="52"/>
                    </a:cubicBezTo>
                    <a:cubicBezTo>
                      <a:pt x="81" y="52"/>
                      <a:pt x="86" y="53"/>
                      <a:pt x="84" y="52"/>
                    </a:cubicBezTo>
                    <a:cubicBezTo>
                      <a:pt x="82" y="52"/>
                      <a:pt x="78" y="51"/>
                      <a:pt x="81" y="51"/>
                    </a:cubicBezTo>
                    <a:cubicBezTo>
                      <a:pt x="84" y="50"/>
                      <a:pt x="90" y="51"/>
                      <a:pt x="90" y="50"/>
                    </a:cubicBezTo>
                    <a:cubicBezTo>
                      <a:pt x="89" y="50"/>
                      <a:pt x="84" y="48"/>
                      <a:pt x="87" y="48"/>
                    </a:cubicBezTo>
                    <a:cubicBezTo>
                      <a:pt x="89" y="49"/>
                      <a:pt x="90" y="51"/>
                      <a:pt x="94" y="51"/>
                    </a:cubicBezTo>
                    <a:cubicBezTo>
                      <a:pt x="98" y="51"/>
                      <a:pt x="97" y="50"/>
                      <a:pt x="100" y="50"/>
                    </a:cubicBezTo>
                    <a:cubicBezTo>
                      <a:pt x="103" y="49"/>
                      <a:pt x="108" y="49"/>
                      <a:pt x="106" y="48"/>
                    </a:cubicBezTo>
                    <a:cubicBezTo>
                      <a:pt x="104" y="47"/>
                      <a:pt x="95" y="45"/>
                      <a:pt x="97" y="44"/>
                    </a:cubicBezTo>
                    <a:cubicBezTo>
                      <a:pt x="100" y="44"/>
                      <a:pt x="98" y="43"/>
                      <a:pt x="101" y="44"/>
                    </a:cubicBezTo>
                    <a:cubicBezTo>
                      <a:pt x="105" y="44"/>
                      <a:pt x="107" y="44"/>
                      <a:pt x="108" y="45"/>
                    </a:cubicBezTo>
                    <a:cubicBezTo>
                      <a:pt x="109" y="46"/>
                      <a:pt x="110" y="47"/>
                      <a:pt x="113" y="46"/>
                    </a:cubicBezTo>
                    <a:cubicBezTo>
                      <a:pt x="116" y="45"/>
                      <a:pt x="119" y="44"/>
                      <a:pt x="120" y="43"/>
                    </a:cubicBezTo>
                    <a:cubicBezTo>
                      <a:pt x="121" y="42"/>
                      <a:pt x="122" y="40"/>
                      <a:pt x="121" y="40"/>
                    </a:cubicBezTo>
                    <a:cubicBezTo>
                      <a:pt x="120" y="41"/>
                      <a:pt x="112" y="43"/>
                      <a:pt x="112" y="42"/>
                    </a:cubicBezTo>
                    <a:cubicBezTo>
                      <a:pt x="111" y="41"/>
                      <a:pt x="111" y="39"/>
                      <a:pt x="112" y="40"/>
                    </a:cubicBezTo>
                    <a:cubicBezTo>
                      <a:pt x="113" y="40"/>
                      <a:pt x="113" y="42"/>
                      <a:pt x="116" y="41"/>
                    </a:cubicBezTo>
                    <a:cubicBezTo>
                      <a:pt x="119" y="40"/>
                      <a:pt x="124" y="39"/>
                      <a:pt x="124" y="39"/>
                    </a:cubicBezTo>
                    <a:cubicBezTo>
                      <a:pt x="124" y="39"/>
                      <a:pt x="119" y="35"/>
                      <a:pt x="121" y="35"/>
                    </a:cubicBezTo>
                    <a:cubicBezTo>
                      <a:pt x="123" y="36"/>
                      <a:pt x="123" y="38"/>
                      <a:pt x="126" y="37"/>
                    </a:cubicBezTo>
                    <a:cubicBezTo>
                      <a:pt x="130" y="36"/>
                      <a:pt x="130" y="34"/>
                      <a:pt x="133" y="33"/>
                    </a:cubicBezTo>
                    <a:cubicBezTo>
                      <a:pt x="137" y="32"/>
                      <a:pt x="145" y="27"/>
                      <a:pt x="149" y="26"/>
                    </a:cubicBezTo>
                    <a:cubicBezTo>
                      <a:pt x="152" y="25"/>
                      <a:pt x="157" y="22"/>
                      <a:pt x="156" y="22"/>
                    </a:cubicBezTo>
                    <a:cubicBezTo>
                      <a:pt x="154" y="22"/>
                      <a:pt x="119" y="29"/>
                      <a:pt x="124" y="27"/>
                    </a:cubicBezTo>
                    <a:cubicBezTo>
                      <a:pt x="130" y="26"/>
                      <a:pt x="143" y="22"/>
                      <a:pt x="141" y="22"/>
                    </a:cubicBezTo>
                    <a:cubicBezTo>
                      <a:pt x="140" y="22"/>
                      <a:pt x="136" y="23"/>
                      <a:pt x="133" y="22"/>
                    </a:cubicBezTo>
                    <a:cubicBezTo>
                      <a:pt x="131" y="21"/>
                      <a:pt x="130" y="20"/>
                      <a:pt x="131" y="20"/>
                    </a:cubicBezTo>
                    <a:cubicBezTo>
                      <a:pt x="132" y="20"/>
                      <a:pt x="133" y="21"/>
                      <a:pt x="135" y="21"/>
                    </a:cubicBezTo>
                    <a:cubicBezTo>
                      <a:pt x="137" y="21"/>
                      <a:pt x="142" y="21"/>
                      <a:pt x="145" y="21"/>
                    </a:cubicBezTo>
                    <a:cubicBezTo>
                      <a:pt x="147" y="21"/>
                      <a:pt x="151" y="19"/>
                      <a:pt x="153" y="19"/>
                    </a:cubicBezTo>
                    <a:cubicBezTo>
                      <a:pt x="155" y="19"/>
                      <a:pt x="154" y="19"/>
                      <a:pt x="157" y="19"/>
                    </a:cubicBezTo>
                    <a:cubicBezTo>
                      <a:pt x="160" y="19"/>
                      <a:pt x="176" y="14"/>
                      <a:pt x="176" y="12"/>
                    </a:cubicBezTo>
                    <a:cubicBezTo>
                      <a:pt x="176" y="10"/>
                      <a:pt x="176" y="10"/>
                      <a:pt x="173" y="10"/>
                    </a:cubicBezTo>
                    <a:cubicBezTo>
                      <a:pt x="171" y="10"/>
                      <a:pt x="166" y="9"/>
                      <a:pt x="165" y="9"/>
                    </a:cubicBezTo>
                    <a:cubicBezTo>
                      <a:pt x="164" y="10"/>
                      <a:pt x="164" y="10"/>
                      <a:pt x="164" y="9"/>
                    </a:cubicBezTo>
                    <a:cubicBezTo>
                      <a:pt x="164" y="7"/>
                      <a:pt x="162" y="6"/>
                      <a:pt x="162" y="6"/>
                    </a:cubicBezTo>
                    <a:cubicBezTo>
                      <a:pt x="162" y="5"/>
                      <a:pt x="162" y="4"/>
                      <a:pt x="160" y="5"/>
                    </a:cubicBezTo>
                    <a:cubicBezTo>
                      <a:pt x="158" y="5"/>
                      <a:pt x="157" y="6"/>
                      <a:pt x="155" y="5"/>
                    </a:cubicBezTo>
                    <a:cubicBezTo>
                      <a:pt x="154" y="3"/>
                      <a:pt x="154" y="2"/>
                      <a:pt x="153" y="3"/>
                    </a:cubicBezTo>
                    <a:cubicBezTo>
                      <a:pt x="152" y="4"/>
                      <a:pt x="153" y="4"/>
                      <a:pt x="151" y="4"/>
                    </a:cubicBezTo>
                    <a:cubicBezTo>
                      <a:pt x="148" y="5"/>
                      <a:pt x="145" y="6"/>
                      <a:pt x="142" y="6"/>
                    </a:cubicBezTo>
                    <a:cubicBezTo>
                      <a:pt x="139" y="7"/>
                      <a:pt x="131" y="7"/>
                      <a:pt x="134" y="6"/>
                    </a:cubicBezTo>
                    <a:cubicBezTo>
                      <a:pt x="137" y="6"/>
                      <a:pt x="146" y="2"/>
                      <a:pt x="144" y="2"/>
                    </a:cubicBezTo>
                    <a:cubicBezTo>
                      <a:pt x="143" y="3"/>
                      <a:pt x="136" y="2"/>
                      <a:pt x="133" y="2"/>
                    </a:cubicBezTo>
                    <a:cubicBezTo>
                      <a:pt x="131" y="2"/>
                      <a:pt x="129" y="2"/>
                      <a:pt x="127" y="1"/>
                    </a:cubicBezTo>
                    <a:cubicBezTo>
                      <a:pt x="126" y="0"/>
                      <a:pt x="126" y="0"/>
                      <a:pt x="124" y="0"/>
                    </a:cubicBezTo>
                    <a:cubicBezTo>
                      <a:pt x="122" y="0"/>
                      <a:pt x="117" y="0"/>
                      <a:pt x="118" y="1"/>
                    </a:cubicBezTo>
                    <a:cubicBezTo>
                      <a:pt x="119" y="2"/>
                      <a:pt x="122" y="4"/>
                      <a:pt x="119" y="3"/>
                    </a:cubicBezTo>
                    <a:cubicBezTo>
                      <a:pt x="117" y="3"/>
                      <a:pt x="116" y="1"/>
                      <a:pt x="113" y="1"/>
                    </a:cubicBezTo>
                    <a:cubicBezTo>
                      <a:pt x="111" y="0"/>
                      <a:pt x="104" y="1"/>
                      <a:pt x="105" y="2"/>
                    </a:cubicBezTo>
                    <a:cubicBezTo>
                      <a:pt x="105" y="2"/>
                      <a:pt x="106" y="5"/>
                      <a:pt x="109" y="5"/>
                    </a:cubicBezTo>
                    <a:cubicBezTo>
                      <a:pt x="111" y="6"/>
                      <a:pt x="105" y="5"/>
                      <a:pt x="103" y="4"/>
                    </a:cubicBezTo>
                    <a:cubicBezTo>
                      <a:pt x="101" y="3"/>
                      <a:pt x="100" y="1"/>
                      <a:pt x="98" y="1"/>
                    </a:cubicBezTo>
                    <a:cubicBezTo>
                      <a:pt x="96" y="1"/>
                      <a:pt x="80" y="1"/>
                      <a:pt x="83" y="2"/>
                    </a:cubicBezTo>
                    <a:cubicBezTo>
                      <a:pt x="86" y="3"/>
                      <a:pt x="93" y="8"/>
                      <a:pt x="92" y="8"/>
                    </a:cubicBezTo>
                    <a:cubicBezTo>
                      <a:pt x="91" y="8"/>
                      <a:pt x="88" y="11"/>
                      <a:pt x="89" y="10"/>
                    </a:cubicBezTo>
                    <a:cubicBezTo>
                      <a:pt x="89" y="9"/>
                      <a:pt x="91" y="9"/>
                      <a:pt x="89" y="8"/>
                    </a:cubicBezTo>
                    <a:cubicBezTo>
                      <a:pt x="86" y="6"/>
                      <a:pt x="84" y="4"/>
                      <a:pt x="82" y="4"/>
                    </a:cubicBezTo>
                    <a:cubicBezTo>
                      <a:pt x="81" y="3"/>
                      <a:pt x="78" y="4"/>
                      <a:pt x="75" y="3"/>
                    </a:cubicBezTo>
                    <a:cubicBezTo>
                      <a:pt x="71" y="2"/>
                      <a:pt x="66" y="3"/>
                      <a:pt x="67" y="3"/>
                    </a:cubicBezTo>
                    <a:cubicBezTo>
                      <a:pt x="68" y="3"/>
                      <a:pt x="68" y="5"/>
                      <a:pt x="71" y="5"/>
                    </a:cubicBezTo>
                    <a:cubicBezTo>
                      <a:pt x="73" y="5"/>
                      <a:pt x="77" y="6"/>
                      <a:pt x="75" y="6"/>
                    </a:cubicBezTo>
                    <a:cubicBezTo>
                      <a:pt x="73" y="6"/>
                      <a:pt x="69" y="8"/>
                      <a:pt x="67" y="7"/>
                    </a:cubicBezTo>
                    <a:cubicBezTo>
                      <a:pt x="65" y="5"/>
                      <a:pt x="63" y="4"/>
                      <a:pt x="61" y="4"/>
                    </a:cubicBezTo>
                    <a:cubicBezTo>
                      <a:pt x="59" y="4"/>
                      <a:pt x="59" y="4"/>
                      <a:pt x="61" y="5"/>
                    </a:cubicBezTo>
                    <a:cubicBezTo>
                      <a:pt x="63" y="6"/>
                      <a:pt x="64" y="9"/>
                      <a:pt x="62" y="8"/>
                    </a:cubicBezTo>
                    <a:cubicBezTo>
                      <a:pt x="60" y="8"/>
                      <a:pt x="54" y="7"/>
                      <a:pt x="55" y="7"/>
                    </a:cubicBezTo>
                    <a:cubicBezTo>
                      <a:pt x="56" y="7"/>
                      <a:pt x="60" y="9"/>
                      <a:pt x="59" y="9"/>
                    </a:cubicBezTo>
                    <a:cubicBezTo>
                      <a:pt x="57" y="9"/>
                      <a:pt x="52" y="9"/>
                      <a:pt x="54" y="10"/>
                    </a:cubicBezTo>
                    <a:cubicBezTo>
                      <a:pt x="55" y="12"/>
                      <a:pt x="64" y="14"/>
                      <a:pt x="66" y="15"/>
                    </a:cubicBezTo>
                    <a:cubicBezTo>
                      <a:pt x="68" y="15"/>
                      <a:pt x="72" y="20"/>
                      <a:pt x="70" y="18"/>
                    </a:cubicBezTo>
                    <a:cubicBezTo>
                      <a:pt x="68" y="17"/>
                      <a:pt x="65" y="16"/>
                      <a:pt x="63" y="16"/>
                    </a:cubicBezTo>
                    <a:cubicBezTo>
                      <a:pt x="61" y="15"/>
                      <a:pt x="50" y="11"/>
                      <a:pt x="52" y="12"/>
                    </a:cubicBezTo>
                    <a:cubicBezTo>
                      <a:pt x="54" y="13"/>
                      <a:pt x="58" y="15"/>
                      <a:pt x="55" y="15"/>
                    </a:cubicBezTo>
                    <a:cubicBezTo>
                      <a:pt x="53" y="15"/>
                      <a:pt x="53" y="16"/>
                      <a:pt x="51" y="14"/>
                    </a:cubicBezTo>
                    <a:cubicBezTo>
                      <a:pt x="49" y="13"/>
                      <a:pt x="47" y="11"/>
                      <a:pt x="45" y="11"/>
                    </a:cubicBezTo>
                    <a:cubicBezTo>
                      <a:pt x="43" y="10"/>
                      <a:pt x="37" y="9"/>
                      <a:pt x="36" y="9"/>
                    </a:cubicBezTo>
                    <a:cubicBezTo>
                      <a:pt x="35" y="10"/>
                      <a:pt x="40" y="11"/>
                      <a:pt x="38" y="11"/>
                    </a:cubicBezTo>
                    <a:cubicBezTo>
                      <a:pt x="36" y="12"/>
                      <a:pt x="28" y="14"/>
                      <a:pt x="30" y="14"/>
                    </a:cubicBezTo>
                    <a:cubicBezTo>
                      <a:pt x="32" y="14"/>
                      <a:pt x="33" y="13"/>
                      <a:pt x="36" y="14"/>
                    </a:cubicBezTo>
                    <a:cubicBezTo>
                      <a:pt x="39" y="16"/>
                      <a:pt x="41" y="17"/>
                      <a:pt x="39" y="17"/>
                    </a:cubicBezTo>
                    <a:cubicBezTo>
                      <a:pt x="37" y="17"/>
                      <a:pt x="36" y="17"/>
                      <a:pt x="37" y="17"/>
                    </a:cubicBezTo>
                    <a:cubicBezTo>
                      <a:pt x="38" y="18"/>
                      <a:pt x="37" y="19"/>
                      <a:pt x="36" y="18"/>
                    </a:cubicBezTo>
                    <a:cubicBezTo>
                      <a:pt x="34" y="17"/>
                      <a:pt x="33" y="15"/>
                      <a:pt x="31" y="15"/>
                    </a:cubicBezTo>
                    <a:cubicBezTo>
                      <a:pt x="29" y="15"/>
                      <a:pt x="29" y="19"/>
                      <a:pt x="27" y="17"/>
                    </a:cubicBezTo>
                    <a:cubicBezTo>
                      <a:pt x="25" y="16"/>
                      <a:pt x="26" y="15"/>
                      <a:pt x="23" y="15"/>
                    </a:cubicBezTo>
                    <a:cubicBezTo>
                      <a:pt x="20" y="15"/>
                      <a:pt x="16" y="16"/>
                      <a:pt x="16" y="17"/>
                    </a:cubicBezTo>
                    <a:cubicBezTo>
                      <a:pt x="16" y="18"/>
                      <a:pt x="14" y="19"/>
                      <a:pt x="13" y="18"/>
                    </a:cubicBezTo>
                    <a:cubicBezTo>
                      <a:pt x="12" y="18"/>
                      <a:pt x="12" y="17"/>
                      <a:pt x="10" y="17"/>
                    </a:cubicBezTo>
                    <a:cubicBezTo>
                      <a:pt x="8" y="17"/>
                      <a:pt x="5" y="19"/>
                      <a:pt x="4" y="19"/>
                    </a:cubicBezTo>
                    <a:cubicBezTo>
                      <a:pt x="2" y="19"/>
                      <a:pt x="0" y="20"/>
                      <a:pt x="1" y="21"/>
                    </a:cubicBezTo>
                    <a:cubicBezTo>
                      <a:pt x="3" y="21"/>
                      <a:pt x="3" y="21"/>
                      <a:pt x="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40"/>
              <p:cNvSpPr>
                <a:spLocks/>
              </p:cNvSpPr>
              <p:nvPr/>
            </p:nvSpPr>
            <p:spPr bwMode="auto">
              <a:xfrm>
                <a:off x="4978" y="1046"/>
                <a:ext cx="26" cy="7"/>
              </a:xfrm>
              <a:custGeom>
                <a:avLst/>
                <a:gdLst>
                  <a:gd name="T0" fmla="*/ 3 w 19"/>
                  <a:gd name="T1" fmla="*/ 4 h 5"/>
                  <a:gd name="T2" fmla="*/ 11 w 19"/>
                  <a:gd name="T3" fmla="*/ 4 h 5"/>
                  <a:gd name="T4" fmla="*/ 18 w 19"/>
                  <a:gd name="T5" fmla="*/ 4 h 5"/>
                  <a:gd name="T6" fmla="*/ 16 w 19"/>
                  <a:gd name="T7" fmla="*/ 3 h 5"/>
                  <a:gd name="T8" fmla="*/ 5 w 19"/>
                  <a:gd name="T9" fmla="*/ 2 h 5"/>
                  <a:gd name="T10" fmla="*/ 3 w 19"/>
                  <a:gd name="T11" fmla="*/ 4 h 5"/>
                </a:gdLst>
                <a:ahLst/>
                <a:cxnLst>
                  <a:cxn ang="0">
                    <a:pos x="T0" y="T1"/>
                  </a:cxn>
                  <a:cxn ang="0">
                    <a:pos x="T2" y="T3"/>
                  </a:cxn>
                  <a:cxn ang="0">
                    <a:pos x="T4" y="T5"/>
                  </a:cxn>
                  <a:cxn ang="0">
                    <a:pos x="T6" y="T7"/>
                  </a:cxn>
                  <a:cxn ang="0">
                    <a:pos x="T8" y="T9"/>
                  </a:cxn>
                  <a:cxn ang="0">
                    <a:pos x="T10" y="T11"/>
                  </a:cxn>
                </a:cxnLst>
                <a:rect l="0" t="0" r="r" b="b"/>
                <a:pathLst>
                  <a:path w="19" h="5">
                    <a:moveTo>
                      <a:pt x="3" y="4"/>
                    </a:moveTo>
                    <a:cubicBezTo>
                      <a:pt x="6" y="4"/>
                      <a:pt x="9" y="3"/>
                      <a:pt x="11" y="4"/>
                    </a:cubicBezTo>
                    <a:cubicBezTo>
                      <a:pt x="13" y="5"/>
                      <a:pt x="19" y="5"/>
                      <a:pt x="18" y="4"/>
                    </a:cubicBezTo>
                    <a:cubicBezTo>
                      <a:pt x="17" y="4"/>
                      <a:pt x="19" y="3"/>
                      <a:pt x="16" y="3"/>
                    </a:cubicBezTo>
                    <a:cubicBezTo>
                      <a:pt x="14" y="2"/>
                      <a:pt x="2" y="0"/>
                      <a:pt x="5" y="2"/>
                    </a:cubicBezTo>
                    <a:cubicBezTo>
                      <a:pt x="8" y="3"/>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41"/>
              <p:cNvSpPr>
                <a:spLocks/>
              </p:cNvSpPr>
              <p:nvPr/>
            </p:nvSpPr>
            <p:spPr bwMode="auto">
              <a:xfrm>
                <a:off x="4922" y="1052"/>
                <a:ext cx="9" cy="3"/>
              </a:xfrm>
              <a:custGeom>
                <a:avLst/>
                <a:gdLst>
                  <a:gd name="T0" fmla="*/ 6 w 7"/>
                  <a:gd name="T1" fmla="*/ 2 h 2"/>
                  <a:gd name="T2" fmla="*/ 2 w 7"/>
                  <a:gd name="T3" fmla="*/ 0 h 2"/>
                  <a:gd name="T4" fmla="*/ 6 w 7"/>
                  <a:gd name="T5" fmla="*/ 2 h 2"/>
                </a:gdLst>
                <a:ahLst/>
                <a:cxnLst>
                  <a:cxn ang="0">
                    <a:pos x="T0" y="T1"/>
                  </a:cxn>
                  <a:cxn ang="0">
                    <a:pos x="T2" y="T3"/>
                  </a:cxn>
                  <a:cxn ang="0">
                    <a:pos x="T4" y="T5"/>
                  </a:cxn>
                </a:cxnLst>
                <a:rect l="0" t="0" r="r" b="b"/>
                <a:pathLst>
                  <a:path w="7" h="2">
                    <a:moveTo>
                      <a:pt x="6" y="2"/>
                    </a:moveTo>
                    <a:cubicBezTo>
                      <a:pt x="7" y="1"/>
                      <a:pt x="3" y="0"/>
                      <a:pt x="2" y="0"/>
                    </a:cubicBezTo>
                    <a:cubicBezTo>
                      <a:pt x="0" y="0"/>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42"/>
              <p:cNvSpPr>
                <a:spLocks/>
              </p:cNvSpPr>
              <p:nvPr/>
            </p:nvSpPr>
            <p:spPr bwMode="auto">
              <a:xfrm>
                <a:off x="4962" y="1102"/>
                <a:ext cx="9" cy="4"/>
              </a:xfrm>
              <a:custGeom>
                <a:avLst/>
                <a:gdLst>
                  <a:gd name="T0" fmla="*/ 5 w 7"/>
                  <a:gd name="T1" fmla="*/ 1 h 3"/>
                  <a:gd name="T2" fmla="*/ 2 w 7"/>
                  <a:gd name="T3" fmla="*/ 2 h 3"/>
                  <a:gd name="T4" fmla="*/ 5 w 7"/>
                  <a:gd name="T5" fmla="*/ 1 h 3"/>
                </a:gdLst>
                <a:ahLst/>
                <a:cxnLst>
                  <a:cxn ang="0">
                    <a:pos x="T0" y="T1"/>
                  </a:cxn>
                  <a:cxn ang="0">
                    <a:pos x="T2" y="T3"/>
                  </a:cxn>
                  <a:cxn ang="0">
                    <a:pos x="T4" y="T5"/>
                  </a:cxn>
                </a:cxnLst>
                <a:rect l="0" t="0" r="r" b="b"/>
                <a:pathLst>
                  <a:path w="7" h="3">
                    <a:moveTo>
                      <a:pt x="5" y="1"/>
                    </a:moveTo>
                    <a:cubicBezTo>
                      <a:pt x="4" y="0"/>
                      <a:pt x="0" y="2"/>
                      <a:pt x="2" y="2"/>
                    </a:cubicBezTo>
                    <a:cubicBezTo>
                      <a:pt x="3" y="3"/>
                      <a:pt x="7"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43"/>
              <p:cNvSpPr>
                <a:spLocks/>
              </p:cNvSpPr>
              <p:nvPr/>
            </p:nvSpPr>
            <p:spPr bwMode="auto">
              <a:xfrm>
                <a:off x="4429" y="1321"/>
                <a:ext cx="7" cy="5"/>
              </a:xfrm>
              <a:custGeom>
                <a:avLst/>
                <a:gdLst>
                  <a:gd name="T0" fmla="*/ 0 w 5"/>
                  <a:gd name="T1" fmla="*/ 4 h 4"/>
                  <a:gd name="T2" fmla="*/ 4 w 5"/>
                  <a:gd name="T3" fmla="*/ 0 h 4"/>
                  <a:gd name="T4" fmla="*/ 0 w 5"/>
                  <a:gd name="T5" fmla="*/ 4 h 4"/>
                </a:gdLst>
                <a:ahLst/>
                <a:cxnLst>
                  <a:cxn ang="0">
                    <a:pos x="T0" y="T1"/>
                  </a:cxn>
                  <a:cxn ang="0">
                    <a:pos x="T2" y="T3"/>
                  </a:cxn>
                  <a:cxn ang="0">
                    <a:pos x="T4" y="T5"/>
                  </a:cxn>
                </a:cxnLst>
                <a:rect l="0" t="0" r="r" b="b"/>
                <a:pathLst>
                  <a:path w="5" h="4">
                    <a:moveTo>
                      <a:pt x="0" y="4"/>
                    </a:moveTo>
                    <a:cubicBezTo>
                      <a:pt x="1" y="4"/>
                      <a:pt x="5" y="1"/>
                      <a:pt x="4" y="0"/>
                    </a:cubicBezTo>
                    <a:cubicBezTo>
                      <a:pt x="3" y="0"/>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44"/>
              <p:cNvSpPr>
                <a:spLocks/>
              </p:cNvSpPr>
              <p:nvPr/>
            </p:nvSpPr>
            <p:spPr bwMode="auto">
              <a:xfrm>
                <a:off x="4439" y="1318"/>
                <a:ext cx="3" cy="3"/>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1"/>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45"/>
              <p:cNvSpPr>
                <a:spLocks/>
              </p:cNvSpPr>
              <p:nvPr/>
            </p:nvSpPr>
            <p:spPr bwMode="auto">
              <a:xfrm>
                <a:off x="4281" y="1319"/>
                <a:ext cx="8" cy="10"/>
              </a:xfrm>
              <a:custGeom>
                <a:avLst/>
                <a:gdLst>
                  <a:gd name="T0" fmla="*/ 3 w 6"/>
                  <a:gd name="T1" fmla="*/ 1 h 7"/>
                  <a:gd name="T2" fmla="*/ 0 w 6"/>
                  <a:gd name="T3" fmla="*/ 3 h 7"/>
                  <a:gd name="T4" fmla="*/ 5 w 6"/>
                  <a:gd name="T5" fmla="*/ 3 h 7"/>
                  <a:gd name="T6" fmla="*/ 3 w 6"/>
                  <a:gd name="T7" fmla="*/ 1 h 7"/>
                </a:gdLst>
                <a:ahLst/>
                <a:cxnLst>
                  <a:cxn ang="0">
                    <a:pos x="T0" y="T1"/>
                  </a:cxn>
                  <a:cxn ang="0">
                    <a:pos x="T2" y="T3"/>
                  </a:cxn>
                  <a:cxn ang="0">
                    <a:pos x="T4" y="T5"/>
                  </a:cxn>
                  <a:cxn ang="0">
                    <a:pos x="T6" y="T7"/>
                  </a:cxn>
                </a:cxnLst>
                <a:rect l="0" t="0" r="r" b="b"/>
                <a:pathLst>
                  <a:path w="6" h="7">
                    <a:moveTo>
                      <a:pt x="3" y="1"/>
                    </a:moveTo>
                    <a:cubicBezTo>
                      <a:pt x="2" y="1"/>
                      <a:pt x="0" y="2"/>
                      <a:pt x="0" y="3"/>
                    </a:cubicBezTo>
                    <a:cubicBezTo>
                      <a:pt x="0" y="3"/>
                      <a:pt x="2" y="7"/>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46"/>
              <p:cNvSpPr>
                <a:spLocks/>
              </p:cNvSpPr>
              <p:nvPr/>
            </p:nvSpPr>
            <p:spPr bwMode="auto">
              <a:xfrm>
                <a:off x="6007" y="1026"/>
                <a:ext cx="4" cy="3"/>
              </a:xfrm>
              <a:custGeom>
                <a:avLst/>
                <a:gdLst>
                  <a:gd name="T0" fmla="*/ 3 w 3"/>
                  <a:gd name="T1" fmla="*/ 2 h 2"/>
                  <a:gd name="T2" fmla="*/ 1 w 3"/>
                  <a:gd name="T3" fmla="*/ 1 h 2"/>
                  <a:gd name="T4" fmla="*/ 3 w 3"/>
                  <a:gd name="T5" fmla="*/ 2 h 2"/>
                </a:gdLst>
                <a:ahLst/>
                <a:cxnLst>
                  <a:cxn ang="0">
                    <a:pos x="T0" y="T1"/>
                  </a:cxn>
                  <a:cxn ang="0">
                    <a:pos x="T2" y="T3"/>
                  </a:cxn>
                  <a:cxn ang="0">
                    <a:pos x="T4" y="T5"/>
                  </a:cxn>
                </a:cxnLst>
                <a:rect l="0" t="0" r="r" b="b"/>
                <a:pathLst>
                  <a:path w="3" h="2">
                    <a:moveTo>
                      <a:pt x="3" y="2"/>
                    </a:moveTo>
                    <a:cubicBezTo>
                      <a:pt x="3" y="1"/>
                      <a:pt x="2" y="0"/>
                      <a:pt x="1" y="1"/>
                    </a:cubicBezTo>
                    <a:cubicBezTo>
                      <a:pt x="0"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47"/>
              <p:cNvSpPr>
                <a:spLocks/>
              </p:cNvSpPr>
              <p:nvPr/>
            </p:nvSpPr>
            <p:spPr bwMode="auto">
              <a:xfrm>
                <a:off x="6589" y="1878"/>
                <a:ext cx="3" cy="2"/>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1"/>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48"/>
              <p:cNvSpPr>
                <a:spLocks/>
              </p:cNvSpPr>
              <p:nvPr/>
            </p:nvSpPr>
            <p:spPr bwMode="auto">
              <a:xfrm>
                <a:off x="6570" y="1875"/>
                <a:ext cx="2" cy="3"/>
              </a:xfrm>
              <a:custGeom>
                <a:avLst/>
                <a:gdLst>
                  <a:gd name="T0" fmla="*/ 0 w 2"/>
                  <a:gd name="T1" fmla="*/ 1 h 2"/>
                  <a:gd name="T2" fmla="*/ 2 w 2"/>
                  <a:gd name="T3" fmla="*/ 0 h 2"/>
                  <a:gd name="T4" fmla="*/ 0 w 2"/>
                  <a:gd name="T5" fmla="*/ 1 h 2"/>
                </a:gdLst>
                <a:ahLst/>
                <a:cxnLst>
                  <a:cxn ang="0">
                    <a:pos x="T0" y="T1"/>
                  </a:cxn>
                  <a:cxn ang="0">
                    <a:pos x="T2" y="T3"/>
                  </a:cxn>
                  <a:cxn ang="0">
                    <a:pos x="T4" y="T5"/>
                  </a:cxn>
                </a:cxnLst>
                <a:rect l="0" t="0" r="r" b="b"/>
                <a:pathLst>
                  <a:path w="2" h="2">
                    <a:moveTo>
                      <a:pt x="0" y="1"/>
                    </a:moveTo>
                    <a:cubicBezTo>
                      <a:pt x="0" y="2"/>
                      <a:pt x="2" y="2"/>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49"/>
              <p:cNvSpPr>
                <a:spLocks/>
              </p:cNvSpPr>
              <p:nvPr/>
            </p:nvSpPr>
            <p:spPr bwMode="auto">
              <a:xfrm>
                <a:off x="6640" y="2155"/>
                <a:ext cx="11" cy="8"/>
              </a:xfrm>
              <a:custGeom>
                <a:avLst/>
                <a:gdLst>
                  <a:gd name="T0" fmla="*/ 1 w 8"/>
                  <a:gd name="T1" fmla="*/ 2 h 6"/>
                  <a:gd name="T2" fmla="*/ 7 w 8"/>
                  <a:gd name="T3" fmla="*/ 2 h 6"/>
                  <a:gd name="T4" fmla="*/ 1 w 8"/>
                  <a:gd name="T5" fmla="*/ 2 h 6"/>
                </a:gdLst>
                <a:ahLst/>
                <a:cxnLst>
                  <a:cxn ang="0">
                    <a:pos x="T0" y="T1"/>
                  </a:cxn>
                  <a:cxn ang="0">
                    <a:pos x="T2" y="T3"/>
                  </a:cxn>
                  <a:cxn ang="0">
                    <a:pos x="T4" y="T5"/>
                  </a:cxn>
                </a:cxnLst>
                <a:rect l="0" t="0" r="r" b="b"/>
                <a:pathLst>
                  <a:path w="8" h="6">
                    <a:moveTo>
                      <a:pt x="1" y="2"/>
                    </a:moveTo>
                    <a:cubicBezTo>
                      <a:pt x="1" y="3"/>
                      <a:pt x="6" y="6"/>
                      <a:pt x="7" y="2"/>
                    </a:cubicBezTo>
                    <a:cubicBezTo>
                      <a:pt x="8"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50"/>
              <p:cNvSpPr>
                <a:spLocks/>
              </p:cNvSpPr>
              <p:nvPr/>
            </p:nvSpPr>
            <p:spPr bwMode="auto">
              <a:xfrm>
                <a:off x="5713" y="1216"/>
                <a:ext cx="1" cy="1"/>
              </a:xfrm>
              <a:custGeom>
                <a:avLst/>
                <a:gdLst>
                  <a:gd name="T0" fmla="*/ 1 w 1"/>
                  <a:gd name="T1" fmla="*/ 0 h 1"/>
                  <a:gd name="T2" fmla="*/ 1 w 1"/>
                  <a:gd name="T3" fmla="*/ 0 h 1"/>
                </a:gdLst>
                <a:ahLst/>
                <a:cxnLst>
                  <a:cxn ang="0">
                    <a:pos x="T0" y="T1"/>
                  </a:cxn>
                  <a:cxn ang="0">
                    <a:pos x="T2" y="T3"/>
                  </a:cxn>
                </a:cxnLst>
                <a:rect l="0" t="0" r="r" b="b"/>
                <a:pathLst>
                  <a:path w="1" h="1">
                    <a:moveTo>
                      <a:pt x="1" y="0"/>
                    </a:move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51"/>
              <p:cNvSpPr>
                <a:spLocks/>
              </p:cNvSpPr>
              <p:nvPr/>
            </p:nvSpPr>
            <p:spPr bwMode="auto">
              <a:xfrm>
                <a:off x="4936" y="1474"/>
                <a:ext cx="11" cy="5"/>
              </a:xfrm>
              <a:custGeom>
                <a:avLst/>
                <a:gdLst>
                  <a:gd name="T0" fmla="*/ 8 w 8"/>
                  <a:gd name="T1" fmla="*/ 1 h 4"/>
                  <a:gd name="T2" fmla="*/ 1 w 8"/>
                  <a:gd name="T3" fmla="*/ 0 h 4"/>
                  <a:gd name="T4" fmla="*/ 8 w 8"/>
                  <a:gd name="T5" fmla="*/ 1 h 4"/>
                </a:gdLst>
                <a:ahLst/>
                <a:cxnLst>
                  <a:cxn ang="0">
                    <a:pos x="T0" y="T1"/>
                  </a:cxn>
                  <a:cxn ang="0">
                    <a:pos x="T2" y="T3"/>
                  </a:cxn>
                  <a:cxn ang="0">
                    <a:pos x="T4" y="T5"/>
                  </a:cxn>
                </a:cxnLst>
                <a:rect l="0" t="0" r="r" b="b"/>
                <a:pathLst>
                  <a:path w="8" h="4">
                    <a:moveTo>
                      <a:pt x="8" y="1"/>
                    </a:moveTo>
                    <a:cubicBezTo>
                      <a:pt x="8" y="0"/>
                      <a:pt x="0" y="0"/>
                      <a:pt x="1" y="0"/>
                    </a:cubicBezTo>
                    <a:cubicBezTo>
                      <a:pt x="2" y="0"/>
                      <a:pt x="7" y="4"/>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52"/>
              <p:cNvSpPr>
                <a:spLocks/>
              </p:cNvSpPr>
              <p:nvPr/>
            </p:nvSpPr>
            <p:spPr bwMode="auto">
              <a:xfrm>
                <a:off x="5017" y="2317"/>
                <a:ext cx="60" cy="37"/>
              </a:xfrm>
              <a:custGeom>
                <a:avLst/>
                <a:gdLst>
                  <a:gd name="T0" fmla="*/ 42 w 44"/>
                  <a:gd name="T1" fmla="*/ 17 h 27"/>
                  <a:gd name="T2" fmla="*/ 34 w 44"/>
                  <a:gd name="T3" fmla="*/ 14 h 27"/>
                  <a:gd name="T4" fmla="*/ 25 w 44"/>
                  <a:gd name="T5" fmla="*/ 7 h 27"/>
                  <a:gd name="T6" fmla="*/ 23 w 44"/>
                  <a:gd name="T7" fmla="*/ 5 h 27"/>
                  <a:gd name="T8" fmla="*/ 24 w 44"/>
                  <a:gd name="T9" fmla="*/ 4 h 27"/>
                  <a:gd name="T10" fmla="*/ 22 w 44"/>
                  <a:gd name="T11" fmla="*/ 2 h 27"/>
                  <a:gd name="T12" fmla="*/ 20 w 44"/>
                  <a:gd name="T13" fmla="*/ 1 h 27"/>
                  <a:gd name="T14" fmla="*/ 18 w 44"/>
                  <a:gd name="T15" fmla="*/ 1 h 27"/>
                  <a:gd name="T16" fmla="*/ 16 w 44"/>
                  <a:gd name="T17" fmla="*/ 2 h 27"/>
                  <a:gd name="T18" fmla="*/ 14 w 44"/>
                  <a:gd name="T19" fmla="*/ 2 h 27"/>
                  <a:gd name="T20" fmla="*/ 13 w 44"/>
                  <a:gd name="T21" fmla="*/ 4 h 27"/>
                  <a:gd name="T22" fmla="*/ 13 w 44"/>
                  <a:gd name="T23" fmla="*/ 7 h 27"/>
                  <a:gd name="T24" fmla="*/ 14 w 44"/>
                  <a:gd name="T25" fmla="*/ 7 h 27"/>
                  <a:gd name="T26" fmla="*/ 18 w 44"/>
                  <a:gd name="T27" fmla="*/ 7 h 27"/>
                  <a:gd name="T28" fmla="*/ 16 w 44"/>
                  <a:gd name="T29" fmla="*/ 9 h 27"/>
                  <a:gd name="T30" fmla="*/ 14 w 44"/>
                  <a:gd name="T31" fmla="*/ 11 h 27"/>
                  <a:gd name="T32" fmla="*/ 17 w 44"/>
                  <a:gd name="T33" fmla="*/ 13 h 27"/>
                  <a:gd name="T34" fmla="*/ 18 w 44"/>
                  <a:gd name="T35" fmla="*/ 15 h 27"/>
                  <a:gd name="T36" fmla="*/ 14 w 44"/>
                  <a:gd name="T37" fmla="*/ 14 h 27"/>
                  <a:gd name="T38" fmla="*/ 12 w 44"/>
                  <a:gd name="T39" fmla="*/ 14 h 27"/>
                  <a:gd name="T40" fmla="*/ 11 w 44"/>
                  <a:gd name="T41" fmla="*/ 14 h 27"/>
                  <a:gd name="T42" fmla="*/ 11 w 44"/>
                  <a:gd name="T43" fmla="*/ 12 h 27"/>
                  <a:gd name="T44" fmla="*/ 12 w 44"/>
                  <a:gd name="T45" fmla="*/ 10 h 27"/>
                  <a:gd name="T46" fmla="*/ 11 w 44"/>
                  <a:gd name="T47" fmla="*/ 11 h 27"/>
                  <a:gd name="T48" fmla="*/ 9 w 44"/>
                  <a:gd name="T49" fmla="*/ 13 h 27"/>
                  <a:gd name="T50" fmla="*/ 8 w 44"/>
                  <a:gd name="T51" fmla="*/ 13 h 27"/>
                  <a:gd name="T52" fmla="*/ 6 w 44"/>
                  <a:gd name="T53" fmla="*/ 12 h 27"/>
                  <a:gd name="T54" fmla="*/ 3 w 44"/>
                  <a:gd name="T55" fmla="*/ 12 h 27"/>
                  <a:gd name="T56" fmla="*/ 1 w 44"/>
                  <a:gd name="T57" fmla="*/ 14 h 27"/>
                  <a:gd name="T58" fmla="*/ 3 w 44"/>
                  <a:gd name="T59" fmla="*/ 13 h 27"/>
                  <a:gd name="T60" fmla="*/ 4 w 44"/>
                  <a:gd name="T61" fmla="*/ 13 h 27"/>
                  <a:gd name="T62" fmla="*/ 6 w 44"/>
                  <a:gd name="T63" fmla="*/ 14 h 27"/>
                  <a:gd name="T64" fmla="*/ 7 w 44"/>
                  <a:gd name="T65" fmla="*/ 15 h 27"/>
                  <a:gd name="T66" fmla="*/ 5 w 44"/>
                  <a:gd name="T67" fmla="*/ 15 h 27"/>
                  <a:gd name="T68" fmla="*/ 5 w 44"/>
                  <a:gd name="T69" fmla="*/ 17 h 27"/>
                  <a:gd name="T70" fmla="*/ 8 w 44"/>
                  <a:gd name="T71" fmla="*/ 17 h 27"/>
                  <a:gd name="T72" fmla="*/ 9 w 44"/>
                  <a:gd name="T73" fmla="*/ 18 h 27"/>
                  <a:gd name="T74" fmla="*/ 9 w 44"/>
                  <a:gd name="T75" fmla="*/ 19 h 27"/>
                  <a:gd name="T76" fmla="*/ 12 w 44"/>
                  <a:gd name="T77" fmla="*/ 19 h 27"/>
                  <a:gd name="T78" fmla="*/ 14 w 44"/>
                  <a:gd name="T79" fmla="*/ 19 h 27"/>
                  <a:gd name="T80" fmla="*/ 16 w 44"/>
                  <a:gd name="T81" fmla="*/ 21 h 27"/>
                  <a:gd name="T82" fmla="*/ 20 w 44"/>
                  <a:gd name="T83" fmla="*/ 23 h 27"/>
                  <a:gd name="T84" fmla="*/ 19 w 44"/>
                  <a:gd name="T85" fmla="*/ 22 h 27"/>
                  <a:gd name="T86" fmla="*/ 26 w 44"/>
                  <a:gd name="T87" fmla="*/ 25 h 27"/>
                  <a:gd name="T88" fmla="*/ 23 w 44"/>
                  <a:gd name="T89" fmla="*/ 20 h 27"/>
                  <a:gd name="T90" fmla="*/ 30 w 44"/>
                  <a:gd name="T91" fmla="*/ 21 h 27"/>
                  <a:gd name="T92" fmla="*/ 34 w 44"/>
                  <a:gd name="T93" fmla="*/ 20 h 27"/>
                  <a:gd name="T94" fmla="*/ 35 w 44"/>
                  <a:gd name="T95" fmla="*/ 20 h 27"/>
                  <a:gd name="T96" fmla="*/ 38 w 44"/>
                  <a:gd name="T97" fmla="*/ 19 h 27"/>
                  <a:gd name="T98" fmla="*/ 42 w 44"/>
                  <a:gd name="T99"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27">
                    <a:moveTo>
                      <a:pt x="42" y="17"/>
                    </a:moveTo>
                    <a:cubicBezTo>
                      <a:pt x="39" y="17"/>
                      <a:pt x="37" y="17"/>
                      <a:pt x="34" y="14"/>
                    </a:cubicBezTo>
                    <a:cubicBezTo>
                      <a:pt x="31" y="12"/>
                      <a:pt x="27" y="8"/>
                      <a:pt x="25" y="7"/>
                    </a:cubicBezTo>
                    <a:cubicBezTo>
                      <a:pt x="24" y="6"/>
                      <a:pt x="22" y="6"/>
                      <a:pt x="23" y="5"/>
                    </a:cubicBezTo>
                    <a:cubicBezTo>
                      <a:pt x="24" y="5"/>
                      <a:pt x="25" y="5"/>
                      <a:pt x="24" y="4"/>
                    </a:cubicBezTo>
                    <a:cubicBezTo>
                      <a:pt x="24" y="3"/>
                      <a:pt x="23" y="3"/>
                      <a:pt x="22" y="2"/>
                    </a:cubicBezTo>
                    <a:cubicBezTo>
                      <a:pt x="22" y="2"/>
                      <a:pt x="21" y="1"/>
                      <a:pt x="20" y="1"/>
                    </a:cubicBezTo>
                    <a:cubicBezTo>
                      <a:pt x="18" y="1"/>
                      <a:pt x="18" y="0"/>
                      <a:pt x="18" y="1"/>
                    </a:cubicBezTo>
                    <a:cubicBezTo>
                      <a:pt x="17" y="1"/>
                      <a:pt x="17" y="2"/>
                      <a:pt x="16" y="2"/>
                    </a:cubicBezTo>
                    <a:cubicBezTo>
                      <a:pt x="14" y="2"/>
                      <a:pt x="14" y="2"/>
                      <a:pt x="14" y="2"/>
                    </a:cubicBezTo>
                    <a:cubicBezTo>
                      <a:pt x="13" y="3"/>
                      <a:pt x="14" y="3"/>
                      <a:pt x="13" y="4"/>
                    </a:cubicBezTo>
                    <a:cubicBezTo>
                      <a:pt x="13" y="5"/>
                      <a:pt x="12" y="6"/>
                      <a:pt x="13" y="7"/>
                    </a:cubicBezTo>
                    <a:cubicBezTo>
                      <a:pt x="13" y="8"/>
                      <a:pt x="13" y="8"/>
                      <a:pt x="14" y="7"/>
                    </a:cubicBezTo>
                    <a:cubicBezTo>
                      <a:pt x="14" y="7"/>
                      <a:pt x="18" y="6"/>
                      <a:pt x="18" y="7"/>
                    </a:cubicBezTo>
                    <a:cubicBezTo>
                      <a:pt x="18" y="8"/>
                      <a:pt x="17" y="9"/>
                      <a:pt x="16" y="9"/>
                    </a:cubicBezTo>
                    <a:cubicBezTo>
                      <a:pt x="15" y="9"/>
                      <a:pt x="14" y="10"/>
                      <a:pt x="14" y="11"/>
                    </a:cubicBezTo>
                    <a:cubicBezTo>
                      <a:pt x="14" y="12"/>
                      <a:pt x="16" y="13"/>
                      <a:pt x="17" y="13"/>
                    </a:cubicBezTo>
                    <a:cubicBezTo>
                      <a:pt x="18" y="14"/>
                      <a:pt x="20" y="15"/>
                      <a:pt x="18" y="15"/>
                    </a:cubicBezTo>
                    <a:cubicBezTo>
                      <a:pt x="17" y="14"/>
                      <a:pt x="15" y="14"/>
                      <a:pt x="14" y="14"/>
                    </a:cubicBezTo>
                    <a:cubicBezTo>
                      <a:pt x="13" y="15"/>
                      <a:pt x="12" y="15"/>
                      <a:pt x="12" y="14"/>
                    </a:cubicBezTo>
                    <a:cubicBezTo>
                      <a:pt x="11" y="14"/>
                      <a:pt x="9" y="14"/>
                      <a:pt x="11" y="14"/>
                    </a:cubicBezTo>
                    <a:cubicBezTo>
                      <a:pt x="12" y="14"/>
                      <a:pt x="11" y="13"/>
                      <a:pt x="11" y="12"/>
                    </a:cubicBezTo>
                    <a:cubicBezTo>
                      <a:pt x="12" y="11"/>
                      <a:pt x="12" y="11"/>
                      <a:pt x="12" y="10"/>
                    </a:cubicBezTo>
                    <a:cubicBezTo>
                      <a:pt x="11" y="10"/>
                      <a:pt x="11" y="10"/>
                      <a:pt x="11" y="11"/>
                    </a:cubicBezTo>
                    <a:cubicBezTo>
                      <a:pt x="10" y="12"/>
                      <a:pt x="10" y="12"/>
                      <a:pt x="9" y="13"/>
                    </a:cubicBezTo>
                    <a:cubicBezTo>
                      <a:pt x="9" y="13"/>
                      <a:pt x="9" y="13"/>
                      <a:pt x="8" y="13"/>
                    </a:cubicBezTo>
                    <a:cubicBezTo>
                      <a:pt x="7" y="12"/>
                      <a:pt x="7" y="12"/>
                      <a:pt x="6" y="12"/>
                    </a:cubicBezTo>
                    <a:cubicBezTo>
                      <a:pt x="5" y="12"/>
                      <a:pt x="4" y="11"/>
                      <a:pt x="3" y="12"/>
                    </a:cubicBezTo>
                    <a:cubicBezTo>
                      <a:pt x="2" y="12"/>
                      <a:pt x="0" y="14"/>
                      <a:pt x="1" y="14"/>
                    </a:cubicBezTo>
                    <a:cubicBezTo>
                      <a:pt x="2" y="14"/>
                      <a:pt x="3" y="12"/>
                      <a:pt x="3" y="13"/>
                    </a:cubicBezTo>
                    <a:cubicBezTo>
                      <a:pt x="4" y="13"/>
                      <a:pt x="4" y="14"/>
                      <a:pt x="4" y="13"/>
                    </a:cubicBezTo>
                    <a:cubicBezTo>
                      <a:pt x="5" y="12"/>
                      <a:pt x="6" y="13"/>
                      <a:pt x="6" y="14"/>
                    </a:cubicBezTo>
                    <a:cubicBezTo>
                      <a:pt x="7" y="14"/>
                      <a:pt x="8" y="14"/>
                      <a:pt x="7" y="15"/>
                    </a:cubicBezTo>
                    <a:cubicBezTo>
                      <a:pt x="6" y="15"/>
                      <a:pt x="5" y="15"/>
                      <a:pt x="5" y="15"/>
                    </a:cubicBezTo>
                    <a:cubicBezTo>
                      <a:pt x="4" y="16"/>
                      <a:pt x="4" y="17"/>
                      <a:pt x="5" y="17"/>
                    </a:cubicBezTo>
                    <a:cubicBezTo>
                      <a:pt x="7" y="16"/>
                      <a:pt x="7" y="16"/>
                      <a:pt x="8" y="17"/>
                    </a:cubicBezTo>
                    <a:cubicBezTo>
                      <a:pt x="10" y="18"/>
                      <a:pt x="10" y="18"/>
                      <a:pt x="9" y="18"/>
                    </a:cubicBezTo>
                    <a:cubicBezTo>
                      <a:pt x="8" y="18"/>
                      <a:pt x="8" y="19"/>
                      <a:pt x="9" y="19"/>
                    </a:cubicBezTo>
                    <a:cubicBezTo>
                      <a:pt x="10" y="19"/>
                      <a:pt x="12" y="20"/>
                      <a:pt x="12" y="19"/>
                    </a:cubicBezTo>
                    <a:cubicBezTo>
                      <a:pt x="12" y="18"/>
                      <a:pt x="13" y="18"/>
                      <a:pt x="14" y="19"/>
                    </a:cubicBezTo>
                    <a:cubicBezTo>
                      <a:pt x="15" y="20"/>
                      <a:pt x="15" y="20"/>
                      <a:pt x="16" y="21"/>
                    </a:cubicBezTo>
                    <a:cubicBezTo>
                      <a:pt x="17" y="22"/>
                      <a:pt x="20" y="25"/>
                      <a:pt x="20" y="23"/>
                    </a:cubicBezTo>
                    <a:cubicBezTo>
                      <a:pt x="19" y="22"/>
                      <a:pt x="18" y="22"/>
                      <a:pt x="19" y="22"/>
                    </a:cubicBezTo>
                    <a:cubicBezTo>
                      <a:pt x="20" y="22"/>
                      <a:pt x="27" y="27"/>
                      <a:pt x="26" y="25"/>
                    </a:cubicBezTo>
                    <a:cubicBezTo>
                      <a:pt x="25" y="23"/>
                      <a:pt x="21" y="20"/>
                      <a:pt x="23" y="20"/>
                    </a:cubicBezTo>
                    <a:cubicBezTo>
                      <a:pt x="24" y="20"/>
                      <a:pt x="28" y="21"/>
                      <a:pt x="30" y="21"/>
                    </a:cubicBezTo>
                    <a:cubicBezTo>
                      <a:pt x="32" y="21"/>
                      <a:pt x="33" y="21"/>
                      <a:pt x="34" y="20"/>
                    </a:cubicBezTo>
                    <a:cubicBezTo>
                      <a:pt x="34" y="20"/>
                      <a:pt x="35" y="20"/>
                      <a:pt x="35" y="20"/>
                    </a:cubicBezTo>
                    <a:cubicBezTo>
                      <a:pt x="36" y="20"/>
                      <a:pt x="37" y="19"/>
                      <a:pt x="38" y="19"/>
                    </a:cubicBezTo>
                    <a:cubicBezTo>
                      <a:pt x="40" y="19"/>
                      <a:pt x="44" y="17"/>
                      <a:pt x="4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53"/>
              <p:cNvSpPr>
                <a:spLocks noEditPoints="1"/>
              </p:cNvSpPr>
              <p:nvPr/>
            </p:nvSpPr>
            <p:spPr bwMode="auto">
              <a:xfrm>
                <a:off x="4273" y="1168"/>
                <a:ext cx="1044" cy="1164"/>
              </a:xfrm>
              <a:custGeom>
                <a:avLst/>
                <a:gdLst>
                  <a:gd name="T0" fmla="*/ 660 w 759"/>
                  <a:gd name="T1" fmla="*/ 511 h 845"/>
                  <a:gd name="T2" fmla="*/ 615 w 759"/>
                  <a:gd name="T3" fmla="*/ 455 h 845"/>
                  <a:gd name="T4" fmla="*/ 551 w 759"/>
                  <a:gd name="T5" fmla="*/ 448 h 845"/>
                  <a:gd name="T6" fmla="*/ 490 w 759"/>
                  <a:gd name="T7" fmla="*/ 452 h 845"/>
                  <a:gd name="T8" fmla="*/ 442 w 759"/>
                  <a:gd name="T9" fmla="*/ 382 h 845"/>
                  <a:gd name="T10" fmla="*/ 431 w 759"/>
                  <a:gd name="T11" fmla="*/ 330 h 845"/>
                  <a:gd name="T12" fmla="*/ 486 w 759"/>
                  <a:gd name="T13" fmla="*/ 346 h 845"/>
                  <a:gd name="T14" fmla="*/ 519 w 759"/>
                  <a:gd name="T15" fmla="*/ 292 h 845"/>
                  <a:gd name="T16" fmla="*/ 520 w 759"/>
                  <a:gd name="T17" fmla="*/ 268 h 845"/>
                  <a:gd name="T18" fmla="*/ 553 w 759"/>
                  <a:gd name="T19" fmla="*/ 252 h 845"/>
                  <a:gd name="T20" fmla="*/ 588 w 759"/>
                  <a:gd name="T21" fmla="*/ 224 h 845"/>
                  <a:gd name="T22" fmla="*/ 596 w 759"/>
                  <a:gd name="T23" fmla="*/ 230 h 845"/>
                  <a:gd name="T24" fmla="*/ 588 w 759"/>
                  <a:gd name="T25" fmla="*/ 204 h 845"/>
                  <a:gd name="T26" fmla="*/ 638 w 759"/>
                  <a:gd name="T27" fmla="*/ 174 h 845"/>
                  <a:gd name="T28" fmla="*/ 620 w 759"/>
                  <a:gd name="T29" fmla="*/ 153 h 845"/>
                  <a:gd name="T30" fmla="*/ 594 w 759"/>
                  <a:gd name="T31" fmla="*/ 126 h 845"/>
                  <a:gd name="T32" fmla="*/ 564 w 759"/>
                  <a:gd name="T33" fmla="*/ 130 h 845"/>
                  <a:gd name="T34" fmla="*/ 544 w 759"/>
                  <a:gd name="T35" fmla="*/ 98 h 845"/>
                  <a:gd name="T36" fmla="*/ 505 w 759"/>
                  <a:gd name="T37" fmla="*/ 164 h 845"/>
                  <a:gd name="T38" fmla="*/ 448 w 759"/>
                  <a:gd name="T39" fmla="*/ 139 h 845"/>
                  <a:gd name="T40" fmla="*/ 429 w 759"/>
                  <a:gd name="T41" fmla="*/ 80 h 845"/>
                  <a:gd name="T42" fmla="*/ 447 w 759"/>
                  <a:gd name="T43" fmla="*/ 60 h 845"/>
                  <a:gd name="T44" fmla="*/ 490 w 759"/>
                  <a:gd name="T45" fmla="*/ 30 h 845"/>
                  <a:gd name="T46" fmla="*/ 444 w 759"/>
                  <a:gd name="T47" fmla="*/ 34 h 845"/>
                  <a:gd name="T48" fmla="*/ 411 w 759"/>
                  <a:gd name="T49" fmla="*/ 3 h 845"/>
                  <a:gd name="T50" fmla="*/ 408 w 759"/>
                  <a:gd name="T51" fmla="*/ 46 h 845"/>
                  <a:gd name="T52" fmla="*/ 343 w 759"/>
                  <a:gd name="T53" fmla="*/ 38 h 845"/>
                  <a:gd name="T54" fmla="*/ 335 w 759"/>
                  <a:gd name="T55" fmla="*/ 42 h 845"/>
                  <a:gd name="T56" fmla="*/ 242 w 759"/>
                  <a:gd name="T57" fmla="*/ 24 h 845"/>
                  <a:gd name="T58" fmla="*/ 210 w 759"/>
                  <a:gd name="T59" fmla="*/ 24 h 845"/>
                  <a:gd name="T60" fmla="*/ 165 w 759"/>
                  <a:gd name="T61" fmla="*/ 26 h 845"/>
                  <a:gd name="T62" fmla="*/ 45 w 759"/>
                  <a:gd name="T63" fmla="*/ 15 h 845"/>
                  <a:gd name="T64" fmla="*/ 35 w 759"/>
                  <a:gd name="T65" fmla="*/ 59 h 845"/>
                  <a:gd name="T66" fmla="*/ 36 w 759"/>
                  <a:gd name="T67" fmla="*/ 83 h 845"/>
                  <a:gd name="T68" fmla="*/ 27 w 759"/>
                  <a:gd name="T69" fmla="*/ 114 h 845"/>
                  <a:gd name="T70" fmla="*/ 60 w 759"/>
                  <a:gd name="T71" fmla="*/ 128 h 845"/>
                  <a:gd name="T72" fmla="*/ 65 w 759"/>
                  <a:gd name="T73" fmla="*/ 136 h 845"/>
                  <a:gd name="T74" fmla="*/ 117 w 759"/>
                  <a:gd name="T75" fmla="*/ 105 h 845"/>
                  <a:gd name="T76" fmla="*/ 198 w 759"/>
                  <a:gd name="T77" fmla="*/ 135 h 845"/>
                  <a:gd name="T78" fmla="*/ 220 w 759"/>
                  <a:gd name="T79" fmla="*/ 167 h 845"/>
                  <a:gd name="T80" fmla="*/ 241 w 759"/>
                  <a:gd name="T81" fmla="*/ 185 h 845"/>
                  <a:gd name="T82" fmla="*/ 251 w 759"/>
                  <a:gd name="T83" fmla="*/ 218 h 845"/>
                  <a:gd name="T84" fmla="*/ 299 w 759"/>
                  <a:gd name="T85" fmla="*/ 330 h 845"/>
                  <a:gd name="T86" fmla="*/ 304 w 759"/>
                  <a:gd name="T87" fmla="*/ 316 h 845"/>
                  <a:gd name="T88" fmla="*/ 361 w 759"/>
                  <a:gd name="T89" fmla="*/ 393 h 845"/>
                  <a:gd name="T90" fmla="*/ 468 w 759"/>
                  <a:gd name="T91" fmla="*/ 447 h 845"/>
                  <a:gd name="T92" fmla="*/ 515 w 759"/>
                  <a:gd name="T93" fmla="*/ 472 h 845"/>
                  <a:gd name="T94" fmla="*/ 495 w 759"/>
                  <a:gd name="T95" fmla="*/ 537 h 845"/>
                  <a:gd name="T96" fmla="*/ 538 w 759"/>
                  <a:gd name="T97" fmla="*/ 723 h 845"/>
                  <a:gd name="T98" fmla="*/ 531 w 759"/>
                  <a:gd name="T99" fmla="*/ 784 h 845"/>
                  <a:gd name="T100" fmla="*/ 532 w 759"/>
                  <a:gd name="T101" fmla="*/ 816 h 845"/>
                  <a:gd name="T102" fmla="*/ 541 w 759"/>
                  <a:gd name="T103" fmla="*/ 831 h 845"/>
                  <a:gd name="T104" fmla="*/ 562 w 759"/>
                  <a:gd name="T105" fmla="*/ 815 h 845"/>
                  <a:gd name="T106" fmla="*/ 591 w 759"/>
                  <a:gd name="T107" fmla="*/ 760 h 845"/>
                  <a:gd name="T108" fmla="*/ 630 w 759"/>
                  <a:gd name="T109" fmla="*/ 708 h 845"/>
                  <a:gd name="T110" fmla="*/ 706 w 759"/>
                  <a:gd name="T111" fmla="*/ 638 h 845"/>
                  <a:gd name="T112" fmla="*/ 752 w 759"/>
                  <a:gd name="T113" fmla="*/ 533 h 845"/>
                  <a:gd name="T114" fmla="*/ 448 w 759"/>
                  <a:gd name="T115" fmla="*/ 205 h 845"/>
                  <a:gd name="T116" fmla="*/ 469 w 759"/>
                  <a:gd name="T117" fmla="*/ 228 h 845"/>
                  <a:gd name="T118" fmla="*/ 440 w 759"/>
                  <a:gd name="T119" fmla="*/ 209 h 845"/>
                  <a:gd name="T120" fmla="*/ 274 w 759"/>
                  <a:gd name="T121" fmla="*/ 53 h 845"/>
                  <a:gd name="T122" fmla="*/ 309 w 759"/>
                  <a:gd name="T123" fmla="*/ 94 h 845"/>
                  <a:gd name="T124" fmla="*/ 626 w 759"/>
                  <a:gd name="T125" fmla="*/ 682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9" h="845">
                    <a:moveTo>
                      <a:pt x="752" y="533"/>
                    </a:moveTo>
                    <a:cubicBezTo>
                      <a:pt x="748" y="533"/>
                      <a:pt x="744" y="532"/>
                      <a:pt x="743" y="531"/>
                    </a:cubicBezTo>
                    <a:cubicBezTo>
                      <a:pt x="741" y="529"/>
                      <a:pt x="738" y="526"/>
                      <a:pt x="736" y="525"/>
                    </a:cubicBezTo>
                    <a:cubicBezTo>
                      <a:pt x="734" y="524"/>
                      <a:pt x="729" y="520"/>
                      <a:pt x="727" y="520"/>
                    </a:cubicBezTo>
                    <a:cubicBezTo>
                      <a:pt x="724" y="520"/>
                      <a:pt x="723" y="521"/>
                      <a:pt x="721" y="521"/>
                    </a:cubicBezTo>
                    <a:cubicBezTo>
                      <a:pt x="718" y="521"/>
                      <a:pt x="713" y="518"/>
                      <a:pt x="711" y="518"/>
                    </a:cubicBezTo>
                    <a:cubicBezTo>
                      <a:pt x="709" y="517"/>
                      <a:pt x="708" y="518"/>
                      <a:pt x="707" y="519"/>
                    </a:cubicBezTo>
                    <a:cubicBezTo>
                      <a:pt x="706" y="519"/>
                      <a:pt x="703" y="517"/>
                      <a:pt x="703" y="516"/>
                    </a:cubicBezTo>
                    <a:cubicBezTo>
                      <a:pt x="702" y="515"/>
                      <a:pt x="701" y="514"/>
                      <a:pt x="699" y="513"/>
                    </a:cubicBezTo>
                    <a:cubicBezTo>
                      <a:pt x="696" y="512"/>
                      <a:pt x="689" y="509"/>
                      <a:pt x="688" y="508"/>
                    </a:cubicBezTo>
                    <a:cubicBezTo>
                      <a:pt x="686" y="508"/>
                      <a:pt x="683" y="507"/>
                      <a:pt x="682" y="509"/>
                    </a:cubicBezTo>
                    <a:cubicBezTo>
                      <a:pt x="681" y="511"/>
                      <a:pt x="679" y="513"/>
                      <a:pt x="677" y="514"/>
                    </a:cubicBezTo>
                    <a:cubicBezTo>
                      <a:pt x="676" y="515"/>
                      <a:pt x="676" y="516"/>
                      <a:pt x="675" y="517"/>
                    </a:cubicBezTo>
                    <a:cubicBezTo>
                      <a:pt x="674" y="518"/>
                      <a:pt x="674" y="518"/>
                      <a:pt x="674" y="517"/>
                    </a:cubicBezTo>
                    <a:cubicBezTo>
                      <a:pt x="674" y="516"/>
                      <a:pt x="673" y="516"/>
                      <a:pt x="673" y="516"/>
                    </a:cubicBezTo>
                    <a:cubicBezTo>
                      <a:pt x="672" y="515"/>
                      <a:pt x="672" y="515"/>
                      <a:pt x="671" y="515"/>
                    </a:cubicBezTo>
                    <a:cubicBezTo>
                      <a:pt x="671" y="514"/>
                      <a:pt x="670" y="513"/>
                      <a:pt x="670" y="515"/>
                    </a:cubicBezTo>
                    <a:cubicBezTo>
                      <a:pt x="669" y="516"/>
                      <a:pt x="669" y="517"/>
                      <a:pt x="669" y="516"/>
                    </a:cubicBezTo>
                    <a:cubicBezTo>
                      <a:pt x="668" y="515"/>
                      <a:pt x="668" y="515"/>
                      <a:pt x="668" y="514"/>
                    </a:cubicBezTo>
                    <a:cubicBezTo>
                      <a:pt x="667" y="514"/>
                      <a:pt x="667" y="513"/>
                      <a:pt x="667" y="513"/>
                    </a:cubicBezTo>
                    <a:cubicBezTo>
                      <a:pt x="666" y="512"/>
                      <a:pt x="666" y="511"/>
                      <a:pt x="666" y="510"/>
                    </a:cubicBezTo>
                    <a:cubicBezTo>
                      <a:pt x="666" y="509"/>
                      <a:pt x="666" y="507"/>
                      <a:pt x="665" y="508"/>
                    </a:cubicBezTo>
                    <a:cubicBezTo>
                      <a:pt x="665" y="509"/>
                      <a:pt x="663" y="512"/>
                      <a:pt x="662" y="512"/>
                    </a:cubicBezTo>
                    <a:cubicBezTo>
                      <a:pt x="660" y="513"/>
                      <a:pt x="660" y="513"/>
                      <a:pt x="662" y="512"/>
                    </a:cubicBezTo>
                    <a:cubicBezTo>
                      <a:pt x="663" y="511"/>
                      <a:pt x="665" y="509"/>
                      <a:pt x="665" y="508"/>
                    </a:cubicBezTo>
                    <a:cubicBezTo>
                      <a:pt x="665" y="507"/>
                      <a:pt x="663" y="507"/>
                      <a:pt x="663" y="508"/>
                    </a:cubicBezTo>
                    <a:cubicBezTo>
                      <a:pt x="662" y="508"/>
                      <a:pt x="662" y="511"/>
                      <a:pt x="660" y="511"/>
                    </a:cubicBezTo>
                    <a:cubicBezTo>
                      <a:pt x="659" y="512"/>
                      <a:pt x="659" y="512"/>
                      <a:pt x="660" y="510"/>
                    </a:cubicBezTo>
                    <a:cubicBezTo>
                      <a:pt x="662" y="509"/>
                      <a:pt x="661" y="509"/>
                      <a:pt x="662" y="507"/>
                    </a:cubicBezTo>
                    <a:cubicBezTo>
                      <a:pt x="662" y="506"/>
                      <a:pt x="663" y="506"/>
                      <a:pt x="664" y="505"/>
                    </a:cubicBezTo>
                    <a:cubicBezTo>
                      <a:pt x="665" y="504"/>
                      <a:pt x="664" y="504"/>
                      <a:pt x="665" y="503"/>
                    </a:cubicBezTo>
                    <a:cubicBezTo>
                      <a:pt x="666" y="503"/>
                      <a:pt x="667" y="502"/>
                      <a:pt x="667" y="502"/>
                    </a:cubicBezTo>
                    <a:cubicBezTo>
                      <a:pt x="667" y="501"/>
                      <a:pt x="669" y="501"/>
                      <a:pt x="669" y="502"/>
                    </a:cubicBezTo>
                    <a:cubicBezTo>
                      <a:pt x="669" y="502"/>
                      <a:pt x="670" y="502"/>
                      <a:pt x="670" y="501"/>
                    </a:cubicBezTo>
                    <a:cubicBezTo>
                      <a:pt x="671" y="500"/>
                      <a:pt x="671" y="500"/>
                      <a:pt x="670" y="499"/>
                    </a:cubicBezTo>
                    <a:cubicBezTo>
                      <a:pt x="670" y="498"/>
                      <a:pt x="671" y="497"/>
                      <a:pt x="671" y="496"/>
                    </a:cubicBezTo>
                    <a:cubicBezTo>
                      <a:pt x="672" y="494"/>
                      <a:pt x="670" y="493"/>
                      <a:pt x="668" y="493"/>
                    </a:cubicBezTo>
                    <a:cubicBezTo>
                      <a:pt x="666" y="492"/>
                      <a:pt x="666" y="488"/>
                      <a:pt x="666" y="486"/>
                    </a:cubicBezTo>
                    <a:cubicBezTo>
                      <a:pt x="665" y="484"/>
                      <a:pt x="665" y="481"/>
                      <a:pt x="664" y="480"/>
                    </a:cubicBezTo>
                    <a:cubicBezTo>
                      <a:pt x="664" y="480"/>
                      <a:pt x="663" y="480"/>
                      <a:pt x="663" y="479"/>
                    </a:cubicBezTo>
                    <a:cubicBezTo>
                      <a:pt x="662" y="479"/>
                      <a:pt x="660" y="478"/>
                      <a:pt x="659" y="477"/>
                    </a:cubicBezTo>
                    <a:cubicBezTo>
                      <a:pt x="657" y="475"/>
                      <a:pt x="655" y="473"/>
                      <a:pt x="653" y="472"/>
                    </a:cubicBezTo>
                    <a:cubicBezTo>
                      <a:pt x="653" y="472"/>
                      <a:pt x="651" y="471"/>
                      <a:pt x="649" y="471"/>
                    </a:cubicBezTo>
                    <a:cubicBezTo>
                      <a:pt x="647" y="470"/>
                      <a:pt x="645" y="470"/>
                      <a:pt x="644" y="470"/>
                    </a:cubicBezTo>
                    <a:cubicBezTo>
                      <a:pt x="643" y="470"/>
                      <a:pt x="642" y="470"/>
                      <a:pt x="640" y="470"/>
                    </a:cubicBezTo>
                    <a:cubicBezTo>
                      <a:pt x="638" y="470"/>
                      <a:pt x="638" y="471"/>
                      <a:pt x="637" y="471"/>
                    </a:cubicBezTo>
                    <a:cubicBezTo>
                      <a:pt x="636" y="471"/>
                      <a:pt x="635" y="471"/>
                      <a:pt x="635" y="470"/>
                    </a:cubicBezTo>
                    <a:cubicBezTo>
                      <a:pt x="634" y="469"/>
                      <a:pt x="634" y="468"/>
                      <a:pt x="634" y="469"/>
                    </a:cubicBezTo>
                    <a:cubicBezTo>
                      <a:pt x="633" y="469"/>
                      <a:pt x="633" y="470"/>
                      <a:pt x="632" y="470"/>
                    </a:cubicBezTo>
                    <a:cubicBezTo>
                      <a:pt x="631" y="470"/>
                      <a:pt x="631" y="470"/>
                      <a:pt x="631" y="469"/>
                    </a:cubicBezTo>
                    <a:cubicBezTo>
                      <a:pt x="630" y="469"/>
                      <a:pt x="629" y="469"/>
                      <a:pt x="628" y="467"/>
                    </a:cubicBezTo>
                    <a:cubicBezTo>
                      <a:pt x="627" y="465"/>
                      <a:pt x="625" y="466"/>
                      <a:pt x="624" y="465"/>
                    </a:cubicBezTo>
                    <a:cubicBezTo>
                      <a:pt x="623" y="464"/>
                      <a:pt x="623" y="463"/>
                      <a:pt x="622" y="461"/>
                    </a:cubicBezTo>
                    <a:cubicBezTo>
                      <a:pt x="621" y="460"/>
                      <a:pt x="618" y="456"/>
                      <a:pt x="615" y="455"/>
                    </a:cubicBezTo>
                    <a:cubicBezTo>
                      <a:pt x="615" y="455"/>
                      <a:pt x="614" y="455"/>
                      <a:pt x="614" y="455"/>
                    </a:cubicBezTo>
                    <a:cubicBezTo>
                      <a:pt x="611" y="455"/>
                      <a:pt x="609" y="455"/>
                      <a:pt x="608" y="455"/>
                    </a:cubicBezTo>
                    <a:cubicBezTo>
                      <a:pt x="608" y="455"/>
                      <a:pt x="603" y="455"/>
                      <a:pt x="605" y="455"/>
                    </a:cubicBezTo>
                    <a:cubicBezTo>
                      <a:pt x="607" y="454"/>
                      <a:pt x="608" y="454"/>
                      <a:pt x="608" y="453"/>
                    </a:cubicBezTo>
                    <a:cubicBezTo>
                      <a:pt x="609" y="451"/>
                      <a:pt x="610" y="450"/>
                      <a:pt x="608" y="450"/>
                    </a:cubicBezTo>
                    <a:cubicBezTo>
                      <a:pt x="606" y="449"/>
                      <a:pt x="605" y="448"/>
                      <a:pt x="605" y="448"/>
                    </a:cubicBezTo>
                    <a:cubicBezTo>
                      <a:pt x="604" y="448"/>
                      <a:pt x="605" y="449"/>
                      <a:pt x="604" y="448"/>
                    </a:cubicBezTo>
                    <a:cubicBezTo>
                      <a:pt x="604" y="448"/>
                      <a:pt x="603" y="448"/>
                      <a:pt x="603" y="447"/>
                    </a:cubicBezTo>
                    <a:cubicBezTo>
                      <a:pt x="602" y="447"/>
                      <a:pt x="602" y="448"/>
                      <a:pt x="602" y="448"/>
                    </a:cubicBezTo>
                    <a:cubicBezTo>
                      <a:pt x="601" y="449"/>
                      <a:pt x="601" y="448"/>
                      <a:pt x="601" y="448"/>
                    </a:cubicBezTo>
                    <a:cubicBezTo>
                      <a:pt x="601" y="447"/>
                      <a:pt x="600" y="446"/>
                      <a:pt x="599" y="446"/>
                    </a:cubicBezTo>
                    <a:cubicBezTo>
                      <a:pt x="598" y="446"/>
                      <a:pt x="598" y="447"/>
                      <a:pt x="598" y="447"/>
                    </a:cubicBezTo>
                    <a:cubicBezTo>
                      <a:pt x="597" y="446"/>
                      <a:pt x="597" y="446"/>
                      <a:pt x="598" y="445"/>
                    </a:cubicBezTo>
                    <a:cubicBezTo>
                      <a:pt x="598" y="444"/>
                      <a:pt x="597" y="444"/>
                      <a:pt x="598" y="444"/>
                    </a:cubicBezTo>
                    <a:cubicBezTo>
                      <a:pt x="599" y="443"/>
                      <a:pt x="603" y="444"/>
                      <a:pt x="602" y="443"/>
                    </a:cubicBezTo>
                    <a:cubicBezTo>
                      <a:pt x="601" y="442"/>
                      <a:pt x="601" y="442"/>
                      <a:pt x="599" y="442"/>
                    </a:cubicBezTo>
                    <a:cubicBezTo>
                      <a:pt x="597" y="442"/>
                      <a:pt x="593" y="441"/>
                      <a:pt x="591" y="443"/>
                    </a:cubicBezTo>
                    <a:cubicBezTo>
                      <a:pt x="589" y="445"/>
                      <a:pt x="587" y="446"/>
                      <a:pt x="586" y="446"/>
                    </a:cubicBezTo>
                    <a:cubicBezTo>
                      <a:pt x="584" y="446"/>
                      <a:pt x="582" y="446"/>
                      <a:pt x="581" y="445"/>
                    </a:cubicBezTo>
                    <a:cubicBezTo>
                      <a:pt x="580" y="444"/>
                      <a:pt x="579" y="443"/>
                      <a:pt x="578" y="443"/>
                    </a:cubicBezTo>
                    <a:cubicBezTo>
                      <a:pt x="576" y="443"/>
                      <a:pt x="571" y="444"/>
                      <a:pt x="569" y="444"/>
                    </a:cubicBezTo>
                    <a:cubicBezTo>
                      <a:pt x="567" y="444"/>
                      <a:pt x="566" y="444"/>
                      <a:pt x="566" y="442"/>
                    </a:cubicBezTo>
                    <a:cubicBezTo>
                      <a:pt x="566" y="441"/>
                      <a:pt x="565" y="438"/>
                      <a:pt x="563" y="438"/>
                    </a:cubicBezTo>
                    <a:cubicBezTo>
                      <a:pt x="561" y="438"/>
                      <a:pt x="558" y="437"/>
                      <a:pt x="556" y="438"/>
                    </a:cubicBezTo>
                    <a:cubicBezTo>
                      <a:pt x="554" y="438"/>
                      <a:pt x="552" y="440"/>
                      <a:pt x="551" y="440"/>
                    </a:cubicBezTo>
                    <a:cubicBezTo>
                      <a:pt x="550" y="440"/>
                      <a:pt x="548" y="441"/>
                      <a:pt x="548" y="442"/>
                    </a:cubicBezTo>
                    <a:cubicBezTo>
                      <a:pt x="548" y="444"/>
                      <a:pt x="551" y="447"/>
                      <a:pt x="551" y="448"/>
                    </a:cubicBezTo>
                    <a:cubicBezTo>
                      <a:pt x="551" y="449"/>
                      <a:pt x="550" y="452"/>
                      <a:pt x="549" y="452"/>
                    </a:cubicBezTo>
                    <a:cubicBezTo>
                      <a:pt x="548" y="452"/>
                      <a:pt x="544" y="448"/>
                      <a:pt x="544" y="447"/>
                    </a:cubicBezTo>
                    <a:cubicBezTo>
                      <a:pt x="544" y="447"/>
                      <a:pt x="547" y="443"/>
                      <a:pt x="547" y="443"/>
                    </a:cubicBezTo>
                    <a:cubicBezTo>
                      <a:pt x="547" y="442"/>
                      <a:pt x="545" y="440"/>
                      <a:pt x="545" y="439"/>
                    </a:cubicBezTo>
                    <a:cubicBezTo>
                      <a:pt x="545" y="439"/>
                      <a:pt x="545" y="439"/>
                      <a:pt x="545" y="439"/>
                    </a:cubicBezTo>
                    <a:cubicBezTo>
                      <a:pt x="545" y="438"/>
                      <a:pt x="546" y="437"/>
                      <a:pt x="547" y="436"/>
                    </a:cubicBezTo>
                    <a:cubicBezTo>
                      <a:pt x="549" y="436"/>
                      <a:pt x="551" y="434"/>
                      <a:pt x="550" y="433"/>
                    </a:cubicBezTo>
                    <a:cubicBezTo>
                      <a:pt x="548" y="432"/>
                      <a:pt x="546" y="432"/>
                      <a:pt x="545" y="433"/>
                    </a:cubicBezTo>
                    <a:cubicBezTo>
                      <a:pt x="545" y="434"/>
                      <a:pt x="544" y="435"/>
                      <a:pt x="543" y="435"/>
                    </a:cubicBezTo>
                    <a:cubicBezTo>
                      <a:pt x="543" y="436"/>
                      <a:pt x="542" y="436"/>
                      <a:pt x="541" y="437"/>
                    </a:cubicBezTo>
                    <a:cubicBezTo>
                      <a:pt x="540" y="437"/>
                      <a:pt x="539" y="439"/>
                      <a:pt x="538" y="439"/>
                    </a:cubicBezTo>
                    <a:cubicBezTo>
                      <a:pt x="537" y="439"/>
                      <a:pt x="534" y="438"/>
                      <a:pt x="533" y="440"/>
                    </a:cubicBezTo>
                    <a:cubicBezTo>
                      <a:pt x="532" y="441"/>
                      <a:pt x="532" y="443"/>
                      <a:pt x="531" y="442"/>
                    </a:cubicBezTo>
                    <a:cubicBezTo>
                      <a:pt x="530" y="441"/>
                      <a:pt x="531" y="441"/>
                      <a:pt x="530" y="440"/>
                    </a:cubicBezTo>
                    <a:cubicBezTo>
                      <a:pt x="529" y="440"/>
                      <a:pt x="528" y="441"/>
                      <a:pt x="527" y="441"/>
                    </a:cubicBezTo>
                    <a:cubicBezTo>
                      <a:pt x="527" y="442"/>
                      <a:pt x="525" y="443"/>
                      <a:pt x="525" y="445"/>
                    </a:cubicBezTo>
                    <a:cubicBezTo>
                      <a:pt x="524" y="447"/>
                      <a:pt x="525" y="448"/>
                      <a:pt x="524" y="449"/>
                    </a:cubicBezTo>
                    <a:cubicBezTo>
                      <a:pt x="523" y="451"/>
                      <a:pt x="519" y="453"/>
                      <a:pt x="519" y="455"/>
                    </a:cubicBezTo>
                    <a:cubicBezTo>
                      <a:pt x="518" y="456"/>
                      <a:pt x="518" y="459"/>
                      <a:pt x="517" y="458"/>
                    </a:cubicBezTo>
                    <a:cubicBezTo>
                      <a:pt x="517" y="458"/>
                      <a:pt x="515" y="454"/>
                      <a:pt x="513" y="453"/>
                    </a:cubicBezTo>
                    <a:cubicBezTo>
                      <a:pt x="512" y="452"/>
                      <a:pt x="510" y="451"/>
                      <a:pt x="510" y="451"/>
                    </a:cubicBezTo>
                    <a:cubicBezTo>
                      <a:pt x="510" y="452"/>
                      <a:pt x="509" y="451"/>
                      <a:pt x="508" y="451"/>
                    </a:cubicBezTo>
                    <a:cubicBezTo>
                      <a:pt x="507" y="450"/>
                      <a:pt x="504" y="449"/>
                      <a:pt x="503" y="449"/>
                    </a:cubicBezTo>
                    <a:cubicBezTo>
                      <a:pt x="501" y="449"/>
                      <a:pt x="501" y="449"/>
                      <a:pt x="500" y="450"/>
                    </a:cubicBezTo>
                    <a:cubicBezTo>
                      <a:pt x="499" y="450"/>
                      <a:pt x="497" y="452"/>
                      <a:pt x="496" y="452"/>
                    </a:cubicBezTo>
                    <a:cubicBezTo>
                      <a:pt x="496" y="452"/>
                      <a:pt x="496" y="453"/>
                      <a:pt x="495" y="453"/>
                    </a:cubicBezTo>
                    <a:cubicBezTo>
                      <a:pt x="493" y="453"/>
                      <a:pt x="491" y="453"/>
                      <a:pt x="490" y="452"/>
                    </a:cubicBezTo>
                    <a:cubicBezTo>
                      <a:pt x="489" y="451"/>
                      <a:pt x="487" y="451"/>
                      <a:pt x="486" y="451"/>
                    </a:cubicBezTo>
                    <a:cubicBezTo>
                      <a:pt x="486" y="451"/>
                      <a:pt x="485" y="450"/>
                      <a:pt x="484" y="449"/>
                    </a:cubicBezTo>
                    <a:cubicBezTo>
                      <a:pt x="484" y="448"/>
                      <a:pt x="483" y="448"/>
                      <a:pt x="483" y="447"/>
                    </a:cubicBezTo>
                    <a:cubicBezTo>
                      <a:pt x="482" y="446"/>
                      <a:pt x="480" y="444"/>
                      <a:pt x="478" y="442"/>
                    </a:cubicBezTo>
                    <a:cubicBezTo>
                      <a:pt x="478" y="441"/>
                      <a:pt x="477" y="441"/>
                      <a:pt x="477" y="440"/>
                    </a:cubicBezTo>
                    <a:cubicBezTo>
                      <a:pt x="477" y="439"/>
                      <a:pt x="478" y="437"/>
                      <a:pt x="479" y="435"/>
                    </a:cubicBezTo>
                    <a:cubicBezTo>
                      <a:pt x="479" y="433"/>
                      <a:pt x="480" y="429"/>
                      <a:pt x="480" y="426"/>
                    </a:cubicBezTo>
                    <a:cubicBezTo>
                      <a:pt x="480" y="424"/>
                      <a:pt x="481" y="423"/>
                      <a:pt x="481" y="421"/>
                    </a:cubicBezTo>
                    <a:cubicBezTo>
                      <a:pt x="481" y="419"/>
                      <a:pt x="482" y="419"/>
                      <a:pt x="481" y="418"/>
                    </a:cubicBezTo>
                    <a:cubicBezTo>
                      <a:pt x="481" y="418"/>
                      <a:pt x="482" y="418"/>
                      <a:pt x="481" y="417"/>
                    </a:cubicBezTo>
                    <a:cubicBezTo>
                      <a:pt x="481" y="417"/>
                      <a:pt x="481" y="417"/>
                      <a:pt x="480" y="417"/>
                    </a:cubicBezTo>
                    <a:cubicBezTo>
                      <a:pt x="479" y="417"/>
                      <a:pt x="477" y="414"/>
                      <a:pt x="475" y="413"/>
                    </a:cubicBezTo>
                    <a:cubicBezTo>
                      <a:pt x="473" y="412"/>
                      <a:pt x="471" y="412"/>
                      <a:pt x="468" y="413"/>
                    </a:cubicBezTo>
                    <a:cubicBezTo>
                      <a:pt x="465" y="413"/>
                      <a:pt x="463" y="414"/>
                      <a:pt x="461" y="414"/>
                    </a:cubicBezTo>
                    <a:cubicBezTo>
                      <a:pt x="459" y="413"/>
                      <a:pt x="459" y="413"/>
                      <a:pt x="457" y="413"/>
                    </a:cubicBezTo>
                    <a:cubicBezTo>
                      <a:pt x="455" y="413"/>
                      <a:pt x="454" y="414"/>
                      <a:pt x="452" y="414"/>
                    </a:cubicBezTo>
                    <a:cubicBezTo>
                      <a:pt x="452" y="414"/>
                      <a:pt x="451" y="414"/>
                      <a:pt x="451" y="413"/>
                    </a:cubicBezTo>
                    <a:cubicBezTo>
                      <a:pt x="450" y="413"/>
                      <a:pt x="450" y="413"/>
                      <a:pt x="449" y="412"/>
                    </a:cubicBezTo>
                    <a:cubicBezTo>
                      <a:pt x="449" y="412"/>
                      <a:pt x="449" y="412"/>
                      <a:pt x="450" y="411"/>
                    </a:cubicBezTo>
                    <a:cubicBezTo>
                      <a:pt x="451" y="410"/>
                      <a:pt x="453" y="407"/>
                      <a:pt x="453" y="404"/>
                    </a:cubicBezTo>
                    <a:cubicBezTo>
                      <a:pt x="453" y="401"/>
                      <a:pt x="454" y="400"/>
                      <a:pt x="455" y="399"/>
                    </a:cubicBezTo>
                    <a:cubicBezTo>
                      <a:pt x="455" y="399"/>
                      <a:pt x="455" y="399"/>
                      <a:pt x="455" y="399"/>
                    </a:cubicBezTo>
                    <a:cubicBezTo>
                      <a:pt x="456" y="397"/>
                      <a:pt x="457" y="395"/>
                      <a:pt x="457" y="394"/>
                    </a:cubicBezTo>
                    <a:cubicBezTo>
                      <a:pt x="457" y="392"/>
                      <a:pt x="456" y="388"/>
                      <a:pt x="458" y="386"/>
                    </a:cubicBezTo>
                    <a:cubicBezTo>
                      <a:pt x="459" y="384"/>
                      <a:pt x="461" y="383"/>
                      <a:pt x="461" y="382"/>
                    </a:cubicBezTo>
                    <a:cubicBezTo>
                      <a:pt x="461" y="380"/>
                      <a:pt x="461" y="379"/>
                      <a:pt x="458" y="379"/>
                    </a:cubicBezTo>
                    <a:cubicBezTo>
                      <a:pt x="454" y="379"/>
                      <a:pt x="444" y="380"/>
                      <a:pt x="442" y="382"/>
                    </a:cubicBezTo>
                    <a:cubicBezTo>
                      <a:pt x="440" y="384"/>
                      <a:pt x="441" y="389"/>
                      <a:pt x="440" y="390"/>
                    </a:cubicBezTo>
                    <a:cubicBezTo>
                      <a:pt x="439" y="391"/>
                      <a:pt x="436" y="395"/>
                      <a:pt x="435" y="395"/>
                    </a:cubicBezTo>
                    <a:cubicBezTo>
                      <a:pt x="435" y="395"/>
                      <a:pt x="436" y="397"/>
                      <a:pt x="435" y="397"/>
                    </a:cubicBezTo>
                    <a:cubicBezTo>
                      <a:pt x="434" y="397"/>
                      <a:pt x="433" y="396"/>
                      <a:pt x="432" y="396"/>
                    </a:cubicBezTo>
                    <a:cubicBezTo>
                      <a:pt x="431" y="396"/>
                      <a:pt x="425" y="397"/>
                      <a:pt x="423" y="398"/>
                    </a:cubicBezTo>
                    <a:cubicBezTo>
                      <a:pt x="421" y="398"/>
                      <a:pt x="419" y="399"/>
                      <a:pt x="418" y="398"/>
                    </a:cubicBezTo>
                    <a:cubicBezTo>
                      <a:pt x="416" y="397"/>
                      <a:pt x="416" y="396"/>
                      <a:pt x="414" y="396"/>
                    </a:cubicBezTo>
                    <a:cubicBezTo>
                      <a:pt x="412" y="395"/>
                      <a:pt x="409" y="395"/>
                      <a:pt x="407" y="392"/>
                    </a:cubicBezTo>
                    <a:cubicBezTo>
                      <a:pt x="406" y="389"/>
                      <a:pt x="405" y="387"/>
                      <a:pt x="404" y="385"/>
                    </a:cubicBezTo>
                    <a:cubicBezTo>
                      <a:pt x="402" y="383"/>
                      <a:pt x="401" y="381"/>
                      <a:pt x="400" y="376"/>
                    </a:cubicBezTo>
                    <a:cubicBezTo>
                      <a:pt x="399" y="371"/>
                      <a:pt x="399" y="368"/>
                      <a:pt x="400" y="367"/>
                    </a:cubicBezTo>
                    <a:cubicBezTo>
                      <a:pt x="400" y="365"/>
                      <a:pt x="399" y="361"/>
                      <a:pt x="399" y="360"/>
                    </a:cubicBezTo>
                    <a:cubicBezTo>
                      <a:pt x="400" y="358"/>
                      <a:pt x="402" y="356"/>
                      <a:pt x="403" y="354"/>
                    </a:cubicBezTo>
                    <a:cubicBezTo>
                      <a:pt x="403" y="353"/>
                      <a:pt x="403" y="353"/>
                      <a:pt x="403" y="352"/>
                    </a:cubicBezTo>
                    <a:cubicBezTo>
                      <a:pt x="402" y="349"/>
                      <a:pt x="400" y="346"/>
                      <a:pt x="400" y="344"/>
                    </a:cubicBezTo>
                    <a:cubicBezTo>
                      <a:pt x="400" y="343"/>
                      <a:pt x="401" y="344"/>
                      <a:pt x="401" y="343"/>
                    </a:cubicBezTo>
                    <a:cubicBezTo>
                      <a:pt x="402" y="342"/>
                      <a:pt x="401" y="341"/>
                      <a:pt x="402" y="341"/>
                    </a:cubicBezTo>
                    <a:cubicBezTo>
                      <a:pt x="402" y="340"/>
                      <a:pt x="403" y="340"/>
                      <a:pt x="403" y="340"/>
                    </a:cubicBezTo>
                    <a:cubicBezTo>
                      <a:pt x="404" y="339"/>
                      <a:pt x="407" y="338"/>
                      <a:pt x="407" y="337"/>
                    </a:cubicBezTo>
                    <a:cubicBezTo>
                      <a:pt x="407" y="335"/>
                      <a:pt x="408" y="336"/>
                      <a:pt x="408" y="336"/>
                    </a:cubicBezTo>
                    <a:cubicBezTo>
                      <a:pt x="409" y="337"/>
                      <a:pt x="412" y="335"/>
                      <a:pt x="414" y="334"/>
                    </a:cubicBezTo>
                    <a:cubicBezTo>
                      <a:pt x="416" y="332"/>
                      <a:pt x="417" y="331"/>
                      <a:pt x="416" y="331"/>
                    </a:cubicBezTo>
                    <a:cubicBezTo>
                      <a:pt x="415" y="330"/>
                      <a:pt x="414" y="329"/>
                      <a:pt x="415" y="330"/>
                    </a:cubicBezTo>
                    <a:cubicBezTo>
                      <a:pt x="417" y="330"/>
                      <a:pt x="417" y="331"/>
                      <a:pt x="419" y="330"/>
                    </a:cubicBezTo>
                    <a:cubicBezTo>
                      <a:pt x="420" y="329"/>
                      <a:pt x="420" y="328"/>
                      <a:pt x="423" y="328"/>
                    </a:cubicBezTo>
                    <a:cubicBezTo>
                      <a:pt x="425" y="328"/>
                      <a:pt x="427" y="328"/>
                      <a:pt x="428" y="330"/>
                    </a:cubicBezTo>
                    <a:cubicBezTo>
                      <a:pt x="429" y="331"/>
                      <a:pt x="430" y="331"/>
                      <a:pt x="431" y="330"/>
                    </a:cubicBezTo>
                    <a:cubicBezTo>
                      <a:pt x="432" y="330"/>
                      <a:pt x="433" y="329"/>
                      <a:pt x="434" y="330"/>
                    </a:cubicBezTo>
                    <a:cubicBezTo>
                      <a:pt x="436" y="330"/>
                      <a:pt x="437" y="332"/>
                      <a:pt x="439" y="332"/>
                    </a:cubicBezTo>
                    <a:cubicBezTo>
                      <a:pt x="440" y="332"/>
                      <a:pt x="442" y="330"/>
                      <a:pt x="443" y="330"/>
                    </a:cubicBezTo>
                    <a:cubicBezTo>
                      <a:pt x="444" y="330"/>
                      <a:pt x="447" y="333"/>
                      <a:pt x="447" y="333"/>
                    </a:cubicBezTo>
                    <a:cubicBezTo>
                      <a:pt x="447" y="334"/>
                      <a:pt x="448" y="333"/>
                      <a:pt x="448" y="332"/>
                    </a:cubicBezTo>
                    <a:cubicBezTo>
                      <a:pt x="449" y="332"/>
                      <a:pt x="448" y="332"/>
                      <a:pt x="447" y="332"/>
                    </a:cubicBezTo>
                    <a:cubicBezTo>
                      <a:pt x="447" y="331"/>
                      <a:pt x="445" y="330"/>
                      <a:pt x="446" y="329"/>
                    </a:cubicBezTo>
                    <a:cubicBezTo>
                      <a:pt x="446" y="329"/>
                      <a:pt x="447" y="329"/>
                      <a:pt x="446" y="329"/>
                    </a:cubicBezTo>
                    <a:cubicBezTo>
                      <a:pt x="445" y="328"/>
                      <a:pt x="445" y="327"/>
                      <a:pt x="445" y="327"/>
                    </a:cubicBezTo>
                    <a:cubicBezTo>
                      <a:pt x="445" y="326"/>
                      <a:pt x="445" y="326"/>
                      <a:pt x="444" y="327"/>
                    </a:cubicBezTo>
                    <a:cubicBezTo>
                      <a:pt x="443" y="327"/>
                      <a:pt x="440" y="327"/>
                      <a:pt x="441" y="326"/>
                    </a:cubicBezTo>
                    <a:cubicBezTo>
                      <a:pt x="441" y="325"/>
                      <a:pt x="442" y="325"/>
                      <a:pt x="443" y="325"/>
                    </a:cubicBezTo>
                    <a:cubicBezTo>
                      <a:pt x="444" y="326"/>
                      <a:pt x="444" y="326"/>
                      <a:pt x="446" y="326"/>
                    </a:cubicBezTo>
                    <a:cubicBezTo>
                      <a:pt x="448" y="325"/>
                      <a:pt x="450" y="325"/>
                      <a:pt x="452" y="325"/>
                    </a:cubicBezTo>
                    <a:cubicBezTo>
                      <a:pt x="453" y="325"/>
                      <a:pt x="454" y="324"/>
                      <a:pt x="455" y="325"/>
                    </a:cubicBezTo>
                    <a:cubicBezTo>
                      <a:pt x="455" y="325"/>
                      <a:pt x="455" y="326"/>
                      <a:pt x="456" y="326"/>
                    </a:cubicBezTo>
                    <a:cubicBezTo>
                      <a:pt x="457" y="326"/>
                      <a:pt x="458" y="325"/>
                      <a:pt x="460" y="325"/>
                    </a:cubicBezTo>
                    <a:cubicBezTo>
                      <a:pt x="462" y="325"/>
                      <a:pt x="465" y="324"/>
                      <a:pt x="467" y="326"/>
                    </a:cubicBezTo>
                    <a:cubicBezTo>
                      <a:pt x="468" y="327"/>
                      <a:pt x="469" y="328"/>
                      <a:pt x="470" y="329"/>
                    </a:cubicBezTo>
                    <a:cubicBezTo>
                      <a:pt x="471" y="329"/>
                      <a:pt x="471" y="330"/>
                      <a:pt x="472" y="329"/>
                    </a:cubicBezTo>
                    <a:cubicBezTo>
                      <a:pt x="474" y="329"/>
                      <a:pt x="476" y="327"/>
                      <a:pt x="476" y="327"/>
                    </a:cubicBezTo>
                    <a:cubicBezTo>
                      <a:pt x="477" y="327"/>
                      <a:pt x="479" y="330"/>
                      <a:pt x="481" y="331"/>
                    </a:cubicBezTo>
                    <a:cubicBezTo>
                      <a:pt x="482" y="332"/>
                      <a:pt x="485" y="334"/>
                      <a:pt x="485" y="335"/>
                    </a:cubicBezTo>
                    <a:cubicBezTo>
                      <a:pt x="485" y="337"/>
                      <a:pt x="484" y="338"/>
                      <a:pt x="484" y="339"/>
                    </a:cubicBezTo>
                    <a:cubicBezTo>
                      <a:pt x="484" y="340"/>
                      <a:pt x="485" y="341"/>
                      <a:pt x="485" y="341"/>
                    </a:cubicBezTo>
                    <a:cubicBezTo>
                      <a:pt x="486" y="342"/>
                      <a:pt x="485" y="341"/>
                      <a:pt x="485" y="342"/>
                    </a:cubicBezTo>
                    <a:cubicBezTo>
                      <a:pt x="485" y="344"/>
                      <a:pt x="485" y="345"/>
                      <a:pt x="486" y="346"/>
                    </a:cubicBezTo>
                    <a:cubicBezTo>
                      <a:pt x="487" y="347"/>
                      <a:pt x="488" y="347"/>
                      <a:pt x="488" y="347"/>
                    </a:cubicBezTo>
                    <a:cubicBezTo>
                      <a:pt x="488" y="348"/>
                      <a:pt x="489" y="348"/>
                      <a:pt x="489" y="348"/>
                    </a:cubicBezTo>
                    <a:cubicBezTo>
                      <a:pt x="489" y="348"/>
                      <a:pt x="489" y="350"/>
                      <a:pt x="489" y="351"/>
                    </a:cubicBezTo>
                    <a:cubicBezTo>
                      <a:pt x="490" y="353"/>
                      <a:pt x="491" y="353"/>
                      <a:pt x="492" y="354"/>
                    </a:cubicBezTo>
                    <a:cubicBezTo>
                      <a:pt x="493" y="354"/>
                      <a:pt x="494" y="357"/>
                      <a:pt x="495" y="358"/>
                    </a:cubicBezTo>
                    <a:cubicBezTo>
                      <a:pt x="495" y="358"/>
                      <a:pt x="496" y="357"/>
                      <a:pt x="497" y="357"/>
                    </a:cubicBezTo>
                    <a:cubicBezTo>
                      <a:pt x="497" y="357"/>
                      <a:pt x="497" y="358"/>
                      <a:pt x="496" y="358"/>
                    </a:cubicBezTo>
                    <a:cubicBezTo>
                      <a:pt x="496" y="359"/>
                      <a:pt x="497" y="359"/>
                      <a:pt x="497" y="358"/>
                    </a:cubicBezTo>
                    <a:cubicBezTo>
                      <a:pt x="497" y="357"/>
                      <a:pt x="497" y="355"/>
                      <a:pt x="498" y="353"/>
                    </a:cubicBezTo>
                    <a:cubicBezTo>
                      <a:pt x="499" y="351"/>
                      <a:pt x="500" y="346"/>
                      <a:pt x="498" y="343"/>
                    </a:cubicBezTo>
                    <a:cubicBezTo>
                      <a:pt x="497" y="341"/>
                      <a:pt x="496" y="339"/>
                      <a:pt x="495" y="337"/>
                    </a:cubicBezTo>
                    <a:cubicBezTo>
                      <a:pt x="495" y="335"/>
                      <a:pt x="494" y="332"/>
                      <a:pt x="493" y="330"/>
                    </a:cubicBezTo>
                    <a:cubicBezTo>
                      <a:pt x="492" y="328"/>
                      <a:pt x="490" y="323"/>
                      <a:pt x="491" y="321"/>
                    </a:cubicBezTo>
                    <a:cubicBezTo>
                      <a:pt x="491" y="318"/>
                      <a:pt x="493" y="316"/>
                      <a:pt x="494" y="314"/>
                    </a:cubicBezTo>
                    <a:cubicBezTo>
                      <a:pt x="496" y="312"/>
                      <a:pt x="498" y="311"/>
                      <a:pt x="500" y="310"/>
                    </a:cubicBezTo>
                    <a:cubicBezTo>
                      <a:pt x="501" y="309"/>
                      <a:pt x="502" y="308"/>
                      <a:pt x="503" y="307"/>
                    </a:cubicBezTo>
                    <a:cubicBezTo>
                      <a:pt x="504" y="306"/>
                      <a:pt x="503" y="306"/>
                      <a:pt x="504" y="305"/>
                    </a:cubicBezTo>
                    <a:cubicBezTo>
                      <a:pt x="505" y="305"/>
                      <a:pt x="507" y="303"/>
                      <a:pt x="508" y="303"/>
                    </a:cubicBezTo>
                    <a:cubicBezTo>
                      <a:pt x="510" y="302"/>
                      <a:pt x="511" y="302"/>
                      <a:pt x="511" y="302"/>
                    </a:cubicBezTo>
                    <a:cubicBezTo>
                      <a:pt x="512" y="301"/>
                      <a:pt x="514" y="299"/>
                      <a:pt x="516" y="298"/>
                    </a:cubicBezTo>
                    <a:cubicBezTo>
                      <a:pt x="517" y="297"/>
                      <a:pt x="519" y="298"/>
                      <a:pt x="520" y="297"/>
                    </a:cubicBezTo>
                    <a:cubicBezTo>
                      <a:pt x="521" y="296"/>
                      <a:pt x="521" y="295"/>
                      <a:pt x="520" y="296"/>
                    </a:cubicBezTo>
                    <a:cubicBezTo>
                      <a:pt x="519" y="296"/>
                      <a:pt x="517" y="297"/>
                      <a:pt x="517" y="296"/>
                    </a:cubicBezTo>
                    <a:cubicBezTo>
                      <a:pt x="517" y="296"/>
                      <a:pt x="518" y="296"/>
                      <a:pt x="519" y="295"/>
                    </a:cubicBezTo>
                    <a:cubicBezTo>
                      <a:pt x="519" y="295"/>
                      <a:pt x="519" y="294"/>
                      <a:pt x="518" y="293"/>
                    </a:cubicBezTo>
                    <a:cubicBezTo>
                      <a:pt x="518" y="293"/>
                      <a:pt x="518" y="292"/>
                      <a:pt x="518" y="292"/>
                    </a:cubicBezTo>
                    <a:cubicBezTo>
                      <a:pt x="519" y="293"/>
                      <a:pt x="519" y="293"/>
                      <a:pt x="519" y="292"/>
                    </a:cubicBezTo>
                    <a:cubicBezTo>
                      <a:pt x="519" y="292"/>
                      <a:pt x="520" y="291"/>
                      <a:pt x="520" y="292"/>
                    </a:cubicBezTo>
                    <a:cubicBezTo>
                      <a:pt x="520" y="293"/>
                      <a:pt x="520" y="293"/>
                      <a:pt x="521" y="293"/>
                    </a:cubicBezTo>
                    <a:cubicBezTo>
                      <a:pt x="521" y="293"/>
                      <a:pt x="522" y="293"/>
                      <a:pt x="523" y="292"/>
                    </a:cubicBezTo>
                    <a:cubicBezTo>
                      <a:pt x="524" y="291"/>
                      <a:pt x="525" y="290"/>
                      <a:pt x="524" y="289"/>
                    </a:cubicBezTo>
                    <a:cubicBezTo>
                      <a:pt x="524" y="289"/>
                      <a:pt x="523" y="289"/>
                      <a:pt x="523" y="290"/>
                    </a:cubicBezTo>
                    <a:cubicBezTo>
                      <a:pt x="523" y="290"/>
                      <a:pt x="522" y="290"/>
                      <a:pt x="522" y="290"/>
                    </a:cubicBezTo>
                    <a:cubicBezTo>
                      <a:pt x="521" y="289"/>
                      <a:pt x="522" y="289"/>
                      <a:pt x="521" y="289"/>
                    </a:cubicBezTo>
                    <a:cubicBezTo>
                      <a:pt x="519" y="289"/>
                      <a:pt x="518" y="290"/>
                      <a:pt x="518" y="289"/>
                    </a:cubicBezTo>
                    <a:cubicBezTo>
                      <a:pt x="518" y="289"/>
                      <a:pt x="518" y="288"/>
                      <a:pt x="518" y="288"/>
                    </a:cubicBezTo>
                    <a:cubicBezTo>
                      <a:pt x="519" y="289"/>
                      <a:pt x="520" y="289"/>
                      <a:pt x="521" y="289"/>
                    </a:cubicBezTo>
                    <a:cubicBezTo>
                      <a:pt x="521" y="288"/>
                      <a:pt x="522" y="288"/>
                      <a:pt x="523" y="288"/>
                    </a:cubicBezTo>
                    <a:cubicBezTo>
                      <a:pt x="524" y="288"/>
                      <a:pt x="524" y="288"/>
                      <a:pt x="523" y="287"/>
                    </a:cubicBezTo>
                    <a:cubicBezTo>
                      <a:pt x="522" y="286"/>
                      <a:pt x="522" y="286"/>
                      <a:pt x="522" y="285"/>
                    </a:cubicBezTo>
                    <a:cubicBezTo>
                      <a:pt x="523" y="284"/>
                      <a:pt x="523" y="283"/>
                      <a:pt x="522" y="283"/>
                    </a:cubicBezTo>
                    <a:cubicBezTo>
                      <a:pt x="521" y="283"/>
                      <a:pt x="519" y="283"/>
                      <a:pt x="518" y="282"/>
                    </a:cubicBezTo>
                    <a:cubicBezTo>
                      <a:pt x="518" y="281"/>
                      <a:pt x="517" y="281"/>
                      <a:pt x="516" y="280"/>
                    </a:cubicBezTo>
                    <a:cubicBezTo>
                      <a:pt x="515" y="280"/>
                      <a:pt x="516" y="280"/>
                      <a:pt x="517" y="280"/>
                    </a:cubicBezTo>
                    <a:cubicBezTo>
                      <a:pt x="518" y="280"/>
                      <a:pt x="519" y="280"/>
                      <a:pt x="520" y="280"/>
                    </a:cubicBezTo>
                    <a:cubicBezTo>
                      <a:pt x="521" y="279"/>
                      <a:pt x="520" y="279"/>
                      <a:pt x="519" y="278"/>
                    </a:cubicBezTo>
                    <a:cubicBezTo>
                      <a:pt x="519" y="278"/>
                      <a:pt x="515" y="275"/>
                      <a:pt x="515" y="274"/>
                    </a:cubicBezTo>
                    <a:cubicBezTo>
                      <a:pt x="514" y="273"/>
                      <a:pt x="514" y="272"/>
                      <a:pt x="515" y="272"/>
                    </a:cubicBezTo>
                    <a:cubicBezTo>
                      <a:pt x="516" y="271"/>
                      <a:pt x="516" y="270"/>
                      <a:pt x="516" y="269"/>
                    </a:cubicBezTo>
                    <a:cubicBezTo>
                      <a:pt x="516" y="269"/>
                      <a:pt x="517" y="270"/>
                      <a:pt x="517" y="271"/>
                    </a:cubicBezTo>
                    <a:cubicBezTo>
                      <a:pt x="517" y="271"/>
                      <a:pt x="516" y="271"/>
                      <a:pt x="516" y="272"/>
                    </a:cubicBezTo>
                    <a:cubicBezTo>
                      <a:pt x="516" y="273"/>
                      <a:pt x="518" y="274"/>
                      <a:pt x="519" y="274"/>
                    </a:cubicBezTo>
                    <a:cubicBezTo>
                      <a:pt x="519" y="274"/>
                      <a:pt x="519" y="273"/>
                      <a:pt x="519" y="271"/>
                    </a:cubicBezTo>
                    <a:cubicBezTo>
                      <a:pt x="519" y="270"/>
                      <a:pt x="519" y="268"/>
                      <a:pt x="520" y="268"/>
                    </a:cubicBezTo>
                    <a:cubicBezTo>
                      <a:pt x="521" y="267"/>
                      <a:pt x="522" y="265"/>
                      <a:pt x="522" y="265"/>
                    </a:cubicBezTo>
                    <a:cubicBezTo>
                      <a:pt x="522" y="266"/>
                      <a:pt x="521" y="266"/>
                      <a:pt x="521" y="269"/>
                    </a:cubicBezTo>
                    <a:cubicBezTo>
                      <a:pt x="521" y="271"/>
                      <a:pt x="521" y="272"/>
                      <a:pt x="522" y="273"/>
                    </a:cubicBezTo>
                    <a:cubicBezTo>
                      <a:pt x="523" y="274"/>
                      <a:pt x="524" y="276"/>
                      <a:pt x="524" y="277"/>
                    </a:cubicBezTo>
                    <a:cubicBezTo>
                      <a:pt x="524" y="278"/>
                      <a:pt x="522" y="279"/>
                      <a:pt x="522" y="281"/>
                    </a:cubicBezTo>
                    <a:cubicBezTo>
                      <a:pt x="522" y="282"/>
                      <a:pt x="522" y="282"/>
                      <a:pt x="522" y="282"/>
                    </a:cubicBezTo>
                    <a:cubicBezTo>
                      <a:pt x="523" y="281"/>
                      <a:pt x="524" y="279"/>
                      <a:pt x="525" y="278"/>
                    </a:cubicBezTo>
                    <a:cubicBezTo>
                      <a:pt x="526" y="277"/>
                      <a:pt x="528" y="274"/>
                      <a:pt x="528" y="272"/>
                    </a:cubicBezTo>
                    <a:cubicBezTo>
                      <a:pt x="527" y="271"/>
                      <a:pt x="525" y="268"/>
                      <a:pt x="525" y="266"/>
                    </a:cubicBezTo>
                    <a:cubicBezTo>
                      <a:pt x="524" y="265"/>
                      <a:pt x="524" y="265"/>
                      <a:pt x="525" y="264"/>
                    </a:cubicBezTo>
                    <a:cubicBezTo>
                      <a:pt x="526" y="263"/>
                      <a:pt x="528" y="263"/>
                      <a:pt x="527" y="264"/>
                    </a:cubicBezTo>
                    <a:cubicBezTo>
                      <a:pt x="526" y="264"/>
                      <a:pt x="525" y="264"/>
                      <a:pt x="526" y="265"/>
                    </a:cubicBezTo>
                    <a:cubicBezTo>
                      <a:pt x="526" y="266"/>
                      <a:pt x="526" y="267"/>
                      <a:pt x="527" y="268"/>
                    </a:cubicBezTo>
                    <a:cubicBezTo>
                      <a:pt x="528" y="269"/>
                      <a:pt x="529" y="270"/>
                      <a:pt x="529" y="269"/>
                    </a:cubicBezTo>
                    <a:cubicBezTo>
                      <a:pt x="530" y="268"/>
                      <a:pt x="531" y="267"/>
                      <a:pt x="532" y="265"/>
                    </a:cubicBezTo>
                    <a:cubicBezTo>
                      <a:pt x="533" y="263"/>
                      <a:pt x="534" y="261"/>
                      <a:pt x="534" y="260"/>
                    </a:cubicBezTo>
                    <a:cubicBezTo>
                      <a:pt x="533" y="259"/>
                      <a:pt x="533" y="258"/>
                      <a:pt x="533" y="258"/>
                    </a:cubicBezTo>
                    <a:cubicBezTo>
                      <a:pt x="533" y="258"/>
                      <a:pt x="534" y="256"/>
                      <a:pt x="534" y="256"/>
                    </a:cubicBezTo>
                    <a:cubicBezTo>
                      <a:pt x="534" y="255"/>
                      <a:pt x="534" y="255"/>
                      <a:pt x="534" y="256"/>
                    </a:cubicBezTo>
                    <a:cubicBezTo>
                      <a:pt x="534" y="257"/>
                      <a:pt x="533" y="258"/>
                      <a:pt x="534" y="257"/>
                    </a:cubicBezTo>
                    <a:cubicBezTo>
                      <a:pt x="536" y="257"/>
                      <a:pt x="536" y="256"/>
                      <a:pt x="538" y="255"/>
                    </a:cubicBezTo>
                    <a:cubicBezTo>
                      <a:pt x="540" y="254"/>
                      <a:pt x="541" y="254"/>
                      <a:pt x="543" y="254"/>
                    </a:cubicBezTo>
                    <a:cubicBezTo>
                      <a:pt x="545" y="253"/>
                      <a:pt x="548" y="254"/>
                      <a:pt x="548" y="253"/>
                    </a:cubicBezTo>
                    <a:cubicBezTo>
                      <a:pt x="549" y="252"/>
                      <a:pt x="548" y="250"/>
                      <a:pt x="549" y="251"/>
                    </a:cubicBezTo>
                    <a:cubicBezTo>
                      <a:pt x="550" y="252"/>
                      <a:pt x="549" y="253"/>
                      <a:pt x="550" y="253"/>
                    </a:cubicBezTo>
                    <a:cubicBezTo>
                      <a:pt x="551" y="253"/>
                      <a:pt x="552" y="252"/>
                      <a:pt x="553" y="252"/>
                    </a:cubicBezTo>
                    <a:cubicBezTo>
                      <a:pt x="553" y="251"/>
                      <a:pt x="553" y="252"/>
                      <a:pt x="553" y="252"/>
                    </a:cubicBezTo>
                    <a:cubicBezTo>
                      <a:pt x="553" y="253"/>
                      <a:pt x="554" y="252"/>
                      <a:pt x="555" y="252"/>
                    </a:cubicBezTo>
                    <a:cubicBezTo>
                      <a:pt x="556" y="251"/>
                      <a:pt x="557" y="251"/>
                      <a:pt x="557" y="250"/>
                    </a:cubicBezTo>
                    <a:cubicBezTo>
                      <a:pt x="558" y="250"/>
                      <a:pt x="558" y="249"/>
                      <a:pt x="557" y="249"/>
                    </a:cubicBezTo>
                    <a:cubicBezTo>
                      <a:pt x="556" y="249"/>
                      <a:pt x="555" y="249"/>
                      <a:pt x="556" y="249"/>
                    </a:cubicBezTo>
                    <a:cubicBezTo>
                      <a:pt x="556" y="249"/>
                      <a:pt x="556" y="250"/>
                      <a:pt x="556" y="250"/>
                    </a:cubicBezTo>
                    <a:cubicBezTo>
                      <a:pt x="555" y="251"/>
                      <a:pt x="554" y="251"/>
                      <a:pt x="554" y="250"/>
                    </a:cubicBezTo>
                    <a:cubicBezTo>
                      <a:pt x="554" y="249"/>
                      <a:pt x="553" y="248"/>
                      <a:pt x="552" y="247"/>
                    </a:cubicBezTo>
                    <a:cubicBezTo>
                      <a:pt x="552" y="247"/>
                      <a:pt x="551" y="246"/>
                      <a:pt x="552" y="246"/>
                    </a:cubicBezTo>
                    <a:cubicBezTo>
                      <a:pt x="553" y="245"/>
                      <a:pt x="553" y="245"/>
                      <a:pt x="552" y="244"/>
                    </a:cubicBezTo>
                    <a:cubicBezTo>
                      <a:pt x="552" y="243"/>
                      <a:pt x="552" y="244"/>
                      <a:pt x="553" y="242"/>
                    </a:cubicBezTo>
                    <a:cubicBezTo>
                      <a:pt x="553" y="241"/>
                      <a:pt x="553" y="241"/>
                      <a:pt x="554" y="240"/>
                    </a:cubicBezTo>
                    <a:cubicBezTo>
                      <a:pt x="555" y="239"/>
                      <a:pt x="555" y="239"/>
                      <a:pt x="556" y="238"/>
                    </a:cubicBezTo>
                    <a:cubicBezTo>
                      <a:pt x="556" y="237"/>
                      <a:pt x="556" y="237"/>
                      <a:pt x="557" y="237"/>
                    </a:cubicBezTo>
                    <a:cubicBezTo>
                      <a:pt x="558" y="237"/>
                      <a:pt x="558" y="236"/>
                      <a:pt x="559" y="236"/>
                    </a:cubicBezTo>
                    <a:cubicBezTo>
                      <a:pt x="559" y="235"/>
                      <a:pt x="558" y="235"/>
                      <a:pt x="559" y="236"/>
                    </a:cubicBezTo>
                    <a:cubicBezTo>
                      <a:pt x="559" y="236"/>
                      <a:pt x="561" y="236"/>
                      <a:pt x="562" y="234"/>
                    </a:cubicBezTo>
                    <a:cubicBezTo>
                      <a:pt x="563" y="233"/>
                      <a:pt x="563" y="231"/>
                      <a:pt x="563" y="232"/>
                    </a:cubicBezTo>
                    <a:cubicBezTo>
                      <a:pt x="564" y="232"/>
                      <a:pt x="564" y="234"/>
                      <a:pt x="565" y="234"/>
                    </a:cubicBezTo>
                    <a:cubicBezTo>
                      <a:pt x="566" y="234"/>
                      <a:pt x="567" y="233"/>
                      <a:pt x="568" y="232"/>
                    </a:cubicBezTo>
                    <a:cubicBezTo>
                      <a:pt x="568" y="232"/>
                      <a:pt x="569" y="232"/>
                      <a:pt x="571" y="231"/>
                    </a:cubicBezTo>
                    <a:cubicBezTo>
                      <a:pt x="573" y="230"/>
                      <a:pt x="574" y="230"/>
                      <a:pt x="574" y="229"/>
                    </a:cubicBezTo>
                    <a:cubicBezTo>
                      <a:pt x="574" y="229"/>
                      <a:pt x="574" y="229"/>
                      <a:pt x="575" y="229"/>
                    </a:cubicBezTo>
                    <a:cubicBezTo>
                      <a:pt x="575" y="228"/>
                      <a:pt x="575" y="228"/>
                      <a:pt x="576" y="228"/>
                    </a:cubicBezTo>
                    <a:cubicBezTo>
                      <a:pt x="577" y="227"/>
                      <a:pt x="578" y="227"/>
                      <a:pt x="579" y="226"/>
                    </a:cubicBezTo>
                    <a:cubicBezTo>
                      <a:pt x="580" y="225"/>
                      <a:pt x="579" y="226"/>
                      <a:pt x="580" y="226"/>
                    </a:cubicBezTo>
                    <a:cubicBezTo>
                      <a:pt x="581" y="226"/>
                      <a:pt x="583" y="225"/>
                      <a:pt x="584" y="224"/>
                    </a:cubicBezTo>
                    <a:cubicBezTo>
                      <a:pt x="586" y="224"/>
                      <a:pt x="587" y="224"/>
                      <a:pt x="588" y="224"/>
                    </a:cubicBezTo>
                    <a:cubicBezTo>
                      <a:pt x="588" y="223"/>
                      <a:pt x="589" y="224"/>
                      <a:pt x="588" y="223"/>
                    </a:cubicBezTo>
                    <a:cubicBezTo>
                      <a:pt x="587" y="222"/>
                      <a:pt x="587" y="220"/>
                      <a:pt x="587" y="221"/>
                    </a:cubicBezTo>
                    <a:cubicBezTo>
                      <a:pt x="588" y="221"/>
                      <a:pt x="588" y="223"/>
                      <a:pt x="589" y="223"/>
                    </a:cubicBezTo>
                    <a:cubicBezTo>
                      <a:pt x="590" y="223"/>
                      <a:pt x="590" y="223"/>
                      <a:pt x="589" y="223"/>
                    </a:cubicBezTo>
                    <a:cubicBezTo>
                      <a:pt x="588" y="224"/>
                      <a:pt x="586" y="225"/>
                      <a:pt x="587" y="225"/>
                    </a:cubicBezTo>
                    <a:cubicBezTo>
                      <a:pt x="587" y="225"/>
                      <a:pt x="587" y="225"/>
                      <a:pt x="589" y="225"/>
                    </a:cubicBezTo>
                    <a:cubicBezTo>
                      <a:pt x="590" y="225"/>
                      <a:pt x="593" y="225"/>
                      <a:pt x="594" y="225"/>
                    </a:cubicBezTo>
                    <a:cubicBezTo>
                      <a:pt x="594" y="225"/>
                      <a:pt x="594" y="226"/>
                      <a:pt x="594" y="226"/>
                    </a:cubicBezTo>
                    <a:cubicBezTo>
                      <a:pt x="593" y="226"/>
                      <a:pt x="593" y="226"/>
                      <a:pt x="594" y="226"/>
                    </a:cubicBezTo>
                    <a:cubicBezTo>
                      <a:pt x="595" y="226"/>
                      <a:pt x="593" y="227"/>
                      <a:pt x="592" y="227"/>
                    </a:cubicBezTo>
                    <a:cubicBezTo>
                      <a:pt x="592" y="227"/>
                      <a:pt x="591" y="227"/>
                      <a:pt x="591" y="227"/>
                    </a:cubicBezTo>
                    <a:cubicBezTo>
                      <a:pt x="591" y="228"/>
                      <a:pt x="591" y="229"/>
                      <a:pt x="590" y="228"/>
                    </a:cubicBezTo>
                    <a:cubicBezTo>
                      <a:pt x="590" y="227"/>
                      <a:pt x="589" y="227"/>
                      <a:pt x="589" y="227"/>
                    </a:cubicBezTo>
                    <a:cubicBezTo>
                      <a:pt x="589" y="226"/>
                      <a:pt x="589" y="225"/>
                      <a:pt x="588" y="226"/>
                    </a:cubicBezTo>
                    <a:cubicBezTo>
                      <a:pt x="588" y="227"/>
                      <a:pt x="588" y="227"/>
                      <a:pt x="588" y="226"/>
                    </a:cubicBezTo>
                    <a:cubicBezTo>
                      <a:pt x="587" y="226"/>
                      <a:pt x="587" y="226"/>
                      <a:pt x="586" y="227"/>
                    </a:cubicBezTo>
                    <a:cubicBezTo>
                      <a:pt x="585" y="228"/>
                      <a:pt x="586" y="228"/>
                      <a:pt x="585" y="228"/>
                    </a:cubicBezTo>
                    <a:cubicBezTo>
                      <a:pt x="584" y="229"/>
                      <a:pt x="582" y="229"/>
                      <a:pt x="581" y="230"/>
                    </a:cubicBezTo>
                    <a:cubicBezTo>
                      <a:pt x="580" y="231"/>
                      <a:pt x="580" y="232"/>
                      <a:pt x="579" y="233"/>
                    </a:cubicBezTo>
                    <a:cubicBezTo>
                      <a:pt x="579" y="234"/>
                      <a:pt x="579" y="236"/>
                      <a:pt x="579" y="237"/>
                    </a:cubicBezTo>
                    <a:cubicBezTo>
                      <a:pt x="580" y="237"/>
                      <a:pt x="582" y="238"/>
                      <a:pt x="583" y="238"/>
                    </a:cubicBezTo>
                    <a:cubicBezTo>
                      <a:pt x="583" y="238"/>
                      <a:pt x="583" y="238"/>
                      <a:pt x="584" y="237"/>
                    </a:cubicBezTo>
                    <a:cubicBezTo>
                      <a:pt x="585" y="237"/>
                      <a:pt x="587" y="235"/>
                      <a:pt x="588" y="233"/>
                    </a:cubicBezTo>
                    <a:cubicBezTo>
                      <a:pt x="590" y="232"/>
                      <a:pt x="592" y="230"/>
                      <a:pt x="592" y="230"/>
                    </a:cubicBezTo>
                    <a:cubicBezTo>
                      <a:pt x="592" y="231"/>
                      <a:pt x="591" y="232"/>
                      <a:pt x="592" y="232"/>
                    </a:cubicBezTo>
                    <a:cubicBezTo>
                      <a:pt x="592" y="232"/>
                      <a:pt x="594" y="232"/>
                      <a:pt x="594" y="231"/>
                    </a:cubicBezTo>
                    <a:cubicBezTo>
                      <a:pt x="595" y="231"/>
                      <a:pt x="595" y="231"/>
                      <a:pt x="596" y="230"/>
                    </a:cubicBezTo>
                    <a:cubicBezTo>
                      <a:pt x="598" y="230"/>
                      <a:pt x="601" y="229"/>
                      <a:pt x="603" y="228"/>
                    </a:cubicBezTo>
                    <a:cubicBezTo>
                      <a:pt x="605" y="227"/>
                      <a:pt x="607" y="227"/>
                      <a:pt x="607" y="227"/>
                    </a:cubicBezTo>
                    <a:cubicBezTo>
                      <a:pt x="608" y="226"/>
                      <a:pt x="608" y="226"/>
                      <a:pt x="607" y="225"/>
                    </a:cubicBezTo>
                    <a:cubicBezTo>
                      <a:pt x="607" y="225"/>
                      <a:pt x="606" y="225"/>
                      <a:pt x="607" y="225"/>
                    </a:cubicBezTo>
                    <a:cubicBezTo>
                      <a:pt x="607" y="224"/>
                      <a:pt x="608" y="224"/>
                      <a:pt x="607" y="224"/>
                    </a:cubicBezTo>
                    <a:cubicBezTo>
                      <a:pt x="606" y="224"/>
                      <a:pt x="604" y="224"/>
                      <a:pt x="604" y="223"/>
                    </a:cubicBezTo>
                    <a:cubicBezTo>
                      <a:pt x="604" y="222"/>
                      <a:pt x="603" y="222"/>
                      <a:pt x="602" y="223"/>
                    </a:cubicBezTo>
                    <a:cubicBezTo>
                      <a:pt x="601" y="223"/>
                      <a:pt x="600" y="224"/>
                      <a:pt x="599" y="223"/>
                    </a:cubicBezTo>
                    <a:cubicBezTo>
                      <a:pt x="598" y="223"/>
                      <a:pt x="598" y="223"/>
                      <a:pt x="597" y="223"/>
                    </a:cubicBezTo>
                    <a:cubicBezTo>
                      <a:pt x="595" y="222"/>
                      <a:pt x="592" y="223"/>
                      <a:pt x="592" y="222"/>
                    </a:cubicBezTo>
                    <a:cubicBezTo>
                      <a:pt x="592" y="221"/>
                      <a:pt x="592" y="221"/>
                      <a:pt x="592" y="220"/>
                    </a:cubicBezTo>
                    <a:cubicBezTo>
                      <a:pt x="593" y="220"/>
                      <a:pt x="592" y="220"/>
                      <a:pt x="591" y="220"/>
                    </a:cubicBezTo>
                    <a:cubicBezTo>
                      <a:pt x="590" y="220"/>
                      <a:pt x="588" y="220"/>
                      <a:pt x="588" y="218"/>
                    </a:cubicBezTo>
                    <a:cubicBezTo>
                      <a:pt x="587" y="217"/>
                      <a:pt x="587" y="216"/>
                      <a:pt x="587" y="215"/>
                    </a:cubicBezTo>
                    <a:cubicBezTo>
                      <a:pt x="587" y="213"/>
                      <a:pt x="585" y="213"/>
                      <a:pt x="585" y="213"/>
                    </a:cubicBezTo>
                    <a:cubicBezTo>
                      <a:pt x="584" y="213"/>
                      <a:pt x="583" y="213"/>
                      <a:pt x="584" y="213"/>
                    </a:cubicBezTo>
                    <a:cubicBezTo>
                      <a:pt x="585" y="212"/>
                      <a:pt x="586" y="211"/>
                      <a:pt x="586" y="210"/>
                    </a:cubicBezTo>
                    <a:cubicBezTo>
                      <a:pt x="587" y="209"/>
                      <a:pt x="587" y="209"/>
                      <a:pt x="586" y="208"/>
                    </a:cubicBezTo>
                    <a:cubicBezTo>
                      <a:pt x="586" y="208"/>
                      <a:pt x="586" y="207"/>
                      <a:pt x="585" y="207"/>
                    </a:cubicBezTo>
                    <a:cubicBezTo>
                      <a:pt x="585" y="207"/>
                      <a:pt x="585" y="207"/>
                      <a:pt x="584" y="207"/>
                    </a:cubicBezTo>
                    <a:cubicBezTo>
                      <a:pt x="584" y="208"/>
                      <a:pt x="584" y="209"/>
                      <a:pt x="583" y="209"/>
                    </a:cubicBezTo>
                    <a:cubicBezTo>
                      <a:pt x="582" y="209"/>
                      <a:pt x="582" y="209"/>
                      <a:pt x="581" y="208"/>
                    </a:cubicBezTo>
                    <a:cubicBezTo>
                      <a:pt x="581" y="207"/>
                      <a:pt x="582" y="207"/>
                      <a:pt x="581" y="207"/>
                    </a:cubicBezTo>
                    <a:cubicBezTo>
                      <a:pt x="580" y="207"/>
                      <a:pt x="579" y="206"/>
                      <a:pt x="579" y="206"/>
                    </a:cubicBezTo>
                    <a:cubicBezTo>
                      <a:pt x="580" y="206"/>
                      <a:pt x="581" y="206"/>
                      <a:pt x="582" y="206"/>
                    </a:cubicBezTo>
                    <a:cubicBezTo>
                      <a:pt x="582" y="206"/>
                      <a:pt x="583" y="207"/>
                      <a:pt x="584" y="206"/>
                    </a:cubicBezTo>
                    <a:cubicBezTo>
                      <a:pt x="585" y="206"/>
                      <a:pt x="587" y="205"/>
                      <a:pt x="588" y="204"/>
                    </a:cubicBezTo>
                    <a:cubicBezTo>
                      <a:pt x="588" y="204"/>
                      <a:pt x="590" y="204"/>
                      <a:pt x="590" y="203"/>
                    </a:cubicBezTo>
                    <a:cubicBezTo>
                      <a:pt x="590" y="202"/>
                      <a:pt x="590" y="202"/>
                      <a:pt x="590" y="201"/>
                    </a:cubicBezTo>
                    <a:cubicBezTo>
                      <a:pt x="589" y="201"/>
                      <a:pt x="588" y="201"/>
                      <a:pt x="589" y="200"/>
                    </a:cubicBezTo>
                    <a:cubicBezTo>
                      <a:pt x="590" y="200"/>
                      <a:pt x="591" y="201"/>
                      <a:pt x="590" y="200"/>
                    </a:cubicBezTo>
                    <a:cubicBezTo>
                      <a:pt x="589" y="200"/>
                      <a:pt x="585" y="198"/>
                      <a:pt x="581" y="198"/>
                    </a:cubicBezTo>
                    <a:cubicBezTo>
                      <a:pt x="578" y="198"/>
                      <a:pt x="570" y="201"/>
                      <a:pt x="569" y="202"/>
                    </a:cubicBezTo>
                    <a:cubicBezTo>
                      <a:pt x="567" y="203"/>
                      <a:pt x="563" y="205"/>
                      <a:pt x="562" y="206"/>
                    </a:cubicBezTo>
                    <a:cubicBezTo>
                      <a:pt x="561" y="206"/>
                      <a:pt x="556" y="211"/>
                      <a:pt x="555" y="213"/>
                    </a:cubicBezTo>
                    <a:cubicBezTo>
                      <a:pt x="554" y="214"/>
                      <a:pt x="553" y="214"/>
                      <a:pt x="551" y="215"/>
                    </a:cubicBezTo>
                    <a:cubicBezTo>
                      <a:pt x="550" y="215"/>
                      <a:pt x="550" y="215"/>
                      <a:pt x="551" y="214"/>
                    </a:cubicBezTo>
                    <a:cubicBezTo>
                      <a:pt x="552" y="214"/>
                      <a:pt x="557" y="209"/>
                      <a:pt x="557" y="208"/>
                    </a:cubicBezTo>
                    <a:cubicBezTo>
                      <a:pt x="558" y="207"/>
                      <a:pt x="559" y="206"/>
                      <a:pt x="557" y="206"/>
                    </a:cubicBezTo>
                    <a:cubicBezTo>
                      <a:pt x="556" y="205"/>
                      <a:pt x="553" y="204"/>
                      <a:pt x="553" y="204"/>
                    </a:cubicBezTo>
                    <a:cubicBezTo>
                      <a:pt x="552" y="203"/>
                      <a:pt x="557" y="205"/>
                      <a:pt x="558" y="205"/>
                    </a:cubicBezTo>
                    <a:cubicBezTo>
                      <a:pt x="560" y="205"/>
                      <a:pt x="562" y="203"/>
                      <a:pt x="563" y="201"/>
                    </a:cubicBezTo>
                    <a:cubicBezTo>
                      <a:pt x="563" y="200"/>
                      <a:pt x="566" y="198"/>
                      <a:pt x="567" y="198"/>
                    </a:cubicBezTo>
                    <a:cubicBezTo>
                      <a:pt x="568" y="197"/>
                      <a:pt x="572" y="198"/>
                      <a:pt x="573" y="196"/>
                    </a:cubicBezTo>
                    <a:cubicBezTo>
                      <a:pt x="573" y="195"/>
                      <a:pt x="574" y="192"/>
                      <a:pt x="575" y="191"/>
                    </a:cubicBezTo>
                    <a:cubicBezTo>
                      <a:pt x="577" y="190"/>
                      <a:pt x="578" y="190"/>
                      <a:pt x="579" y="190"/>
                    </a:cubicBezTo>
                    <a:cubicBezTo>
                      <a:pt x="580" y="190"/>
                      <a:pt x="599" y="190"/>
                      <a:pt x="602" y="190"/>
                    </a:cubicBezTo>
                    <a:cubicBezTo>
                      <a:pt x="604" y="190"/>
                      <a:pt x="604" y="191"/>
                      <a:pt x="606" y="191"/>
                    </a:cubicBezTo>
                    <a:cubicBezTo>
                      <a:pt x="608" y="190"/>
                      <a:pt x="611" y="190"/>
                      <a:pt x="613" y="190"/>
                    </a:cubicBezTo>
                    <a:cubicBezTo>
                      <a:pt x="615" y="189"/>
                      <a:pt x="616" y="189"/>
                      <a:pt x="618" y="187"/>
                    </a:cubicBezTo>
                    <a:cubicBezTo>
                      <a:pt x="620" y="186"/>
                      <a:pt x="621" y="183"/>
                      <a:pt x="623" y="182"/>
                    </a:cubicBezTo>
                    <a:cubicBezTo>
                      <a:pt x="625" y="181"/>
                      <a:pt x="629" y="182"/>
                      <a:pt x="631" y="181"/>
                    </a:cubicBezTo>
                    <a:cubicBezTo>
                      <a:pt x="634" y="180"/>
                      <a:pt x="638" y="177"/>
                      <a:pt x="639" y="176"/>
                    </a:cubicBezTo>
                    <a:cubicBezTo>
                      <a:pt x="639" y="175"/>
                      <a:pt x="639" y="174"/>
                      <a:pt x="638" y="174"/>
                    </a:cubicBezTo>
                    <a:cubicBezTo>
                      <a:pt x="636" y="173"/>
                      <a:pt x="634" y="173"/>
                      <a:pt x="635" y="172"/>
                    </a:cubicBezTo>
                    <a:cubicBezTo>
                      <a:pt x="636" y="172"/>
                      <a:pt x="638" y="173"/>
                      <a:pt x="637" y="171"/>
                    </a:cubicBezTo>
                    <a:cubicBezTo>
                      <a:pt x="637" y="170"/>
                      <a:pt x="638" y="169"/>
                      <a:pt x="637" y="169"/>
                    </a:cubicBezTo>
                    <a:cubicBezTo>
                      <a:pt x="636" y="169"/>
                      <a:pt x="637" y="169"/>
                      <a:pt x="638" y="168"/>
                    </a:cubicBezTo>
                    <a:cubicBezTo>
                      <a:pt x="638" y="168"/>
                      <a:pt x="639" y="167"/>
                      <a:pt x="637" y="166"/>
                    </a:cubicBezTo>
                    <a:cubicBezTo>
                      <a:pt x="636" y="165"/>
                      <a:pt x="635" y="165"/>
                      <a:pt x="634" y="164"/>
                    </a:cubicBezTo>
                    <a:cubicBezTo>
                      <a:pt x="634" y="164"/>
                      <a:pt x="634" y="163"/>
                      <a:pt x="633" y="164"/>
                    </a:cubicBezTo>
                    <a:cubicBezTo>
                      <a:pt x="632" y="164"/>
                      <a:pt x="631" y="165"/>
                      <a:pt x="630" y="165"/>
                    </a:cubicBezTo>
                    <a:cubicBezTo>
                      <a:pt x="629" y="165"/>
                      <a:pt x="630" y="164"/>
                      <a:pt x="630" y="163"/>
                    </a:cubicBezTo>
                    <a:cubicBezTo>
                      <a:pt x="631" y="163"/>
                      <a:pt x="631" y="162"/>
                      <a:pt x="630" y="161"/>
                    </a:cubicBezTo>
                    <a:cubicBezTo>
                      <a:pt x="629" y="161"/>
                      <a:pt x="629" y="160"/>
                      <a:pt x="627" y="160"/>
                    </a:cubicBezTo>
                    <a:cubicBezTo>
                      <a:pt x="625" y="160"/>
                      <a:pt x="624" y="160"/>
                      <a:pt x="623" y="161"/>
                    </a:cubicBezTo>
                    <a:cubicBezTo>
                      <a:pt x="623" y="161"/>
                      <a:pt x="622" y="161"/>
                      <a:pt x="621" y="162"/>
                    </a:cubicBezTo>
                    <a:cubicBezTo>
                      <a:pt x="621" y="163"/>
                      <a:pt x="619" y="164"/>
                      <a:pt x="618" y="165"/>
                    </a:cubicBezTo>
                    <a:cubicBezTo>
                      <a:pt x="616" y="165"/>
                      <a:pt x="615" y="166"/>
                      <a:pt x="614" y="166"/>
                    </a:cubicBezTo>
                    <a:cubicBezTo>
                      <a:pt x="613" y="166"/>
                      <a:pt x="611" y="164"/>
                      <a:pt x="610" y="163"/>
                    </a:cubicBezTo>
                    <a:cubicBezTo>
                      <a:pt x="609" y="163"/>
                      <a:pt x="609" y="162"/>
                      <a:pt x="611" y="163"/>
                    </a:cubicBezTo>
                    <a:cubicBezTo>
                      <a:pt x="613" y="164"/>
                      <a:pt x="613" y="165"/>
                      <a:pt x="614" y="164"/>
                    </a:cubicBezTo>
                    <a:cubicBezTo>
                      <a:pt x="615" y="163"/>
                      <a:pt x="617" y="162"/>
                      <a:pt x="618" y="161"/>
                    </a:cubicBezTo>
                    <a:cubicBezTo>
                      <a:pt x="620" y="161"/>
                      <a:pt x="618" y="161"/>
                      <a:pt x="617" y="161"/>
                    </a:cubicBezTo>
                    <a:cubicBezTo>
                      <a:pt x="617" y="161"/>
                      <a:pt x="618" y="161"/>
                      <a:pt x="619" y="160"/>
                    </a:cubicBezTo>
                    <a:cubicBezTo>
                      <a:pt x="621" y="160"/>
                      <a:pt x="622" y="160"/>
                      <a:pt x="624" y="159"/>
                    </a:cubicBezTo>
                    <a:cubicBezTo>
                      <a:pt x="626" y="158"/>
                      <a:pt x="629" y="158"/>
                      <a:pt x="629" y="157"/>
                    </a:cubicBezTo>
                    <a:cubicBezTo>
                      <a:pt x="629" y="157"/>
                      <a:pt x="628" y="156"/>
                      <a:pt x="627" y="156"/>
                    </a:cubicBezTo>
                    <a:cubicBezTo>
                      <a:pt x="626" y="155"/>
                      <a:pt x="626" y="155"/>
                      <a:pt x="626" y="154"/>
                    </a:cubicBezTo>
                    <a:cubicBezTo>
                      <a:pt x="626" y="154"/>
                      <a:pt x="626" y="154"/>
                      <a:pt x="625" y="155"/>
                    </a:cubicBezTo>
                    <a:cubicBezTo>
                      <a:pt x="624" y="155"/>
                      <a:pt x="621" y="154"/>
                      <a:pt x="620" y="153"/>
                    </a:cubicBezTo>
                    <a:cubicBezTo>
                      <a:pt x="619" y="152"/>
                      <a:pt x="619" y="152"/>
                      <a:pt x="617" y="154"/>
                    </a:cubicBezTo>
                    <a:cubicBezTo>
                      <a:pt x="615" y="156"/>
                      <a:pt x="614" y="156"/>
                      <a:pt x="615" y="155"/>
                    </a:cubicBezTo>
                    <a:cubicBezTo>
                      <a:pt x="616" y="154"/>
                      <a:pt x="617" y="153"/>
                      <a:pt x="616" y="152"/>
                    </a:cubicBezTo>
                    <a:cubicBezTo>
                      <a:pt x="615" y="152"/>
                      <a:pt x="612" y="153"/>
                      <a:pt x="611" y="153"/>
                    </a:cubicBezTo>
                    <a:cubicBezTo>
                      <a:pt x="610" y="154"/>
                      <a:pt x="610" y="154"/>
                      <a:pt x="611" y="152"/>
                    </a:cubicBezTo>
                    <a:cubicBezTo>
                      <a:pt x="612" y="151"/>
                      <a:pt x="612" y="151"/>
                      <a:pt x="612" y="151"/>
                    </a:cubicBezTo>
                    <a:cubicBezTo>
                      <a:pt x="613" y="150"/>
                      <a:pt x="612" y="148"/>
                      <a:pt x="612" y="148"/>
                    </a:cubicBezTo>
                    <a:cubicBezTo>
                      <a:pt x="611" y="148"/>
                      <a:pt x="609" y="147"/>
                      <a:pt x="608" y="146"/>
                    </a:cubicBezTo>
                    <a:cubicBezTo>
                      <a:pt x="608" y="145"/>
                      <a:pt x="607" y="146"/>
                      <a:pt x="606" y="145"/>
                    </a:cubicBezTo>
                    <a:cubicBezTo>
                      <a:pt x="606" y="145"/>
                      <a:pt x="604" y="144"/>
                      <a:pt x="604" y="143"/>
                    </a:cubicBezTo>
                    <a:cubicBezTo>
                      <a:pt x="604" y="143"/>
                      <a:pt x="604" y="143"/>
                      <a:pt x="603" y="143"/>
                    </a:cubicBezTo>
                    <a:cubicBezTo>
                      <a:pt x="603" y="143"/>
                      <a:pt x="603" y="143"/>
                      <a:pt x="603" y="142"/>
                    </a:cubicBezTo>
                    <a:cubicBezTo>
                      <a:pt x="603" y="141"/>
                      <a:pt x="602" y="141"/>
                      <a:pt x="601" y="140"/>
                    </a:cubicBezTo>
                    <a:cubicBezTo>
                      <a:pt x="601" y="140"/>
                      <a:pt x="600" y="138"/>
                      <a:pt x="601" y="139"/>
                    </a:cubicBezTo>
                    <a:cubicBezTo>
                      <a:pt x="601" y="140"/>
                      <a:pt x="602" y="141"/>
                      <a:pt x="603" y="140"/>
                    </a:cubicBezTo>
                    <a:cubicBezTo>
                      <a:pt x="604" y="140"/>
                      <a:pt x="603" y="139"/>
                      <a:pt x="605" y="139"/>
                    </a:cubicBezTo>
                    <a:cubicBezTo>
                      <a:pt x="606" y="139"/>
                      <a:pt x="607" y="138"/>
                      <a:pt x="606" y="137"/>
                    </a:cubicBezTo>
                    <a:cubicBezTo>
                      <a:pt x="605" y="136"/>
                      <a:pt x="604" y="135"/>
                      <a:pt x="603" y="134"/>
                    </a:cubicBezTo>
                    <a:cubicBezTo>
                      <a:pt x="602" y="134"/>
                      <a:pt x="600" y="134"/>
                      <a:pt x="601" y="134"/>
                    </a:cubicBezTo>
                    <a:cubicBezTo>
                      <a:pt x="602" y="133"/>
                      <a:pt x="603" y="132"/>
                      <a:pt x="603" y="132"/>
                    </a:cubicBezTo>
                    <a:cubicBezTo>
                      <a:pt x="603" y="131"/>
                      <a:pt x="601" y="130"/>
                      <a:pt x="600" y="130"/>
                    </a:cubicBezTo>
                    <a:cubicBezTo>
                      <a:pt x="600" y="129"/>
                      <a:pt x="600" y="129"/>
                      <a:pt x="599" y="129"/>
                    </a:cubicBezTo>
                    <a:cubicBezTo>
                      <a:pt x="599" y="128"/>
                      <a:pt x="598" y="129"/>
                      <a:pt x="597" y="129"/>
                    </a:cubicBezTo>
                    <a:cubicBezTo>
                      <a:pt x="596" y="129"/>
                      <a:pt x="595" y="129"/>
                      <a:pt x="596" y="128"/>
                    </a:cubicBezTo>
                    <a:cubicBezTo>
                      <a:pt x="598" y="128"/>
                      <a:pt x="599" y="127"/>
                      <a:pt x="599" y="126"/>
                    </a:cubicBezTo>
                    <a:cubicBezTo>
                      <a:pt x="598" y="126"/>
                      <a:pt x="598" y="125"/>
                      <a:pt x="597" y="126"/>
                    </a:cubicBezTo>
                    <a:cubicBezTo>
                      <a:pt x="596" y="126"/>
                      <a:pt x="593" y="127"/>
                      <a:pt x="594" y="126"/>
                    </a:cubicBezTo>
                    <a:cubicBezTo>
                      <a:pt x="595" y="125"/>
                      <a:pt x="596" y="125"/>
                      <a:pt x="597" y="124"/>
                    </a:cubicBezTo>
                    <a:cubicBezTo>
                      <a:pt x="597" y="123"/>
                      <a:pt x="597" y="123"/>
                      <a:pt x="596" y="122"/>
                    </a:cubicBezTo>
                    <a:cubicBezTo>
                      <a:pt x="595" y="121"/>
                      <a:pt x="596" y="119"/>
                      <a:pt x="595" y="120"/>
                    </a:cubicBezTo>
                    <a:cubicBezTo>
                      <a:pt x="594" y="120"/>
                      <a:pt x="593" y="120"/>
                      <a:pt x="593" y="120"/>
                    </a:cubicBezTo>
                    <a:cubicBezTo>
                      <a:pt x="594" y="119"/>
                      <a:pt x="592" y="118"/>
                      <a:pt x="591" y="116"/>
                    </a:cubicBezTo>
                    <a:cubicBezTo>
                      <a:pt x="590" y="114"/>
                      <a:pt x="590" y="113"/>
                      <a:pt x="589" y="113"/>
                    </a:cubicBezTo>
                    <a:cubicBezTo>
                      <a:pt x="589" y="112"/>
                      <a:pt x="589" y="109"/>
                      <a:pt x="588" y="109"/>
                    </a:cubicBezTo>
                    <a:cubicBezTo>
                      <a:pt x="588" y="108"/>
                      <a:pt x="587" y="108"/>
                      <a:pt x="587" y="109"/>
                    </a:cubicBezTo>
                    <a:cubicBezTo>
                      <a:pt x="586" y="110"/>
                      <a:pt x="586" y="112"/>
                      <a:pt x="585" y="112"/>
                    </a:cubicBezTo>
                    <a:cubicBezTo>
                      <a:pt x="585" y="113"/>
                      <a:pt x="585" y="114"/>
                      <a:pt x="585" y="114"/>
                    </a:cubicBezTo>
                    <a:cubicBezTo>
                      <a:pt x="586" y="114"/>
                      <a:pt x="585" y="114"/>
                      <a:pt x="584" y="114"/>
                    </a:cubicBezTo>
                    <a:cubicBezTo>
                      <a:pt x="583" y="114"/>
                      <a:pt x="582" y="116"/>
                      <a:pt x="583" y="116"/>
                    </a:cubicBezTo>
                    <a:cubicBezTo>
                      <a:pt x="584" y="117"/>
                      <a:pt x="586" y="118"/>
                      <a:pt x="585" y="118"/>
                    </a:cubicBezTo>
                    <a:cubicBezTo>
                      <a:pt x="584" y="117"/>
                      <a:pt x="583" y="117"/>
                      <a:pt x="583" y="118"/>
                    </a:cubicBezTo>
                    <a:cubicBezTo>
                      <a:pt x="582" y="119"/>
                      <a:pt x="581" y="119"/>
                      <a:pt x="582" y="120"/>
                    </a:cubicBezTo>
                    <a:cubicBezTo>
                      <a:pt x="583" y="121"/>
                      <a:pt x="584" y="121"/>
                      <a:pt x="582" y="121"/>
                    </a:cubicBezTo>
                    <a:cubicBezTo>
                      <a:pt x="581" y="122"/>
                      <a:pt x="580" y="121"/>
                      <a:pt x="580" y="123"/>
                    </a:cubicBezTo>
                    <a:cubicBezTo>
                      <a:pt x="580" y="124"/>
                      <a:pt x="581" y="125"/>
                      <a:pt x="580" y="126"/>
                    </a:cubicBezTo>
                    <a:cubicBezTo>
                      <a:pt x="579" y="127"/>
                      <a:pt x="580" y="127"/>
                      <a:pt x="579" y="125"/>
                    </a:cubicBezTo>
                    <a:cubicBezTo>
                      <a:pt x="579" y="124"/>
                      <a:pt x="577" y="123"/>
                      <a:pt x="576" y="124"/>
                    </a:cubicBezTo>
                    <a:cubicBezTo>
                      <a:pt x="576" y="124"/>
                      <a:pt x="575" y="126"/>
                      <a:pt x="574" y="126"/>
                    </a:cubicBezTo>
                    <a:cubicBezTo>
                      <a:pt x="573" y="127"/>
                      <a:pt x="571" y="128"/>
                      <a:pt x="571" y="128"/>
                    </a:cubicBezTo>
                    <a:cubicBezTo>
                      <a:pt x="571" y="129"/>
                      <a:pt x="570" y="129"/>
                      <a:pt x="570" y="128"/>
                    </a:cubicBezTo>
                    <a:cubicBezTo>
                      <a:pt x="570" y="128"/>
                      <a:pt x="570" y="126"/>
                      <a:pt x="569" y="127"/>
                    </a:cubicBezTo>
                    <a:cubicBezTo>
                      <a:pt x="569" y="128"/>
                      <a:pt x="568" y="128"/>
                      <a:pt x="568" y="127"/>
                    </a:cubicBezTo>
                    <a:cubicBezTo>
                      <a:pt x="569" y="126"/>
                      <a:pt x="568" y="125"/>
                      <a:pt x="568" y="125"/>
                    </a:cubicBezTo>
                    <a:cubicBezTo>
                      <a:pt x="567" y="126"/>
                      <a:pt x="565" y="129"/>
                      <a:pt x="564" y="130"/>
                    </a:cubicBezTo>
                    <a:cubicBezTo>
                      <a:pt x="562" y="130"/>
                      <a:pt x="561" y="131"/>
                      <a:pt x="561" y="131"/>
                    </a:cubicBezTo>
                    <a:cubicBezTo>
                      <a:pt x="560" y="132"/>
                      <a:pt x="560" y="131"/>
                      <a:pt x="561" y="130"/>
                    </a:cubicBezTo>
                    <a:cubicBezTo>
                      <a:pt x="561" y="130"/>
                      <a:pt x="564" y="129"/>
                      <a:pt x="565" y="128"/>
                    </a:cubicBezTo>
                    <a:cubicBezTo>
                      <a:pt x="566" y="127"/>
                      <a:pt x="568" y="126"/>
                      <a:pt x="567" y="125"/>
                    </a:cubicBezTo>
                    <a:cubicBezTo>
                      <a:pt x="566" y="124"/>
                      <a:pt x="566" y="122"/>
                      <a:pt x="565" y="122"/>
                    </a:cubicBezTo>
                    <a:cubicBezTo>
                      <a:pt x="564" y="122"/>
                      <a:pt x="560" y="122"/>
                      <a:pt x="559" y="122"/>
                    </a:cubicBezTo>
                    <a:cubicBezTo>
                      <a:pt x="559" y="123"/>
                      <a:pt x="560" y="124"/>
                      <a:pt x="559" y="124"/>
                    </a:cubicBezTo>
                    <a:cubicBezTo>
                      <a:pt x="557" y="124"/>
                      <a:pt x="556" y="123"/>
                      <a:pt x="556" y="123"/>
                    </a:cubicBezTo>
                    <a:cubicBezTo>
                      <a:pt x="555" y="123"/>
                      <a:pt x="555" y="123"/>
                      <a:pt x="556" y="122"/>
                    </a:cubicBezTo>
                    <a:cubicBezTo>
                      <a:pt x="557" y="122"/>
                      <a:pt x="557" y="121"/>
                      <a:pt x="557" y="121"/>
                    </a:cubicBezTo>
                    <a:cubicBezTo>
                      <a:pt x="558" y="120"/>
                      <a:pt x="558" y="121"/>
                      <a:pt x="559" y="121"/>
                    </a:cubicBezTo>
                    <a:cubicBezTo>
                      <a:pt x="559" y="122"/>
                      <a:pt x="560" y="122"/>
                      <a:pt x="560" y="121"/>
                    </a:cubicBezTo>
                    <a:cubicBezTo>
                      <a:pt x="560" y="121"/>
                      <a:pt x="560" y="120"/>
                      <a:pt x="560" y="120"/>
                    </a:cubicBezTo>
                    <a:cubicBezTo>
                      <a:pt x="561" y="119"/>
                      <a:pt x="561" y="118"/>
                      <a:pt x="560" y="118"/>
                    </a:cubicBezTo>
                    <a:cubicBezTo>
                      <a:pt x="560" y="118"/>
                      <a:pt x="558" y="118"/>
                      <a:pt x="559" y="117"/>
                    </a:cubicBezTo>
                    <a:cubicBezTo>
                      <a:pt x="559" y="116"/>
                      <a:pt x="559" y="115"/>
                      <a:pt x="559" y="114"/>
                    </a:cubicBezTo>
                    <a:cubicBezTo>
                      <a:pt x="558" y="113"/>
                      <a:pt x="558" y="113"/>
                      <a:pt x="557" y="113"/>
                    </a:cubicBezTo>
                    <a:cubicBezTo>
                      <a:pt x="556" y="112"/>
                      <a:pt x="557" y="113"/>
                      <a:pt x="558" y="112"/>
                    </a:cubicBezTo>
                    <a:cubicBezTo>
                      <a:pt x="558" y="111"/>
                      <a:pt x="559" y="111"/>
                      <a:pt x="559" y="110"/>
                    </a:cubicBezTo>
                    <a:cubicBezTo>
                      <a:pt x="558" y="110"/>
                      <a:pt x="557" y="109"/>
                      <a:pt x="557" y="108"/>
                    </a:cubicBezTo>
                    <a:cubicBezTo>
                      <a:pt x="558" y="108"/>
                      <a:pt x="558" y="107"/>
                      <a:pt x="559" y="106"/>
                    </a:cubicBezTo>
                    <a:cubicBezTo>
                      <a:pt x="560" y="105"/>
                      <a:pt x="560" y="104"/>
                      <a:pt x="559" y="104"/>
                    </a:cubicBezTo>
                    <a:cubicBezTo>
                      <a:pt x="559" y="104"/>
                      <a:pt x="558" y="105"/>
                      <a:pt x="557" y="105"/>
                    </a:cubicBezTo>
                    <a:cubicBezTo>
                      <a:pt x="556" y="105"/>
                      <a:pt x="557" y="104"/>
                      <a:pt x="555" y="104"/>
                    </a:cubicBezTo>
                    <a:cubicBezTo>
                      <a:pt x="554" y="104"/>
                      <a:pt x="549" y="103"/>
                      <a:pt x="548" y="102"/>
                    </a:cubicBezTo>
                    <a:cubicBezTo>
                      <a:pt x="547" y="101"/>
                      <a:pt x="548" y="100"/>
                      <a:pt x="547" y="99"/>
                    </a:cubicBezTo>
                    <a:cubicBezTo>
                      <a:pt x="546" y="98"/>
                      <a:pt x="545" y="99"/>
                      <a:pt x="544" y="98"/>
                    </a:cubicBezTo>
                    <a:cubicBezTo>
                      <a:pt x="544" y="98"/>
                      <a:pt x="544" y="97"/>
                      <a:pt x="543" y="96"/>
                    </a:cubicBezTo>
                    <a:cubicBezTo>
                      <a:pt x="543" y="96"/>
                      <a:pt x="543" y="97"/>
                      <a:pt x="542" y="97"/>
                    </a:cubicBezTo>
                    <a:cubicBezTo>
                      <a:pt x="541" y="97"/>
                      <a:pt x="541" y="97"/>
                      <a:pt x="541" y="96"/>
                    </a:cubicBezTo>
                    <a:cubicBezTo>
                      <a:pt x="542" y="96"/>
                      <a:pt x="542" y="95"/>
                      <a:pt x="541" y="94"/>
                    </a:cubicBezTo>
                    <a:cubicBezTo>
                      <a:pt x="540" y="94"/>
                      <a:pt x="539" y="94"/>
                      <a:pt x="539" y="93"/>
                    </a:cubicBezTo>
                    <a:cubicBezTo>
                      <a:pt x="538" y="92"/>
                      <a:pt x="538" y="91"/>
                      <a:pt x="536" y="92"/>
                    </a:cubicBezTo>
                    <a:cubicBezTo>
                      <a:pt x="533" y="92"/>
                      <a:pt x="532" y="94"/>
                      <a:pt x="530" y="94"/>
                    </a:cubicBezTo>
                    <a:cubicBezTo>
                      <a:pt x="528" y="93"/>
                      <a:pt x="528" y="93"/>
                      <a:pt x="526" y="93"/>
                    </a:cubicBezTo>
                    <a:cubicBezTo>
                      <a:pt x="525" y="93"/>
                      <a:pt x="525" y="94"/>
                      <a:pt x="524" y="93"/>
                    </a:cubicBezTo>
                    <a:cubicBezTo>
                      <a:pt x="522" y="93"/>
                      <a:pt x="522" y="92"/>
                      <a:pt x="520" y="91"/>
                    </a:cubicBezTo>
                    <a:cubicBezTo>
                      <a:pt x="518" y="91"/>
                      <a:pt x="516" y="90"/>
                      <a:pt x="514" y="91"/>
                    </a:cubicBezTo>
                    <a:cubicBezTo>
                      <a:pt x="512" y="91"/>
                      <a:pt x="510" y="92"/>
                      <a:pt x="511" y="95"/>
                    </a:cubicBezTo>
                    <a:cubicBezTo>
                      <a:pt x="512" y="97"/>
                      <a:pt x="514" y="98"/>
                      <a:pt x="513" y="99"/>
                    </a:cubicBezTo>
                    <a:cubicBezTo>
                      <a:pt x="512" y="101"/>
                      <a:pt x="512" y="102"/>
                      <a:pt x="512" y="103"/>
                    </a:cubicBezTo>
                    <a:cubicBezTo>
                      <a:pt x="512" y="105"/>
                      <a:pt x="511" y="104"/>
                      <a:pt x="511" y="105"/>
                    </a:cubicBezTo>
                    <a:cubicBezTo>
                      <a:pt x="512" y="106"/>
                      <a:pt x="512" y="106"/>
                      <a:pt x="513" y="107"/>
                    </a:cubicBezTo>
                    <a:cubicBezTo>
                      <a:pt x="513" y="109"/>
                      <a:pt x="513" y="109"/>
                      <a:pt x="513" y="110"/>
                    </a:cubicBezTo>
                    <a:cubicBezTo>
                      <a:pt x="514" y="111"/>
                      <a:pt x="514" y="111"/>
                      <a:pt x="514" y="112"/>
                    </a:cubicBezTo>
                    <a:cubicBezTo>
                      <a:pt x="514" y="112"/>
                      <a:pt x="514" y="115"/>
                      <a:pt x="513" y="115"/>
                    </a:cubicBezTo>
                    <a:cubicBezTo>
                      <a:pt x="513" y="116"/>
                      <a:pt x="512" y="115"/>
                      <a:pt x="512" y="116"/>
                    </a:cubicBezTo>
                    <a:cubicBezTo>
                      <a:pt x="512" y="118"/>
                      <a:pt x="511" y="119"/>
                      <a:pt x="510" y="121"/>
                    </a:cubicBezTo>
                    <a:cubicBezTo>
                      <a:pt x="508" y="122"/>
                      <a:pt x="507" y="124"/>
                      <a:pt x="508" y="124"/>
                    </a:cubicBezTo>
                    <a:cubicBezTo>
                      <a:pt x="509" y="125"/>
                      <a:pt x="519" y="131"/>
                      <a:pt x="519" y="135"/>
                    </a:cubicBezTo>
                    <a:cubicBezTo>
                      <a:pt x="519" y="139"/>
                      <a:pt x="522" y="144"/>
                      <a:pt x="516" y="148"/>
                    </a:cubicBezTo>
                    <a:cubicBezTo>
                      <a:pt x="509" y="153"/>
                      <a:pt x="506" y="155"/>
                      <a:pt x="504" y="155"/>
                    </a:cubicBezTo>
                    <a:cubicBezTo>
                      <a:pt x="502" y="155"/>
                      <a:pt x="502" y="157"/>
                      <a:pt x="504" y="160"/>
                    </a:cubicBezTo>
                    <a:cubicBezTo>
                      <a:pt x="506" y="163"/>
                      <a:pt x="505" y="163"/>
                      <a:pt x="505" y="164"/>
                    </a:cubicBezTo>
                    <a:cubicBezTo>
                      <a:pt x="505" y="165"/>
                      <a:pt x="505" y="166"/>
                      <a:pt x="505" y="166"/>
                    </a:cubicBezTo>
                    <a:cubicBezTo>
                      <a:pt x="505" y="167"/>
                      <a:pt x="505" y="168"/>
                      <a:pt x="506" y="171"/>
                    </a:cubicBezTo>
                    <a:cubicBezTo>
                      <a:pt x="508" y="173"/>
                      <a:pt x="508" y="176"/>
                      <a:pt x="507" y="177"/>
                    </a:cubicBezTo>
                    <a:cubicBezTo>
                      <a:pt x="506" y="177"/>
                      <a:pt x="505" y="178"/>
                      <a:pt x="506" y="179"/>
                    </a:cubicBezTo>
                    <a:cubicBezTo>
                      <a:pt x="507" y="180"/>
                      <a:pt x="506" y="182"/>
                      <a:pt x="506" y="182"/>
                    </a:cubicBezTo>
                    <a:cubicBezTo>
                      <a:pt x="506" y="183"/>
                      <a:pt x="506" y="183"/>
                      <a:pt x="505" y="182"/>
                    </a:cubicBezTo>
                    <a:cubicBezTo>
                      <a:pt x="505" y="181"/>
                      <a:pt x="504" y="180"/>
                      <a:pt x="503" y="180"/>
                    </a:cubicBezTo>
                    <a:cubicBezTo>
                      <a:pt x="502" y="180"/>
                      <a:pt x="502" y="182"/>
                      <a:pt x="502" y="183"/>
                    </a:cubicBezTo>
                    <a:cubicBezTo>
                      <a:pt x="502" y="185"/>
                      <a:pt x="504" y="187"/>
                      <a:pt x="503" y="186"/>
                    </a:cubicBezTo>
                    <a:cubicBezTo>
                      <a:pt x="502" y="185"/>
                      <a:pt x="498" y="182"/>
                      <a:pt x="497" y="182"/>
                    </a:cubicBezTo>
                    <a:cubicBezTo>
                      <a:pt x="496" y="182"/>
                      <a:pt x="492" y="185"/>
                      <a:pt x="494" y="184"/>
                    </a:cubicBezTo>
                    <a:cubicBezTo>
                      <a:pt x="495" y="183"/>
                      <a:pt x="497" y="180"/>
                      <a:pt x="496" y="179"/>
                    </a:cubicBezTo>
                    <a:cubicBezTo>
                      <a:pt x="495" y="178"/>
                      <a:pt x="492" y="176"/>
                      <a:pt x="491" y="175"/>
                    </a:cubicBezTo>
                    <a:cubicBezTo>
                      <a:pt x="489" y="175"/>
                      <a:pt x="489" y="175"/>
                      <a:pt x="490" y="174"/>
                    </a:cubicBezTo>
                    <a:cubicBezTo>
                      <a:pt x="490" y="173"/>
                      <a:pt x="489" y="172"/>
                      <a:pt x="488" y="171"/>
                    </a:cubicBezTo>
                    <a:cubicBezTo>
                      <a:pt x="487" y="169"/>
                      <a:pt x="486" y="168"/>
                      <a:pt x="487" y="166"/>
                    </a:cubicBezTo>
                    <a:cubicBezTo>
                      <a:pt x="488" y="165"/>
                      <a:pt x="487" y="163"/>
                      <a:pt x="487" y="162"/>
                    </a:cubicBezTo>
                    <a:cubicBezTo>
                      <a:pt x="486" y="161"/>
                      <a:pt x="485" y="160"/>
                      <a:pt x="485" y="159"/>
                    </a:cubicBezTo>
                    <a:cubicBezTo>
                      <a:pt x="486" y="158"/>
                      <a:pt x="487" y="156"/>
                      <a:pt x="487" y="155"/>
                    </a:cubicBezTo>
                    <a:cubicBezTo>
                      <a:pt x="486" y="153"/>
                      <a:pt x="485" y="152"/>
                      <a:pt x="483" y="152"/>
                    </a:cubicBezTo>
                    <a:cubicBezTo>
                      <a:pt x="481" y="152"/>
                      <a:pt x="473" y="151"/>
                      <a:pt x="472" y="152"/>
                    </a:cubicBezTo>
                    <a:cubicBezTo>
                      <a:pt x="471" y="152"/>
                      <a:pt x="468" y="155"/>
                      <a:pt x="469" y="153"/>
                    </a:cubicBezTo>
                    <a:cubicBezTo>
                      <a:pt x="470" y="151"/>
                      <a:pt x="469" y="151"/>
                      <a:pt x="468" y="150"/>
                    </a:cubicBezTo>
                    <a:cubicBezTo>
                      <a:pt x="466" y="148"/>
                      <a:pt x="459" y="146"/>
                      <a:pt x="457" y="145"/>
                    </a:cubicBezTo>
                    <a:cubicBezTo>
                      <a:pt x="456" y="145"/>
                      <a:pt x="456" y="144"/>
                      <a:pt x="455" y="143"/>
                    </a:cubicBezTo>
                    <a:cubicBezTo>
                      <a:pt x="454" y="142"/>
                      <a:pt x="453" y="141"/>
                      <a:pt x="451" y="140"/>
                    </a:cubicBezTo>
                    <a:cubicBezTo>
                      <a:pt x="450" y="140"/>
                      <a:pt x="450" y="139"/>
                      <a:pt x="448" y="139"/>
                    </a:cubicBezTo>
                    <a:cubicBezTo>
                      <a:pt x="447" y="138"/>
                      <a:pt x="444" y="138"/>
                      <a:pt x="443" y="137"/>
                    </a:cubicBezTo>
                    <a:cubicBezTo>
                      <a:pt x="442" y="137"/>
                      <a:pt x="441" y="135"/>
                      <a:pt x="438" y="135"/>
                    </a:cubicBezTo>
                    <a:cubicBezTo>
                      <a:pt x="436" y="135"/>
                      <a:pt x="434" y="137"/>
                      <a:pt x="433" y="137"/>
                    </a:cubicBezTo>
                    <a:cubicBezTo>
                      <a:pt x="431" y="137"/>
                      <a:pt x="426" y="138"/>
                      <a:pt x="427" y="137"/>
                    </a:cubicBezTo>
                    <a:cubicBezTo>
                      <a:pt x="428" y="136"/>
                      <a:pt x="430" y="136"/>
                      <a:pt x="429" y="134"/>
                    </a:cubicBezTo>
                    <a:cubicBezTo>
                      <a:pt x="428" y="132"/>
                      <a:pt x="425" y="125"/>
                      <a:pt x="425" y="124"/>
                    </a:cubicBezTo>
                    <a:cubicBezTo>
                      <a:pt x="424" y="123"/>
                      <a:pt x="421" y="123"/>
                      <a:pt x="420" y="123"/>
                    </a:cubicBezTo>
                    <a:cubicBezTo>
                      <a:pt x="419" y="123"/>
                      <a:pt x="416" y="123"/>
                      <a:pt x="416" y="122"/>
                    </a:cubicBezTo>
                    <a:cubicBezTo>
                      <a:pt x="415" y="120"/>
                      <a:pt x="416" y="120"/>
                      <a:pt x="416" y="119"/>
                    </a:cubicBezTo>
                    <a:cubicBezTo>
                      <a:pt x="416" y="119"/>
                      <a:pt x="415" y="113"/>
                      <a:pt x="417" y="110"/>
                    </a:cubicBezTo>
                    <a:cubicBezTo>
                      <a:pt x="418" y="106"/>
                      <a:pt x="421" y="102"/>
                      <a:pt x="421" y="100"/>
                    </a:cubicBezTo>
                    <a:cubicBezTo>
                      <a:pt x="421" y="99"/>
                      <a:pt x="422" y="99"/>
                      <a:pt x="423" y="98"/>
                    </a:cubicBezTo>
                    <a:cubicBezTo>
                      <a:pt x="424" y="98"/>
                      <a:pt x="425" y="98"/>
                      <a:pt x="424" y="97"/>
                    </a:cubicBezTo>
                    <a:cubicBezTo>
                      <a:pt x="424" y="97"/>
                      <a:pt x="425" y="94"/>
                      <a:pt x="426" y="94"/>
                    </a:cubicBezTo>
                    <a:cubicBezTo>
                      <a:pt x="428" y="93"/>
                      <a:pt x="428" y="93"/>
                      <a:pt x="427" y="93"/>
                    </a:cubicBezTo>
                    <a:cubicBezTo>
                      <a:pt x="426" y="93"/>
                      <a:pt x="426" y="92"/>
                      <a:pt x="427" y="92"/>
                    </a:cubicBezTo>
                    <a:cubicBezTo>
                      <a:pt x="428" y="92"/>
                      <a:pt x="427" y="91"/>
                      <a:pt x="428" y="91"/>
                    </a:cubicBezTo>
                    <a:cubicBezTo>
                      <a:pt x="430" y="90"/>
                      <a:pt x="430" y="91"/>
                      <a:pt x="430" y="91"/>
                    </a:cubicBezTo>
                    <a:cubicBezTo>
                      <a:pt x="431" y="91"/>
                      <a:pt x="433" y="89"/>
                      <a:pt x="432" y="89"/>
                    </a:cubicBezTo>
                    <a:cubicBezTo>
                      <a:pt x="431" y="89"/>
                      <a:pt x="429" y="88"/>
                      <a:pt x="430" y="88"/>
                    </a:cubicBezTo>
                    <a:cubicBezTo>
                      <a:pt x="430" y="87"/>
                      <a:pt x="432" y="86"/>
                      <a:pt x="433" y="87"/>
                    </a:cubicBezTo>
                    <a:cubicBezTo>
                      <a:pt x="435" y="88"/>
                      <a:pt x="436" y="89"/>
                      <a:pt x="436" y="89"/>
                    </a:cubicBezTo>
                    <a:cubicBezTo>
                      <a:pt x="437" y="88"/>
                      <a:pt x="437" y="87"/>
                      <a:pt x="438" y="87"/>
                    </a:cubicBezTo>
                    <a:cubicBezTo>
                      <a:pt x="439" y="87"/>
                      <a:pt x="440" y="85"/>
                      <a:pt x="439" y="84"/>
                    </a:cubicBezTo>
                    <a:cubicBezTo>
                      <a:pt x="437" y="82"/>
                      <a:pt x="435" y="81"/>
                      <a:pt x="434" y="81"/>
                    </a:cubicBezTo>
                    <a:cubicBezTo>
                      <a:pt x="433" y="81"/>
                      <a:pt x="430" y="81"/>
                      <a:pt x="429" y="81"/>
                    </a:cubicBezTo>
                    <a:cubicBezTo>
                      <a:pt x="427" y="82"/>
                      <a:pt x="428" y="80"/>
                      <a:pt x="429" y="80"/>
                    </a:cubicBezTo>
                    <a:cubicBezTo>
                      <a:pt x="430" y="79"/>
                      <a:pt x="426" y="78"/>
                      <a:pt x="426" y="78"/>
                    </a:cubicBezTo>
                    <a:cubicBezTo>
                      <a:pt x="425" y="78"/>
                      <a:pt x="424" y="78"/>
                      <a:pt x="424" y="78"/>
                    </a:cubicBezTo>
                    <a:cubicBezTo>
                      <a:pt x="423" y="78"/>
                      <a:pt x="422" y="78"/>
                      <a:pt x="421" y="77"/>
                    </a:cubicBezTo>
                    <a:cubicBezTo>
                      <a:pt x="420" y="77"/>
                      <a:pt x="421" y="77"/>
                      <a:pt x="422" y="77"/>
                    </a:cubicBezTo>
                    <a:cubicBezTo>
                      <a:pt x="423" y="77"/>
                      <a:pt x="422" y="76"/>
                      <a:pt x="423" y="76"/>
                    </a:cubicBezTo>
                    <a:cubicBezTo>
                      <a:pt x="424" y="76"/>
                      <a:pt x="425" y="76"/>
                      <a:pt x="424" y="76"/>
                    </a:cubicBezTo>
                    <a:cubicBezTo>
                      <a:pt x="424" y="77"/>
                      <a:pt x="425" y="77"/>
                      <a:pt x="426" y="77"/>
                    </a:cubicBezTo>
                    <a:cubicBezTo>
                      <a:pt x="427" y="77"/>
                      <a:pt x="429" y="77"/>
                      <a:pt x="429" y="78"/>
                    </a:cubicBezTo>
                    <a:cubicBezTo>
                      <a:pt x="430" y="78"/>
                      <a:pt x="432" y="79"/>
                      <a:pt x="433" y="79"/>
                    </a:cubicBezTo>
                    <a:cubicBezTo>
                      <a:pt x="433" y="79"/>
                      <a:pt x="432" y="80"/>
                      <a:pt x="433" y="80"/>
                    </a:cubicBezTo>
                    <a:cubicBezTo>
                      <a:pt x="434" y="80"/>
                      <a:pt x="434" y="79"/>
                      <a:pt x="435" y="80"/>
                    </a:cubicBezTo>
                    <a:cubicBezTo>
                      <a:pt x="436" y="80"/>
                      <a:pt x="438" y="82"/>
                      <a:pt x="439" y="81"/>
                    </a:cubicBezTo>
                    <a:cubicBezTo>
                      <a:pt x="440" y="81"/>
                      <a:pt x="438" y="80"/>
                      <a:pt x="440" y="80"/>
                    </a:cubicBezTo>
                    <a:cubicBezTo>
                      <a:pt x="442" y="80"/>
                      <a:pt x="444" y="81"/>
                      <a:pt x="443" y="80"/>
                    </a:cubicBezTo>
                    <a:cubicBezTo>
                      <a:pt x="443" y="79"/>
                      <a:pt x="442" y="79"/>
                      <a:pt x="443" y="78"/>
                    </a:cubicBezTo>
                    <a:cubicBezTo>
                      <a:pt x="443" y="77"/>
                      <a:pt x="445" y="75"/>
                      <a:pt x="444" y="76"/>
                    </a:cubicBezTo>
                    <a:cubicBezTo>
                      <a:pt x="444" y="76"/>
                      <a:pt x="448" y="78"/>
                      <a:pt x="450" y="77"/>
                    </a:cubicBezTo>
                    <a:cubicBezTo>
                      <a:pt x="452" y="77"/>
                      <a:pt x="454" y="76"/>
                      <a:pt x="455" y="74"/>
                    </a:cubicBezTo>
                    <a:cubicBezTo>
                      <a:pt x="455" y="73"/>
                      <a:pt x="459" y="70"/>
                      <a:pt x="459" y="69"/>
                    </a:cubicBezTo>
                    <a:cubicBezTo>
                      <a:pt x="460" y="68"/>
                      <a:pt x="459" y="66"/>
                      <a:pt x="458" y="66"/>
                    </a:cubicBezTo>
                    <a:cubicBezTo>
                      <a:pt x="457" y="65"/>
                      <a:pt x="455" y="66"/>
                      <a:pt x="452" y="66"/>
                    </a:cubicBezTo>
                    <a:cubicBezTo>
                      <a:pt x="449" y="66"/>
                      <a:pt x="446" y="63"/>
                      <a:pt x="445" y="62"/>
                    </a:cubicBezTo>
                    <a:cubicBezTo>
                      <a:pt x="443" y="61"/>
                      <a:pt x="443" y="61"/>
                      <a:pt x="441" y="60"/>
                    </a:cubicBezTo>
                    <a:cubicBezTo>
                      <a:pt x="439" y="60"/>
                      <a:pt x="434" y="60"/>
                      <a:pt x="436" y="60"/>
                    </a:cubicBezTo>
                    <a:cubicBezTo>
                      <a:pt x="437" y="59"/>
                      <a:pt x="440" y="60"/>
                      <a:pt x="442" y="60"/>
                    </a:cubicBezTo>
                    <a:cubicBezTo>
                      <a:pt x="443" y="60"/>
                      <a:pt x="442" y="59"/>
                      <a:pt x="444" y="59"/>
                    </a:cubicBezTo>
                    <a:cubicBezTo>
                      <a:pt x="446" y="59"/>
                      <a:pt x="445" y="59"/>
                      <a:pt x="447" y="60"/>
                    </a:cubicBezTo>
                    <a:cubicBezTo>
                      <a:pt x="448" y="61"/>
                      <a:pt x="453" y="64"/>
                      <a:pt x="454" y="64"/>
                    </a:cubicBezTo>
                    <a:cubicBezTo>
                      <a:pt x="455" y="65"/>
                      <a:pt x="457" y="66"/>
                      <a:pt x="459" y="64"/>
                    </a:cubicBezTo>
                    <a:cubicBezTo>
                      <a:pt x="461" y="62"/>
                      <a:pt x="463" y="61"/>
                      <a:pt x="464" y="60"/>
                    </a:cubicBezTo>
                    <a:cubicBezTo>
                      <a:pt x="464" y="59"/>
                      <a:pt x="466" y="58"/>
                      <a:pt x="465" y="57"/>
                    </a:cubicBezTo>
                    <a:cubicBezTo>
                      <a:pt x="465" y="57"/>
                      <a:pt x="462" y="57"/>
                      <a:pt x="462" y="56"/>
                    </a:cubicBezTo>
                    <a:cubicBezTo>
                      <a:pt x="461" y="55"/>
                      <a:pt x="462" y="54"/>
                      <a:pt x="463" y="54"/>
                    </a:cubicBezTo>
                    <a:cubicBezTo>
                      <a:pt x="464" y="54"/>
                      <a:pt x="468" y="54"/>
                      <a:pt x="470" y="55"/>
                    </a:cubicBezTo>
                    <a:cubicBezTo>
                      <a:pt x="472" y="56"/>
                      <a:pt x="473" y="56"/>
                      <a:pt x="474" y="55"/>
                    </a:cubicBezTo>
                    <a:cubicBezTo>
                      <a:pt x="476" y="55"/>
                      <a:pt x="475" y="55"/>
                      <a:pt x="475" y="55"/>
                    </a:cubicBezTo>
                    <a:cubicBezTo>
                      <a:pt x="476" y="56"/>
                      <a:pt x="477" y="56"/>
                      <a:pt x="477" y="55"/>
                    </a:cubicBezTo>
                    <a:cubicBezTo>
                      <a:pt x="477" y="54"/>
                      <a:pt x="477" y="53"/>
                      <a:pt x="475" y="52"/>
                    </a:cubicBezTo>
                    <a:cubicBezTo>
                      <a:pt x="474" y="51"/>
                      <a:pt x="471" y="50"/>
                      <a:pt x="471" y="50"/>
                    </a:cubicBezTo>
                    <a:cubicBezTo>
                      <a:pt x="470" y="50"/>
                      <a:pt x="472" y="50"/>
                      <a:pt x="472" y="49"/>
                    </a:cubicBezTo>
                    <a:cubicBezTo>
                      <a:pt x="473" y="49"/>
                      <a:pt x="475" y="50"/>
                      <a:pt x="476" y="51"/>
                    </a:cubicBezTo>
                    <a:cubicBezTo>
                      <a:pt x="477" y="52"/>
                      <a:pt x="478" y="51"/>
                      <a:pt x="478" y="52"/>
                    </a:cubicBezTo>
                    <a:cubicBezTo>
                      <a:pt x="478" y="53"/>
                      <a:pt x="479" y="54"/>
                      <a:pt x="480" y="54"/>
                    </a:cubicBezTo>
                    <a:cubicBezTo>
                      <a:pt x="481" y="55"/>
                      <a:pt x="483" y="57"/>
                      <a:pt x="483" y="56"/>
                    </a:cubicBezTo>
                    <a:cubicBezTo>
                      <a:pt x="482" y="55"/>
                      <a:pt x="481" y="55"/>
                      <a:pt x="483" y="54"/>
                    </a:cubicBezTo>
                    <a:cubicBezTo>
                      <a:pt x="485" y="53"/>
                      <a:pt x="488" y="51"/>
                      <a:pt x="488" y="50"/>
                    </a:cubicBezTo>
                    <a:cubicBezTo>
                      <a:pt x="489" y="49"/>
                      <a:pt x="490" y="48"/>
                      <a:pt x="491" y="47"/>
                    </a:cubicBezTo>
                    <a:cubicBezTo>
                      <a:pt x="492" y="46"/>
                      <a:pt x="492" y="44"/>
                      <a:pt x="491" y="43"/>
                    </a:cubicBezTo>
                    <a:cubicBezTo>
                      <a:pt x="490" y="43"/>
                      <a:pt x="488" y="41"/>
                      <a:pt x="487" y="39"/>
                    </a:cubicBezTo>
                    <a:cubicBezTo>
                      <a:pt x="487" y="38"/>
                      <a:pt x="486" y="37"/>
                      <a:pt x="485" y="36"/>
                    </a:cubicBezTo>
                    <a:cubicBezTo>
                      <a:pt x="484" y="35"/>
                      <a:pt x="484" y="34"/>
                      <a:pt x="485" y="35"/>
                    </a:cubicBezTo>
                    <a:cubicBezTo>
                      <a:pt x="486" y="35"/>
                      <a:pt x="492" y="34"/>
                      <a:pt x="492" y="33"/>
                    </a:cubicBezTo>
                    <a:cubicBezTo>
                      <a:pt x="492" y="32"/>
                      <a:pt x="493" y="32"/>
                      <a:pt x="490" y="31"/>
                    </a:cubicBezTo>
                    <a:cubicBezTo>
                      <a:pt x="488" y="31"/>
                      <a:pt x="488" y="31"/>
                      <a:pt x="490" y="30"/>
                    </a:cubicBezTo>
                    <a:cubicBezTo>
                      <a:pt x="491" y="29"/>
                      <a:pt x="493" y="29"/>
                      <a:pt x="491" y="28"/>
                    </a:cubicBezTo>
                    <a:cubicBezTo>
                      <a:pt x="490" y="27"/>
                      <a:pt x="489" y="27"/>
                      <a:pt x="487" y="27"/>
                    </a:cubicBezTo>
                    <a:cubicBezTo>
                      <a:pt x="486" y="27"/>
                      <a:pt x="486" y="25"/>
                      <a:pt x="484" y="25"/>
                    </a:cubicBezTo>
                    <a:cubicBezTo>
                      <a:pt x="482" y="24"/>
                      <a:pt x="480" y="24"/>
                      <a:pt x="482" y="24"/>
                    </a:cubicBezTo>
                    <a:cubicBezTo>
                      <a:pt x="484" y="23"/>
                      <a:pt x="487" y="23"/>
                      <a:pt x="484" y="23"/>
                    </a:cubicBezTo>
                    <a:cubicBezTo>
                      <a:pt x="481" y="23"/>
                      <a:pt x="478" y="22"/>
                      <a:pt x="476" y="22"/>
                    </a:cubicBezTo>
                    <a:cubicBezTo>
                      <a:pt x="474" y="21"/>
                      <a:pt x="471" y="21"/>
                      <a:pt x="470" y="21"/>
                    </a:cubicBezTo>
                    <a:cubicBezTo>
                      <a:pt x="470" y="22"/>
                      <a:pt x="469" y="21"/>
                      <a:pt x="468" y="21"/>
                    </a:cubicBezTo>
                    <a:cubicBezTo>
                      <a:pt x="467" y="21"/>
                      <a:pt x="469" y="21"/>
                      <a:pt x="469" y="22"/>
                    </a:cubicBezTo>
                    <a:cubicBezTo>
                      <a:pt x="469" y="23"/>
                      <a:pt x="468" y="24"/>
                      <a:pt x="468" y="25"/>
                    </a:cubicBezTo>
                    <a:cubicBezTo>
                      <a:pt x="468" y="27"/>
                      <a:pt x="469" y="27"/>
                      <a:pt x="471" y="28"/>
                    </a:cubicBezTo>
                    <a:cubicBezTo>
                      <a:pt x="473" y="29"/>
                      <a:pt x="474" y="30"/>
                      <a:pt x="473" y="30"/>
                    </a:cubicBezTo>
                    <a:cubicBezTo>
                      <a:pt x="472" y="30"/>
                      <a:pt x="469" y="30"/>
                      <a:pt x="470" y="31"/>
                    </a:cubicBezTo>
                    <a:cubicBezTo>
                      <a:pt x="471" y="31"/>
                      <a:pt x="473" y="32"/>
                      <a:pt x="471" y="32"/>
                    </a:cubicBezTo>
                    <a:cubicBezTo>
                      <a:pt x="469" y="32"/>
                      <a:pt x="468" y="32"/>
                      <a:pt x="468" y="34"/>
                    </a:cubicBezTo>
                    <a:cubicBezTo>
                      <a:pt x="467" y="36"/>
                      <a:pt x="466" y="39"/>
                      <a:pt x="465" y="41"/>
                    </a:cubicBezTo>
                    <a:cubicBezTo>
                      <a:pt x="464" y="42"/>
                      <a:pt x="463" y="43"/>
                      <a:pt x="463" y="45"/>
                    </a:cubicBezTo>
                    <a:cubicBezTo>
                      <a:pt x="463" y="46"/>
                      <a:pt x="463" y="45"/>
                      <a:pt x="461" y="46"/>
                    </a:cubicBezTo>
                    <a:cubicBezTo>
                      <a:pt x="459" y="47"/>
                      <a:pt x="459" y="49"/>
                      <a:pt x="458" y="48"/>
                    </a:cubicBezTo>
                    <a:cubicBezTo>
                      <a:pt x="457" y="48"/>
                      <a:pt x="458" y="46"/>
                      <a:pt x="456" y="45"/>
                    </a:cubicBezTo>
                    <a:cubicBezTo>
                      <a:pt x="455" y="43"/>
                      <a:pt x="452" y="42"/>
                      <a:pt x="452" y="40"/>
                    </a:cubicBezTo>
                    <a:cubicBezTo>
                      <a:pt x="452" y="38"/>
                      <a:pt x="452" y="36"/>
                      <a:pt x="453" y="36"/>
                    </a:cubicBezTo>
                    <a:cubicBezTo>
                      <a:pt x="454" y="36"/>
                      <a:pt x="456" y="37"/>
                      <a:pt x="455" y="35"/>
                    </a:cubicBezTo>
                    <a:cubicBezTo>
                      <a:pt x="455" y="34"/>
                      <a:pt x="455" y="33"/>
                      <a:pt x="455" y="32"/>
                    </a:cubicBezTo>
                    <a:cubicBezTo>
                      <a:pt x="454" y="31"/>
                      <a:pt x="450" y="27"/>
                      <a:pt x="448" y="27"/>
                    </a:cubicBezTo>
                    <a:cubicBezTo>
                      <a:pt x="447" y="27"/>
                      <a:pt x="446" y="28"/>
                      <a:pt x="445" y="29"/>
                    </a:cubicBezTo>
                    <a:cubicBezTo>
                      <a:pt x="444" y="30"/>
                      <a:pt x="445" y="34"/>
                      <a:pt x="444" y="34"/>
                    </a:cubicBezTo>
                    <a:cubicBezTo>
                      <a:pt x="443" y="35"/>
                      <a:pt x="440" y="35"/>
                      <a:pt x="440" y="34"/>
                    </a:cubicBezTo>
                    <a:cubicBezTo>
                      <a:pt x="440" y="33"/>
                      <a:pt x="439" y="29"/>
                      <a:pt x="438" y="28"/>
                    </a:cubicBezTo>
                    <a:cubicBezTo>
                      <a:pt x="437" y="27"/>
                      <a:pt x="436" y="27"/>
                      <a:pt x="437" y="26"/>
                    </a:cubicBezTo>
                    <a:cubicBezTo>
                      <a:pt x="438" y="26"/>
                      <a:pt x="438" y="26"/>
                      <a:pt x="439" y="26"/>
                    </a:cubicBezTo>
                    <a:cubicBezTo>
                      <a:pt x="439" y="26"/>
                      <a:pt x="440" y="28"/>
                      <a:pt x="440" y="27"/>
                    </a:cubicBezTo>
                    <a:cubicBezTo>
                      <a:pt x="441" y="26"/>
                      <a:pt x="442" y="26"/>
                      <a:pt x="441" y="26"/>
                    </a:cubicBezTo>
                    <a:cubicBezTo>
                      <a:pt x="440" y="25"/>
                      <a:pt x="441" y="24"/>
                      <a:pt x="440" y="24"/>
                    </a:cubicBezTo>
                    <a:cubicBezTo>
                      <a:pt x="439" y="24"/>
                      <a:pt x="439" y="26"/>
                      <a:pt x="438" y="25"/>
                    </a:cubicBezTo>
                    <a:cubicBezTo>
                      <a:pt x="437" y="24"/>
                      <a:pt x="436" y="23"/>
                      <a:pt x="435" y="23"/>
                    </a:cubicBezTo>
                    <a:cubicBezTo>
                      <a:pt x="434" y="24"/>
                      <a:pt x="434" y="24"/>
                      <a:pt x="433" y="24"/>
                    </a:cubicBezTo>
                    <a:cubicBezTo>
                      <a:pt x="431" y="23"/>
                      <a:pt x="431" y="22"/>
                      <a:pt x="430" y="22"/>
                    </a:cubicBezTo>
                    <a:cubicBezTo>
                      <a:pt x="429" y="23"/>
                      <a:pt x="431" y="20"/>
                      <a:pt x="430" y="20"/>
                    </a:cubicBezTo>
                    <a:cubicBezTo>
                      <a:pt x="430" y="20"/>
                      <a:pt x="431" y="20"/>
                      <a:pt x="431" y="20"/>
                    </a:cubicBezTo>
                    <a:cubicBezTo>
                      <a:pt x="432" y="19"/>
                      <a:pt x="431" y="19"/>
                      <a:pt x="432" y="18"/>
                    </a:cubicBezTo>
                    <a:cubicBezTo>
                      <a:pt x="432" y="18"/>
                      <a:pt x="433" y="18"/>
                      <a:pt x="434" y="18"/>
                    </a:cubicBezTo>
                    <a:cubicBezTo>
                      <a:pt x="434" y="17"/>
                      <a:pt x="433" y="17"/>
                      <a:pt x="432" y="16"/>
                    </a:cubicBezTo>
                    <a:cubicBezTo>
                      <a:pt x="431" y="15"/>
                      <a:pt x="431" y="14"/>
                      <a:pt x="431" y="13"/>
                    </a:cubicBezTo>
                    <a:cubicBezTo>
                      <a:pt x="431" y="13"/>
                      <a:pt x="430" y="13"/>
                      <a:pt x="429" y="12"/>
                    </a:cubicBezTo>
                    <a:cubicBezTo>
                      <a:pt x="428" y="12"/>
                      <a:pt x="428" y="11"/>
                      <a:pt x="427" y="11"/>
                    </a:cubicBezTo>
                    <a:cubicBezTo>
                      <a:pt x="426" y="11"/>
                      <a:pt x="427" y="8"/>
                      <a:pt x="426" y="7"/>
                    </a:cubicBezTo>
                    <a:cubicBezTo>
                      <a:pt x="426" y="6"/>
                      <a:pt x="425" y="5"/>
                      <a:pt x="424" y="4"/>
                    </a:cubicBezTo>
                    <a:cubicBezTo>
                      <a:pt x="423" y="3"/>
                      <a:pt x="423" y="2"/>
                      <a:pt x="421" y="1"/>
                    </a:cubicBezTo>
                    <a:cubicBezTo>
                      <a:pt x="419" y="1"/>
                      <a:pt x="417" y="2"/>
                      <a:pt x="417" y="1"/>
                    </a:cubicBezTo>
                    <a:cubicBezTo>
                      <a:pt x="417" y="0"/>
                      <a:pt x="417" y="0"/>
                      <a:pt x="416" y="0"/>
                    </a:cubicBezTo>
                    <a:cubicBezTo>
                      <a:pt x="415" y="0"/>
                      <a:pt x="413" y="0"/>
                      <a:pt x="413" y="1"/>
                    </a:cubicBezTo>
                    <a:cubicBezTo>
                      <a:pt x="413" y="2"/>
                      <a:pt x="413" y="2"/>
                      <a:pt x="412" y="2"/>
                    </a:cubicBezTo>
                    <a:cubicBezTo>
                      <a:pt x="411" y="2"/>
                      <a:pt x="409" y="3"/>
                      <a:pt x="411" y="3"/>
                    </a:cubicBezTo>
                    <a:cubicBezTo>
                      <a:pt x="413" y="3"/>
                      <a:pt x="414" y="4"/>
                      <a:pt x="413" y="4"/>
                    </a:cubicBezTo>
                    <a:cubicBezTo>
                      <a:pt x="412" y="4"/>
                      <a:pt x="413" y="5"/>
                      <a:pt x="412" y="5"/>
                    </a:cubicBezTo>
                    <a:cubicBezTo>
                      <a:pt x="412" y="6"/>
                      <a:pt x="412" y="6"/>
                      <a:pt x="410" y="6"/>
                    </a:cubicBezTo>
                    <a:cubicBezTo>
                      <a:pt x="409" y="5"/>
                      <a:pt x="409" y="4"/>
                      <a:pt x="407" y="6"/>
                    </a:cubicBezTo>
                    <a:cubicBezTo>
                      <a:pt x="406" y="8"/>
                      <a:pt x="405" y="10"/>
                      <a:pt x="406" y="11"/>
                    </a:cubicBezTo>
                    <a:cubicBezTo>
                      <a:pt x="407" y="11"/>
                      <a:pt x="409" y="12"/>
                      <a:pt x="409" y="12"/>
                    </a:cubicBezTo>
                    <a:cubicBezTo>
                      <a:pt x="410" y="13"/>
                      <a:pt x="410" y="13"/>
                      <a:pt x="408" y="13"/>
                    </a:cubicBezTo>
                    <a:cubicBezTo>
                      <a:pt x="407" y="13"/>
                      <a:pt x="406" y="16"/>
                      <a:pt x="406" y="17"/>
                    </a:cubicBezTo>
                    <a:cubicBezTo>
                      <a:pt x="406" y="18"/>
                      <a:pt x="410" y="22"/>
                      <a:pt x="411" y="22"/>
                    </a:cubicBezTo>
                    <a:cubicBezTo>
                      <a:pt x="412" y="22"/>
                      <a:pt x="413" y="24"/>
                      <a:pt x="415" y="23"/>
                    </a:cubicBezTo>
                    <a:cubicBezTo>
                      <a:pt x="416" y="23"/>
                      <a:pt x="416" y="22"/>
                      <a:pt x="417" y="23"/>
                    </a:cubicBezTo>
                    <a:cubicBezTo>
                      <a:pt x="419" y="24"/>
                      <a:pt x="419" y="25"/>
                      <a:pt x="421" y="25"/>
                    </a:cubicBezTo>
                    <a:cubicBezTo>
                      <a:pt x="422" y="25"/>
                      <a:pt x="422" y="26"/>
                      <a:pt x="421" y="26"/>
                    </a:cubicBezTo>
                    <a:cubicBezTo>
                      <a:pt x="420" y="26"/>
                      <a:pt x="419" y="26"/>
                      <a:pt x="419" y="27"/>
                    </a:cubicBezTo>
                    <a:cubicBezTo>
                      <a:pt x="420" y="29"/>
                      <a:pt x="419" y="29"/>
                      <a:pt x="418" y="29"/>
                    </a:cubicBezTo>
                    <a:cubicBezTo>
                      <a:pt x="418" y="30"/>
                      <a:pt x="417" y="33"/>
                      <a:pt x="418" y="32"/>
                    </a:cubicBezTo>
                    <a:cubicBezTo>
                      <a:pt x="420" y="32"/>
                      <a:pt x="421" y="32"/>
                      <a:pt x="421" y="31"/>
                    </a:cubicBezTo>
                    <a:cubicBezTo>
                      <a:pt x="421" y="29"/>
                      <a:pt x="423" y="29"/>
                      <a:pt x="423" y="30"/>
                    </a:cubicBezTo>
                    <a:cubicBezTo>
                      <a:pt x="423" y="31"/>
                      <a:pt x="423" y="34"/>
                      <a:pt x="422" y="34"/>
                    </a:cubicBezTo>
                    <a:cubicBezTo>
                      <a:pt x="421" y="35"/>
                      <a:pt x="419" y="35"/>
                      <a:pt x="419" y="36"/>
                    </a:cubicBezTo>
                    <a:cubicBezTo>
                      <a:pt x="419" y="37"/>
                      <a:pt x="418" y="38"/>
                      <a:pt x="417" y="38"/>
                    </a:cubicBezTo>
                    <a:cubicBezTo>
                      <a:pt x="415" y="39"/>
                      <a:pt x="412" y="39"/>
                      <a:pt x="412" y="40"/>
                    </a:cubicBezTo>
                    <a:cubicBezTo>
                      <a:pt x="412" y="42"/>
                      <a:pt x="411" y="41"/>
                      <a:pt x="411" y="42"/>
                    </a:cubicBezTo>
                    <a:cubicBezTo>
                      <a:pt x="412" y="43"/>
                      <a:pt x="414" y="44"/>
                      <a:pt x="414" y="45"/>
                    </a:cubicBezTo>
                    <a:cubicBezTo>
                      <a:pt x="414" y="46"/>
                      <a:pt x="413" y="47"/>
                      <a:pt x="412" y="47"/>
                    </a:cubicBezTo>
                    <a:cubicBezTo>
                      <a:pt x="411" y="46"/>
                      <a:pt x="411" y="45"/>
                      <a:pt x="410" y="46"/>
                    </a:cubicBezTo>
                    <a:cubicBezTo>
                      <a:pt x="409" y="46"/>
                      <a:pt x="409" y="47"/>
                      <a:pt x="408" y="46"/>
                    </a:cubicBezTo>
                    <a:cubicBezTo>
                      <a:pt x="407" y="45"/>
                      <a:pt x="406" y="44"/>
                      <a:pt x="407" y="43"/>
                    </a:cubicBezTo>
                    <a:cubicBezTo>
                      <a:pt x="408" y="42"/>
                      <a:pt x="408" y="41"/>
                      <a:pt x="408" y="40"/>
                    </a:cubicBezTo>
                    <a:cubicBezTo>
                      <a:pt x="408" y="39"/>
                      <a:pt x="409" y="38"/>
                      <a:pt x="409" y="38"/>
                    </a:cubicBezTo>
                    <a:cubicBezTo>
                      <a:pt x="409" y="37"/>
                      <a:pt x="409" y="37"/>
                      <a:pt x="408" y="38"/>
                    </a:cubicBezTo>
                    <a:cubicBezTo>
                      <a:pt x="407" y="38"/>
                      <a:pt x="406" y="39"/>
                      <a:pt x="406" y="38"/>
                    </a:cubicBezTo>
                    <a:cubicBezTo>
                      <a:pt x="405" y="37"/>
                      <a:pt x="404" y="37"/>
                      <a:pt x="403" y="36"/>
                    </a:cubicBezTo>
                    <a:cubicBezTo>
                      <a:pt x="402" y="35"/>
                      <a:pt x="401" y="34"/>
                      <a:pt x="400" y="34"/>
                    </a:cubicBezTo>
                    <a:cubicBezTo>
                      <a:pt x="399" y="34"/>
                      <a:pt x="398" y="36"/>
                      <a:pt x="397" y="36"/>
                    </a:cubicBezTo>
                    <a:cubicBezTo>
                      <a:pt x="396" y="36"/>
                      <a:pt x="396" y="35"/>
                      <a:pt x="395" y="35"/>
                    </a:cubicBezTo>
                    <a:cubicBezTo>
                      <a:pt x="395" y="35"/>
                      <a:pt x="394" y="35"/>
                      <a:pt x="395" y="36"/>
                    </a:cubicBezTo>
                    <a:cubicBezTo>
                      <a:pt x="395" y="37"/>
                      <a:pt x="395" y="37"/>
                      <a:pt x="396" y="38"/>
                    </a:cubicBezTo>
                    <a:cubicBezTo>
                      <a:pt x="396" y="39"/>
                      <a:pt x="397" y="40"/>
                      <a:pt x="398" y="39"/>
                    </a:cubicBezTo>
                    <a:cubicBezTo>
                      <a:pt x="400" y="39"/>
                      <a:pt x="402" y="40"/>
                      <a:pt x="403" y="41"/>
                    </a:cubicBezTo>
                    <a:cubicBezTo>
                      <a:pt x="403" y="42"/>
                      <a:pt x="404" y="43"/>
                      <a:pt x="402" y="43"/>
                    </a:cubicBezTo>
                    <a:cubicBezTo>
                      <a:pt x="400" y="43"/>
                      <a:pt x="398" y="41"/>
                      <a:pt x="397" y="40"/>
                    </a:cubicBezTo>
                    <a:cubicBezTo>
                      <a:pt x="396" y="40"/>
                      <a:pt x="395" y="40"/>
                      <a:pt x="394" y="41"/>
                    </a:cubicBezTo>
                    <a:cubicBezTo>
                      <a:pt x="392" y="42"/>
                      <a:pt x="391" y="41"/>
                      <a:pt x="389" y="41"/>
                    </a:cubicBezTo>
                    <a:cubicBezTo>
                      <a:pt x="387" y="41"/>
                      <a:pt x="382" y="42"/>
                      <a:pt x="379" y="42"/>
                    </a:cubicBezTo>
                    <a:cubicBezTo>
                      <a:pt x="377" y="42"/>
                      <a:pt x="375" y="42"/>
                      <a:pt x="371" y="41"/>
                    </a:cubicBezTo>
                    <a:cubicBezTo>
                      <a:pt x="368" y="39"/>
                      <a:pt x="364" y="39"/>
                      <a:pt x="363" y="38"/>
                    </a:cubicBezTo>
                    <a:cubicBezTo>
                      <a:pt x="361" y="38"/>
                      <a:pt x="357" y="37"/>
                      <a:pt x="356" y="36"/>
                    </a:cubicBezTo>
                    <a:cubicBezTo>
                      <a:pt x="355" y="34"/>
                      <a:pt x="356" y="31"/>
                      <a:pt x="353" y="31"/>
                    </a:cubicBezTo>
                    <a:cubicBezTo>
                      <a:pt x="350" y="31"/>
                      <a:pt x="347" y="32"/>
                      <a:pt x="344" y="33"/>
                    </a:cubicBezTo>
                    <a:cubicBezTo>
                      <a:pt x="342" y="33"/>
                      <a:pt x="340" y="33"/>
                      <a:pt x="339" y="34"/>
                    </a:cubicBezTo>
                    <a:cubicBezTo>
                      <a:pt x="338" y="35"/>
                      <a:pt x="337" y="36"/>
                      <a:pt x="337" y="36"/>
                    </a:cubicBezTo>
                    <a:cubicBezTo>
                      <a:pt x="337" y="37"/>
                      <a:pt x="340" y="37"/>
                      <a:pt x="341" y="37"/>
                    </a:cubicBezTo>
                    <a:cubicBezTo>
                      <a:pt x="342" y="38"/>
                      <a:pt x="343" y="39"/>
                      <a:pt x="343" y="38"/>
                    </a:cubicBezTo>
                    <a:cubicBezTo>
                      <a:pt x="343" y="37"/>
                      <a:pt x="343" y="36"/>
                      <a:pt x="344" y="36"/>
                    </a:cubicBezTo>
                    <a:cubicBezTo>
                      <a:pt x="345" y="36"/>
                      <a:pt x="345" y="37"/>
                      <a:pt x="346" y="37"/>
                    </a:cubicBezTo>
                    <a:cubicBezTo>
                      <a:pt x="348" y="36"/>
                      <a:pt x="348" y="35"/>
                      <a:pt x="351" y="34"/>
                    </a:cubicBezTo>
                    <a:cubicBezTo>
                      <a:pt x="353" y="33"/>
                      <a:pt x="355" y="33"/>
                      <a:pt x="354" y="34"/>
                    </a:cubicBezTo>
                    <a:cubicBezTo>
                      <a:pt x="353" y="35"/>
                      <a:pt x="351" y="36"/>
                      <a:pt x="350" y="37"/>
                    </a:cubicBezTo>
                    <a:cubicBezTo>
                      <a:pt x="349" y="38"/>
                      <a:pt x="347" y="38"/>
                      <a:pt x="346" y="39"/>
                    </a:cubicBezTo>
                    <a:cubicBezTo>
                      <a:pt x="345" y="39"/>
                      <a:pt x="344" y="39"/>
                      <a:pt x="343" y="39"/>
                    </a:cubicBezTo>
                    <a:cubicBezTo>
                      <a:pt x="342" y="40"/>
                      <a:pt x="341" y="41"/>
                      <a:pt x="342" y="42"/>
                    </a:cubicBezTo>
                    <a:cubicBezTo>
                      <a:pt x="342" y="43"/>
                      <a:pt x="343" y="42"/>
                      <a:pt x="344" y="44"/>
                    </a:cubicBezTo>
                    <a:cubicBezTo>
                      <a:pt x="344" y="46"/>
                      <a:pt x="342" y="46"/>
                      <a:pt x="344" y="47"/>
                    </a:cubicBezTo>
                    <a:cubicBezTo>
                      <a:pt x="345" y="48"/>
                      <a:pt x="345" y="48"/>
                      <a:pt x="346" y="49"/>
                    </a:cubicBezTo>
                    <a:cubicBezTo>
                      <a:pt x="347" y="50"/>
                      <a:pt x="346" y="51"/>
                      <a:pt x="345" y="51"/>
                    </a:cubicBezTo>
                    <a:cubicBezTo>
                      <a:pt x="344" y="50"/>
                      <a:pt x="343" y="49"/>
                      <a:pt x="343" y="49"/>
                    </a:cubicBezTo>
                    <a:cubicBezTo>
                      <a:pt x="343" y="50"/>
                      <a:pt x="343" y="51"/>
                      <a:pt x="343" y="52"/>
                    </a:cubicBezTo>
                    <a:cubicBezTo>
                      <a:pt x="343" y="52"/>
                      <a:pt x="341" y="51"/>
                      <a:pt x="341" y="50"/>
                    </a:cubicBezTo>
                    <a:cubicBezTo>
                      <a:pt x="340" y="49"/>
                      <a:pt x="339" y="49"/>
                      <a:pt x="339" y="49"/>
                    </a:cubicBezTo>
                    <a:cubicBezTo>
                      <a:pt x="338" y="49"/>
                      <a:pt x="338" y="48"/>
                      <a:pt x="339" y="48"/>
                    </a:cubicBezTo>
                    <a:cubicBezTo>
                      <a:pt x="340" y="48"/>
                      <a:pt x="342" y="48"/>
                      <a:pt x="341" y="47"/>
                    </a:cubicBezTo>
                    <a:cubicBezTo>
                      <a:pt x="341" y="46"/>
                      <a:pt x="340" y="46"/>
                      <a:pt x="340" y="46"/>
                    </a:cubicBezTo>
                    <a:cubicBezTo>
                      <a:pt x="341" y="46"/>
                      <a:pt x="342" y="46"/>
                      <a:pt x="342" y="45"/>
                    </a:cubicBezTo>
                    <a:cubicBezTo>
                      <a:pt x="341" y="44"/>
                      <a:pt x="340" y="43"/>
                      <a:pt x="340" y="44"/>
                    </a:cubicBezTo>
                    <a:cubicBezTo>
                      <a:pt x="341" y="44"/>
                      <a:pt x="341" y="45"/>
                      <a:pt x="340" y="45"/>
                    </a:cubicBezTo>
                    <a:cubicBezTo>
                      <a:pt x="339" y="45"/>
                      <a:pt x="338" y="45"/>
                      <a:pt x="338" y="45"/>
                    </a:cubicBezTo>
                    <a:cubicBezTo>
                      <a:pt x="338" y="44"/>
                      <a:pt x="340" y="43"/>
                      <a:pt x="339" y="43"/>
                    </a:cubicBezTo>
                    <a:cubicBezTo>
                      <a:pt x="338" y="43"/>
                      <a:pt x="338" y="44"/>
                      <a:pt x="337" y="44"/>
                    </a:cubicBezTo>
                    <a:cubicBezTo>
                      <a:pt x="336" y="44"/>
                      <a:pt x="335" y="45"/>
                      <a:pt x="335" y="44"/>
                    </a:cubicBezTo>
                    <a:cubicBezTo>
                      <a:pt x="335" y="43"/>
                      <a:pt x="335" y="42"/>
                      <a:pt x="335" y="42"/>
                    </a:cubicBezTo>
                    <a:cubicBezTo>
                      <a:pt x="334" y="42"/>
                      <a:pt x="332" y="42"/>
                      <a:pt x="332" y="42"/>
                    </a:cubicBezTo>
                    <a:cubicBezTo>
                      <a:pt x="331" y="41"/>
                      <a:pt x="330" y="39"/>
                      <a:pt x="329" y="39"/>
                    </a:cubicBezTo>
                    <a:cubicBezTo>
                      <a:pt x="328" y="39"/>
                      <a:pt x="326" y="42"/>
                      <a:pt x="325" y="42"/>
                    </a:cubicBezTo>
                    <a:cubicBezTo>
                      <a:pt x="324" y="42"/>
                      <a:pt x="307" y="43"/>
                      <a:pt x="304" y="42"/>
                    </a:cubicBezTo>
                    <a:cubicBezTo>
                      <a:pt x="302" y="41"/>
                      <a:pt x="297" y="42"/>
                      <a:pt x="300" y="40"/>
                    </a:cubicBezTo>
                    <a:cubicBezTo>
                      <a:pt x="302" y="39"/>
                      <a:pt x="303" y="37"/>
                      <a:pt x="305" y="37"/>
                    </a:cubicBezTo>
                    <a:cubicBezTo>
                      <a:pt x="306" y="37"/>
                      <a:pt x="309" y="37"/>
                      <a:pt x="307" y="35"/>
                    </a:cubicBezTo>
                    <a:cubicBezTo>
                      <a:pt x="304" y="33"/>
                      <a:pt x="304" y="31"/>
                      <a:pt x="301" y="31"/>
                    </a:cubicBezTo>
                    <a:cubicBezTo>
                      <a:pt x="298" y="31"/>
                      <a:pt x="297" y="30"/>
                      <a:pt x="296" y="30"/>
                    </a:cubicBezTo>
                    <a:cubicBezTo>
                      <a:pt x="295" y="31"/>
                      <a:pt x="296" y="32"/>
                      <a:pt x="294" y="32"/>
                    </a:cubicBezTo>
                    <a:cubicBezTo>
                      <a:pt x="292" y="32"/>
                      <a:pt x="292" y="31"/>
                      <a:pt x="291" y="31"/>
                    </a:cubicBezTo>
                    <a:cubicBezTo>
                      <a:pt x="289" y="30"/>
                      <a:pt x="283" y="29"/>
                      <a:pt x="281" y="28"/>
                    </a:cubicBezTo>
                    <a:cubicBezTo>
                      <a:pt x="278" y="27"/>
                      <a:pt x="276" y="28"/>
                      <a:pt x="274" y="27"/>
                    </a:cubicBezTo>
                    <a:cubicBezTo>
                      <a:pt x="272" y="26"/>
                      <a:pt x="268" y="23"/>
                      <a:pt x="266" y="22"/>
                    </a:cubicBezTo>
                    <a:cubicBezTo>
                      <a:pt x="263" y="22"/>
                      <a:pt x="258" y="21"/>
                      <a:pt x="256" y="22"/>
                    </a:cubicBezTo>
                    <a:cubicBezTo>
                      <a:pt x="255" y="23"/>
                      <a:pt x="254" y="26"/>
                      <a:pt x="253" y="26"/>
                    </a:cubicBezTo>
                    <a:cubicBezTo>
                      <a:pt x="252" y="26"/>
                      <a:pt x="248" y="27"/>
                      <a:pt x="248" y="26"/>
                    </a:cubicBezTo>
                    <a:cubicBezTo>
                      <a:pt x="248" y="25"/>
                      <a:pt x="251" y="23"/>
                      <a:pt x="250" y="23"/>
                    </a:cubicBezTo>
                    <a:cubicBezTo>
                      <a:pt x="249" y="22"/>
                      <a:pt x="247" y="23"/>
                      <a:pt x="247" y="22"/>
                    </a:cubicBezTo>
                    <a:cubicBezTo>
                      <a:pt x="248" y="21"/>
                      <a:pt x="248" y="18"/>
                      <a:pt x="247" y="18"/>
                    </a:cubicBezTo>
                    <a:cubicBezTo>
                      <a:pt x="246" y="18"/>
                      <a:pt x="245" y="19"/>
                      <a:pt x="245" y="19"/>
                    </a:cubicBezTo>
                    <a:cubicBezTo>
                      <a:pt x="244" y="19"/>
                      <a:pt x="242" y="20"/>
                      <a:pt x="243" y="20"/>
                    </a:cubicBezTo>
                    <a:cubicBezTo>
                      <a:pt x="243" y="21"/>
                      <a:pt x="242" y="20"/>
                      <a:pt x="243" y="20"/>
                    </a:cubicBezTo>
                    <a:cubicBezTo>
                      <a:pt x="244" y="20"/>
                      <a:pt x="245" y="20"/>
                      <a:pt x="245" y="20"/>
                    </a:cubicBezTo>
                    <a:cubicBezTo>
                      <a:pt x="244" y="21"/>
                      <a:pt x="243" y="22"/>
                      <a:pt x="243" y="22"/>
                    </a:cubicBezTo>
                    <a:cubicBezTo>
                      <a:pt x="244" y="22"/>
                      <a:pt x="246" y="23"/>
                      <a:pt x="245" y="23"/>
                    </a:cubicBezTo>
                    <a:cubicBezTo>
                      <a:pt x="245" y="23"/>
                      <a:pt x="242" y="23"/>
                      <a:pt x="242" y="24"/>
                    </a:cubicBezTo>
                    <a:cubicBezTo>
                      <a:pt x="242" y="25"/>
                      <a:pt x="242" y="27"/>
                      <a:pt x="241" y="26"/>
                    </a:cubicBezTo>
                    <a:cubicBezTo>
                      <a:pt x="240" y="26"/>
                      <a:pt x="236" y="24"/>
                      <a:pt x="235" y="23"/>
                    </a:cubicBezTo>
                    <a:cubicBezTo>
                      <a:pt x="235" y="22"/>
                      <a:pt x="233" y="18"/>
                      <a:pt x="232" y="18"/>
                    </a:cubicBezTo>
                    <a:cubicBezTo>
                      <a:pt x="231" y="17"/>
                      <a:pt x="227" y="13"/>
                      <a:pt x="226" y="13"/>
                    </a:cubicBezTo>
                    <a:cubicBezTo>
                      <a:pt x="225" y="13"/>
                      <a:pt x="225" y="14"/>
                      <a:pt x="226" y="15"/>
                    </a:cubicBezTo>
                    <a:cubicBezTo>
                      <a:pt x="228" y="16"/>
                      <a:pt x="230" y="17"/>
                      <a:pt x="230" y="18"/>
                    </a:cubicBezTo>
                    <a:cubicBezTo>
                      <a:pt x="230" y="18"/>
                      <a:pt x="228" y="18"/>
                      <a:pt x="227" y="18"/>
                    </a:cubicBezTo>
                    <a:cubicBezTo>
                      <a:pt x="227" y="18"/>
                      <a:pt x="225" y="18"/>
                      <a:pt x="225" y="19"/>
                    </a:cubicBezTo>
                    <a:cubicBezTo>
                      <a:pt x="225" y="20"/>
                      <a:pt x="225" y="21"/>
                      <a:pt x="224" y="21"/>
                    </a:cubicBezTo>
                    <a:cubicBezTo>
                      <a:pt x="223" y="21"/>
                      <a:pt x="221" y="23"/>
                      <a:pt x="221" y="23"/>
                    </a:cubicBezTo>
                    <a:cubicBezTo>
                      <a:pt x="220" y="23"/>
                      <a:pt x="222" y="21"/>
                      <a:pt x="221" y="21"/>
                    </a:cubicBezTo>
                    <a:cubicBezTo>
                      <a:pt x="220" y="22"/>
                      <a:pt x="217" y="22"/>
                      <a:pt x="216" y="22"/>
                    </a:cubicBezTo>
                    <a:cubicBezTo>
                      <a:pt x="215" y="23"/>
                      <a:pt x="213" y="26"/>
                      <a:pt x="212" y="27"/>
                    </a:cubicBezTo>
                    <a:cubicBezTo>
                      <a:pt x="211" y="27"/>
                      <a:pt x="210" y="28"/>
                      <a:pt x="210" y="27"/>
                    </a:cubicBezTo>
                    <a:cubicBezTo>
                      <a:pt x="210" y="27"/>
                      <a:pt x="210" y="26"/>
                      <a:pt x="210" y="26"/>
                    </a:cubicBezTo>
                    <a:cubicBezTo>
                      <a:pt x="209" y="25"/>
                      <a:pt x="209" y="25"/>
                      <a:pt x="209" y="26"/>
                    </a:cubicBezTo>
                    <a:cubicBezTo>
                      <a:pt x="208" y="26"/>
                      <a:pt x="205" y="26"/>
                      <a:pt x="205" y="26"/>
                    </a:cubicBezTo>
                    <a:cubicBezTo>
                      <a:pt x="204" y="27"/>
                      <a:pt x="204" y="28"/>
                      <a:pt x="203" y="28"/>
                    </a:cubicBezTo>
                    <a:cubicBezTo>
                      <a:pt x="202" y="28"/>
                      <a:pt x="201" y="30"/>
                      <a:pt x="200" y="30"/>
                    </a:cubicBezTo>
                    <a:cubicBezTo>
                      <a:pt x="199" y="31"/>
                      <a:pt x="201" y="31"/>
                      <a:pt x="201" y="32"/>
                    </a:cubicBezTo>
                    <a:cubicBezTo>
                      <a:pt x="201" y="32"/>
                      <a:pt x="199" y="33"/>
                      <a:pt x="198" y="33"/>
                    </a:cubicBezTo>
                    <a:cubicBezTo>
                      <a:pt x="197" y="33"/>
                      <a:pt x="195" y="32"/>
                      <a:pt x="196" y="31"/>
                    </a:cubicBezTo>
                    <a:cubicBezTo>
                      <a:pt x="197" y="30"/>
                      <a:pt x="199" y="30"/>
                      <a:pt x="199" y="29"/>
                    </a:cubicBezTo>
                    <a:cubicBezTo>
                      <a:pt x="200" y="28"/>
                      <a:pt x="201" y="28"/>
                      <a:pt x="202" y="27"/>
                    </a:cubicBezTo>
                    <a:cubicBezTo>
                      <a:pt x="203" y="26"/>
                      <a:pt x="204" y="24"/>
                      <a:pt x="206" y="24"/>
                    </a:cubicBezTo>
                    <a:cubicBezTo>
                      <a:pt x="207" y="24"/>
                      <a:pt x="209" y="24"/>
                      <a:pt x="209" y="24"/>
                    </a:cubicBezTo>
                    <a:cubicBezTo>
                      <a:pt x="209" y="25"/>
                      <a:pt x="209" y="25"/>
                      <a:pt x="210" y="24"/>
                    </a:cubicBezTo>
                    <a:cubicBezTo>
                      <a:pt x="211" y="23"/>
                      <a:pt x="214" y="21"/>
                      <a:pt x="215" y="21"/>
                    </a:cubicBezTo>
                    <a:cubicBezTo>
                      <a:pt x="217" y="20"/>
                      <a:pt x="218" y="20"/>
                      <a:pt x="218" y="20"/>
                    </a:cubicBezTo>
                    <a:cubicBezTo>
                      <a:pt x="219" y="19"/>
                      <a:pt x="219" y="18"/>
                      <a:pt x="218" y="18"/>
                    </a:cubicBezTo>
                    <a:cubicBezTo>
                      <a:pt x="217" y="18"/>
                      <a:pt x="216" y="18"/>
                      <a:pt x="214" y="18"/>
                    </a:cubicBezTo>
                    <a:cubicBezTo>
                      <a:pt x="213" y="18"/>
                      <a:pt x="211" y="19"/>
                      <a:pt x="210" y="20"/>
                    </a:cubicBezTo>
                    <a:cubicBezTo>
                      <a:pt x="209" y="20"/>
                      <a:pt x="209" y="21"/>
                      <a:pt x="207" y="21"/>
                    </a:cubicBezTo>
                    <a:cubicBezTo>
                      <a:pt x="206" y="21"/>
                      <a:pt x="204" y="22"/>
                      <a:pt x="203" y="22"/>
                    </a:cubicBezTo>
                    <a:cubicBezTo>
                      <a:pt x="202" y="22"/>
                      <a:pt x="200" y="23"/>
                      <a:pt x="199" y="24"/>
                    </a:cubicBezTo>
                    <a:cubicBezTo>
                      <a:pt x="198" y="25"/>
                      <a:pt x="196" y="26"/>
                      <a:pt x="195" y="26"/>
                    </a:cubicBezTo>
                    <a:cubicBezTo>
                      <a:pt x="194" y="27"/>
                      <a:pt x="192" y="28"/>
                      <a:pt x="193" y="27"/>
                    </a:cubicBezTo>
                    <a:cubicBezTo>
                      <a:pt x="194" y="26"/>
                      <a:pt x="195" y="25"/>
                      <a:pt x="194" y="25"/>
                    </a:cubicBezTo>
                    <a:cubicBezTo>
                      <a:pt x="193" y="25"/>
                      <a:pt x="191" y="24"/>
                      <a:pt x="191" y="23"/>
                    </a:cubicBezTo>
                    <a:cubicBezTo>
                      <a:pt x="191" y="23"/>
                      <a:pt x="190" y="24"/>
                      <a:pt x="190" y="25"/>
                    </a:cubicBezTo>
                    <a:cubicBezTo>
                      <a:pt x="190" y="25"/>
                      <a:pt x="189" y="25"/>
                      <a:pt x="187" y="26"/>
                    </a:cubicBezTo>
                    <a:cubicBezTo>
                      <a:pt x="185" y="26"/>
                      <a:pt x="185" y="26"/>
                      <a:pt x="184" y="27"/>
                    </a:cubicBezTo>
                    <a:cubicBezTo>
                      <a:pt x="183" y="27"/>
                      <a:pt x="181" y="28"/>
                      <a:pt x="182" y="28"/>
                    </a:cubicBezTo>
                    <a:cubicBezTo>
                      <a:pt x="182" y="29"/>
                      <a:pt x="183" y="29"/>
                      <a:pt x="183" y="29"/>
                    </a:cubicBezTo>
                    <a:cubicBezTo>
                      <a:pt x="183" y="30"/>
                      <a:pt x="182" y="31"/>
                      <a:pt x="183" y="31"/>
                    </a:cubicBezTo>
                    <a:cubicBezTo>
                      <a:pt x="185" y="31"/>
                      <a:pt x="187" y="31"/>
                      <a:pt x="188" y="30"/>
                    </a:cubicBezTo>
                    <a:cubicBezTo>
                      <a:pt x="189" y="29"/>
                      <a:pt x="192" y="27"/>
                      <a:pt x="192" y="28"/>
                    </a:cubicBezTo>
                    <a:cubicBezTo>
                      <a:pt x="191" y="28"/>
                      <a:pt x="189" y="30"/>
                      <a:pt x="189" y="30"/>
                    </a:cubicBezTo>
                    <a:cubicBezTo>
                      <a:pt x="189" y="31"/>
                      <a:pt x="192" y="34"/>
                      <a:pt x="191" y="33"/>
                    </a:cubicBezTo>
                    <a:cubicBezTo>
                      <a:pt x="190" y="32"/>
                      <a:pt x="191" y="32"/>
                      <a:pt x="188" y="31"/>
                    </a:cubicBezTo>
                    <a:cubicBezTo>
                      <a:pt x="186" y="31"/>
                      <a:pt x="185" y="32"/>
                      <a:pt x="185" y="33"/>
                    </a:cubicBezTo>
                    <a:cubicBezTo>
                      <a:pt x="184" y="33"/>
                      <a:pt x="182" y="32"/>
                      <a:pt x="181" y="32"/>
                    </a:cubicBezTo>
                    <a:cubicBezTo>
                      <a:pt x="180" y="31"/>
                      <a:pt x="176" y="32"/>
                      <a:pt x="174" y="31"/>
                    </a:cubicBezTo>
                    <a:cubicBezTo>
                      <a:pt x="172" y="30"/>
                      <a:pt x="166" y="27"/>
                      <a:pt x="165" y="26"/>
                    </a:cubicBezTo>
                    <a:cubicBezTo>
                      <a:pt x="164" y="25"/>
                      <a:pt x="163" y="24"/>
                      <a:pt x="164" y="24"/>
                    </a:cubicBezTo>
                    <a:cubicBezTo>
                      <a:pt x="165" y="24"/>
                      <a:pt x="164" y="24"/>
                      <a:pt x="163" y="24"/>
                    </a:cubicBezTo>
                    <a:cubicBezTo>
                      <a:pt x="162" y="24"/>
                      <a:pt x="156" y="25"/>
                      <a:pt x="153" y="24"/>
                    </a:cubicBezTo>
                    <a:cubicBezTo>
                      <a:pt x="153" y="24"/>
                      <a:pt x="152" y="24"/>
                      <a:pt x="152" y="24"/>
                    </a:cubicBezTo>
                    <a:cubicBezTo>
                      <a:pt x="150" y="23"/>
                      <a:pt x="146" y="21"/>
                      <a:pt x="144" y="20"/>
                    </a:cubicBezTo>
                    <a:cubicBezTo>
                      <a:pt x="141" y="19"/>
                      <a:pt x="134" y="20"/>
                      <a:pt x="131" y="20"/>
                    </a:cubicBezTo>
                    <a:cubicBezTo>
                      <a:pt x="129" y="20"/>
                      <a:pt x="125" y="19"/>
                      <a:pt x="121" y="18"/>
                    </a:cubicBezTo>
                    <a:cubicBezTo>
                      <a:pt x="116" y="18"/>
                      <a:pt x="111" y="17"/>
                      <a:pt x="108" y="16"/>
                    </a:cubicBezTo>
                    <a:cubicBezTo>
                      <a:pt x="105" y="15"/>
                      <a:pt x="101" y="15"/>
                      <a:pt x="99" y="16"/>
                    </a:cubicBezTo>
                    <a:cubicBezTo>
                      <a:pt x="98" y="16"/>
                      <a:pt x="95" y="16"/>
                      <a:pt x="94" y="16"/>
                    </a:cubicBezTo>
                    <a:cubicBezTo>
                      <a:pt x="93" y="16"/>
                      <a:pt x="91" y="15"/>
                      <a:pt x="90" y="15"/>
                    </a:cubicBezTo>
                    <a:cubicBezTo>
                      <a:pt x="88" y="15"/>
                      <a:pt x="86" y="15"/>
                      <a:pt x="87" y="14"/>
                    </a:cubicBezTo>
                    <a:cubicBezTo>
                      <a:pt x="88" y="13"/>
                      <a:pt x="88" y="12"/>
                      <a:pt x="88" y="12"/>
                    </a:cubicBezTo>
                    <a:cubicBezTo>
                      <a:pt x="88" y="11"/>
                      <a:pt x="84" y="11"/>
                      <a:pt x="84" y="11"/>
                    </a:cubicBezTo>
                    <a:cubicBezTo>
                      <a:pt x="83" y="11"/>
                      <a:pt x="82" y="11"/>
                      <a:pt x="80" y="11"/>
                    </a:cubicBezTo>
                    <a:cubicBezTo>
                      <a:pt x="78" y="12"/>
                      <a:pt x="75" y="13"/>
                      <a:pt x="75" y="11"/>
                    </a:cubicBezTo>
                    <a:cubicBezTo>
                      <a:pt x="75" y="10"/>
                      <a:pt x="75" y="9"/>
                      <a:pt x="74" y="9"/>
                    </a:cubicBezTo>
                    <a:cubicBezTo>
                      <a:pt x="73" y="9"/>
                      <a:pt x="72" y="9"/>
                      <a:pt x="71" y="10"/>
                    </a:cubicBezTo>
                    <a:cubicBezTo>
                      <a:pt x="70" y="11"/>
                      <a:pt x="70" y="12"/>
                      <a:pt x="69" y="12"/>
                    </a:cubicBezTo>
                    <a:cubicBezTo>
                      <a:pt x="68" y="11"/>
                      <a:pt x="66" y="10"/>
                      <a:pt x="67" y="10"/>
                    </a:cubicBezTo>
                    <a:cubicBezTo>
                      <a:pt x="68" y="9"/>
                      <a:pt x="70" y="9"/>
                      <a:pt x="70" y="9"/>
                    </a:cubicBezTo>
                    <a:cubicBezTo>
                      <a:pt x="69" y="8"/>
                      <a:pt x="68" y="8"/>
                      <a:pt x="64" y="7"/>
                    </a:cubicBezTo>
                    <a:cubicBezTo>
                      <a:pt x="61" y="6"/>
                      <a:pt x="61" y="11"/>
                      <a:pt x="58" y="12"/>
                    </a:cubicBezTo>
                    <a:cubicBezTo>
                      <a:pt x="54" y="13"/>
                      <a:pt x="51" y="11"/>
                      <a:pt x="48" y="12"/>
                    </a:cubicBezTo>
                    <a:cubicBezTo>
                      <a:pt x="45" y="13"/>
                      <a:pt x="44" y="14"/>
                      <a:pt x="45" y="14"/>
                    </a:cubicBezTo>
                    <a:cubicBezTo>
                      <a:pt x="46" y="15"/>
                      <a:pt x="47" y="15"/>
                      <a:pt x="47" y="16"/>
                    </a:cubicBezTo>
                    <a:cubicBezTo>
                      <a:pt x="46" y="16"/>
                      <a:pt x="45" y="15"/>
                      <a:pt x="45" y="15"/>
                    </a:cubicBezTo>
                    <a:cubicBezTo>
                      <a:pt x="44" y="16"/>
                      <a:pt x="46" y="18"/>
                      <a:pt x="45" y="18"/>
                    </a:cubicBezTo>
                    <a:cubicBezTo>
                      <a:pt x="44" y="18"/>
                      <a:pt x="44" y="14"/>
                      <a:pt x="43" y="15"/>
                    </a:cubicBezTo>
                    <a:cubicBezTo>
                      <a:pt x="42" y="15"/>
                      <a:pt x="40" y="18"/>
                      <a:pt x="38" y="18"/>
                    </a:cubicBezTo>
                    <a:cubicBezTo>
                      <a:pt x="36" y="18"/>
                      <a:pt x="34" y="17"/>
                      <a:pt x="32" y="19"/>
                    </a:cubicBezTo>
                    <a:cubicBezTo>
                      <a:pt x="30" y="21"/>
                      <a:pt x="28" y="22"/>
                      <a:pt x="27" y="24"/>
                    </a:cubicBezTo>
                    <a:cubicBezTo>
                      <a:pt x="26" y="26"/>
                      <a:pt x="27" y="28"/>
                      <a:pt x="24" y="30"/>
                    </a:cubicBezTo>
                    <a:cubicBezTo>
                      <a:pt x="21" y="31"/>
                      <a:pt x="20" y="32"/>
                      <a:pt x="19" y="32"/>
                    </a:cubicBezTo>
                    <a:cubicBezTo>
                      <a:pt x="18" y="32"/>
                      <a:pt x="12" y="32"/>
                      <a:pt x="11" y="32"/>
                    </a:cubicBezTo>
                    <a:cubicBezTo>
                      <a:pt x="10" y="32"/>
                      <a:pt x="10" y="34"/>
                      <a:pt x="10" y="35"/>
                    </a:cubicBezTo>
                    <a:cubicBezTo>
                      <a:pt x="9" y="36"/>
                      <a:pt x="7" y="37"/>
                      <a:pt x="8" y="37"/>
                    </a:cubicBezTo>
                    <a:cubicBezTo>
                      <a:pt x="8" y="37"/>
                      <a:pt x="10" y="38"/>
                      <a:pt x="11" y="39"/>
                    </a:cubicBezTo>
                    <a:cubicBezTo>
                      <a:pt x="12" y="39"/>
                      <a:pt x="13" y="39"/>
                      <a:pt x="14" y="40"/>
                    </a:cubicBezTo>
                    <a:cubicBezTo>
                      <a:pt x="16" y="41"/>
                      <a:pt x="23" y="45"/>
                      <a:pt x="23" y="47"/>
                    </a:cubicBezTo>
                    <a:cubicBezTo>
                      <a:pt x="24" y="48"/>
                      <a:pt x="24" y="49"/>
                      <a:pt x="25" y="49"/>
                    </a:cubicBezTo>
                    <a:cubicBezTo>
                      <a:pt x="26" y="50"/>
                      <a:pt x="29" y="51"/>
                      <a:pt x="30" y="50"/>
                    </a:cubicBezTo>
                    <a:cubicBezTo>
                      <a:pt x="31" y="49"/>
                      <a:pt x="31" y="49"/>
                      <a:pt x="32" y="49"/>
                    </a:cubicBezTo>
                    <a:cubicBezTo>
                      <a:pt x="32" y="50"/>
                      <a:pt x="35" y="49"/>
                      <a:pt x="35" y="50"/>
                    </a:cubicBezTo>
                    <a:cubicBezTo>
                      <a:pt x="36" y="51"/>
                      <a:pt x="35" y="53"/>
                      <a:pt x="34" y="52"/>
                    </a:cubicBezTo>
                    <a:cubicBezTo>
                      <a:pt x="33" y="52"/>
                      <a:pt x="31" y="51"/>
                      <a:pt x="31" y="52"/>
                    </a:cubicBezTo>
                    <a:cubicBezTo>
                      <a:pt x="30" y="52"/>
                      <a:pt x="31" y="52"/>
                      <a:pt x="32" y="53"/>
                    </a:cubicBezTo>
                    <a:cubicBezTo>
                      <a:pt x="33" y="54"/>
                      <a:pt x="34" y="56"/>
                      <a:pt x="35" y="56"/>
                    </a:cubicBezTo>
                    <a:cubicBezTo>
                      <a:pt x="36" y="56"/>
                      <a:pt x="37" y="55"/>
                      <a:pt x="38" y="54"/>
                    </a:cubicBezTo>
                    <a:cubicBezTo>
                      <a:pt x="39" y="53"/>
                      <a:pt x="41" y="54"/>
                      <a:pt x="43" y="54"/>
                    </a:cubicBezTo>
                    <a:cubicBezTo>
                      <a:pt x="44" y="54"/>
                      <a:pt x="44" y="56"/>
                      <a:pt x="42" y="56"/>
                    </a:cubicBezTo>
                    <a:cubicBezTo>
                      <a:pt x="40" y="56"/>
                      <a:pt x="38" y="56"/>
                      <a:pt x="39" y="57"/>
                    </a:cubicBezTo>
                    <a:cubicBezTo>
                      <a:pt x="39" y="58"/>
                      <a:pt x="39" y="58"/>
                      <a:pt x="38" y="58"/>
                    </a:cubicBezTo>
                    <a:cubicBezTo>
                      <a:pt x="37" y="57"/>
                      <a:pt x="36" y="58"/>
                      <a:pt x="35" y="59"/>
                    </a:cubicBezTo>
                    <a:cubicBezTo>
                      <a:pt x="34" y="60"/>
                      <a:pt x="24" y="60"/>
                      <a:pt x="23" y="59"/>
                    </a:cubicBezTo>
                    <a:cubicBezTo>
                      <a:pt x="22" y="58"/>
                      <a:pt x="22" y="57"/>
                      <a:pt x="23" y="56"/>
                    </a:cubicBezTo>
                    <a:cubicBezTo>
                      <a:pt x="24" y="55"/>
                      <a:pt x="24" y="55"/>
                      <a:pt x="23" y="55"/>
                    </a:cubicBezTo>
                    <a:cubicBezTo>
                      <a:pt x="21" y="55"/>
                      <a:pt x="15" y="56"/>
                      <a:pt x="14" y="56"/>
                    </a:cubicBezTo>
                    <a:cubicBezTo>
                      <a:pt x="13" y="57"/>
                      <a:pt x="12" y="57"/>
                      <a:pt x="13" y="58"/>
                    </a:cubicBezTo>
                    <a:cubicBezTo>
                      <a:pt x="14" y="58"/>
                      <a:pt x="13" y="59"/>
                      <a:pt x="12" y="59"/>
                    </a:cubicBezTo>
                    <a:cubicBezTo>
                      <a:pt x="10" y="58"/>
                      <a:pt x="8" y="58"/>
                      <a:pt x="7" y="59"/>
                    </a:cubicBezTo>
                    <a:cubicBezTo>
                      <a:pt x="5" y="60"/>
                      <a:pt x="6" y="61"/>
                      <a:pt x="4" y="61"/>
                    </a:cubicBezTo>
                    <a:cubicBezTo>
                      <a:pt x="3" y="61"/>
                      <a:pt x="2" y="63"/>
                      <a:pt x="1" y="63"/>
                    </a:cubicBezTo>
                    <a:cubicBezTo>
                      <a:pt x="0" y="64"/>
                      <a:pt x="0" y="64"/>
                      <a:pt x="1" y="65"/>
                    </a:cubicBezTo>
                    <a:cubicBezTo>
                      <a:pt x="3" y="65"/>
                      <a:pt x="6" y="66"/>
                      <a:pt x="8" y="66"/>
                    </a:cubicBezTo>
                    <a:cubicBezTo>
                      <a:pt x="9" y="66"/>
                      <a:pt x="10" y="67"/>
                      <a:pt x="9" y="67"/>
                    </a:cubicBezTo>
                    <a:cubicBezTo>
                      <a:pt x="7" y="68"/>
                      <a:pt x="5" y="69"/>
                      <a:pt x="7" y="69"/>
                    </a:cubicBezTo>
                    <a:cubicBezTo>
                      <a:pt x="8" y="70"/>
                      <a:pt x="8" y="72"/>
                      <a:pt x="9" y="72"/>
                    </a:cubicBezTo>
                    <a:cubicBezTo>
                      <a:pt x="9" y="73"/>
                      <a:pt x="12" y="73"/>
                      <a:pt x="14" y="74"/>
                    </a:cubicBezTo>
                    <a:cubicBezTo>
                      <a:pt x="16" y="74"/>
                      <a:pt x="17" y="73"/>
                      <a:pt x="21" y="73"/>
                    </a:cubicBezTo>
                    <a:cubicBezTo>
                      <a:pt x="24" y="73"/>
                      <a:pt x="25" y="74"/>
                      <a:pt x="26" y="73"/>
                    </a:cubicBezTo>
                    <a:cubicBezTo>
                      <a:pt x="26" y="73"/>
                      <a:pt x="26" y="73"/>
                      <a:pt x="27" y="73"/>
                    </a:cubicBezTo>
                    <a:cubicBezTo>
                      <a:pt x="28" y="73"/>
                      <a:pt x="29" y="75"/>
                      <a:pt x="29" y="75"/>
                    </a:cubicBezTo>
                    <a:cubicBezTo>
                      <a:pt x="30" y="75"/>
                      <a:pt x="31" y="73"/>
                      <a:pt x="32" y="72"/>
                    </a:cubicBezTo>
                    <a:cubicBezTo>
                      <a:pt x="34" y="72"/>
                      <a:pt x="36" y="71"/>
                      <a:pt x="37" y="71"/>
                    </a:cubicBezTo>
                    <a:cubicBezTo>
                      <a:pt x="37" y="71"/>
                      <a:pt x="38" y="70"/>
                      <a:pt x="38" y="70"/>
                    </a:cubicBezTo>
                    <a:cubicBezTo>
                      <a:pt x="39" y="70"/>
                      <a:pt x="40" y="71"/>
                      <a:pt x="40" y="72"/>
                    </a:cubicBezTo>
                    <a:cubicBezTo>
                      <a:pt x="40" y="72"/>
                      <a:pt x="39" y="74"/>
                      <a:pt x="38" y="74"/>
                    </a:cubicBezTo>
                    <a:cubicBezTo>
                      <a:pt x="37" y="74"/>
                      <a:pt x="39" y="76"/>
                      <a:pt x="39" y="77"/>
                    </a:cubicBezTo>
                    <a:cubicBezTo>
                      <a:pt x="40" y="78"/>
                      <a:pt x="41" y="79"/>
                      <a:pt x="40" y="80"/>
                    </a:cubicBezTo>
                    <a:cubicBezTo>
                      <a:pt x="40" y="81"/>
                      <a:pt x="38" y="83"/>
                      <a:pt x="36" y="83"/>
                    </a:cubicBezTo>
                    <a:cubicBezTo>
                      <a:pt x="33" y="83"/>
                      <a:pt x="32" y="82"/>
                      <a:pt x="32" y="83"/>
                    </a:cubicBezTo>
                    <a:cubicBezTo>
                      <a:pt x="31" y="83"/>
                      <a:pt x="29" y="86"/>
                      <a:pt x="28" y="87"/>
                    </a:cubicBezTo>
                    <a:cubicBezTo>
                      <a:pt x="26" y="87"/>
                      <a:pt x="24" y="86"/>
                      <a:pt x="23" y="86"/>
                    </a:cubicBezTo>
                    <a:cubicBezTo>
                      <a:pt x="22" y="85"/>
                      <a:pt x="21" y="85"/>
                      <a:pt x="20" y="86"/>
                    </a:cubicBezTo>
                    <a:cubicBezTo>
                      <a:pt x="19" y="87"/>
                      <a:pt x="21" y="87"/>
                      <a:pt x="20" y="87"/>
                    </a:cubicBezTo>
                    <a:cubicBezTo>
                      <a:pt x="19" y="88"/>
                      <a:pt x="18" y="89"/>
                      <a:pt x="17" y="89"/>
                    </a:cubicBezTo>
                    <a:cubicBezTo>
                      <a:pt x="17" y="90"/>
                      <a:pt x="19" y="89"/>
                      <a:pt x="19" y="90"/>
                    </a:cubicBezTo>
                    <a:cubicBezTo>
                      <a:pt x="19" y="91"/>
                      <a:pt x="18" y="90"/>
                      <a:pt x="18" y="91"/>
                    </a:cubicBezTo>
                    <a:cubicBezTo>
                      <a:pt x="18" y="92"/>
                      <a:pt x="18" y="92"/>
                      <a:pt x="17" y="92"/>
                    </a:cubicBezTo>
                    <a:cubicBezTo>
                      <a:pt x="15" y="92"/>
                      <a:pt x="13" y="95"/>
                      <a:pt x="13" y="96"/>
                    </a:cubicBezTo>
                    <a:cubicBezTo>
                      <a:pt x="12" y="97"/>
                      <a:pt x="13" y="97"/>
                      <a:pt x="13" y="98"/>
                    </a:cubicBezTo>
                    <a:cubicBezTo>
                      <a:pt x="13" y="98"/>
                      <a:pt x="11" y="99"/>
                      <a:pt x="11" y="100"/>
                    </a:cubicBezTo>
                    <a:cubicBezTo>
                      <a:pt x="11" y="100"/>
                      <a:pt x="12" y="103"/>
                      <a:pt x="13" y="104"/>
                    </a:cubicBezTo>
                    <a:cubicBezTo>
                      <a:pt x="14" y="105"/>
                      <a:pt x="15" y="101"/>
                      <a:pt x="16" y="100"/>
                    </a:cubicBezTo>
                    <a:cubicBezTo>
                      <a:pt x="17" y="100"/>
                      <a:pt x="19" y="99"/>
                      <a:pt x="17" y="101"/>
                    </a:cubicBezTo>
                    <a:cubicBezTo>
                      <a:pt x="15" y="103"/>
                      <a:pt x="15" y="103"/>
                      <a:pt x="16" y="104"/>
                    </a:cubicBezTo>
                    <a:cubicBezTo>
                      <a:pt x="18" y="106"/>
                      <a:pt x="20" y="107"/>
                      <a:pt x="20" y="107"/>
                    </a:cubicBezTo>
                    <a:cubicBezTo>
                      <a:pt x="21" y="107"/>
                      <a:pt x="24" y="104"/>
                      <a:pt x="24" y="105"/>
                    </a:cubicBezTo>
                    <a:cubicBezTo>
                      <a:pt x="24" y="105"/>
                      <a:pt x="23" y="107"/>
                      <a:pt x="24" y="107"/>
                    </a:cubicBezTo>
                    <a:cubicBezTo>
                      <a:pt x="24" y="107"/>
                      <a:pt x="26" y="108"/>
                      <a:pt x="25" y="108"/>
                    </a:cubicBezTo>
                    <a:cubicBezTo>
                      <a:pt x="25" y="108"/>
                      <a:pt x="23" y="109"/>
                      <a:pt x="22" y="108"/>
                    </a:cubicBezTo>
                    <a:cubicBezTo>
                      <a:pt x="22" y="108"/>
                      <a:pt x="22" y="108"/>
                      <a:pt x="21" y="108"/>
                    </a:cubicBezTo>
                    <a:cubicBezTo>
                      <a:pt x="19" y="109"/>
                      <a:pt x="18" y="105"/>
                      <a:pt x="17" y="106"/>
                    </a:cubicBezTo>
                    <a:cubicBezTo>
                      <a:pt x="16" y="107"/>
                      <a:pt x="15" y="109"/>
                      <a:pt x="15" y="110"/>
                    </a:cubicBezTo>
                    <a:cubicBezTo>
                      <a:pt x="16" y="110"/>
                      <a:pt x="17" y="110"/>
                      <a:pt x="18" y="111"/>
                    </a:cubicBezTo>
                    <a:cubicBezTo>
                      <a:pt x="19" y="112"/>
                      <a:pt x="21" y="115"/>
                      <a:pt x="22" y="115"/>
                    </a:cubicBezTo>
                    <a:cubicBezTo>
                      <a:pt x="23" y="116"/>
                      <a:pt x="26" y="115"/>
                      <a:pt x="27" y="114"/>
                    </a:cubicBezTo>
                    <a:cubicBezTo>
                      <a:pt x="29" y="114"/>
                      <a:pt x="30" y="114"/>
                      <a:pt x="30" y="113"/>
                    </a:cubicBezTo>
                    <a:cubicBezTo>
                      <a:pt x="30" y="112"/>
                      <a:pt x="30" y="110"/>
                      <a:pt x="32" y="108"/>
                    </a:cubicBezTo>
                    <a:cubicBezTo>
                      <a:pt x="33" y="107"/>
                      <a:pt x="35" y="107"/>
                      <a:pt x="34" y="108"/>
                    </a:cubicBezTo>
                    <a:cubicBezTo>
                      <a:pt x="32" y="110"/>
                      <a:pt x="30" y="111"/>
                      <a:pt x="32" y="113"/>
                    </a:cubicBezTo>
                    <a:cubicBezTo>
                      <a:pt x="34" y="116"/>
                      <a:pt x="35" y="117"/>
                      <a:pt x="35" y="118"/>
                    </a:cubicBezTo>
                    <a:cubicBezTo>
                      <a:pt x="35" y="119"/>
                      <a:pt x="33" y="120"/>
                      <a:pt x="33" y="120"/>
                    </a:cubicBezTo>
                    <a:cubicBezTo>
                      <a:pt x="34" y="121"/>
                      <a:pt x="36" y="121"/>
                      <a:pt x="35" y="122"/>
                    </a:cubicBezTo>
                    <a:cubicBezTo>
                      <a:pt x="35" y="122"/>
                      <a:pt x="35" y="123"/>
                      <a:pt x="34" y="124"/>
                    </a:cubicBezTo>
                    <a:cubicBezTo>
                      <a:pt x="33" y="124"/>
                      <a:pt x="32" y="126"/>
                      <a:pt x="34" y="125"/>
                    </a:cubicBezTo>
                    <a:cubicBezTo>
                      <a:pt x="37" y="124"/>
                      <a:pt x="39" y="122"/>
                      <a:pt x="39" y="123"/>
                    </a:cubicBezTo>
                    <a:cubicBezTo>
                      <a:pt x="39" y="123"/>
                      <a:pt x="38" y="126"/>
                      <a:pt x="39" y="125"/>
                    </a:cubicBezTo>
                    <a:cubicBezTo>
                      <a:pt x="39" y="125"/>
                      <a:pt x="40" y="123"/>
                      <a:pt x="42" y="122"/>
                    </a:cubicBezTo>
                    <a:cubicBezTo>
                      <a:pt x="43" y="122"/>
                      <a:pt x="43" y="122"/>
                      <a:pt x="44" y="123"/>
                    </a:cubicBezTo>
                    <a:cubicBezTo>
                      <a:pt x="46" y="123"/>
                      <a:pt x="47" y="123"/>
                      <a:pt x="47" y="124"/>
                    </a:cubicBezTo>
                    <a:cubicBezTo>
                      <a:pt x="48" y="124"/>
                      <a:pt x="49" y="126"/>
                      <a:pt x="50" y="127"/>
                    </a:cubicBezTo>
                    <a:cubicBezTo>
                      <a:pt x="51" y="127"/>
                      <a:pt x="51" y="126"/>
                      <a:pt x="51" y="125"/>
                    </a:cubicBezTo>
                    <a:cubicBezTo>
                      <a:pt x="51" y="124"/>
                      <a:pt x="53" y="123"/>
                      <a:pt x="53" y="121"/>
                    </a:cubicBezTo>
                    <a:cubicBezTo>
                      <a:pt x="53" y="120"/>
                      <a:pt x="53" y="120"/>
                      <a:pt x="53" y="121"/>
                    </a:cubicBezTo>
                    <a:cubicBezTo>
                      <a:pt x="54" y="121"/>
                      <a:pt x="55" y="122"/>
                      <a:pt x="56" y="122"/>
                    </a:cubicBezTo>
                    <a:cubicBezTo>
                      <a:pt x="56" y="122"/>
                      <a:pt x="56" y="122"/>
                      <a:pt x="55" y="122"/>
                    </a:cubicBezTo>
                    <a:cubicBezTo>
                      <a:pt x="53" y="122"/>
                      <a:pt x="53" y="123"/>
                      <a:pt x="53" y="124"/>
                    </a:cubicBezTo>
                    <a:cubicBezTo>
                      <a:pt x="54" y="125"/>
                      <a:pt x="56" y="125"/>
                      <a:pt x="57" y="124"/>
                    </a:cubicBezTo>
                    <a:cubicBezTo>
                      <a:pt x="59" y="123"/>
                      <a:pt x="60" y="124"/>
                      <a:pt x="61" y="123"/>
                    </a:cubicBezTo>
                    <a:cubicBezTo>
                      <a:pt x="61" y="122"/>
                      <a:pt x="63" y="120"/>
                      <a:pt x="63" y="121"/>
                    </a:cubicBezTo>
                    <a:cubicBezTo>
                      <a:pt x="63" y="121"/>
                      <a:pt x="62" y="122"/>
                      <a:pt x="62" y="123"/>
                    </a:cubicBezTo>
                    <a:cubicBezTo>
                      <a:pt x="61" y="124"/>
                      <a:pt x="60" y="126"/>
                      <a:pt x="59" y="127"/>
                    </a:cubicBezTo>
                    <a:cubicBezTo>
                      <a:pt x="59" y="127"/>
                      <a:pt x="59" y="128"/>
                      <a:pt x="60" y="128"/>
                    </a:cubicBezTo>
                    <a:cubicBezTo>
                      <a:pt x="61" y="128"/>
                      <a:pt x="60" y="129"/>
                      <a:pt x="59" y="129"/>
                    </a:cubicBezTo>
                    <a:cubicBezTo>
                      <a:pt x="58" y="129"/>
                      <a:pt x="58" y="130"/>
                      <a:pt x="58" y="131"/>
                    </a:cubicBezTo>
                    <a:cubicBezTo>
                      <a:pt x="58" y="132"/>
                      <a:pt x="57" y="134"/>
                      <a:pt x="58" y="134"/>
                    </a:cubicBezTo>
                    <a:cubicBezTo>
                      <a:pt x="59" y="134"/>
                      <a:pt x="60" y="134"/>
                      <a:pt x="58" y="135"/>
                    </a:cubicBezTo>
                    <a:cubicBezTo>
                      <a:pt x="56" y="135"/>
                      <a:pt x="54" y="137"/>
                      <a:pt x="53" y="139"/>
                    </a:cubicBezTo>
                    <a:cubicBezTo>
                      <a:pt x="51" y="141"/>
                      <a:pt x="50" y="140"/>
                      <a:pt x="48" y="141"/>
                    </a:cubicBezTo>
                    <a:cubicBezTo>
                      <a:pt x="47" y="142"/>
                      <a:pt x="43" y="145"/>
                      <a:pt x="42" y="146"/>
                    </a:cubicBezTo>
                    <a:cubicBezTo>
                      <a:pt x="42" y="147"/>
                      <a:pt x="42" y="148"/>
                      <a:pt x="42" y="148"/>
                    </a:cubicBezTo>
                    <a:cubicBezTo>
                      <a:pt x="43" y="148"/>
                      <a:pt x="43" y="148"/>
                      <a:pt x="42" y="148"/>
                    </a:cubicBezTo>
                    <a:cubicBezTo>
                      <a:pt x="41" y="148"/>
                      <a:pt x="40" y="149"/>
                      <a:pt x="39" y="148"/>
                    </a:cubicBezTo>
                    <a:cubicBezTo>
                      <a:pt x="39" y="148"/>
                      <a:pt x="39" y="147"/>
                      <a:pt x="38" y="148"/>
                    </a:cubicBezTo>
                    <a:cubicBezTo>
                      <a:pt x="37" y="148"/>
                      <a:pt x="34" y="148"/>
                      <a:pt x="33" y="149"/>
                    </a:cubicBezTo>
                    <a:cubicBezTo>
                      <a:pt x="31" y="151"/>
                      <a:pt x="30" y="152"/>
                      <a:pt x="30" y="152"/>
                    </a:cubicBezTo>
                    <a:cubicBezTo>
                      <a:pt x="30" y="153"/>
                      <a:pt x="30" y="155"/>
                      <a:pt x="32" y="154"/>
                    </a:cubicBezTo>
                    <a:cubicBezTo>
                      <a:pt x="34" y="153"/>
                      <a:pt x="35" y="150"/>
                      <a:pt x="36" y="150"/>
                    </a:cubicBezTo>
                    <a:cubicBezTo>
                      <a:pt x="37" y="150"/>
                      <a:pt x="38" y="150"/>
                      <a:pt x="37" y="150"/>
                    </a:cubicBezTo>
                    <a:cubicBezTo>
                      <a:pt x="37" y="150"/>
                      <a:pt x="36" y="152"/>
                      <a:pt x="37" y="152"/>
                    </a:cubicBezTo>
                    <a:cubicBezTo>
                      <a:pt x="38" y="152"/>
                      <a:pt x="39" y="150"/>
                      <a:pt x="39" y="151"/>
                    </a:cubicBezTo>
                    <a:cubicBezTo>
                      <a:pt x="40" y="151"/>
                      <a:pt x="40" y="152"/>
                      <a:pt x="40" y="152"/>
                    </a:cubicBezTo>
                    <a:cubicBezTo>
                      <a:pt x="41" y="152"/>
                      <a:pt x="43" y="152"/>
                      <a:pt x="43" y="151"/>
                    </a:cubicBezTo>
                    <a:cubicBezTo>
                      <a:pt x="42" y="150"/>
                      <a:pt x="43" y="150"/>
                      <a:pt x="44" y="149"/>
                    </a:cubicBezTo>
                    <a:cubicBezTo>
                      <a:pt x="44" y="149"/>
                      <a:pt x="45" y="149"/>
                      <a:pt x="46" y="149"/>
                    </a:cubicBezTo>
                    <a:cubicBezTo>
                      <a:pt x="47" y="149"/>
                      <a:pt x="47" y="148"/>
                      <a:pt x="48" y="148"/>
                    </a:cubicBezTo>
                    <a:cubicBezTo>
                      <a:pt x="49" y="147"/>
                      <a:pt x="55" y="146"/>
                      <a:pt x="54" y="145"/>
                    </a:cubicBezTo>
                    <a:cubicBezTo>
                      <a:pt x="54" y="145"/>
                      <a:pt x="53" y="144"/>
                      <a:pt x="54" y="143"/>
                    </a:cubicBezTo>
                    <a:cubicBezTo>
                      <a:pt x="55" y="142"/>
                      <a:pt x="65" y="138"/>
                      <a:pt x="65" y="137"/>
                    </a:cubicBezTo>
                    <a:cubicBezTo>
                      <a:pt x="65" y="137"/>
                      <a:pt x="63" y="136"/>
                      <a:pt x="65" y="136"/>
                    </a:cubicBezTo>
                    <a:cubicBezTo>
                      <a:pt x="66" y="135"/>
                      <a:pt x="68" y="134"/>
                      <a:pt x="70" y="133"/>
                    </a:cubicBezTo>
                    <a:cubicBezTo>
                      <a:pt x="71" y="132"/>
                      <a:pt x="75" y="129"/>
                      <a:pt x="76" y="129"/>
                    </a:cubicBezTo>
                    <a:cubicBezTo>
                      <a:pt x="77" y="129"/>
                      <a:pt x="78" y="129"/>
                      <a:pt x="78" y="127"/>
                    </a:cubicBezTo>
                    <a:cubicBezTo>
                      <a:pt x="78" y="125"/>
                      <a:pt x="81" y="126"/>
                      <a:pt x="82" y="124"/>
                    </a:cubicBezTo>
                    <a:cubicBezTo>
                      <a:pt x="83" y="123"/>
                      <a:pt x="80" y="122"/>
                      <a:pt x="79" y="121"/>
                    </a:cubicBezTo>
                    <a:cubicBezTo>
                      <a:pt x="77" y="121"/>
                      <a:pt x="78" y="119"/>
                      <a:pt x="79" y="118"/>
                    </a:cubicBezTo>
                    <a:cubicBezTo>
                      <a:pt x="81" y="117"/>
                      <a:pt x="83" y="116"/>
                      <a:pt x="84" y="115"/>
                    </a:cubicBezTo>
                    <a:cubicBezTo>
                      <a:pt x="85" y="114"/>
                      <a:pt x="87" y="113"/>
                      <a:pt x="85" y="111"/>
                    </a:cubicBezTo>
                    <a:cubicBezTo>
                      <a:pt x="83" y="110"/>
                      <a:pt x="85" y="111"/>
                      <a:pt x="86" y="111"/>
                    </a:cubicBezTo>
                    <a:cubicBezTo>
                      <a:pt x="86" y="112"/>
                      <a:pt x="88" y="111"/>
                      <a:pt x="89" y="110"/>
                    </a:cubicBezTo>
                    <a:cubicBezTo>
                      <a:pt x="89" y="108"/>
                      <a:pt x="91" y="107"/>
                      <a:pt x="93" y="106"/>
                    </a:cubicBezTo>
                    <a:cubicBezTo>
                      <a:pt x="94" y="105"/>
                      <a:pt x="97" y="102"/>
                      <a:pt x="98" y="102"/>
                    </a:cubicBezTo>
                    <a:cubicBezTo>
                      <a:pt x="99" y="102"/>
                      <a:pt x="101" y="103"/>
                      <a:pt x="102" y="103"/>
                    </a:cubicBezTo>
                    <a:cubicBezTo>
                      <a:pt x="104" y="103"/>
                      <a:pt x="104" y="105"/>
                      <a:pt x="102" y="105"/>
                    </a:cubicBezTo>
                    <a:cubicBezTo>
                      <a:pt x="100" y="105"/>
                      <a:pt x="99" y="104"/>
                      <a:pt x="98" y="105"/>
                    </a:cubicBezTo>
                    <a:cubicBezTo>
                      <a:pt x="97" y="105"/>
                      <a:pt x="94" y="107"/>
                      <a:pt x="94" y="109"/>
                    </a:cubicBezTo>
                    <a:cubicBezTo>
                      <a:pt x="95" y="111"/>
                      <a:pt x="92" y="112"/>
                      <a:pt x="92" y="115"/>
                    </a:cubicBezTo>
                    <a:cubicBezTo>
                      <a:pt x="91" y="117"/>
                      <a:pt x="91" y="117"/>
                      <a:pt x="92" y="116"/>
                    </a:cubicBezTo>
                    <a:cubicBezTo>
                      <a:pt x="94" y="116"/>
                      <a:pt x="96" y="117"/>
                      <a:pt x="94" y="117"/>
                    </a:cubicBezTo>
                    <a:cubicBezTo>
                      <a:pt x="92" y="118"/>
                      <a:pt x="91" y="119"/>
                      <a:pt x="91" y="120"/>
                    </a:cubicBezTo>
                    <a:cubicBezTo>
                      <a:pt x="92" y="120"/>
                      <a:pt x="94" y="120"/>
                      <a:pt x="96" y="119"/>
                    </a:cubicBezTo>
                    <a:cubicBezTo>
                      <a:pt x="98" y="118"/>
                      <a:pt x="99" y="117"/>
                      <a:pt x="101" y="116"/>
                    </a:cubicBezTo>
                    <a:cubicBezTo>
                      <a:pt x="102" y="115"/>
                      <a:pt x="105" y="114"/>
                      <a:pt x="107" y="113"/>
                    </a:cubicBezTo>
                    <a:cubicBezTo>
                      <a:pt x="108" y="113"/>
                      <a:pt x="111" y="113"/>
                      <a:pt x="111" y="112"/>
                    </a:cubicBezTo>
                    <a:cubicBezTo>
                      <a:pt x="112" y="111"/>
                      <a:pt x="111" y="108"/>
                      <a:pt x="111" y="107"/>
                    </a:cubicBezTo>
                    <a:cubicBezTo>
                      <a:pt x="111" y="106"/>
                      <a:pt x="113" y="104"/>
                      <a:pt x="113" y="104"/>
                    </a:cubicBezTo>
                    <a:cubicBezTo>
                      <a:pt x="114" y="105"/>
                      <a:pt x="116" y="105"/>
                      <a:pt x="117" y="105"/>
                    </a:cubicBezTo>
                    <a:cubicBezTo>
                      <a:pt x="119" y="104"/>
                      <a:pt x="123" y="107"/>
                      <a:pt x="124" y="107"/>
                    </a:cubicBezTo>
                    <a:cubicBezTo>
                      <a:pt x="125" y="108"/>
                      <a:pt x="128" y="111"/>
                      <a:pt x="129" y="110"/>
                    </a:cubicBezTo>
                    <a:cubicBezTo>
                      <a:pt x="129" y="110"/>
                      <a:pt x="132" y="107"/>
                      <a:pt x="131" y="108"/>
                    </a:cubicBezTo>
                    <a:cubicBezTo>
                      <a:pt x="131" y="110"/>
                      <a:pt x="133" y="112"/>
                      <a:pt x="134" y="112"/>
                    </a:cubicBezTo>
                    <a:cubicBezTo>
                      <a:pt x="135" y="113"/>
                      <a:pt x="139" y="113"/>
                      <a:pt x="141" y="113"/>
                    </a:cubicBezTo>
                    <a:cubicBezTo>
                      <a:pt x="143" y="113"/>
                      <a:pt x="144" y="112"/>
                      <a:pt x="144" y="112"/>
                    </a:cubicBezTo>
                    <a:cubicBezTo>
                      <a:pt x="145" y="112"/>
                      <a:pt x="148" y="113"/>
                      <a:pt x="149" y="113"/>
                    </a:cubicBezTo>
                    <a:cubicBezTo>
                      <a:pt x="150" y="112"/>
                      <a:pt x="149" y="113"/>
                      <a:pt x="151" y="114"/>
                    </a:cubicBezTo>
                    <a:cubicBezTo>
                      <a:pt x="152" y="115"/>
                      <a:pt x="157" y="117"/>
                      <a:pt x="158" y="115"/>
                    </a:cubicBezTo>
                    <a:cubicBezTo>
                      <a:pt x="160" y="114"/>
                      <a:pt x="162" y="113"/>
                      <a:pt x="162" y="114"/>
                    </a:cubicBezTo>
                    <a:cubicBezTo>
                      <a:pt x="162" y="115"/>
                      <a:pt x="160" y="117"/>
                      <a:pt x="160" y="117"/>
                    </a:cubicBezTo>
                    <a:cubicBezTo>
                      <a:pt x="161" y="118"/>
                      <a:pt x="166" y="120"/>
                      <a:pt x="168" y="121"/>
                    </a:cubicBezTo>
                    <a:cubicBezTo>
                      <a:pt x="170" y="123"/>
                      <a:pt x="176" y="127"/>
                      <a:pt x="177" y="128"/>
                    </a:cubicBezTo>
                    <a:cubicBezTo>
                      <a:pt x="178" y="128"/>
                      <a:pt x="180" y="126"/>
                      <a:pt x="180" y="126"/>
                    </a:cubicBezTo>
                    <a:cubicBezTo>
                      <a:pt x="180" y="125"/>
                      <a:pt x="179" y="124"/>
                      <a:pt x="179" y="123"/>
                    </a:cubicBezTo>
                    <a:cubicBezTo>
                      <a:pt x="179" y="123"/>
                      <a:pt x="181" y="124"/>
                      <a:pt x="181" y="124"/>
                    </a:cubicBezTo>
                    <a:cubicBezTo>
                      <a:pt x="182" y="124"/>
                      <a:pt x="182" y="126"/>
                      <a:pt x="183" y="126"/>
                    </a:cubicBezTo>
                    <a:cubicBezTo>
                      <a:pt x="184" y="126"/>
                      <a:pt x="186" y="127"/>
                      <a:pt x="186" y="126"/>
                    </a:cubicBezTo>
                    <a:cubicBezTo>
                      <a:pt x="186" y="126"/>
                      <a:pt x="185" y="123"/>
                      <a:pt x="185" y="121"/>
                    </a:cubicBezTo>
                    <a:cubicBezTo>
                      <a:pt x="184" y="120"/>
                      <a:pt x="184" y="119"/>
                      <a:pt x="185" y="120"/>
                    </a:cubicBezTo>
                    <a:cubicBezTo>
                      <a:pt x="186" y="121"/>
                      <a:pt x="188" y="126"/>
                      <a:pt x="189" y="127"/>
                    </a:cubicBezTo>
                    <a:cubicBezTo>
                      <a:pt x="191" y="128"/>
                      <a:pt x="191" y="129"/>
                      <a:pt x="192" y="128"/>
                    </a:cubicBezTo>
                    <a:cubicBezTo>
                      <a:pt x="193" y="127"/>
                      <a:pt x="194" y="126"/>
                      <a:pt x="193" y="127"/>
                    </a:cubicBezTo>
                    <a:cubicBezTo>
                      <a:pt x="193" y="128"/>
                      <a:pt x="194" y="130"/>
                      <a:pt x="195" y="131"/>
                    </a:cubicBezTo>
                    <a:cubicBezTo>
                      <a:pt x="197" y="132"/>
                      <a:pt x="197" y="133"/>
                      <a:pt x="197" y="133"/>
                    </a:cubicBezTo>
                    <a:cubicBezTo>
                      <a:pt x="198" y="133"/>
                      <a:pt x="197" y="133"/>
                      <a:pt x="197" y="134"/>
                    </a:cubicBezTo>
                    <a:cubicBezTo>
                      <a:pt x="196" y="134"/>
                      <a:pt x="197" y="135"/>
                      <a:pt x="198" y="135"/>
                    </a:cubicBezTo>
                    <a:cubicBezTo>
                      <a:pt x="198" y="135"/>
                      <a:pt x="198" y="135"/>
                      <a:pt x="198" y="136"/>
                    </a:cubicBezTo>
                    <a:cubicBezTo>
                      <a:pt x="197" y="136"/>
                      <a:pt x="196" y="137"/>
                      <a:pt x="197" y="137"/>
                    </a:cubicBezTo>
                    <a:cubicBezTo>
                      <a:pt x="198" y="137"/>
                      <a:pt x="199" y="138"/>
                      <a:pt x="200" y="139"/>
                    </a:cubicBezTo>
                    <a:cubicBezTo>
                      <a:pt x="201" y="140"/>
                      <a:pt x="205" y="144"/>
                      <a:pt x="205" y="144"/>
                    </a:cubicBezTo>
                    <a:cubicBezTo>
                      <a:pt x="205" y="144"/>
                      <a:pt x="207" y="144"/>
                      <a:pt x="206" y="145"/>
                    </a:cubicBezTo>
                    <a:cubicBezTo>
                      <a:pt x="206" y="145"/>
                      <a:pt x="204" y="148"/>
                      <a:pt x="204" y="149"/>
                    </a:cubicBezTo>
                    <a:cubicBezTo>
                      <a:pt x="204" y="150"/>
                      <a:pt x="205" y="150"/>
                      <a:pt x="205" y="149"/>
                    </a:cubicBezTo>
                    <a:cubicBezTo>
                      <a:pt x="206" y="148"/>
                      <a:pt x="206" y="146"/>
                      <a:pt x="207" y="149"/>
                    </a:cubicBezTo>
                    <a:cubicBezTo>
                      <a:pt x="207" y="151"/>
                      <a:pt x="208" y="152"/>
                      <a:pt x="208" y="151"/>
                    </a:cubicBezTo>
                    <a:cubicBezTo>
                      <a:pt x="208" y="150"/>
                      <a:pt x="208" y="149"/>
                      <a:pt x="209" y="150"/>
                    </a:cubicBezTo>
                    <a:cubicBezTo>
                      <a:pt x="209" y="150"/>
                      <a:pt x="209" y="152"/>
                      <a:pt x="210" y="152"/>
                    </a:cubicBezTo>
                    <a:cubicBezTo>
                      <a:pt x="211" y="152"/>
                      <a:pt x="211" y="151"/>
                      <a:pt x="212" y="152"/>
                    </a:cubicBezTo>
                    <a:cubicBezTo>
                      <a:pt x="213" y="153"/>
                      <a:pt x="215" y="154"/>
                      <a:pt x="215" y="153"/>
                    </a:cubicBezTo>
                    <a:cubicBezTo>
                      <a:pt x="216" y="152"/>
                      <a:pt x="216" y="151"/>
                      <a:pt x="216" y="152"/>
                    </a:cubicBezTo>
                    <a:cubicBezTo>
                      <a:pt x="216" y="152"/>
                      <a:pt x="216" y="152"/>
                      <a:pt x="216" y="153"/>
                    </a:cubicBezTo>
                    <a:cubicBezTo>
                      <a:pt x="217" y="153"/>
                      <a:pt x="217" y="154"/>
                      <a:pt x="217" y="154"/>
                    </a:cubicBezTo>
                    <a:cubicBezTo>
                      <a:pt x="218" y="154"/>
                      <a:pt x="216" y="154"/>
                      <a:pt x="215" y="155"/>
                    </a:cubicBezTo>
                    <a:cubicBezTo>
                      <a:pt x="215" y="156"/>
                      <a:pt x="213" y="157"/>
                      <a:pt x="214" y="158"/>
                    </a:cubicBezTo>
                    <a:cubicBezTo>
                      <a:pt x="214" y="159"/>
                      <a:pt x="216" y="161"/>
                      <a:pt x="217" y="161"/>
                    </a:cubicBezTo>
                    <a:cubicBezTo>
                      <a:pt x="217" y="161"/>
                      <a:pt x="217" y="161"/>
                      <a:pt x="216" y="162"/>
                    </a:cubicBezTo>
                    <a:cubicBezTo>
                      <a:pt x="216" y="162"/>
                      <a:pt x="215" y="163"/>
                      <a:pt x="215" y="162"/>
                    </a:cubicBezTo>
                    <a:cubicBezTo>
                      <a:pt x="214" y="162"/>
                      <a:pt x="214" y="160"/>
                      <a:pt x="213" y="161"/>
                    </a:cubicBezTo>
                    <a:cubicBezTo>
                      <a:pt x="213" y="162"/>
                      <a:pt x="214" y="162"/>
                      <a:pt x="214" y="163"/>
                    </a:cubicBezTo>
                    <a:cubicBezTo>
                      <a:pt x="215" y="163"/>
                      <a:pt x="215" y="164"/>
                      <a:pt x="214" y="165"/>
                    </a:cubicBezTo>
                    <a:cubicBezTo>
                      <a:pt x="214" y="165"/>
                      <a:pt x="215" y="167"/>
                      <a:pt x="216" y="168"/>
                    </a:cubicBezTo>
                    <a:cubicBezTo>
                      <a:pt x="217" y="169"/>
                      <a:pt x="217" y="168"/>
                      <a:pt x="218" y="167"/>
                    </a:cubicBezTo>
                    <a:cubicBezTo>
                      <a:pt x="219" y="167"/>
                      <a:pt x="220" y="167"/>
                      <a:pt x="220" y="167"/>
                    </a:cubicBezTo>
                    <a:cubicBezTo>
                      <a:pt x="220" y="166"/>
                      <a:pt x="221" y="164"/>
                      <a:pt x="221" y="165"/>
                    </a:cubicBezTo>
                    <a:cubicBezTo>
                      <a:pt x="221" y="166"/>
                      <a:pt x="222" y="166"/>
                      <a:pt x="222" y="167"/>
                    </a:cubicBezTo>
                    <a:cubicBezTo>
                      <a:pt x="223" y="168"/>
                      <a:pt x="222" y="168"/>
                      <a:pt x="222" y="169"/>
                    </a:cubicBezTo>
                    <a:cubicBezTo>
                      <a:pt x="222" y="169"/>
                      <a:pt x="222" y="171"/>
                      <a:pt x="221" y="172"/>
                    </a:cubicBezTo>
                    <a:cubicBezTo>
                      <a:pt x="221" y="172"/>
                      <a:pt x="221" y="173"/>
                      <a:pt x="222" y="172"/>
                    </a:cubicBezTo>
                    <a:cubicBezTo>
                      <a:pt x="222" y="172"/>
                      <a:pt x="223" y="171"/>
                      <a:pt x="224" y="171"/>
                    </a:cubicBezTo>
                    <a:cubicBezTo>
                      <a:pt x="225" y="171"/>
                      <a:pt x="225" y="171"/>
                      <a:pt x="225" y="170"/>
                    </a:cubicBezTo>
                    <a:cubicBezTo>
                      <a:pt x="225" y="169"/>
                      <a:pt x="224" y="169"/>
                      <a:pt x="225" y="170"/>
                    </a:cubicBezTo>
                    <a:cubicBezTo>
                      <a:pt x="226" y="170"/>
                      <a:pt x="226" y="171"/>
                      <a:pt x="227" y="171"/>
                    </a:cubicBezTo>
                    <a:cubicBezTo>
                      <a:pt x="227" y="172"/>
                      <a:pt x="226" y="171"/>
                      <a:pt x="226" y="173"/>
                    </a:cubicBezTo>
                    <a:cubicBezTo>
                      <a:pt x="227" y="174"/>
                      <a:pt x="227" y="174"/>
                      <a:pt x="228" y="175"/>
                    </a:cubicBezTo>
                    <a:cubicBezTo>
                      <a:pt x="229" y="175"/>
                      <a:pt x="231" y="175"/>
                      <a:pt x="231" y="173"/>
                    </a:cubicBezTo>
                    <a:cubicBezTo>
                      <a:pt x="232" y="172"/>
                      <a:pt x="232" y="173"/>
                      <a:pt x="232" y="174"/>
                    </a:cubicBezTo>
                    <a:cubicBezTo>
                      <a:pt x="231" y="175"/>
                      <a:pt x="231" y="175"/>
                      <a:pt x="232" y="175"/>
                    </a:cubicBezTo>
                    <a:cubicBezTo>
                      <a:pt x="234" y="175"/>
                      <a:pt x="234" y="175"/>
                      <a:pt x="232" y="175"/>
                    </a:cubicBezTo>
                    <a:cubicBezTo>
                      <a:pt x="231" y="175"/>
                      <a:pt x="231" y="176"/>
                      <a:pt x="230" y="176"/>
                    </a:cubicBezTo>
                    <a:cubicBezTo>
                      <a:pt x="229" y="177"/>
                      <a:pt x="227" y="178"/>
                      <a:pt x="228" y="179"/>
                    </a:cubicBezTo>
                    <a:cubicBezTo>
                      <a:pt x="229" y="180"/>
                      <a:pt x="230" y="180"/>
                      <a:pt x="231" y="179"/>
                    </a:cubicBezTo>
                    <a:cubicBezTo>
                      <a:pt x="232" y="179"/>
                      <a:pt x="233" y="179"/>
                      <a:pt x="234" y="179"/>
                    </a:cubicBezTo>
                    <a:cubicBezTo>
                      <a:pt x="235" y="179"/>
                      <a:pt x="235" y="180"/>
                      <a:pt x="234" y="180"/>
                    </a:cubicBezTo>
                    <a:cubicBezTo>
                      <a:pt x="233" y="180"/>
                      <a:pt x="232" y="180"/>
                      <a:pt x="231" y="181"/>
                    </a:cubicBezTo>
                    <a:cubicBezTo>
                      <a:pt x="230" y="181"/>
                      <a:pt x="229" y="182"/>
                      <a:pt x="230" y="182"/>
                    </a:cubicBezTo>
                    <a:cubicBezTo>
                      <a:pt x="232" y="182"/>
                      <a:pt x="233" y="183"/>
                      <a:pt x="231" y="183"/>
                    </a:cubicBezTo>
                    <a:cubicBezTo>
                      <a:pt x="229" y="183"/>
                      <a:pt x="230" y="184"/>
                      <a:pt x="231" y="185"/>
                    </a:cubicBezTo>
                    <a:cubicBezTo>
                      <a:pt x="233" y="186"/>
                      <a:pt x="235" y="186"/>
                      <a:pt x="236" y="186"/>
                    </a:cubicBezTo>
                    <a:cubicBezTo>
                      <a:pt x="237" y="186"/>
                      <a:pt x="237" y="187"/>
                      <a:pt x="238" y="187"/>
                    </a:cubicBezTo>
                    <a:cubicBezTo>
                      <a:pt x="240" y="188"/>
                      <a:pt x="241" y="186"/>
                      <a:pt x="241" y="185"/>
                    </a:cubicBezTo>
                    <a:cubicBezTo>
                      <a:pt x="241" y="184"/>
                      <a:pt x="242" y="185"/>
                      <a:pt x="242" y="185"/>
                    </a:cubicBezTo>
                    <a:cubicBezTo>
                      <a:pt x="242" y="186"/>
                      <a:pt x="241" y="187"/>
                      <a:pt x="240" y="188"/>
                    </a:cubicBezTo>
                    <a:cubicBezTo>
                      <a:pt x="240" y="188"/>
                      <a:pt x="241" y="188"/>
                      <a:pt x="242" y="189"/>
                    </a:cubicBezTo>
                    <a:cubicBezTo>
                      <a:pt x="242" y="189"/>
                      <a:pt x="245" y="189"/>
                      <a:pt x="245" y="187"/>
                    </a:cubicBezTo>
                    <a:cubicBezTo>
                      <a:pt x="245" y="186"/>
                      <a:pt x="245" y="185"/>
                      <a:pt x="245" y="186"/>
                    </a:cubicBezTo>
                    <a:cubicBezTo>
                      <a:pt x="245" y="187"/>
                      <a:pt x="245" y="188"/>
                      <a:pt x="245" y="189"/>
                    </a:cubicBezTo>
                    <a:cubicBezTo>
                      <a:pt x="245" y="190"/>
                      <a:pt x="246" y="190"/>
                      <a:pt x="247" y="189"/>
                    </a:cubicBezTo>
                    <a:cubicBezTo>
                      <a:pt x="247" y="189"/>
                      <a:pt x="248" y="188"/>
                      <a:pt x="247" y="189"/>
                    </a:cubicBezTo>
                    <a:cubicBezTo>
                      <a:pt x="246" y="190"/>
                      <a:pt x="246" y="191"/>
                      <a:pt x="247" y="192"/>
                    </a:cubicBezTo>
                    <a:cubicBezTo>
                      <a:pt x="247" y="193"/>
                      <a:pt x="250" y="196"/>
                      <a:pt x="250" y="193"/>
                    </a:cubicBezTo>
                    <a:cubicBezTo>
                      <a:pt x="251" y="191"/>
                      <a:pt x="251" y="190"/>
                      <a:pt x="251" y="191"/>
                    </a:cubicBezTo>
                    <a:cubicBezTo>
                      <a:pt x="251" y="193"/>
                      <a:pt x="252" y="194"/>
                      <a:pt x="252" y="194"/>
                    </a:cubicBezTo>
                    <a:cubicBezTo>
                      <a:pt x="252" y="195"/>
                      <a:pt x="251" y="195"/>
                      <a:pt x="251" y="195"/>
                    </a:cubicBezTo>
                    <a:cubicBezTo>
                      <a:pt x="250" y="196"/>
                      <a:pt x="251" y="196"/>
                      <a:pt x="252" y="196"/>
                    </a:cubicBezTo>
                    <a:cubicBezTo>
                      <a:pt x="253" y="196"/>
                      <a:pt x="255" y="196"/>
                      <a:pt x="255" y="196"/>
                    </a:cubicBezTo>
                    <a:cubicBezTo>
                      <a:pt x="255" y="195"/>
                      <a:pt x="255" y="195"/>
                      <a:pt x="255" y="196"/>
                    </a:cubicBezTo>
                    <a:cubicBezTo>
                      <a:pt x="256" y="197"/>
                      <a:pt x="256" y="197"/>
                      <a:pt x="257" y="198"/>
                    </a:cubicBezTo>
                    <a:cubicBezTo>
                      <a:pt x="257" y="199"/>
                      <a:pt x="257" y="199"/>
                      <a:pt x="258" y="200"/>
                    </a:cubicBezTo>
                    <a:cubicBezTo>
                      <a:pt x="258" y="201"/>
                      <a:pt x="259" y="201"/>
                      <a:pt x="259" y="201"/>
                    </a:cubicBezTo>
                    <a:cubicBezTo>
                      <a:pt x="259" y="202"/>
                      <a:pt x="260" y="204"/>
                      <a:pt x="260" y="206"/>
                    </a:cubicBezTo>
                    <a:cubicBezTo>
                      <a:pt x="260" y="207"/>
                      <a:pt x="261" y="211"/>
                      <a:pt x="259" y="212"/>
                    </a:cubicBezTo>
                    <a:cubicBezTo>
                      <a:pt x="258" y="212"/>
                      <a:pt x="255" y="212"/>
                      <a:pt x="256" y="211"/>
                    </a:cubicBezTo>
                    <a:cubicBezTo>
                      <a:pt x="257" y="210"/>
                      <a:pt x="259" y="207"/>
                      <a:pt x="258" y="207"/>
                    </a:cubicBezTo>
                    <a:cubicBezTo>
                      <a:pt x="256" y="206"/>
                      <a:pt x="253" y="206"/>
                      <a:pt x="251" y="206"/>
                    </a:cubicBezTo>
                    <a:cubicBezTo>
                      <a:pt x="249" y="205"/>
                      <a:pt x="247" y="203"/>
                      <a:pt x="247" y="205"/>
                    </a:cubicBezTo>
                    <a:cubicBezTo>
                      <a:pt x="246" y="206"/>
                      <a:pt x="248" y="211"/>
                      <a:pt x="250" y="213"/>
                    </a:cubicBezTo>
                    <a:cubicBezTo>
                      <a:pt x="252" y="215"/>
                      <a:pt x="249" y="217"/>
                      <a:pt x="251" y="218"/>
                    </a:cubicBezTo>
                    <a:cubicBezTo>
                      <a:pt x="252" y="219"/>
                      <a:pt x="256" y="219"/>
                      <a:pt x="254" y="219"/>
                    </a:cubicBezTo>
                    <a:cubicBezTo>
                      <a:pt x="252" y="220"/>
                      <a:pt x="251" y="221"/>
                      <a:pt x="251" y="223"/>
                    </a:cubicBezTo>
                    <a:cubicBezTo>
                      <a:pt x="251" y="225"/>
                      <a:pt x="251" y="228"/>
                      <a:pt x="251" y="229"/>
                    </a:cubicBezTo>
                    <a:cubicBezTo>
                      <a:pt x="251" y="230"/>
                      <a:pt x="251" y="236"/>
                      <a:pt x="250" y="238"/>
                    </a:cubicBezTo>
                    <a:cubicBezTo>
                      <a:pt x="249" y="240"/>
                      <a:pt x="248" y="242"/>
                      <a:pt x="248" y="244"/>
                    </a:cubicBezTo>
                    <a:cubicBezTo>
                      <a:pt x="248" y="246"/>
                      <a:pt x="248" y="247"/>
                      <a:pt x="249" y="249"/>
                    </a:cubicBezTo>
                    <a:cubicBezTo>
                      <a:pt x="250" y="250"/>
                      <a:pt x="250" y="254"/>
                      <a:pt x="250" y="255"/>
                    </a:cubicBezTo>
                    <a:cubicBezTo>
                      <a:pt x="250" y="257"/>
                      <a:pt x="249" y="259"/>
                      <a:pt x="249" y="261"/>
                    </a:cubicBezTo>
                    <a:cubicBezTo>
                      <a:pt x="249" y="262"/>
                      <a:pt x="251" y="263"/>
                      <a:pt x="252" y="265"/>
                    </a:cubicBezTo>
                    <a:cubicBezTo>
                      <a:pt x="252" y="267"/>
                      <a:pt x="252" y="270"/>
                      <a:pt x="253" y="271"/>
                    </a:cubicBezTo>
                    <a:cubicBezTo>
                      <a:pt x="255" y="272"/>
                      <a:pt x="255" y="272"/>
                      <a:pt x="256" y="274"/>
                    </a:cubicBezTo>
                    <a:cubicBezTo>
                      <a:pt x="257" y="276"/>
                      <a:pt x="257" y="277"/>
                      <a:pt x="258" y="277"/>
                    </a:cubicBezTo>
                    <a:cubicBezTo>
                      <a:pt x="259" y="277"/>
                      <a:pt x="259" y="275"/>
                      <a:pt x="259" y="276"/>
                    </a:cubicBezTo>
                    <a:cubicBezTo>
                      <a:pt x="260" y="277"/>
                      <a:pt x="261" y="279"/>
                      <a:pt x="261" y="279"/>
                    </a:cubicBezTo>
                    <a:cubicBezTo>
                      <a:pt x="260" y="279"/>
                      <a:pt x="259" y="278"/>
                      <a:pt x="259" y="279"/>
                    </a:cubicBezTo>
                    <a:cubicBezTo>
                      <a:pt x="259" y="279"/>
                      <a:pt x="260" y="282"/>
                      <a:pt x="261" y="283"/>
                    </a:cubicBezTo>
                    <a:cubicBezTo>
                      <a:pt x="262" y="284"/>
                      <a:pt x="263" y="284"/>
                      <a:pt x="263" y="284"/>
                    </a:cubicBezTo>
                    <a:cubicBezTo>
                      <a:pt x="263" y="285"/>
                      <a:pt x="262" y="287"/>
                      <a:pt x="263" y="288"/>
                    </a:cubicBezTo>
                    <a:cubicBezTo>
                      <a:pt x="263" y="289"/>
                      <a:pt x="269" y="294"/>
                      <a:pt x="270" y="295"/>
                    </a:cubicBezTo>
                    <a:cubicBezTo>
                      <a:pt x="270" y="297"/>
                      <a:pt x="269" y="298"/>
                      <a:pt x="271" y="299"/>
                    </a:cubicBezTo>
                    <a:cubicBezTo>
                      <a:pt x="273" y="299"/>
                      <a:pt x="278" y="301"/>
                      <a:pt x="279" y="302"/>
                    </a:cubicBezTo>
                    <a:cubicBezTo>
                      <a:pt x="281" y="303"/>
                      <a:pt x="282" y="302"/>
                      <a:pt x="283" y="303"/>
                    </a:cubicBezTo>
                    <a:cubicBezTo>
                      <a:pt x="285" y="304"/>
                      <a:pt x="289" y="308"/>
                      <a:pt x="289" y="309"/>
                    </a:cubicBezTo>
                    <a:cubicBezTo>
                      <a:pt x="289" y="310"/>
                      <a:pt x="289" y="311"/>
                      <a:pt x="290" y="312"/>
                    </a:cubicBezTo>
                    <a:cubicBezTo>
                      <a:pt x="290" y="313"/>
                      <a:pt x="291" y="315"/>
                      <a:pt x="292" y="316"/>
                    </a:cubicBezTo>
                    <a:cubicBezTo>
                      <a:pt x="293" y="317"/>
                      <a:pt x="296" y="323"/>
                      <a:pt x="297" y="326"/>
                    </a:cubicBezTo>
                    <a:cubicBezTo>
                      <a:pt x="298" y="328"/>
                      <a:pt x="298" y="329"/>
                      <a:pt x="299" y="330"/>
                    </a:cubicBezTo>
                    <a:cubicBezTo>
                      <a:pt x="301" y="331"/>
                      <a:pt x="306" y="335"/>
                      <a:pt x="306" y="336"/>
                    </a:cubicBezTo>
                    <a:cubicBezTo>
                      <a:pt x="307" y="338"/>
                      <a:pt x="307" y="340"/>
                      <a:pt x="307" y="342"/>
                    </a:cubicBezTo>
                    <a:cubicBezTo>
                      <a:pt x="308" y="343"/>
                      <a:pt x="307" y="342"/>
                      <a:pt x="306" y="342"/>
                    </a:cubicBezTo>
                    <a:cubicBezTo>
                      <a:pt x="305" y="341"/>
                      <a:pt x="302" y="341"/>
                      <a:pt x="303" y="342"/>
                    </a:cubicBezTo>
                    <a:cubicBezTo>
                      <a:pt x="304" y="343"/>
                      <a:pt x="308" y="347"/>
                      <a:pt x="309" y="347"/>
                    </a:cubicBezTo>
                    <a:cubicBezTo>
                      <a:pt x="311" y="347"/>
                      <a:pt x="312" y="347"/>
                      <a:pt x="313" y="348"/>
                    </a:cubicBezTo>
                    <a:cubicBezTo>
                      <a:pt x="314" y="349"/>
                      <a:pt x="318" y="352"/>
                      <a:pt x="319" y="353"/>
                    </a:cubicBezTo>
                    <a:cubicBezTo>
                      <a:pt x="319" y="354"/>
                      <a:pt x="319" y="356"/>
                      <a:pt x="319" y="357"/>
                    </a:cubicBezTo>
                    <a:cubicBezTo>
                      <a:pt x="318" y="358"/>
                      <a:pt x="317" y="358"/>
                      <a:pt x="318" y="359"/>
                    </a:cubicBezTo>
                    <a:cubicBezTo>
                      <a:pt x="319" y="360"/>
                      <a:pt x="323" y="362"/>
                      <a:pt x="324" y="364"/>
                    </a:cubicBezTo>
                    <a:cubicBezTo>
                      <a:pt x="325" y="365"/>
                      <a:pt x="328" y="368"/>
                      <a:pt x="329" y="369"/>
                    </a:cubicBezTo>
                    <a:cubicBezTo>
                      <a:pt x="331" y="371"/>
                      <a:pt x="331" y="371"/>
                      <a:pt x="332" y="370"/>
                    </a:cubicBezTo>
                    <a:cubicBezTo>
                      <a:pt x="332" y="370"/>
                      <a:pt x="334" y="368"/>
                      <a:pt x="333" y="367"/>
                    </a:cubicBezTo>
                    <a:cubicBezTo>
                      <a:pt x="332" y="366"/>
                      <a:pt x="332" y="366"/>
                      <a:pt x="331" y="365"/>
                    </a:cubicBezTo>
                    <a:cubicBezTo>
                      <a:pt x="331" y="364"/>
                      <a:pt x="332" y="363"/>
                      <a:pt x="330" y="363"/>
                    </a:cubicBezTo>
                    <a:cubicBezTo>
                      <a:pt x="329" y="362"/>
                      <a:pt x="327" y="363"/>
                      <a:pt x="326" y="361"/>
                    </a:cubicBezTo>
                    <a:cubicBezTo>
                      <a:pt x="325" y="360"/>
                      <a:pt x="327" y="359"/>
                      <a:pt x="327" y="358"/>
                    </a:cubicBezTo>
                    <a:cubicBezTo>
                      <a:pt x="327" y="358"/>
                      <a:pt x="326" y="358"/>
                      <a:pt x="326" y="358"/>
                    </a:cubicBezTo>
                    <a:cubicBezTo>
                      <a:pt x="325" y="357"/>
                      <a:pt x="323" y="353"/>
                      <a:pt x="323" y="352"/>
                    </a:cubicBezTo>
                    <a:cubicBezTo>
                      <a:pt x="322" y="350"/>
                      <a:pt x="322" y="349"/>
                      <a:pt x="321" y="348"/>
                    </a:cubicBezTo>
                    <a:cubicBezTo>
                      <a:pt x="320" y="347"/>
                      <a:pt x="316" y="343"/>
                      <a:pt x="315" y="342"/>
                    </a:cubicBezTo>
                    <a:cubicBezTo>
                      <a:pt x="314" y="341"/>
                      <a:pt x="314" y="338"/>
                      <a:pt x="313" y="336"/>
                    </a:cubicBezTo>
                    <a:cubicBezTo>
                      <a:pt x="312" y="335"/>
                      <a:pt x="311" y="335"/>
                      <a:pt x="310" y="334"/>
                    </a:cubicBezTo>
                    <a:cubicBezTo>
                      <a:pt x="310" y="333"/>
                      <a:pt x="309" y="331"/>
                      <a:pt x="308" y="330"/>
                    </a:cubicBezTo>
                    <a:cubicBezTo>
                      <a:pt x="306" y="329"/>
                      <a:pt x="305" y="328"/>
                      <a:pt x="304" y="326"/>
                    </a:cubicBezTo>
                    <a:cubicBezTo>
                      <a:pt x="304" y="325"/>
                      <a:pt x="303" y="318"/>
                      <a:pt x="303" y="317"/>
                    </a:cubicBezTo>
                    <a:cubicBezTo>
                      <a:pt x="302" y="316"/>
                      <a:pt x="303" y="315"/>
                      <a:pt x="304" y="316"/>
                    </a:cubicBezTo>
                    <a:cubicBezTo>
                      <a:pt x="306" y="317"/>
                      <a:pt x="306" y="318"/>
                      <a:pt x="307" y="318"/>
                    </a:cubicBezTo>
                    <a:cubicBezTo>
                      <a:pt x="308" y="318"/>
                      <a:pt x="309" y="317"/>
                      <a:pt x="310" y="318"/>
                    </a:cubicBezTo>
                    <a:cubicBezTo>
                      <a:pt x="310" y="319"/>
                      <a:pt x="312" y="319"/>
                      <a:pt x="313" y="319"/>
                    </a:cubicBezTo>
                    <a:cubicBezTo>
                      <a:pt x="313" y="320"/>
                      <a:pt x="313" y="324"/>
                      <a:pt x="315" y="327"/>
                    </a:cubicBezTo>
                    <a:cubicBezTo>
                      <a:pt x="317" y="331"/>
                      <a:pt x="317" y="332"/>
                      <a:pt x="317" y="332"/>
                    </a:cubicBezTo>
                    <a:cubicBezTo>
                      <a:pt x="316" y="333"/>
                      <a:pt x="315" y="335"/>
                      <a:pt x="316" y="335"/>
                    </a:cubicBezTo>
                    <a:cubicBezTo>
                      <a:pt x="317" y="334"/>
                      <a:pt x="317" y="331"/>
                      <a:pt x="318" y="333"/>
                    </a:cubicBezTo>
                    <a:cubicBezTo>
                      <a:pt x="319" y="335"/>
                      <a:pt x="320" y="336"/>
                      <a:pt x="322" y="337"/>
                    </a:cubicBezTo>
                    <a:cubicBezTo>
                      <a:pt x="324" y="339"/>
                      <a:pt x="324" y="340"/>
                      <a:pt x="326" y="340"/>
                    </a:cubicBezTo>
                    <a:cubicBezTo>
                      <a:pt x="327" y="341"/>
                      <a:pt x="326" y="342"/>
                      <a:pt x="327" y="343"/>
                    </a:cubicBezTo>
                    <a:cubicBezTo>
                      <a:pt x="328" y="344"/>
                      <a:pt x="330" y="345"/>
                      <a:pt x="330" y="346"/>
                    </a:cubicBezTo>
                    <a:cubicBezTo>
                      <a:pt x="331" y="346"/>
                      <a:pt x="331" y="348"/>
                      <a:pt x="332" y="348"/>
                    </a:cubicBezTo>
                    <a:cubicBezTo>
                      <a:pt x="333" y="348"/>
                      <a:pt x="334" y="348"/>
                      <a:pt x="334" y="349"/>
                    </a:cubicBezTo>
                    <a:cubicBezTo>
                      <a:pt x="334" y="350"/>
                      <a:pt x="333" y="351"/>
                      <a:pt x="334" y="352"/>
                    </a:cubicBezTo>
                    <a:cubicBezTo>
                      <a:pt x="334" y="354"/>
                      <a:pt x="336" y="354"/>
                      <a:pt x="337" y="355"/>
                    </a:cubicBezTo>
                    <a:cubicBezTo>
                      <a:pt x="338" y="356"/>
                      <a:pt x="338" y="356"/>
                      <a:pt x="339" y="356"/>
                    </a:cubicBezTo>
                    <a:cubicBezTo>
                      <a:pt x="340" y="357"/>
                      <a:pt x="341" y="358"/>
                      <a:pt x="341" y="359"/>
                    </a:cubicBezTo>
                    <a:cubicBezTo>
                      <a:pt x="341" y="360"/>
                      <a:pt x="342" y="360"/>
                      <a:pt x="343" y="361"/>
                    </a:cubicBezTo>
                    <a:cubicBezTo>
                      <a:pt x="343" y="361"/>
                      <a:pt x="345" y="363"/>
                      <a:pt x="346" y="364"/>
                    </a:cubicBezTo>
                    <a:cubicBezTo>
                      <a:pt x="348" y="366"/>
                      <a:pt x="352" y="370"/>
                      <a:pt x="353" y="371"/>
                    </a:cubicBezTo>
                    <a:cubicBezTo>
                      <a:pt x="354" y="373"/>
                      <a:pt x="356" y="374"/>
                      <a:pt x="356" y="376"/>
                    </a:cubicBezTo>
                    <a:cubicBezTo>
                      <a:pt x="355" y="377"/>
                      <a:pt x="354" y="378"/>
                      <a:pt x="355" y="378"/>
                    </a:cubicBezTo>
                    <a:cubicBezTo>
                      <a:pt x="356" y="378"/>
                      <a:pt x="357" y="378"/>
                      <a:pt x="357" y="379"/>
                    </a:cubicBezTo>
                    <a:cubicBezTo>
                      <a:pt x="358" y="380"/>
                      <a:pt x="356" y="382"/>
                      <a:pt x="356" y="383"/>
                    </a:cubicBezTo>
                    <a:cubicBezTo>
                      <a:pt x="355" y="384"/>
                      <a:pt x="357" y="383"/>
                      <a:pt x="357" y="384"/>
                    </a:cubicBezTo>
                    <a:cubicBezTo>
                      <a:pt x="356" y="385"/>
                      <a:pt x="355" y="386"/>
                      <a:pt x="355" y="387"/>
                    </a:cubicBezTo>
                    <a:cubicBezTo>
                      <a:pt x="356" y="388"/>
                      <a:pt x="359" y="393"/>
                      <a:pt x="361" y="393"/>
                    </a:cubicBezTo>
                    <a:cubicBezTo>
                      <a:pt x="362" y="394"/>
                      <a:pt x="364" y="394"/>
                      <a:pt x="365" y="396"/>
                    </a:cubicBezTo>
                    <a:cubicBezTo>
                      <a:pt x="367" y="397"/>
                      <a:pt x="369" y="399"/>
                      <a:pt x="370" y="399"/>
                    </a:cubicBezTo>
                    <a:cubicBezTo>
                      <a:pt x="372" y="400"/>
                      <a:pt x="375" y="400"/>
                      <a:pt x="376" y="401"/>
                    </a:cubicBezTo>
                    <a:cubicBezTo>
                      <a:pt x="377" y="401"/>
                      <a:pt x="383" y="405"/>
                      <a:pt x="386" y="406"/>
                    </a:cubicBezTo>
                    <a:cubicBezTo>
                      <a:pt x="390" y="408"/>
                      <a:pt x="393" y="409"/>
                      <a:pt x="396" y="410"/>
                    </a:cubicBezTo>
                    <a:cubicBezTo>
                      <a:pt x="399" y="411"/>
                      <a:pt x="402" y="412"/>
                      <a:pt x="404" y="413"/>
                    </a:cubicBezTo>
                    <a:cubicBezTo>
                      <a:pt x="405" y="414"/>
                      <a:pt x="409" y="414"/>
                      <a:pt x="410" y="413"/>
                    </a:cubicBezTo>
                    <a:cubicBezTo>
                      <a:pt x="412" y="412"/>
                      <a:pt x="413" y="410"/>
                      <a:pt x="415" y="410"/>
                    </a:cubicBezTo>
                    <a:cubicBezTo>
                      <a:pt x="417" y="410"/>
                      <a:pt x="419" y="410"/>
                      <a:pt x="421" y="412"/>
                    </a:cubicBezTo>
                    <a:cubicBezTo>
                      <a:pt x="423" y="413"/>
                      <a:pt x="425" y="414"/>
                      <a:pt x="426" y="415"/>
                    </a:cubicBezTo>
                    <a:cubicBezTo>
                      <a:pt x="427" y="416"/>
                      <a:pt x="429" y="418"/>
                      <a:pt x="431" y="420"/>
                    </a:cubicBezTo>
                    <a:cubicBezTo>
                      <a:pt x="431" y="420"/>
                      <a:pt x="431" y="420"/>
                      <a:pt x="431" y="421"/>
                    </a:cubicBezTo>
                    <a:cubicBezTo>
                      <a:pt x="433" y="422"/>
                      <a:pt x="435" y="423"/>
                      <a:pt x="436" y="424"/>
                    </a:cubicBezTo>
                    <a:cubicBezTo>
                      <a:pt x="438" y="424"/>
                      <a:pt x="441" y="424"/>
                      <a:pt x="443" y="425"/>
                    </a:cubicBezTo>
                    <a:cubicBezTo>
                      <a:pt x="443" y="425"/>
                      <a:pt x="443" y="425"/>
                      <a:pt x="443" y="425"/>
                    </a:cubicBezTo>
                    <a:cubicBezTo>
                      <a:pt x="445" y="426"/>
                      <a:pt x="448" y="427"/>
                      <a:pt x="450" y="428"/>
                    </a:cubicBezTo>
                    <a:cubicBezTo>
                      <a:pt x="452" y="428"/>
                      <a:pt x="454" y="428"/>
                      <a:pt x="455" y="428"/>
                    </a:cubicBezTo>
                    <a:cubicBezTo>
                      <a:pt x="455" y="428"/>
                      <a:pt x="455" y="428"/>
                      <a:pt x="455" y="428"/>
                    </a:cubicBezTo>
                    <a:cubicBezTo>
                      <a:pt x="457" y="427"/>
                      <a:pt x="459" y="427"/>
                      <a:pt x="458" y="428"/>
                    </a:cubicBezTo>
                    <a:cubicBezTo>
                      <a:pt x="458" y="428"/>
                      <a:pt x="457" y="429"/>
                      <a:pt x="457" y="430"/>
                    </a:cubicBezTo>
                    <a:cubicBezTo>
                      <a:pt x="457" y="430"/>
                      <a:pt x="457" y="430"/>
                      <a:pt x="457" y="430"/>
                    </a:cubicBezTo>
                    <a:cubicBezTo>
                      <a:pt x="458" y="431"/>
                      <a:pt x="461" y="434"/>
                      <a:pt x="463" y="436"/>
                    </a:cubicBezTo>
                    <a:cubicBezTo>
                      <a:pt x="464" y="438"/>
                      <a:pt x="467" y="439"/>
                      <a:pt x="468" y="440"/>
                    </a:cubicBezTo>
                    <a:cubicBezTo>
                      <a:pt x="468" y="440"/>
                      <a:pt x="469" y="441"/>
                      <a:pt x="469" y="441"/>
                    </a:cubicBezTo>
                    <a:cubicBezTo>
                      <a:pt x="469" y="441"/>
                      <a:pt x="468" y="442"/>
                      <a:pt x="468" y="443"/>
                    </a:cubicBezTo>
                    <a:cubicBezTo>
                      <a:pt x="468" y="443"/>
                      <a:pt x="466" y="444"/>
                      <a:pt x="467" y="445"/>
                    </a:cubicBezTo>
                    <a:cubicBezTo>
                      <a:pt x="467" y="446"/>
                      <a:pt x="467" y="447"/>
                      <a:pt x="468" y="447"/>
                    </a:cubicBezTo>
                    <a:cubicBezTo>
                      <a:pt x="469" y="447"/>
                      <a:pt x="469" y="448"/>
                      <a:pt x="470" y="448"/>
                    </a:cubicBezTo>
                    <a:cubicBezTo>
                      <a:pt x="470" y="449"/>
                      <a:pt x="472" y="448"/>
                      <a:pt x="472" y="447"/>
                    </a:cubicBezTo>
                    <a:cubicBezTo>
                      <a:pt x="472" y="447"/>
                      <a:pt x="470" y="446"/>
                      <a:pt x="469" y="445"/>
                    </a:cubicBezTo>
                    <a:cubicBezTo>
                      <a:pt x="469" y="445"/>
                      <a:pt x="470" y="446"/>
                      <a:pt x="471" y="446"/>
                    </a:cubicBezTo>
                    <a:cubicBezTo>
                      <a:pt x="472" y="447"/>
                      <a:pt x="473" y="447"/>
                      <a:pt x="473" y="448"/>
                    </a:cubicBezTo>
                    <a:cubicBezTo>
                      <a:pt x="474" y="450"/>
                      <a:pt x="474" y="450"/>
                      <a:pt x="475" y="450"/>
                    </a:cubicBezTo>
                    <a:cubicBezTo>
                      <a:pt x="476" y="450"/>
                      <a:pt x="478" y="451"/>
                      <a:pt x="478" y="452"/>
                    </a:cubicBezTo>
                    <a:cubicBezTo>
                      <a:pt x="479" y="453"/>
                      <a:pt x="479" y="455"/>
                      <a:pt x="480" y="455"/>
                    </a:cubicBezTo>
                    <a:cubicBezTo>
                      <a:pt x="480" y="456"/>
                      <a:pt x="482" y="456"/>
                      <a:pt x="483" y="456"/>
                    </a:cubicBezTo>
                    <a:cubicBezTo>
                      <a:pt x="484" y="456"/>
                      <a:pt x="484" y="456"/>
                      <a:pt x="484" y="456"/>
                    </a:cubicBezTo>
                    <a:cubicBezTo>
                      <a:pt x="486" y="457"/>
                      <a:pt x="489" y="457"/>
                      <a:pt x="490" y="458"/>
                    </a:cubicBezTo>
                    <a:cubicBezTo>
                      <a:pt x="491" y="459"/>
                      <a:pt x="492" y="460"/>
                      <a:pt x="492" y="460"/>
                    </a:cubicBezTo>
                    <a:cubicBezTo>
                      <a:pt x="492" y="459"/>
                      <a:pt x="493" y="458"/>
                      <a:pt x="493" y="459"/>
                    </a:cubicBezTo>
                    <a:cubicBezTo>
                      <a:pt x="494" y="460"/>
                      <a:pt x="493" y="462"/>
                      <a:pt x="495" y="462"/>
                    </a:cubicBezTo>
                    <a:cubicBezTo>
                      <a:pt x="496" y="462"/>
                      <a:pt x="497" y="462"/>
                      <a:pt x="498" y="461"/>
                    </a:cubicBezTo>
                    <a:cubicBezTo>
                      <a:pt x="498" y="461"/>
                      <a:pt x="500" y="461"/>
                      <a:pt x="499" y="460"/>
                    </a:cubicBezTo>
                    <a:cubicBezTo>
                      <a:pt x="498" y="459"/>
                      <a:pt x="497" y="458"/>
                      <a:pt x="497" y="457"/>
                    </a:cubicBezTo>
                    <a:cubicBezTo>
                      <a:pt x="497" y="457"/>
                      <a:pt x="498" y="456"/>
                      <a:pt x="499" y="456"/>
                    </a:cubicBezTo>
                    <a:cubicBezTo>
                      <a:pt x="500" y="455"/>
                      <a:pt x="501" y="454"/>
                      <a:pt x="502" y="453"/>
                    </a:cubicBezTo>
                    <a:cubicBezTo>
                      <a:pt x="503" y="452"/>
                      <a:pt x="503" y="452"/>
                      <a:pt x="504" y="452"/>
                    </a:cubicBezTo>
                    <a:cubicBezTo>
                      <a:pt x="505" y="452"/>
                      <a:pt x="506" y="453"/>
                      <a:pt x="507" y="454"/>
                    </a:cubicBezTo>
                    <a:cubicBezTo>
                      <a:pt x="507" y="454"/>
                      <a:pt x="508" y="453"/>
                      <a:pt x="508" y="454"/>
                    </a:cubicBezTo>
                    <a:cubicBezTo>
                      <a:pt x="508" y="455"/>
                      <a:pt x="509" y="455"/>
                      <a:pt x="509" y="456"/>
                    </a:cubicBezTo>
                    <a:cubicBezTo>
                      <a:pt x="509" y="457"/>
                      <a:pt x="509" y="457"/>
                      <a:pt x="509" y="457"/>
                    </a:cubicBezTo>
                    <a:cubicBezTo>
                      <a:pt x="509" y="458"/>
                      <a:pt x="511" y="462"/>
                      <a:pt x="512" y="462"/>
                    </a:cubicBezTo>
                    <a:cubicBezTo>
                      <a:pt x="513" y="463"/>
                      <a:pt x="515" y="466"/>
                      <a:pt x="515" y="467"/>
                    </a:cubicBezTo>
                    <a:cubicBezTo>
                      <a:pt x="515" y="469"/>
                      <a:pt x="515" y="470"/>
                      <a:pt x="515" y="472"/>
                    </a:cubicBezTo>
                    <a:cubicBezTo>
                      <a:pt x="515" y="473"/>
                      <a:pt x="515" y="478"/>
                      <a:pt x="514" y="479"/>
                    </a:cubicBezTo>
                    <a:cubicBezTo>
                      <a:pt x="514" y="481"/>
                      <a:pt x="516" y="482"/>
                      <a:pt x="516" y="483"/>
                    </a:cubicBezTo>
                    <a:cubicBezTo>
                      <a:pt x="515" y="484"/>
                      <a:pt x="513" y="489"/>
                      <a:pt x="511" y="489"/>
                    </a:cubicBezTo>
                    <a:cubicBezTo>
                      <a:pt x="510" y="490"/>
                      <a:pt x="509" y="489"/>
                      <a:pt x="508" y="490"/>
                    </a:cubicBezTo>
                    <a:cubicBezTo>
                      <a:pt x="507" y="492"/>
                      <a:pt x="507" y="493"/>
                      <a:pt x="507" y="493"/>
                    </a:cubicBezTo>
                    <a:cubicBezTo>
                      <a:pt x="506" y="494"/>
                      <a:pt x="505" y="494"/>
                      <a:pt x="505" y="494"/>
                    </a:cubicBezTo>
                    <a:cubicBezTo>
                      <a:pt x="505" y="495"/>
                      <a:pt x="505" y="495"/>
                      <a:pt x="506" y="496"/>
                    </a:cubicBezTo>
                    <a:cubicBezTo>
                      <a:pt x="506" y="496"/>
                      <a:pt x="506" y="498"/>
                      <a:pt x="505" y="498"/>
                    </a:cubicBezTo>
                    <a:cubicBezTo>
                      <a:pt x="504" y="498"/>
                      <a:pt x="503" y="498"/>
                      <a:pt x="502" y="498"/>
                    </a:cubicBezTo>
                    <a:cubicBezTo>
                      <a:pt x="501" y="499"/>
                      <a:pt x="499" y="499"/>
                      <a:pt x="499" y="500"/>
                    </a:cubicBezTo>
                    <a:cubicBezTo>
                      <a:pt x="499" y="500"/>
                      <a:pt x="499" y="503"/>
                      <a:pt x="499" y="503"/>
                    </a:cubicBezTo>
                    <a:cubicBezTo>
                      <a:pt x="498" y="504"/>
                      <a:pt x="496" y="505"/>
                      <a:pt x="496" y="506"/>
                    </a:cubicBezTo>
                    <a:cubicBezTo>
                      <a:pt x="497" y="506"/>
                      <a:pt x="497" y="508"/>
                      <a:pt x="497" y="508"/>
                    </a:cubicBezTo>
                    <a:cubicBezTo>
                      <a:pt x="496" y="508"/>
                      <a:pt x="495" y="510"/>
                      <a:pt x="495" y="511"/>
                    </a:cubicBezTo>
                    <a:cubicBezTo>
                      <a:pt x="494" y="511"/>
                      <a:pt x="495" y="513"/>
                      <a:pt x="495" y="514"/>
                    </a:cubicBezTo>
                    <a:cubicBezTo>
                      <a:pt x="495" y="515"/>
                      <a:pt x="494" y="516"/>
                      <a:pt x="495" y="517"/>
                    </a:cubicBezTo>
                    <a:cubicBezTo>
                      <a:pt x="495" y="518"/>
                      <a:pt x="496" y="519"/>
                      <a:pt x="497" y="519"/>
                    </a:cubicBezTo>
                    <a:cubicBezTo>
                      <a:pt x="498" y="519"/>
                      <a:pt x="499" y="517"/>
                      <a:pt x="499" y="517"/>
                    </a:cubicBezTo>
                    <a:cubicBezTo>
                      <a:pt x="500" y="516"/>
                      <a:pt x="500" y="516"/>
                      <a:pt x="500" y="517"/>
                    </a:cubicBezTo>
                    <a:cubicBezTo>
                      <a:pt x="499" y="518"/>
                      <a:pt x="500" y="518"/>
                      <a:pt x="500" y="518"/>
                    </a:cubicBezTo>
                    <a:cubicBezTo>
                      <a:pt x="501" y="518"/>
                      <a:pt x="501" y="518"/>
                      <a:pt x="501" y="519"/>
                    </a:cubicBezTo>
                    <a:cubicBezTo>
                      <a:pt x="500" y="520"/>
                      <a:pt x="500" y="521"/>
                      <a:pt x="500" y="522"/>
                    </a:cubicBezTo>
                    <a:cubicBezTo>
                      <a:pt x="499" y="523"/>
                      <a:pt x="499" y="523"/>
                      <a:pt x="498" y="523"/>
                    </a:cubicBezTo>
                    <a:cubicBezTo>
                      <a:pt x="498" y="523"/>
                      <a:pt x="498" y="523"/>
                      <a:pt x="498" y="523"/>
                    </a:cubicBezTo>
                    <a:cubicBezTo>
                      <a:pt x="497" y="524"/>
                      <a:pt x="496" y="525"/>
                      <a:pt x="495" y="526"/>
                    </a:cubicBezTo>
                    <a:cubicBezTo>
                      <a:pt x="494" y="527"/>
                      <a:pt x="491" y="529"/>
                      <a:pt x="492" y="531"/>
                    </a:cubicBezTo>
                    <a:cubicBezTo>
                      <a:pt x="493" y="533"/>
                      <a:pt x="495" y="536"/>
                      <a:pt x="495" y="537"/>
                    </a:cubicBezTo>
                    <a:cubicBezTo>
                      <a:pt x="494" y="537"/>
                      <a:pt x="493" y="537"/>
                      <a:pt x="493" y="538"/>
                    </a:cubicBezTo>
                    <a:cubicBezTo>
                      <a:pt x="493" y="539"/>
                      <a:pt x="498" y="540"/>
                      <a:pt x="500" y="544"/>
                    </a:cubicBezTo>
                    <a:cubicBezTo>
                      <a:pt x="502" y="548"/>
                      <a:pt x="504" y="550"/>
                      <a:pt x="505" y="551"/>
                    </a:cubicBezTo>
                    <a:cubicBezTo>
                      <a:pt x="505" y="552"/>
                      <a:pt x="508" y="559"/>
                      <a:pt x="510" y="562"/>
                    </a:cubicBezTo>
                    <a:cubicBezTo>
                      <a:pt x="511" y="565"/>
                      <a:pt x="518" y="577"/>
                      <a:pt x="519" y="579"/>
                    </a:cubicBezTo>
                    <a:cubicBezTo>
                      <a:pt x="520" y="580"/>
                      <a:pt x="521" y="582"/>
                      <a:pt x="521" y="583"/>
                    </a:cubicBezTo>
                    <a:cubicBezTo>
                      <a:pt x="520" y="583"/>
                      <a:pt x="520" y="582"/>
                      <a:pt x="520" y="583"/>
                    </a:cubicBezTo>
                    <a:cubicBezTo>
                      <a:pt x="520" y="584"/>
                      <a:pt x="525" y="589"/>
                      <a:pt x="525" y="590"/>
                    </a:cubicBezTo>
                    <a:cubicBezTo>
                      <a:pt x="525" y="590"/>
                      <a:pt x="526" y="591"/>
                      <a:pt x="527" y="592"/>
                    </a:cubicBezTo>
                    <a:cubicBezTo>
                      <a:pt x="527" y="593"/>
                      <a:pt x="537" y="597"/>
                      <a:pt x="539" y="599"/>
                    </a:cubicBezTo>
                    <a:cubicBezTo>
                      <a:pt x="541" y="600"/>
                      <a:pt x="548" y="604"/>
                      <a:pt x="548" y="605"/>
                    </a:cubicBezTo>
                    <a:cubicBezTo>
                      <a:pt x="549" y="606"/>
                      <a:pt x="549" y="606"/>
                      <a:pt x="550" y="607"/>
                    </a:cubicBezTo>
                    <a:cubicBezTo>
                      <a:pt x="551" y="608"/>
                      <a:pt x="554" y="609"/>
                      <a:pt x="554" y="610"/>
                    </a:cubicBezTo>
                    <a:cubicBezTo>
                      <a:pt x="554" y="610"/>
                      <a:pt x="554" y="610"/>
                      <a:pt x="554" y="610"/>
                    </a:cubicBezTo>
                    <a:cubicBezTo>
                      <a:pt x="555" y="611"/>
                      <a:pt x="555" y="614"/>
                      <a:pt x="555" y="615"/>
                    </a:cubicBezTo>
                    <a:cubicBezTo>
                      <a:pt x="555" y="617"/>
                      <a:pt x="555" y="619"/>
                      <a:pt x="555" y="625"/>
                    </a:cubicBezTo>
                    <a:cubicBezTo>
                      <a:pt x="555" y="631"/>
                      <a:pt x="555" y="636"/>
                      <a:pt x="554" y="637"/>
                    </a:cubicBezTo>
                    <a:cubicBezTo>
                      <a:pt x="553" y="638"/>
                      <a:pt x="552" y="639"/>
                      <a:pt x="553" y="640"/>
                    </a:cubicBezTo>
                    <a:cubicBezTo>
                      <a:pt x="553" y="640"/>
                      <a:pt x="554" y="646"/>
                      <a:pt x="553" y="649"/>
                    </a:cubicBezTo>
                    <a:cubicBezTo>
                      <a:pt x="553" y="652"/>
                      <a:pt x="552" y="654"/>
                      <a:pt x="552" y="656"/>
                    </a:cubicBezTo>
                    <a:cubicBezTo>
                      <a:pt x="552" y="658"/>
                      <a:pt x="549" y="671"/>
                      <a:pt x="548" y="673"/>
                    </a:cubicBezTo>
                    <a:cubicBezTo>
                      <a:pt x="547" y="675"/>
                      <a:pt x="550" y="679"/>
                      <a:pt x="549" y="680"/>
                    </a:cubicBezTo>
                    <a:cubicBezTo>
                      <a:pt x="548" y="681"/>
                      <a:pt x="546" y="682"/>
                      <a:pt x="546" y="683"/>
                    </a:cubicBezTo>
                    <a:cubicBezTo>
                      <a:pt x="547" y="685"/>
                      <a:pt x="547" y="694"/>
                      <a:pt x="547" y="696"/>
                    </a:cubicBezTo>
                    <a:cubicBezTo>
                      <a:pt x="547" y="697"/>
                      <a:pt x="546" y="700"/>
                      <a:pt x="546" y="701"/>
                    </a:cubicBezTo>
                    <a:cubicBezTo>
                      <a:pt x="546" y="702"/>
                      <a:pt x="547" y="702"/>
                      <a:pt x="546" y="704"/>
                    </a:cubicBezTo>
                    <a:cubicBezTo>
                      <a:pt x="546" y="706"/>
                      <a:pt x="540" y="721"/>
                      <a:pt x="538" y="723"/>
                    </a:cubicBezTo>
                    <a:cubicBezTo>
                      <a:pt x="537" y="725"/>
                      <a:pt x="537" y="726"/>
                      <a:pt x="536" y="726"/>
                    </a:cubicBezTo>
                    <a:cubicBezTo>
                      <a:pt x="535" y="727"/>
                      <a:pt x="535" y="728"/>
                      <a:pt x="535" y="729"/>
                    </a:cubicBezTo>
                    <a:cubicBezTo>
                      <a:pt x="536" y="730"/>
                      <a:pt x="536" y="734"/>
                      <a:pt x="537" y="736"/>
                    </a:cubicBezTo>
                    <a:cubicBezTo>
                      <a:pt x="538" y="738"/>
                      <a:pt x="538" y="740"/>
                      <a:pt x="537" y="742"/>
                    </a:cubicBezTo>
                    <a:cubicBezTo>
                      <a:pt x="537" y="743"/>
                      <a:pt x="535" y="744"/>
                      <a:pt x="535" y="746"/>
                    </a:cubicBezTo>
                    <a:cubicBezTo>
                      <a:pt x="535" y="747"/>
                      <a:pt x="533" y="751"/>
                      <a:pt x="534" y="753"/>
                    </a:cubicBezTo>
                    <a:cubicBezTo>
                      <a:pt x="534" y="754"/>
                      <a:pt x="535" y="756"/>
                      <a:pt x="536" y="757"/>
                    </a:cubicBezTo>
                    <a:cubicBezTo>
                      <a:pt x="537" y="757"/>
                      <a:pt x="538" y="756"/>
                      <a:pt x="539" y="755"/>
                    </a:cubicBezTo>
                    <a:cubicBezTo>
                      <a:pt x="540" y="755"/>
                      <a:pt x="543" y="755"/>
                      <a:pt x="543" y="756"/>
                    </a:cubicBezTo>
                    <a:cubicBezTo>
                      <a:pt x="542" y="756"/>
                      <a:pt x="540" y="757"/>
                      <a:pt x="540" y="758"/>
                    </a:cubicBezTo>
                    <a:cubicBezTo>
                      <a:pt x="541" y="759"/>
                      <a:pt x="542" y="759"/>
                      <a:pt x="541" y="760"/>
                    </a:cubicBezTo>
                    <a:cubicBezTo>
                      <a:pt x="541" y="760"/>
                      <a:pt x="540" y="760"/>
                      <a:pt x="540" y="762"/>
                    </a:cubicBezTo>
                    <a:cubicBezTo>
                      <a:pt x="540" y="763"/>
                      <a:pt x="539" y="767"/>
                      <a:pt x="539" y="768"/>
                    </a:cubicBezTo>
                    <a:cubicBezTo>
                      <a:pt x="538" y="769"/>
                      <a:pt x="539" y="770"/>
                      <a:pt x="539" y="771"/>
                    </a:cubicBezTo>
                    <a:cubicBezTo>
                      <a:pt x="539" y="772"/>
                      <a:pt x="538" y="773"/>
                      <a:pt x="538" y="773"/>
                    </a:cubicBezTo>
                    <a:cubicBezTo>
                      <a:pt x="538" y="774"/>
                      <a:pt x="540" y="775"/>
                      <a:pt x="540" y="776"/>
                    </a:cubicBezTo>
                    <a:cubicBezTo>
                      <a:pt x="540" y="776"/>
                      <a:pt x="537" y="776"/>
                      <a:pt x="537" y="777"/>
                    </a:cubicBezTo>
                    <a:cubicBezTo>
                      <a:pt x="537" y="778"/>
                      <a:pt x="537" y="778"/>
                      <a:pt x="538" y="778"/>
                    </a:cubicBezTo>
                    <a:cubicBezTo>
                      <a:pt x="538" y="778"/>
                      <a:pt x="537" y="779"/>
                      <a:pt x="537" y="779"/>
                    </a:cubicBezTo>
                    <a:cubicBezTo>
                      <a:pt x="537" y="780"/>
                      <a:pt x="537" y="781"/>
                      <a:pt x="538" y="781"/>
                    </a:cubicBezTo>
                    <a:cubicBezTo>
                      <a:pt x="539" y="781"/>
                      <a:pt x="539" y="782"/>
                      <a:pt x="538" y="782"/>
                    </a:cubicBezTo>
                    <a:cubicBezTo>
                      <a:pt x="536" y="782"/>
                      <a:pt x="535" y="783"/>
                      <a:pt x="535" y="783"/>
                    </a:cubicBezTo>
                    <a:cubicBezTo>
                      <a:pt x="535" y="784"/>
                      <a:pt x="536" y="785"/>
                      <a:pt x="536" y="786"/>
                    </a:cubicBezTo>
                    <a:cubicBezTo>
                      <a:pt x="536" y="787"/>
                      <a:pt x="536" y="788"/>
                      <a:pt x="535" y="789"/>
                    </a:cubicBezTo>
                    <a:cubicBezTo>
                      <a:pt x="534" y="790"/>
                      <a:pt x="534" y="788"/>
                      <a:pt x="534" y="788"/>
                    </a:cubicBezTo>
                    <a:cubicBezTo>
                      <a:pt x="533" y="787"/>
                      <a:pt x="531" y="786"/>
                      <a:pt x="531" y="785"/>
                    </a:cubicBezTo>
                    <a:cubicBezTo>
                      <a:pt x="531" y="784"/>
                      <a:pt x="531" y="784"/>
                      <a:pt x="531" y="784"/>
                    </a:cubicBezTo>
                    <a:cubicBezTo>
                      <a:pt x="530" y="784"/>
                      <a:pt x="528" y="785"/>
                      <a:pt x="528" y="786"/>
                    </a:cubicBezTo>
                    <a:cubicBezTo>
                      <a:pt x="527" y="786"/>
                      <a:pt x="528" y="787"/>
                      <a:pt x="528" y="787"/>
                    </a:cubicBezTo>
                    <a:cubicBezTo>
                      <a:pt x="528" y="788"/>
                      <a:pt x="528" y="788"/>
                      <a:pt x="527" y="789"/>
                    </a:cubicBezTo>
                    <a:cubicBezTo>
                      <a:pt x="525" y="789"/>
                      <a:pt x="524" y="790"/>
                      <a:pt x="524" y="791"/>
                    </a:cubicBezTo>
                    <a:cubicBezTo>
                      <a:pt x="524" y="792"/>
                      <a:pt x="524" y="793"/>
                      <a:pt x="525" y="792"/>
                    </a:cubicBezTo>
                    <a:cubicBezTo>
                      <a:pt x="525" y="792"/>
                      <a:pt x="524" y="791"/>
                      <a:pt x="525" y="791"/>
                    </a:cubicBezTo>
                    <a:cubicBezTo>
                      <a:pt x="525" y="790"/>
                      <a:pt x="526" y="791"/>
                      <a:pt x="527" y="791"/>
                    </a:cubicBezTo>
                    <a:cubicBezTo>
                      <a:pt x="528" y="792"/>
                      <a:pt x="529" y="792"/>
                      <a:pt x="529" y="792"/>
                    </a:cubicBezTo>
                    <a:cubicBezTo>
                      <a:pt x="530" y="792"/>
                      <a:pt x="531" y="792"/>
                      <a:pt x="532" y="792"/>
                    </a:cubicBezTo>
                    <a:cubicBezTo>
                      <a:pt x="532" y="792"/>
                      <a:pt x="533" y="793"/>
                      <a:pt x="533" y="794"/>
                    </a:cubicBezTo>
                    <a:cubicBezTo>
                      <a:pt x="532" y="795"/>
                      <a:pt x="531" y="795"/>
                      <a:pt x="531" y="796"/>
                    </a:cubicBezTo>
                    <a:cubicBezTo>
                      <a:pt x="531" y="797"/>
                      <a:pt x="530" y="798"/>
                      <a:pt x="530" y="799"/>
                    </a:cubicBezTo>
                    <a:cubicBezTo>
                      <a:pt x="530" y="799"/>
                      <a:pt x="533" y="799"/>
                      <a:pt x="533" y="799"/>
                    </a:cubicBezTo>
                    <a:cubicBezTo>
                      <a:pt x="534" y="798"/>
                      <a:pt x="537" y="799"/>
                      <a:pt x="537" y="801"/>
                    </a:cubicBezTo>
                    <a:cubicBezTo>
                      <a:pt x="536" y="803"/>
                      <a:pt x="536" y="802"/>
                      <a:pt x="535" y="802"/>
                    </a:cubicBezTo>
                    <a:cubicBezTo>
                      <a:pt x="535" y="801"/>
                      <a:pt x="532" y="800"/>
                      <a:pt x="532" y="801"/>
                    </a:cubicBezTo>
                    <a:cubicBezTo>
                      <a:pt x="531" y="802"/>
                      <a:pt x="530" y="802"/>
                      <a:pt x="531" y="803"/>
                    </a:cubicBezTo>
                    <a:cubicBezTo>
                      <a:pt x="532" y="804"/>
                      <a:pt x="532" y="805"/>
                      <a:pt x="532" y="805"/>
                    </a:cubicBezTo>
                    <a:cubicBezTo>
                      <a:pt x="532" y="805"/>
                      <a:pt x="532" y="807"/>
                      <a:pt x="531" y="807"/>
                    </a:cubicBezTo>
                    <a:cubicBezTo>
                      <a:pt x="531" y="807"/>
                      <a:pt x="530" y="810"/>
                      <a:pt x="531" y="810"/>
                    </a:cubicBezTo>
                    <a:cubicBezTo>
                      <a:pt x="531" y="810"/>
                      <a:pt x="532" y="809"/>
                      <a:pt x="532" y="809"/>
                    </a:cubicBezTo>
                    <a:cubicBezTo>
                      <a:pt x="532" y="808"/>
                      <a:pt x="533" y="807"/>
                      <a:pt x="533" y="808"/>
                    </a:cubicBezTo>
                    <a:cubicBezTo>
                      <a:pt x="533" y="810"/>
                      <a:pt x="532" y="812"/>
                      <a:pt x="533" y="812"/>
                    </a:cubicBezTo>
                    <a:cubicBezTo>
                      <a:pt x="534" y="812"/>
                      <a:pt x="534" y="812"/>
                      <a:pt x="533" y="812"/>
                    </a:cubicBezTo>
                    <a:cubicBezTo>
                      <a:pt x="532" y="813"/>
                      <a:pt x="531" y="813"/>
                      <a:pt x="532" y="814"/>
                    </a:cubicBezTo>
                    <a:cubicBezTo>
                      <a:pt x="532" y="815"/>
                      <a:pt x="533" y="815"/>
                      <a:pt x="533" y="815"/>
                    </a:cubicBezTo>
                    <a:cubicBezTo>
                      <a:pt x="533" y="816"/>
                      <a:pt x="533" y="816"/>
                      <a:pt x="532" y="816"/>
                    </a:cubicBezTo>
                    <a:cubicBezTo>
                      <a:pt x="531" y="816"/>
                      <a:pt x="530" y="817"/>
                      <a:pt x="531" y="817"/>
                    </a:cubicBezTo>
                    <a:cubicBezTo>
                      <a:pt x="532" y="817"/>
                      <a:pt x="531" y="818"/>
                      <a:pt x="531" y="818"/>
                    </a:cubicBezTo>
                    <a:cubicBezTo>
                      <a:pt x="531" y="819"/>
                      <a:pt x="532" y="819"/>
                      <a:pt x="533" y="819"/>
                    </a:cubicBezTo>
                    <a:cubicBezTo>
                      <a:pt x="533" y="820"/>
                      <a:pt x="533" y="820"/>
                      <a:pt x="534" y="820"/>
                    </a:cubicBezTo>
                    <a:cubicBezTo>
                      <a:pt x="535" y="819"/>
                      <a:pt x="535" y="819"/>
                      <a:pt x="535" y="820"/>
                    </a:cubicBezTo>
                    <a:cubicBezTo>
                      <a:pt x="534" y="820"/>
                      <a:pt x="534" y="821"/>
                      <a:pt x="535" y="821"/>
                    </a:cubicBezTo>
                    <a:cubicBezTo>
                      <a:pt x="535" y="820"/>
                      <a:pt x="535" y="821"/>
                      <a:pt x="534" y="821"/>
                    </a:cubicBezTo>
                    <a:cubicBezTo>
                      <a:pt x="534" y="822"/>
                      <a:pt x="534" y="822"/>
                      <a:pt x="533" y="823"/>
                    </a:cubicBezTo>
                    <a:cubicBezTo>
                      <a:pt x="532" y="823"/>
                      <a:pt x="532" y="824"/>
                      <a:pt x="532" y="824"/>
                    </a:cubicBezTo>
                    <a:cubicBezTo>
                      <a:pt x="532" y="825"/>
                      <a:pt x="531" y="826"/>
                      <a:pt x="532" y="826"/>
                    </a:cubicBezTo>
                    <a:cubicBezTo>
                      <a:pt x="532" y="825"/>
                      <a:pt x="534" y="825"/>
                      <a:pt x="534" y="824"/>
                    </a:cubicBezTo>
                    <a:cubicBezTo>
                      <a:pt x="535" y="824"/>
                      <a:pt x="535" y="823"/>
                      <a:pt x="535" y="824"/>
                    </a:cubicBezTo>
                    <a:cubicBezTo>
                      <a:pt x="535" y="825"/>
                      <a:pt x="536" y="826"/>
                      <a:pt x="535" y="827"/>
                    </a:cubicBezTo>
                    <a:cubicBezTo>
                      <a:pt x="534" y="827"/>
                      <a:pt x="534" y="827"/>
                      <a:pt x="533" y="828"/>
                    </a:cubicBezTo>
                    <a:cubicBezTo>
                      <a:pt x="532" y="828"/>
                      <a:pt x="531" y="828"/>
                      <a:pt x="533" y="828"/>
                    </a:cubicBezTo>
                    <a:cubicBezTo>
                      <a:pt x="534" y="828"/>
                      <a:pt x="535" y="828"/>
                      <a:pt x="535" y="829"/>
                    </a:cubicBezTo>
                    <a:cubicBezTo>
                      <a:pt x="536" y="831"/>
                      <a:pt x="536" y="831"/>
                      <a:pt x="537" y="831"/>
                    </a:cubicBezTo>
                    <a:cubicBezTo>
                      <a:pt x="537" y="830"/>
                      <a:pt x="538" y="829"/>
                      <a:pt x="538" y="828"/>
                    </a:cubicBezTo>
                    <a:cubicBezTo>
                      <a:pt x="538" y="828"/>
                      <a:pt x="538" y="826"/>
                      <a:pt x="538" y="826"/>
                    </a:cubicBezTo>
                    <a:cubicBezTo>
                      <a:pt x="538" y="827"/>
                      <a:pt x="538" y="827"/>
                      <a:pt x="539" y="827"/>
                    </a:cubicBezTo>
                    <a:cubicBezTo>
                      <a:pt x="539" y="828"/>
                      <a:pt x="540" y="829"/>
                      <a:pt x="540" y="829"/>
                    </a:cubicBezTo>
                    <a:cubicBezTo>
                      <a:pt x="540" y="828"/>
                      <a:pt x="540" y="827"/>
                      <a:pt x="540" y="827"/>
                    </a:cubicBezTo>
                    <a:cubicBezTo>
                      <a:pt x="540" y="828"/>
                      <a:pt x="540" y="829"/>
                      <a:pt x="540" y="829"/>
                    </a:cubicBezTo>
                    <a:cubicBezTo>
                      <a:pt x="541" y="828"/>
                      <a:pt x="541" y="827"/>
                      <a:pt x="541" y="827"/>
                    </a:cubicBezTo>
                    <a:cubicBezTo>
                      <a:pt x="541" y="828"/>
                      <a:pt x="542" y="827"/>
                      <a:pt x="542" y="828"/>
                    </a:cubicBezTo>
                    <a:cubicBezTo>
                      <a:pt x="541" y="829"/>
                      <a:pt x="541" y="830"/>
                      <a:pt x="541" y="830"/>
                    </a:cubicBezTo>
                    <a:cubicBezTo>
                      <a:pt x="542" y="830"/>
                      <a:pt x="541" y="831"/>
                      <a:pt x="541" y="831"/>
                    </a:cubicBezTo>
                    <a:cubicBezTo>
                      <a:pt x="542" y="832"/>
                      <a:pt x="542" y="832"/>
                      <a:pt x="542" y="833"/>
                    </a:cubicBezTo>
                    <a:cubicBezTo>
                      <a:pt x="541" y="833"/>
                      <a:pt x="541" y="834"/>
                      <a:pt x="541" y="834"/>
                    </a:cubicBezTo>
                    <a:cubicBezTo>
                      <a:pt x="542" y="834"/>
                      <a:pt x="546" y="834"/>
                      <a:pt x="546" y="834"/>
                    </a:cubicBezTo>
                    <a:cubicBezTo>
                      <a:pt x="547" y="835"/>
                      <a:pt x="547" y="836"/>
                      <a:pt x="548" y="836"/>
                    </a:cubicBezTo>
                    <a:cubicBezTo>
                      <a:pt x="549" y="837"/>
                      <a:pt x="549" y="837"/>
                      <a:pt x="549" y="838"/>
                    </a:cubicBezTo>
                    <a:cubicBezTo>
                      <a:pt x="548" y="839"/>
                      <a:pt x="547" y="840"/>
                      <a:pt x="546" y="840"/>
                    </a:cubicBezTo>
                    <a:cubicBezTo>
                      <a:pt x="546" y="840"/>
                      <a:pt x="545" y="841"/>
                      <a:pt x="544" y="840"/>
                    </a:cubicBezTo>
                    <a:cubicBezTo>
                      <a:pt x="544" y="840"/>
                      <a:pt x="543" y="840"/>
                      <a:pt x="542" y="840"/>
                    </a:cubicBezTo>
                    <a:cubicBezTo>
                      <a:pt x="541" y="840"/>
                      <a:pt x="541" y="842"/>
                      <a:pt x="541" y="842"/>
                    </a:cubicBezTo>
                    <a:cubicBezTo>
                      <a:pt x="542" y="842"/>
                      <a:pt x="542" y="842"/>
                      <a:pt x="543" y="842"/>
                    </a:cubicBezTo>
                    <a:cubicBezTo>
                      <a:pt x="544" y="842"/>
                      <a:pt x="545" y="842"/>
                      <a:pt x="544" y="842"/>
                    </a:cubicBezTo>
                    <a:cubicBezTo>
                      <a:pt x="543" y="843"/>
                      <a:pt x="543" y="843"/>
                      <a:pt x="544" y="843"/>
                    </a:cubicBezTo>
                    <a:cubicBezTo>
                      <a:pt x="544" y="843"/>
                      <a:pt x="545" y="844"/>
                      <a:pt x="546" y="844"/>
                    </a:cubicBezTo>
                    <a:cubicBezTo>
                      <a:pt x="547" y="844"/>
                      <a:pt x="547" y="844"/>
                      <a:pt x="547" y="844"/>
                    </a:cubicBezTo>
                    <a:cubicBezTo>
                      <a:pt x="546" y="845"/>
                      <a:pt x="547" y="845"/>
                      <a:pt x="547" y="845"/>
                    </a:cubicBezTo>
                    <a:cubicBezTo>
                      <a:pt x="548" y="845"/>
                      <a:pt x="550" y="845"/>
                      <a:pt x="550" y="843"/>
                    </a:cubicBezTo>
                    <a:cubicBezTo>
                      <a:pt x="551" y="842"/>
                      <a:pt x="550" y="840"/>
                      <a:pt x="551" y="838"/>
                    </a:cubicBezTo>
                    <a:cubicBezTo>
                      <a:pt x="552" y="835"/>
                      <a:pt x="553" y="836"/>
                      <a:pt x="554" y="835"/>
                    </a:cubicBezTo>
                    <a:cubicBezTo>
                      <a:pt x="556" y="835"/>
                      <a:pt x="558" y="834"/>
                      <a:pt x="559" y="833"/>
                    </a:cubicBezTo>
                    <a:cubicBezTo>
                      <a:pt x="559" y="833"/>
                      <a:pt x="559" y="832"/>
                      <a:pt x="559" y="832"/>
                    </a:cubicBezTo>
                    <a:cubicBezTo>
                      <a:pt x="560" y="831"/>
                      <a:pt x="560" y="831"/>
                      <a:pt x="561" y="832"/>
                    </a:cubicBezTo>
                    <a:cubicBezTo>
                      <a:pt x="563" y="833"/>
                      <a:pt x="565" y="834"/>
                      <a:pt x="565" y="833"/>
                    </a:cubicBezTo>
                    <a:cubicBezTo>
                      <a:pt x="564" y="832"/>
                      <a:pt x="561" y="828"/>
                      <a:pt x="561" y="826"/>
                    </a:cubicBezTo>
                    <a:cubicBezTo>
                      <a:pt x="561" y="824"/>
                      <a:pt x="559" y="820"/>
                      <a:pt x="562" y="818"/>
                    </a:cubicBezTo>
                    <a:cubicBezTo>
                      <a:pt x="564" y="817"/>
                      <a:pt x="565" y="817"/>
                      <a:pt x="564" y="816"/>
                    </a:cubicBezTo>
                    <a:cubicBezTo>
                      <a:pt x="564" y="815"/>
                      <a:pt x="563" y="816"/>
                      <a:pt x="562" y="815"/>
                    </a:cubicBezTo>
                    <a:cubicBezTo>
                      <a:pt x="561" y="815"/>
                      <a:pt x="561" y="815"/>
                      <a:pt x="562" y="815"/>
                    </a:cubicBezTo>
                    <a:cubicBezTo>
                      <a:pt x="563" y="815"/>
                      <a:pt x="563" y="815"/>
                      <a:pt x="563" y="814"/>
                    </a:cubicBezTo>
                    <a:cubicBezTo>
                      <a:pt x="563" y="814"/>
                      <a:pt x="564" y="814"/>
                      <a:pt x="564" y="814"/>
                    </a:cubicBezTo>
                    <a:cubicBezTo>
                      <a:pt x="564" y="815"/>
                      <a:pt x="564" y="816"/>
                      <a:pt x="565" y="816"/>
                    </a:cubicBezTo>
                    <a:cubicBezTo>
                      <a:pt x="566" y="816"/>
                      <a:pt x="567" y="816"/>
                      <a:pt x="568" y="815"/>
                    </a:cubicBezTo>
                    <a:cubicBezTo>
                      <a:pt x="569" y="814"/>
                      <a:pt x="568" y="810"/>
                      <a:pt x="569" y="809"/>
                    </a:cubicBezTo>
                    <a:cubicBezTo>
                      <a:pt x="569" y="808"/>
                      <a:pt x="571" y="806"/>
                      <a:pt x="573" y="805"/>
                    </a:cubicBezTo>
                    <a:cubicBezTo>
                      <a:pt x="575" y="804"/>
                      <a:pt x="579" y="802"/>
                      <a:pt x="579" y="801"/>
                    </a:cubicBezTo>
                    <a:cubicBezTo>
                      <a:pt x="579" y="800"/>
                      <a:pt x="579" y="799"/>
                      <a:pt x="578" y="799"/>
                    </a:cubicBezTo>
                    <a:cubicBezTo>
                      <a:pt x="577" y="800"/>
                      <a:pt x="577" y="799"/>
                      <a:pt x="578" y="799"/>
                    </a:cubicBezTo>
                    <a:cubicBezTo>
                      <a:pt x="579" y="798"/>
                      <a:pt x="580" y="798"/>
                      <a:pt x="580" y="797"/>
                    </a:cubicBezTo>
                    <a:cubicBezTo>
                      <a:pt x="580" y="796"/>
                      <a:pt x="580" y="795"/>
                      <a:pt x="578" y="794"/>
                    </a:cubicBezTo>
                    <a:cubicBezTo>
                      <a:pt x="577" y="794"/>
                      <a:pt x="575" y="794"/>
                      <a:pt x="574" y="793"/>
                    </a:cubicBezTo>
                    <a:cubicBezTo>
                      <a:pt x="573" y="793"/>
                      <a:pt x="573" y="792"/>
                      <a:pt x="573" y="792"/>
                    </a:cubicBezTo>
                    <a:cubicBezTo>
                      <a:pt x="572" y="792"/>
                      <a:pt x="569" y="790"/>
                      <a:pt x="569" y="788"/>
                    </a:cubicBezTo>
                    <a:cubicBezTo>
                      <a:pt x="569" y="786"/>
                      <a:pt x="571" y="783"/>
                      <a:pt x="573" y="782"/>
                    </a:cubicBezTo>
                    <a:cubicBezTo>
                      <a:pt x="574" y="781"/>
                      <a:pt x="577" y="778"/>
                      <a:pt x="579" y="779"/>
                    </a:cubicBezTo>
                    <a:cubicBezTo>
                      <a:pt x="580" y="779"/>
                      <a:pt x="580" y="780"/>
                      <a:pt x="581" y="779"/>
                    </a:cubicBezTo>
                    <a:cubicBezTo>
                      <a:pt x="581" y="779"/>
                      <a:pt x="580" y="776"/>
                      <a:pt x="582" y="775"/>
                    </a:cubicBezTo>
                    <a:cubicBezTo>
                      <a:pt x="583" y="774"/>
                      <a:pt x="583" y="773"/>
                      <a:pt x="583" y="772"/>
                    </a:cubicBezTo>
                    <a:cubicBezTo>
                      <a:pt x="583" y="771"/>
                      <a:pt x="582" y="770"/>
                      <a:pt x="583" y="769"/>
                    </a:cubicBezTo>
                    <a:cubicBezTo>
                      <a:pt x="583" y="768"/>
                      <a:pt x="585" y="767"/>
                      <a:pt x="586" y="766"/>
                    </a:cubicBezTo>
                    <a:cubicBezTo>
                      <a:pt x="587" y="766"/>
                      <a:pt x="588" y="766"/>
                      <a:pt x="587" y="765"/>
                    </a:cubicBezTo>
                    <a:cubicBezTo>
                      <a:pt x="586" y="764"/>
                      <a:pt x="585" y="764"/>
                      <a:pt x="585" y="763"/>
                    </a:cubicBezTo>
                    <a:cubicBezTo>
                      <a:pt x="585" y="762"/>
                      <a:pt x="587" y="762"/>
                      <a:pt x="588" y="762"/>
                    </a:cubicBezTo>
                    <a:cubicBezTo>
                      <a:pt x="589" y="762"/>
                      <a:pt x="590" y="764"/>
                      <a:pt x="591" y="764"/>
                    </a:cubicBezTo>
                    <a:cubicBezTo>
                      <a:pt x="592" y="764"/>
                      <a:pt x="593" y="763"/>
                      <a:pt x="592" y="762"/>
                    </a:cubicBezTo>
                    <a:cubicBezTo>
                      <a:pt x="592" y="760"/>
                      <a:pt x="592" y="760"/>
                      <a:pt x="591" y="760"/>
                    </a:cubicBezTo>
                    <a:cubicBezTo>
                      <a:pt x="590" y="760"/>
                      <a:pt x="590" y="761"/>
                      <a:pt x="589" y="761"/>
                    </a:cubicBezTo>
                    <a:cubicBezTo>
                      <a:pt x="588" y="761"/>
                      <a:pt x="587" y="761"/>
                      <a:pt x="586" y="760"/>
                    </a:cubicBezTo>
                    <a:cubicBezTo>
                      <a:pt x="585" y="759"/>
                      <a:pt x="584" y="759"/>
                      <a:pt x="584" y="757"/>
                    </a:cubicBezTo>
                    <a:cubicBezTo>
                      <a:pt x="584" y="755"/>
                      <a:pt x="583" y="752"/>
                      <a:pt x="584" y="751"/>
                    </a:cubicBezTo>
                    <a:cubicBezTo>
                      <a:pt x="584" y="749"/>
                      <a:pt x="585" y="750"/>
                      <a:pt x="586" y="750"/>
                    </a:cubicBezTo>
                    <a:cubicBezTo>
                      <a:pt x="587" y="750"/>
                      <a:pt x="590" y="753"/>
                      <a:pt x="593" y="753"/>
                    </a:cubicBezTo>
                    <a:cubicBezTo>
                      <a:pt x="596" y="753"/>
                      <a:pt x="598" y="752"/>
                      <a:pt x="598" y="751"/>
                    </a:cubicBezTo>
                    <a:cubicBezTo>
                      <a:pt x="599" y="751"/>
                      <a:pt x="600" y="750"/>
                      <a:pt x="600" y="749"/>
                    </a:cubicBezTo>
                    <a:cubicBezTo>
                      <a:pt x="599" y="748"/>
                      <a:pt x="599" y="747"/>
                      <a:pt x="599" y="746"/>
                    </a:cubicBezTo>
                    <a:cubicBezTo>
                      <a:pt x="599" y="745"/>
                      <a:pt x="601" y="743"/>
                      <a:pt x="601" y="742"/>
                    </a:cubicBezTo>
                    <a:cubicBezTo>
                      <a:pt x="601" y="741"/>
                      <a:pt x="599" y="740"/>
                      <a:pt x="600" y="738"/>
                    </a:cubicBezTo>
                    <a:cubicBezTo>
                      <a:pt x="600" y="736"/>
                      <a:pt x="602" y="736"/>
                      <a:pt x="602" y="737"/>
                    </a:cubicBezTo>
                    <a:cubicBezTo>
                      <a:pt x="602" y="738"/>
                      <a:pt x="602" y="740"/>
                      <a:pt x="602" y="739"/>
                    </a:cubicBezTo>
                    <a:cubicBezTo>
                      <a:pt x="602" y="738"/>
                      <a:pt x="602" y="738"/>
                      <a:pt x="605" y="738"/>
                    </a:cubicBezTo>
                    <a:cubicBezTo>
                      <a:pt x="607" y="738"/>
                      <a:pt x="610" y="738"/>
                      <a:pt x="614" y="737"/>
                    </a:cubicBezTo>
                    <a:cubicBezTo>
                      <a:pt x="618" y="735"/>
                      <a:pt x="622" y="735"/>
                      <a:pt x="623" y="734"/>
                    </a:cubicBezTo>
                    <a:cubicBezTo>
                      <a:pt x="625" y="733"/>
                      <a:pt x="627" y="733"/>
                      <a:pt x="627" y="731"/>
                    </a:cubicBezTo>
                    <a:cubicBezTo>
                      <a:pt x="627" y="730"/>
                      <a:pt x="629" y="728"/>
                      <a:pt x="630" y="727"/>
                    </a:cubicBezTo>
                    <a:cubicBezTo>
                      <a:pt x="632" y="726"/>
                      <a:pt x="632" y="725"/>
                      <a:pt x="632" y="723"/>
                    </a:cubicBezTo>
                    <a:cubicBezTo>
                      <a:pt x="632" y="722"/>
                      <a:pt x="632" y="721"/>
                      <a:pt x="631" y="720"/>
                    </a:cubicBezTo>
                    <a:cubicBezTo>
                      <a:pt x="630" y="720"/>
                      <a:pt x="628" y="719"/>
                      <a:pt x="628" y="718"/>
                    </a:cubicBezTo>
                    <a:cubicBezTo>
                      <a:pt x="628" y="717"/>
                      <a:pt x="629" y="715"/>
                      <a:pt x="629" y="714"/>
                    </a:cubicBezTo>
                    <a:cubicBezTo>
                      <a:pt x="629" y="714"/>
                      <a:pt x="627" y="711"/>
                      <a:pt x="625" y="710"/>
                    </a:cubicBezTo>
                    <a:cubicBezTo>
                      <a:pt x="623" y="710"/>
                      <a:pt x="622" y="710"/>
                      <a:pt x="622" y="708"/>
                    </a:cubicBezTo>
                    <a:cubicBezTo>
                      <a:pt x="622" y="708"/>
                      <a:pt x="623" y="707"/>
                      <a:pt x="623" y="707"/>
                    </a:cubicBezTo>
                    <a:cubicBezTo>
                      <a:pt x="624" y="707"/>
                      <a:pt x="624" y="707"/>
                      <a:pt x="625" y="707"/>
                    </a:cubicBezTo>
                    <a:cubicBezTo>
                      <a:pt x="625" y="708"/>
                      <a:pt x="629" y="708"/>
                      <a:pt x="630" y="708"/>
                    </a:cubicBezTo>
                    <a:cubicBezTo>
                      <a:pt x="631" y="708"/>
                      <a:pt x="632" y="710"/>
                      <a:pt x="633" y="710"/>
                    </a:cubicBezTo>
                    <a:cubicBezTo>
                      <a:pt x="635" y="711"/>
                      <a:pt x="635" y="712"/>
                      <a:pt x="636" y="711"/>
                    </a:cubicBezTo>
                    <a:cubicBezTo>
                      <a:pt x="638" y="711"/>
                      <a:pt x="637" y="711"/>
                      <a:pt x="639" y="711"/>
                    </a:cubicBezTo>
                    <a:cubicBezTo>
                      <a:pt x="641" y="711"/>
                      <a:pt x="642" y="712"/>
                      <a:pt x="644" y="711"/>
                    </a:cubicBezTo>
                    <a:cubicBezTo>
                      <a:pt x="646" y="710"/>
                      <a:pt x="648" y="709"/>
                      <a:pt x="649" y="707"/>
                    </a:cubicBezTo>
                    <a:cubicBezTo>
                      <a:pt x="650" y="706"/>
                      <a:pt x="651" y="705"/>
                      <a:pt x="651" y="704"/>
                    </a:cubicBezTo>
                    <a:cubicBezTo>
                      <a:pt x="652" y="703"/>
                      <a:pt x="653" y="702"/>
                      <a:pt x="654" y="702"/>
                    </a:cubicBezTo>
                    <a:cubicBezTo>
                      <a:pt x="655" y="700"/>
                      <a:pt x="656" y="696"/>
                      <a:pt x="657" y="694"/>
                    </a:cubicBezTo>
                    <a:cubicBezTo>
                      <a:pt x="658" y="693"/>
                      <a:pt x="660" y="692"/>
                      <a:pt x="661" y="691"/>
                    </a:cubicBezTo>
                    <a:cubicBezTo>
                      <a:pt x="663" y="690"/>
                      <a:pt x="667" y="686"/>
                      <a:pt x="668" y="684"/>
                    </a:cubicBezTo>
                    <a:cubicBezTo>
                      <a:pt x="669" y="682"/>
                      <a:pt x="670" y="677"/>
                      <a:pt x="672" y="675"/>
                    </a:cubicBezTo>
                    <a:cubicBezTo>
                      <a:pt x="675" y="673"/>
                      <a:pt x="677" y="672"/>
                      <a:pt x="678" y="670"/>
                    </a:cubicBezTo>
                    <a:cubicBezTo>
                      <a:pt x="679" y="668"/>
                      <a:pt x="679" y="666"/>
                      <a:pt x="679" y="664"/>
                    </a:cubicBezTo>
                    <a:cubicBezTo>
                      <a:pt x="679" y="663"/>
                      <a:pt x="678" y="661"/>
                      <a:pt x="678" y="658"/>
                    </a:cubicBezTo>
                    <a:cubicBezTo>
                      <a:pt x="679" y="656"/>
                      <a:pt x="679" y="655"/>
                      <a:pt x="679" y="654"/>
                    </a:cubicBezTo>
                    <a:cubicBezTo>
                      <a:pt x="679" y="653"/>
                      <a:pt x="679" y="653"/>
                      <a:pt x="679" y="652"/>
                    </a:cubicBezTo>
                    <a:cubicBezTo>
                      <a:pt x="680" y="652"/>
                      <a:pt x="681" y="653"/>
                      <a:pt x="682" y="651"/>
                    </a:cubicBezTo>
                    <a:cubicBezTo>
                      <a:pt x="683" y="650"/>
                      <a:pt x="685" y="647"/>
                      <a:pt x="687" y="646"/>
                    </a:cubicBezTo>
                    <a:cubicBezTo>
                      <a:pt x="688" y="646"/>
                      <a:pt x="689" y="645"/>
                      <a:pt x="689" y="645"/>
                    </a:cubicBezTo>
                    <a:cubicBezTo>
                      <a:pt x="690" y="644"/>
                      <a:pt x="693" y="642"/>
                      <a:pt x="695" y="642"/>
                    </a:cubicBezTo>
                    <a:cubicBezTo>
                      <a:pt x="696" y="642"/>
                      <a:pt x="698" y="644"/>
                      <a:pt x="698" y="643"/>
                    </a:cubicBezTo>
                    <a:cubicBezTo>
                      <a:pt x="698" y="642"/>
                      <a:pt x="697" y="642"/>
                      <a:pt x="697" y="641"/>
                    </a:cubicBezTo>
                    <a:cubicBezTo>
                      <a:pt x="698" y="641"/>
                      <a:pt x="699" y="640"/>
                      <a:pt x="701" y="640"/>
                    </a:cubicBezTo>
                    <a:cubicBezTo>
                      <a:pt x="702" y="639"/>
                      <a:pt x="702" y="639"/>
                      <a:pt x="702" y="638"/>
                    </a:cubicBezTo>
                    <a:cubicBezTo>
                      <a:pt x="701" y="638"/>
                      <a:pt x="703" y="637"/>
                      <a:pt x="703" y="637"/>
                    </a:cubicBezTo>
                    <a:cubicBezTo>
                      <a:pt x="703" y="637"/>
                      <a:pt x="704" y="637"/>
                      <a:pt x="704" y="637"/>
                    </a:cubicBezTo>
                    <a:cubicBezTo>
                      <a:pt x="704" y="638"/>
                      <a:pt x="705" y="638"/>
                      <a:pt x="706" y="638"/>
                    </a:cubicBezTo>
                    <a:cubicBezTo>
                      <a:pt x="708" y="638"/>
                      <a:pt x="709" y="636"/>
                      <a:pt x="710" y="636"/>
                    </a:cubicBezTo>
                    <a:cubicBezTo>
                      <a:pt x="711" y="636"/>
                      <a:pt x="710" y="636"/>
                      <a:pt x="710" y="637"/>
                    </a:cubicBezTo>
                    <a:cubicBezTo>
                      <a:pt x="710" y="637"/>
                      <a:pt x="712" y="638"/>
                      <a:pt x="714" y="637"/>
                    </a:cubicBezTo>
                    <a:cubicBezTo>
                      <a:pt x="716" y="637"/>
                      <a:pt x="717" y="637"/>
                      <a:pt x="717" y="636"/>
                    </a:cubicBezTo>
                    <a:cubicBezTo>
                      <a:pt x="717" y="634"/>
                      <a:pt x="720" y="633"/>
                      <a:pt x="720" y="632"/>
                    </a:cubicBezTo>
                    <a:cubicBezTo>
                      <a:pt x="721" y="631"/>
                      <a:pt x="722" y="631"/>
                      <a:pt x="722" y="628"/>
                    </a:cubicBezTo>
                    <a:cubicBezTo>
                      <a:pt x="722" y="626"/>
                      <a:pt x="724" y="625"/>
                      <a:pt x="725" y="624"/>
                    </a:cubicBezTo>
                    <a:cubicBezTo>
                      <a:pt x="726" y="623"/>
                      <a:pt x="727" y="620"/>
                      <a:pt x="728" y="619"/>
                    </a:cubicBezTo>
                    <a:cubicBezTo>
                      <a:pt x="729" y="618"/>
                      <a:pt x="729" y="619"/>
                      <a:pt x="729" y="617"/>
                    </a:cubicBezTo>
                    <a:cubicBezTo>
                      <a:pt x="730" y="616"/>
                      <a:pt x="729" y="614"/>
                      <a:pt x="730" y="612"/>
                    </a:cubicBezTo>
                    <a:cubicBezTo>
                      <a:pt x="730" y="610"/>
                      <a:pt x="731" y="608"/>
                      <a:pt x="731" y="608"/>
                    </a:cubicBezTo>
                    <a:cubicBezTo>
                      <a:pt x="732" y="607"/>
                      <a:pt x="733" y="607"/>
                      <a:pt x="733" y="605"/>
                    </a:cubicBezTo>
                    <a:cubicBezTo>
                      <a:pt x="733" y="602"/>
                      <a:pt x="733" y="599"/>
                      <a:pt x="734" y="597"/>
                    </a:cubicBezTo>
                    <a:cubicBezTo>
                      <a:pt x="735" y="595"/>
                      <a:pt x="734" y="590"/>
                      <a:pt x="734" y="587"/>
                    </a:cubicBezTo>
                    <a:cubicBezTo>
                      <a:pt x="734" y="585"/>
                      <a:pt x="734" y="581"/>
                      <a:pt x="734" y="580"/>
                    </a:cubicBezTo>
                    <a:cubicBezTo>
                      <a:pt x="735" y="579"/>
                      <a:pt x="736" y="579"/>
                      <a:pt x="735" y="578"/>
                    </a:cubicBezTo>
                    <a:cubicBezTo>
                      <a:pt x="734" y="577"/>
                      <a:pt x="733" y="577"/>
                      <a:pt x="734" y="577"/>
                    </a:cubicBezTo>
                    <a:cubicBezTo>
                      <a:pt x="735" y="577"/>
                      <a:pt x="736" y="579"/>
                      <a:pt x="736" y="578"/>
                    </a:cubicBezTo>
                    <a:cubicBezTo>
                      <a:pt x="736" y="577"/>
                      <a:pt x="736" y="576"/>
                      <a:pt x="736" y="577"/>
                    </a:cubicBezTo>
                    <a:cubicBezTo>
                      <a:pt x="736" y="577"/>
                      <a:pt x="737" y="577"/>
                      <a:pt x="737" y="577"/>
                    </a:cubicBezTo>
                    <a:cubicBezTo>
                      <a:pt x="738" y="577"/>
                      <a:pt x="738" y="578"/>
                      <a:pt x="739" y="576"/>
                    </a:cubicBezTo>
                    <a:cubicBezTo>
                      <a:pt x="740" y="575"/>
                      <a:pt x="741" y="573"/>
                      <a:pt x="743" y="570"/>
                    </a:cubicBezTo>
                    <a:cubicBezTo>
                      <a:pt x="744" y="567"/>
                      <a:pt x="745" y="565"/>
                      <a:pt x="748" y="564"/>
                    </a:cubicBezTo>
                    <a:cubicBezTo>
                      <a:pt x="750" y="563"/>
                      <a:pt x="750" y="562"/>
                      <a:pt x="752" y="561"/>
                    </a:cubicBezTo>
                    <a:cubicBezTo>
                      <a:pt x="753" y="559"/>
                      <a:pt x="757" y="554"/>
                      <a:pt x="758" y="551"/>
                    </a:cubicBezTo>
                    <a:cubicBezTo>
                      <a:pt x="758" y="548"/>
                      <a:pt x="759" y="543"/>
                      <a:pt x="756" y="539"/>
                    </a:cubicBezTo>
                    <a:cubicBezTo>
                      <a:pt x="754" y="534"/>
                      <a:pt x="755" y="533"/>
                      <a:pt x="752" y="533"/>
                    </a:cubicBezTo>
                    <a:close/>
                    <a:moveTo>
                      <a:pt x="506" y="236"/>
                    </a:moveTo>
                    <a:cubicBezTo>
                      <a:pt x="508" y="236"/>
                      <a:pt x="511" y="235"/>
                      <a:pt x="513" y="235"/>
                    </a:cubicBezTo>
                    <a:cubicBezTo>
                      <a:pt x="515" y="234"/>
                      <a:pt x="514" y="235"/>
                      <a:pt x="515" y="235"/>
                    </a:cubicBezTo>
                    <a:cubicBezTo>
                      <a:pt x="517" y="235"/>
                      <a:pt x="517" y="233"/>
                      <a:pt x="519" y="233"/>
                    </a:cubicBezTo>
                    <a:cubicBezTo>
                      <a:pt x="519" y="234"/>
                      <a:pt x="520" y="234"/>
                      <a:pt x="520" y="235"/>
                    </a:cubicBezTo>
                    <a:cubicBezTo>
                      <a:pt x="521" y="235"/>
                      <a:pt x="521" y="236"/>
                      <a:pt x="521" y="237"/>
                    </a:cubicBezTo>
                    <a:cubicBezTo>
                      <a:pt x="521" y="238"/>
                      <a:pt x="519" y="240"/>
                      <a:pt x="518" y="240"/>
                    </a:cubicBezTo>
                    <a:cubicBezTo>
                      <a:pt x="517" y="240"/>
                      <a:pt x="513" y="240"/>
                      <a:pt x="511" y="240"/>
                    </a:cubicBezTo>
                    <a:cubicBezTo>
                      <a:pt x="510" y="239"/>
                      <a:pt x="507" y="240"/>
                      <a:pt x="505" y="241"/>
                    </a:cubicBezTo>
                    <a:cubicBezTo>
                      <a:pt x="505" y="241"/>
                      <a:pt x="505" y="241"/>
                      <a:pt x="504" y="241"/>
                    </a:cubicBezTo>
                    <a:cubicBezTo>
                      <a:pt x="503" y="241"/>
                      <a:pt x="502" y="240"/>
                      <a:pt x="502" y="240"/>
                    </a:cubicBezTo>
                    <a:cubicBezTo>
                      <a:pt x="501" y="240"/>
                      <a:pt x="504" y="236"/>
                      <a:pt x="506" y="236"/>
                    </a:cubicBezTo>
                    <a:close/>
                    <a:moveTo>
                      <a:pt x="505" y="243"/>
                    </a:moveTo>
                    <a:cubicBezTo>
                      <a:pt x="505" y="243"/>
                      <a:pt x="506" y="243"/>
                      <a:pt x="505" y="244"/>
                    </a:cubicBezTo>
                    <a:cubicBezTo>
                      <a:pt x="504" y="246"/>
                      <a:pt x="498" y="248"/>
                      <a:pt x="494" y="251"/>
                    </a:cubicBezTo>
                    <a:cubicBezTo>
                      <a:pt x="491" y="252"/>
                      <a:pt x="486" y="253"/>
                      <a:pt x="484" y="252"/>
                    </a:cubicBezTo>
                    <a:cubicBezTo>
                      <a:pt x="481" y="251"/>
                      <a:pt x="480" y="250"/>
                      <a:pt x="480" y="249"/>
                    </a:cubicBezTo>
                    <a:cubicBezTo>
                      <a:pt x="480" y="248"/>
                      <a:pt x="484" y="246"/>
                      <a:pt x="483" y="246"/>
                    </a:cubicBezTo>
                    <a:cubicBezTo>
                      <a:pt x="483" y="247"/>
                      <a:pt x="483" y="247"/>
                      <a:pt x="483" y="248"/>
                    </a:cubicBezTo>
                    <a:cubicBezTo>
                      <a:pt x="483" y="248"/>
                      <a:pt x="483" y="249"/>
                      <a:pt x="484" y="249"/>
                    </a:cubicBezTo>
                    <a:cubicBezTo>
                      <a:pt x="486" y="250"/>
                      <a:pt x="491" y="245"/>
                      <a:pt x="492" y="244"/>
                    </a:cubicBezTo>
                    <a:cubicBezTo>
                      <a:pt x="493" y="244"/>
                      <a:pt x="494" y="245"/>
                      <a:pt x="496" y="245"/>
                    </a:cubicBezTo>
                    <a:cubicBezTo>
                      <a:pt x="498" y="246"/>
                      <a:pt x="499" y="244"/>
                      <a:pt x="500" y="244"/>
                    </a:cubicBezTo>
                    <a:cubicBezTo>
                      <a:pt x="501" y="243"/>
                      <a:pt x="503" y="243"/>
                      <a:pt x="505" y="243"/>
                    </a:cubicBezTo>
                    <a:close/>
                    <a:moveTo>
                      <a:pt x="440" y="209"/>
                    </a:moveTo>
                    <a:cubicBezTo>
                      <a:pt x="441" y="208"/>
                      <a:pt x="443" y="207"/>
                      <a:pt x="445" y="207"/>
                    </a:cubicBezTo>
                    <a:cubicBezTo>
                      <a:pt x="446" y="206"/>
                      <a:pt x="447" y="205"/>
                      <a:pt x="448" y="205"/>
                    </a:cubicBezTo>
                    <a:cubicBezTo>
                      <a:pt x="449" y="203"/>
                      <a:pt x="450" y="203"/>
                      <a:pt x="451" y="202"/>
                    </a:cubicBezTo>
                    <a:cubicBezTo>
                      <a:pt x="452" y="201"/>
                      <a:pt x="454" y="199"/>
                      <a:pt x="455" y="200"/>
                    </a:cubicBezTo>
                    <a:cubicBezTo>
                      <a:pt x="455" y="200"/>
                      <a:pt x="455" y="201"/>
                      <a:pt x="457" y="201"/>
                    </a:cubicBezTo>
                    <a:cubicBezTo>
                      <a:pt x="460" y="201"/>
                      <a:pt x="463" y="200"/>
                      <a:pt x="464" y="202"/>
                    </a:cubicBezTo>
                    <a:cubicBezTo>
                      <a:pt x="464" y="203"/>
                      <a:pt x="465" y="206"/>
                      <a:pt x="467" y="206"/>
                    </a:cubicBezTo>
                    <a:cubicBezTo>
                      <a:pt x="468" y="206"/>
                      <a:pt x="471" y="207"/>
                      <a:pt x="472" y="208"/>
                    </a:cubicBezTo>
                    <a:cubicBezTo>
                      <a:pt x="472" y="210"/>
                      <a:pt x="473" y="213"/>
                      <a:pt x="473" y="214"/>
                    </a:cubicBezTo>
                    <a:cubicBezTo>
                      <a:pt x="473" y="216"/>
                      <a:pt x="474" y="219"/>
                      <a:pt x="478" y="219"/>
                    </a:cubicBezTo>
                    <a:cubicBezTo>
                      <a:pt x="481" y="220"/>
                      <a:pt x="491" y="220"/>
                      <a:pt x="493" y="221"/>
                    </a:cubicBezTo>
                    <a:cubicBezTo>
                      <a:pt x="495" y="222"/>
                      <a:pt x="496" y="223"/>
                      <a:pt x="497" y="225"/>
                    </a:cubicBezTo>
                    <a:cubicBezTo>
                      <a:pt x="499" y="227"/>
                      <a:pt x="501" y="229"/>
                      <a:pt x="500" y="229"/>
                    </a:cubicBezTo>
                    <a:cubicBezTo>
                      <a:pt x="500" y="230"/>
                      <a:pt x="499" y="232"/>
                      <a:pt x="497" y="231"/>
                    </a:cubicBezTo>
                    <a:cubicBezTo>
                      <a:pt x="496" y="230"/>
                      <a:pt x="489" y="226"/>
                      <a:pt x="490" y="227"/>
                    </a:cubicBezTo>
                    <a:cubicBezTo>
                      <a:pt x="491" y="228"/>
                      <a:pt x="493" y="230"/>
                      <a:pt x="492" y="231"/>
                    </a:cubicBezTo>
                    <a:cubicBezTo>
                      <a:pt x="491" y="232"/>
                      <a:pt x="490" y="233"/>
                      <a:pt x="490" y="235"/>
                    </a:cubicBezTo>
                    <a:cubicBezTo>
                      <a:pt x="490" y="237"/>
                      <a:pt x="490" y="240"/>
                      <a:pt x="489" y="240"/>
                    </a:cubicBezTo>
                    <a:cubicBezTo>
                      <a:pt x="489" y="241"/>
                      <a:pt x="486" y="242"/>
                      <a:pt x="486" y="243"/>
                    </a:cubicBezTo>
                    <a:cubicBezTo>
                      <a:pt x="486" y="243"/>
                      <a:pt x="485" y="242"/>
                      <a:pt x="485" y="242"/>
                    </a:cubicBezTo>
                    <a:cubicBezTo>
                      <a:pt x="485" y="241"/>
                      <a:pt x="485" y="239"/>
                      <a:pt x="485" y="238"/>
                    </a:cubicBezTo>
                    <a:cubicBezTo>
                      <a:pt x="485" y="237"/>
                      <a:pt x="484" y="235"/>
                      <a:pt x="483" y="235"/>
                    </a:cubicBezTo>
                    <a:cubicBezTo>
                      <a:pt x="482" y="236"/>
                      <a:pt x="479" y="238"/>
                      <a:pt x="478" y="238"/>
                    </a:cubicBezTo>
                    <a:cubicBezTo>
                      <a:pt x="477" y="237"/>
                      <a:pt x="476" y="237"/>
                      <a:pt x="478" y="236"/>
                    </a:cubicBezTo>
                    <a:cubicBezTo>
                      <a:pt x="479" y="235"/>
                      <a:pt x="481" y="232"/>
                      <a:pt x="481" y="230"/>
                    </a:cubicBezTo>
                    <a:cubicBezTo>
                      <a:pt x="481" y="229"/>
                      <a:pt x="481" y="227"/>
                      <a:pt x="479" y="226"/>
                    </a:cubicBezTo>
                    <a:cubicBezTo>
                      <a:pt x="478" y="225"/>
                      <a:pt x="473" y="223"/>
                      <a:pt x="472" y="224"/>
                    </a:cubicBezTo>
                    <a:cubicBezTo>
                      <a:pt x="471" y="224"/>
                      <a:pt x="471" y="225"/>
                      <a:pt x="470" y="226"/>
                    </a:cubicBezTo>
                    <a:cubicBezTo>
                      <a:pt x="469" y="226"/>
                      <a:pt x="470" y="229"/>
                      <a:pt x="469" y="228"/>
                    </a:cubicBezTo>
                    <a:cubicBezTo>
                      <a:pt x="468" y="228"/>
                      <a:pt x="467" y="228"/>
                      <a:pt x="467" y="228"/>
                    </a:cubicBezTo>
                    <a:cubicBezTo>
                      <a:pt x="466" y="228"/>
                      <a:pt x="464" y="232"/>
                      <a:pt x="464" y="233"/>
                    </a:cubicBezTo>
                    <a:cubicBezTo>
                      <a:pt x="464" y="234"/>
                      <a:pt x="463" y="237"/>
                      <a:pt x="463" y="239"/>
                    </a:cubicBezTo>
                    <a:cubicBezTo>
                      <a:pt x="463" y="240"/>
                      <a:pt x="465" y="246"/>
                      <a:pt x="464" y="247"/>
                    </a:cubicBezTo>
                    <a:cubicBezTo>
                      <a:pt x="463" y="248"/>
                      <a:pt x="461" y="250"/>
                      <a:pt x="460" y="250"/>
                    </a:cubicBezTo>
                    <a:cubicBezTo>
                      <a:pt x="459" y="250"/>
                      <a:pt x="457" y="252"/>
                      <a:pt x="457" y="250"/>
                    </a:cubicBezTo>
                    <a:cubicBezTo>
                      <a:pt x="457" y="249"/>
                      <a:pt x="455" y="246"/>
                      <a:pt x="455" y="244"/>
                    </a:cubicBezTo>
                    <a:cubicBezTo>
                      <a:pt x="455" y="242"/>
                      <a:pt x="456" y="236"/>
                      <a:pt x="457" y="234"/>
                    </a:cubicBezTo>
                    <a:cubicBezTo>
                      <a:pt x="457" y="232"/>
                      <a:pt x="458" y="229"/>
                      <a:pt x="457" y="230"/>
                    </a:cubicBezTo>
                    <a:cubicBezTo>
                      <a:pt x="456" y="231"/>
                      <a:pt x="454" y="233"/>
                      <a:pt x="455" y="231"/>
                    </a:cubicBezTo>
                    <a:cubicBezTo>
                      <a:pt x="456" y="229"/>
                      <a:pt x="458" y="225"/>
                      <a:pt x="459" y="224"/>
                    </a:cubicBezTo>
                    <a:cubicBezTo>
                      <a:pt x="460" y="223"/>
                      <a:pt x="460" y="223"/>
                      <a:pt x="463" y="223"/>
                    </a:cubicBezTo>
                    <a:cubicBezTo>
                      <a:pt x="465" y="222"/>
                      <a:pt x="467" y="221"/>
                      <a:pt x="470" y="221"/>
                    </a:cubicBezTo>
                    <a:cubicBezTo>
                      <a:pt x="473" y="221"/>
                      <a:pt x="478" y="222"/>
                      <a:pt x="477" y="221"/>
                    </a:cubicBezTo>
                    <a:cubicBezTo>
                      <a:pt x="476" y="219"/>
                      <a:pt x="476" y="219"/>
                      <a:pt x="475" y="218"/>
                    </a:cubicBezTo>
                    <a:cubicBezTo>
                      <a:pt x="474" y="218"/>
                      <a:pt x="472" y="219"/>
                      <a:pt x="472" y="218"/>
                    </a:cubicBezTo>
                    <a:cubicBezTo>
                      <a:pt x="472" y="217"/>
                      <a:pt x="472" y="216"/>
                      <a:pt x="471" y="216"/>
                    </a:cubicBezTo>
                    <a:cubicBezTo>
                      <a:pt x="470" y="216"/>
                      <a:pt x="462" y="218"/>
                      <a:pt x="461" y="218"/>
                    </a:cubicBezTo>
                    <a:cubicBezTo>
                      <a:pt x="460" y="218"/>
                      <a:pt x="456" y="215"/>
                      <a:pt x="455" y="215"/>
                    </a:cubicBezTo>
                    <a:cubicBezTo>
                      <a:pt x="454" y="214"/>
                      <a:pt x="452" y="214"/>
                      <a:pt x="452" y="214"/>
                    </a:cubicBezTo>
                    <a:cubicBezTo>
                      <a:pt x="453" y="213"/>
                      <a:pt x="456" y="210"/>
                      <a:pt x="455" y="210"/>
                    </a:cubicBezTo>
                    <a:cubicBezTo>
                      <a:pt x="454" y="210"/>
                      <a:pt x="451" y="212"/>
                      <a:pt x="449" y="213"/>
                    </a:cubicBezTo>
                    <a:cubicBezTo>
                      <a:pt x="448" y="214"/>
                      <a:pt x="446" y="214"/>
                      <a:pt x="445" y="215"/>
                    </a:cubicBezTo>
                    <a:cubicBezTo>
                      <a:pt x="444" y="215"/>
                      <a:pt x="443" y="217"/>
                      <a:pt x="441" y="217"/>
                    </a:cubicBezTo>
                    <a:cubicBezTo>
                      <a:pt x="439" y="216"/>
                      <a:pt x="439" y="214"/>
                      <a:pt x="438" y="214"/>
                    </a:cubicBezTo>
                    <a:cubicBezTo>
                      <a:pt x="437" y="215"/>
                      <a:pt x="433" y="216"/>
                      <a:pt x="432" y="215"/>
                    </a:cubicBezTo>
                    <a:cubicBezTo>
                      <a:pt x="432" y="214"/>
                      <a:pt x="437" y="210"/>
                      <a:pt x="440" y="209"/>
                    </a:cubicBezTo>
                    <a:close/>
                    <a:moveTo>
                      <a:pt x="281" y="61"/>
                    </a:moveTo>
                    <a:cubicBezTo>
                      <a:pt x="278" y="62"/>
                      <a:pt x="279" y="61"/>
                      <a:pt x="277" y="61"/>
                    </a:cubicBezTo>
                    <a:cubicBezTo>
                      <a:pt x="275" y="61"/>
                      <a:pt x="275" y="61"/>
                      <a:pt x="274" y="63"/>
                    </a:cubicBezTo>
                    <a:cubicBezTo>
                      <a:pt x="273" y="64"/>
                      <a:pt x="275" y="64"/>
                      <a:pt x="276" y="65"/>
                    </a:cubicBezTo>
                    <a:cubicBezTo>
                      <a:pt x="277" y="66"/>
                      <a:pt x="276" y="65"/>
                      <a:pt x="274" y="65"/>
                    </a:cubicBezTo>
                    <a:cubicBezTo>
                      <a:pt x="272" y="65"/>
                      <a:pt x="270" y="67"/>
                      <a:pt x="268" y="68"/>
                    </a:cubicBezTo>
                    <a:cubicBezTo>
                      <a:pt x="267" y="69"/>
                      <a:pt x="266" y="68"/>
                      <a:pt x="267" y="67"/>
                    </a:cubicBezTo>
                    <a:cubicBezTo>
                      <a:pt x="268" y="67"/>
                      <a:pt x="271" y="64"/>
                      <a:pt x="270" y="63"/>
                    </a:cubicBezTo>
                    <a:cubicBezTo>
                      <a:pt x="270" y="62"/>
                      <a:pt x="267" y="64"/>
                      <a:pt x="265" y="64"/>
                    </a:cubicBezTo>
                    <a:cubicBezTo>
                      <a:pt x="263" y="65"/>
                      <a:pt x="264" y="66"/>
                      <a:pt x="263" y="67"/>
                    </a:cubicBezTo>
                    <a:cubicBezTo>
                      <a:pt x="262" y="69"/>
                      <a:pt x="258" y="68"/>
                      <a:pt x="255" y="67"/>
                    </a:cubicBezTo>
                    <a:cubicBezTo>
                      <a:pt x="253" y="66"/>
                      <a:pt x="254" y="66"/>
                      <a:pt x="256" y="66"/>
                    </a:cubicBezTo>
                    <a:cubicBezTo>
                      <a:pt x="258" y="66"/>
                      <a:pt x="258" y="65"/>
                      <a:pt x="258" y="64"/>
                    </a:cubicBezTo>
                    <a:cubicBezTo>
                      <a:pt x="258" y="63"/>
                      <a:pt x="259" y="62"/>
                      <a:pt x="260" y="62"/>
                    </a:cubicBezTo>
                    <a:cubicBezTo>
                      <a:pt x="261" y="61"/>
                      <a:pt x="259" y="60"/>
                      <a:pt x="259" y="59"/>
                    </a:cubicBezTo>
                    <a:cubicBezTo>
                      <a:pt x="259" y="58"/>
                      <a:pt x="263" y="59"/>
                      <a:pt x="264" y="59"/>
                    </a:cubicBezTo>
                    <a:cubicBezTo>
                      <a:pt x="266" y="59"/>
                      <a:pt x="264" y="58"/>
                      <a:pt x="261" y="57"/>
                    </a:cubicBezTo>
                    <a:cubicBezTo>
                      <a:pt x="259" y="56"/>
                      <a:pt x="258" y="57"/>
                      <a:pt x="256" y="58"/>
                    </a:cubicBezTo>
                    <a:cubicBezTo>
                      <a:pt x="254" y="58"/>
                      <a:pt x="250" y="58"/>
                      <a:pt x="248" y="58"/>
                    </a:cubicBezTo>
                    <a:cubicBezTo>
                      <a:pt x="246" y="58"/>
                      <a:pt x="247" y="58"/>
                      <a:pt x="245" y="59"/>
                    </a:cubicBezTo>
                    <a:cubicBezTo>
                      <a:pt x="244" y="60"/>
                      <a:pt x="245" y="58"/>
                      <a:pt x="245" y="57"/>
                    </a:cubicBezTo>
                    <a:cubicBezTo>
                      <a:pt x="246" y="56"/>
                      <a:pt x="247" y="56"/>
                      <a:pt x="249" y="56"/>
                    </a:cubicBezTo>
                    <a:cubicBezTo>
                      <a:pt x="252" y="56"/>
                      <a:pt x="252" y="55"/>
                      <a:pt x="255" y="54"/>
                    </a:cubicBezTo>
                    <a:cubicBezTo>
                      <a:pt x="257" y="54"/>
                      <a:pt x="259" y="53"/>
                      <a:pt x="260" y="53"/>
                    </a:cubicBezTo>
                    <a:cubicBezTo>
                      <a:pt x="262" y="53"/>
                      <a:pt x="268" y="51"/>
                      <a:pt x="271" y="50"/>
                    </a:cubicBezTo>
                    <a:cubicBezTo>
                      <a:pt x="273" y="49"/>
                      <a:pt x="276" y="50"/>
                      <a:pt x="277" y="51"/>
                    </a:cubicBezTo>
                    <a:cubicBezTo>
                      <a:pt x="278" y="52"/>
                      <a:pt x="275" y="52"/>
                      <a:pt x="274" y="53"/>
                    </a:cubicBezTo>
                    <a:cubicBezTo>
                      <a:pt x="272" y="54"/>
                      <a:pt x="272" y="54"/>
                      <a:pt x="272" y="55"/>
                    </a:cubicBezTo>
                    <a:cubicBezTo>
                      <a:pt x="272" y="56"/>
                      <a:pt x="281" y="56"/>
                      <a:pt x="282" y="55"/>
                    </a:cubicBezTo>
                    <a:cubicBezTo>
                      <a:pt x="283" y="55"/>
                      <a:pt x="285" y="52"/>
                      <a:pt x="287" y="53"/>
                    </a:cubicBezTo>
                    <a:cubicBezTo>
                      <a:pt x="287" y="54"/>
                      <a:pt x="283" y="61"/>
                      <a:pt x="281" y="61"/>
                    </a:cubicBezTo>
                    <a:close/>
                    <a:moveTo>
                      <a:pt x="333" y="88"/>
                    </a:moveTo>
                    <a:cubicBezTo>
                      <a:pt x="332" y="88"/>
                      <a:pt x="329" y="88"/>
                      <a:pt x="328" y="89"/>
                    </a:cubicBezTo>
                    <a:cubicBezTo>
                      <a:pt x="327" y="89"/>
                      <a:pt x="331" y="89"/>
                      <a:pt x="331" y="90"/>
                    </a:cubicBezTo>
                    <a:cubicBezTo>
                      <a:pt x="331" y="90"/>
                      <a:pt x="328" y="92"/>
                      <a:pt x="325" y="92"/>
                    </a:cubicBezTo>
                    <a:cubicBezTo>
                      <a:pt x="323" y="92"/>
                      <a:pt x="322" y="93"/>
                      <a:pt x="321" y="94"/>
                    </a:cubicBezTo>
                    <a:cubicBezTo>
                      <a:pt x="320" y="94"/>
                      <a:pt x="319" y="96"/>
                      <a:pt x="318" y="96"/>
                    </a:cubicBezTo>
                    <a:cubicBezTo>
                      <a:pt x="317" y="96"/>
                      <a:pt x="316" y="96"/>
                      <a:pt x="315" y="96"/>
                    </a:cubicBezTo>
                    <a:cubicBezTo>
                      <a:pt x="315" y="96"/>
                      <a:pt x="315" y="97"/>
                      <a:pt x="315" y="97"/>
                    </a:cubicBezTo>
                    <a:cubicBezTo>
                      <a:pt x="316" y="97"/>
                      <a:pt x="318" y="98"/>
                      <a:pt x="317" y="99"/>
                    </a:cubicBezTo>
                    <a:cubicBezTo>
                      <a:pt x="315" y="100"/>
                      <a:pt x="313" y="100"/>
                      <a:pt x="311" y="101"/>
                    </a:cubicBezTo>
                    <a:cubicBezTo>
                      <a:pt x="308" y="101"/>
                      <a:pt x="310" y="101"/>
                      <a:pt x="309" y="103"/>
                    </a:cubicBezTo>
                    <a:cubicBezTo>
                      <a:pt x="309" y="104"/>
                      <a:pt x="306" y="105"/>
                      <a:pt x="303" y="106"/>
                    </a:cubicBezTo>
                    <a:cubicBezTo>
                      <a:pt x="300" y="106"/>
                      <a:pt x="295" y="106"/>
                      <a:pt x="293" y="104"/>
                    </a:cubicBezTo>
                    <a:cubicBezTo>
                      <a:pt x="291" y="103"/>
                      <a:pt x="290" y="102"/>
                      <a:pt x="291" y="102"/>
                    </a:cubicBezTo>
                    <a:cubicBezTo>
                      <a:pt x="293" y="102"/>
                      <a:pt x="293" y="101"/>
                      <a:pt x="295" y="102"/>
                    </a:cubicBezTo>
                    <a:cubicBezTo>
                      <a:pt x="298" y="103"/>
                      <a:pt x="297" y="100"/>
                      <a:pt x="298" y="98"/>
                    </a:cubicBezTo>
                    <a:cubicBezTo>
                      <a:pt x="299" y="97"/>
                      <a:pt x="301" y="97"/>
                      <a:pt x="303" y="97"/>
                    </a:cubicBezTo>
                    <a:cubicBezTo>
                      <a:pt x="304" y="96"/>
                      <a:pt x="302" y="95"/>
                      <a:pt x="301" y="94"/>
                    </a:cubicBezTo>
                    <a:cubicBezTo>
                      <a:pt x="299" y="93"/>
                      <a:pt x="299" y="93"/>
                      <a:pt x="299" y="92"/>
                    </a:cubicBezTo>
                    <a:cubicBezTo>
                      <a:pt x="299" y="91"/>
                      <a:pt x="299" y="91"/>
                      <a:pt x="298" y="91"/>
                    </a:cubicBezTo>
                    <a:cubicBezTo>
                      <a:pt x="297" y="91"/>
                      <a:pt x="296" y="89"/>
                      <a:pt x="298" y="89"/>
                    </a:cubicBezTo>
                    <a:cubicBezTo>
                      <a:pt x="300" y="90"/>
                      <a:pt x="304" y="91"/>
                      <a:pt x="306" y="92"/>
                    </a:cubicBezTo>
                    <a:cubicBezTo>
                      <a:pt x="307" y="92"/>
                      <a:pt x="308" y="94"/>
                      <a:pt x="309" y="94"/>
                    </a:cubicBezTo>
                    <a:cubicBezTo>
                      <a:pt x="311" y="95"/>
                      <a:pt x="316" y="94"/>
                      <a:pt x="317" y="94"/>
                    </a:cubicBezTo>
                    <a:cubicBezTo>
                      <a:pt x="319" y="93"/>
                      <a:pt x="320" y="92"/>
                      <a:pt x="321" y="90"/>
                    </a:cubicBezTo>
                    <a:cubicBezTo>
                      <a:pt x="322" y="89"/>
                      <a:pt x="325" y="87"/>
                      <a:pt x="328" y="87"/>
                    </a:cubicBezTo>
                    <a:cubicBezTo>
                      <a:pt x="330" y="86"/>
                      <a:pt x="335" y="88"/>
                      <a:pt x="336" y="88"/>
                    </a:cubicBezTo>
                    <a:cubicBezTo>
                      <a:pt x="337" y="88"/>
                      <a:pt x="334" y="88"/>
                      <a:pt x="333" y="88"/>
                    </a:cubicBezTo>
                    <a:close/>
                    <a:moveTo>
                      <a:pt x="394" y="171"/>
                    </a:moveTo>
                    <a:cubicBezTo>
                      <a:pt x="392" y="169"/>
                      <a:pt x="394" y="170"/>
                      <a:pt x="395" y="169"/>
                    </a:cubicBezTo>
                    <a:cubicBezTo>
                      <a:pt x="396" y="168"/>
                      <a:pt x="394" y="168"/>
                      <a:pt x="393" y="168"/>
                    </a:cubicBezTo>
                    <a:cubicBezTo>
                      <a:pt x="391" y="168"/>
                      <a:pt x="392" y="166"/>
                      <a:pt x="392" y="165"/>
                    </a:cubicBezTo>
                    <a:cubicBezTo>
                      <a:pt x="393" y="164"/>
                      <a:pt x="393" y="163"/>
                      <a:pt x="393" y="162"/>
                    </a:cubicBezTo>
                    <a:cubicBezTo>
                      <a:pt x="394" y="161"/>
                      <a:pt x="395" y="163"/>
                      <a:pt x="398" y="164"/>
                    </a:cubicBezTo>
                    <a:cubicBezTo>
                      <a:pt x="400" y="165"/>
                      <a:pt x="400" y="166"/>
                      <a:pt x="400" y="167"/>
                    </a:cubicBezTo>
                    <a:cubicBezTo>
                      <a:pt x="401" y="168"/>
                      <a:pt x="401" y="170"/>
                      <a:pt x="402" y="171"/>
                    </a:cubicBezTo>
                    <a:cubicBezTo>
                      <a:pt x="403" y="172"/>
                      <a:pt x="404" y="173"/>
                      <a:pt x="404" y="176"/>
                    </a:cubicBezTo>
                    <a:cubicBezTo>
                      <a:pt x="403" y="178"/>
                      <a:pt x="405" y="177"/>
                      <a:pt x="405" y="178"/>
                    </a:cubicBezTo>
                    <a:cubicBezTo>
                      <a:pt x="406" y="181"/>
                      <a:pt x="406" y="180"/>
                      <a:pt x="407" y="182"/>
                    </a:cubicBezTo>
                    <a:cubicBezTo>
                      <a:pt x="408" y="184"/>
                      <a:pt x="407" y="186"/>
                      <a:pt x="406" y="188"/>
                    </a:cubicBezTo>
                    <a:cubicBezTo>
                      <a:pt x="405" y="189"/>
                      <a:pt x="405" y="187"/>
                      <a:pt x="404" y="185"/>
                    </a:cubicBezTo>
                    <a:cubicBezTo>
                      <a:pt x="403" y="183"/>
                      <a:pt x="405" y="181"/>
                      <a:pt x="405" y="180"/>
                    </a:cubicBezTo>
                    <a:cubicBezTo>
                      <a:pt x="405" y="179"/>
                      <a:pt x="405" y="178"/>
                      <a:pt x="404" y="179"/>
                    </a:cubicBezTo>
                    <a:cubicBezTo>
                      <a:pt x="403" y="180"/>
                      <a:pt x="402" y="181"/>
                      <a:pt x="402" y="179"/>
                    </a:cubicBezTo>
                    <a:cubicBezTo>
                      <a:pt x="402" y="177"/>
                      <a:pt x="402" y="177"/>
                      <a:pt x="401" y="176"/>
                    </a:cubicBezTo>
                    <a:cubicBezTo>
                      <a:pt x="399" y="174"/>
                      <a:pt x="400" y="177"/>
                      <a:pt x="399" y="177"/>
                    </a:cubicBezTo>
                    <a:cubicBezTo>
                      <a:pt x="399" y="178"/>
                      <a:pt x="395" y="173"/>
                      <a:pt x="394" y="171"/>
                    </a:cubicBezTo>
                    <a:close/>
                    <a:moveTo>
                      <a:pt x="626" y="682"/>
                    </a:moveTo>
                    <a:cubicBezTo>
                      <a:pt x="626" y="683"/>
                      <a:pt x="625" y="683"/>
                      <a:pt x="625" y="683"/>
                    </a:cubicBezTo>
                    <a:cubicBezTo>
                      <a:pt x="625" y="683"/>
                      <a:pt x="626" y="683"/>
                      <a:pt x="626" y="682"/>
                    </a:cubicBezTo>
                    <a:close/>
                    <a:moveTo>
                      <a:pt x="625" y="685"/>
                    </a:moveTo>
                    <a:cubicBezTo>
                      <a:pt x="625" y="685"/>
                      <a:pt x="625" y="685"/>
                      <a:pt x="625" y="685"/>
                    </a:cubicBezTo>
                    <a:cubicBezTo>
                      <a:pt x="625" y="685"/>
                      <a:pt x="625" y="685"/>
                      <a:pt x="625" y="685"/>
                    </a:cubicBezTo>
                    <a:close/>
                    <a:moveTo>
                      <a:pt x="645" y="491"/>
                    </a:moveTo>
                    <a:cubicBezTo>
                      <a:pt x="645" y="490"/>
                      <a:pt x="644" y="490"/>
                      <a:pt x="644" y="490"/>
                    </a:cubicBezTo>
                    <a:cubicBezTo>
                      <a:pt x="644" y="490"/>
                      <a:pt x="645" y="490"/>
                      <a:pt x="645" y="4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54"/>
              <p:cNvSpPr>
                <a:spLocks/>
              </p:cNvSpPr>
              <p:nvPr/>
            </p:nvSpPr>
            <p:spPr bwMode="auto">
              <a:xfrm>
                <a:off x="5003" y="1701"/>
                <a:ext cx="49" cy="21"/>
              </a:xfrm>
              <a:custGeom>
                <a:avLst/>
                <a:gdLst>
                  <a:gd name="T0" fmla="*/ 32 w 36"/>
                  <a:gd name="T1" fmla="*/ 11 h 15"/>
                  <a:gd name="T2" fmla="*/ 34 w 36"/>
                  <a:gd name="T3" fmla="*/ 10 h 15"/>
                  <a:gd name="T4" fmla="*/ 31 w 36"/>
                  <a:gd name="T5" fmla="*/ 7 h 15"/>
                  <a:gd name="T6" fmla="*/ 25 w 36"/>
                  <a:gd name="T7" fmla="*/ 3 h 15"/>
                  <a:gd name="T8" fmla="*/ 18 w 36"/>
                  <a:gd name="T9" fmla="*/ 1 h 15"/>
                  <a:gd name="T10" fmla="*/ 16 w 36"/>
                  <a:gd name="T11" fmla="*/ 1 h 15"/>
                  <a:gd name="T12" fmla="*/ 16 w 36"/>
                  <a:gd name="T13" fmla="*/ 3 h 15"/>
                  <a:gd name="T14" fmla="*/ 15 w 36"/>
                  <a:gd name="T15" fmla="*/ 3 h 15"/>
                  <a:gd name="T16" fmla="*/ 11 w 36"/>
                  <a:gd name="T17" fmla="*/ 1 h 15"/>
                  <a:gd name="T18" fmla="*/ 7 w 36"/>
                  <a:gd name="T19" fmla="*/ 2 h 15"/>
                  <a:gd name="T20" fmla="*/ 8 w 36"/>
                  <a:gd name="T21" fmla="*/ 3 h 15"/>
                  <a:gd name="T22" fmla="*/ 10 w 36"/>
                  <a:gd name="T23" fmla="*/ 6 h 15"/>
                  <a:gd name="T24" fmla="*/ 12 w 36"/>
                  <a:gd name="T25" fmla="*/ 9 h 15"/>
                  <a:gd name="T26" fmla="*/ 10 w 36"/>
                  <a:gd name="T27" fmla="*/ 10 h 15"/>
                  <a:gd name="T28" fmla="*/ 7 w 36"/>
                  <a:gd name="T29" fmla="*/ 10 h 15"/>
                  <a:gd name="T30" fmla="*/ 6 w 36"/>
                  <a:gd name="T31" fmla="*/ 9 h 15"/>
                  <a:gd name="T32" fmla="*/ 2 w 36"/>
                  <a:gd name="T33" fmla="*/ 9 h 15"/>
                  <a:gd name="T34" fmla="*/ 1 w 36"/>
                  <a:gd name="T35" fmla="*/ 11 h 15"/>
                  <a:gd name="T36" fmla="*/ 4 w 36"/>
                  <a:gd name="T37" fmla="*/ 12 h 15"/>
                  <a:gd name="T38" fmla="*/ 15 w 36"/>
                  <a:gd name="T39" fmla="*/ 12 h 15"/>
                  <a:gd name="T40" fmla="*/ 16 w 36"/>
                  <a:gd name="T41" fmla="*/ 12 h 15"/>
                  <a:gd name="T42" fmla="*/ 17 w 36"/>
                  <a:gd name="T43" fmla="*/ 14 h 15"/>
                  <a:gd name="T44" fmla="*/ 19 w 36"/>
                  <a:gd name="T45" fmla="*/ 12 h 15"/>
                  <a:gd name="T46" fmla="*/ 24 w 36"/>
                  <a:gd name="T47" fmla="*/ 10 h 15"/>
                  <a:gd name="T48" fmla="*/ 28 w 36"/>
                  <a:gd name="T49" fmla="*/ 11 h 15"/>
                  <a:gd name="T50" fmla="*/ 32 w 36"/>
                  <a:gd name="T5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5">
                    <a:moveTo>
                      <a:pt x="32" y="11"/>
                    </a:moveTo>
                    <a:cubicBezTo>
                      <a:pt x="33" y="12"/>
                      <a:pt x="33" y="11"/>
                      <a:pt x="34" y="10"/>
                    </a:cubicBezTo>
                    <a:cubicBezTo>
                      <a:pt x="36" y="9"/>
                      <a:pt x="33" y="8"/>
                      <a:pt x="31" y="7"/>
                    </a:cubicBezTo>
                    <a:cubicBezTo>
                      <a:pt x="29" y="7"/>
                      <a:pt x="27" y="5"/>
                      <a:pt x="25" y="3"/>
                    </a:cubicBezTo>
                    <a:cubicBezTo>
                      <a:pt x="23" y="2"/>
                      <a:pt x="20" y="1"/>
                      <a:pt x="18" y="1"/>
                    </a:cubicBezTo>
                    <a:cubicBezTo>
                      <a:pt x="16" y="1"/>
                      <a:pt x="15" y="1"/>
                      <a:pt x="16" y="1"/>
                    </a:cubicBezTo>
                    <a:cubicBezTo>
                      <a:pt x="16" y="2"/>
                      <a:pt x="17" y="2"/>
                      <a:pt x="16" y="3"/>
                    </a:cubicBezTo>
                    <a:cubicBezTo>
                      <a:pt x="16" y="3"/>
                      <a:pt x="16" y="3"/>
                      <a:pt x="15" y="3"/>
                    </a:cubicBezTo>
                    <a:cubicBezTo>
                      <a:pt x="14" y="2"/>
                      <a:pt x="12" y="2"/>
                      <a:pt x="11" y="1"/>
                    </a:cubicBezTo>
                    <a:cubicBezTo>
                      <a:pt x="9" y="0"/>
                      <a:pt x="7" y="1"/>
                      <a:pt x="7" y="2"/>
                    </a:cubicBezTo>
                    <a:cubicBezTo>
                      <a:pt x="6" y="2"/>
                      <a:pt x="7" y="3"/>
                      <a:pt x="8" y="3"/>
                    </a:cubicBezTo>
                    <a:cubicBezTo>
                      <a:pt x="9" y="4"/>
                      <a:pt x="9" y="5"/>
                      <a:pt x="10" y="6"/>
                    </a:cubicBezTo>
                    <a:cubicBezTo>
                      <a:pt x="10" y="7"/>
                      <a:pt x="12" y="8"/>
                      <a:pt x="12" y="9"/>
                    </a:cubicBezTo>
                    <a:cubicBezTo>
                      <a:pt x="12" y="9"/>
                      <a:pt x="11" y="10"/>
                      <a:pt x="10" y="10"/>
                    </a:cubicBezTo>
                    <a:cubicBezTo>
                      <a:pt x="9" y="11"/>
                      <a:pt x="6" y="10"/>
                      <a:pt x="7" y="10"/>
                    </a:cubicBezTo>
                    <a:cubicBezTo>
                      <a:pt x="8" y="10"/>
                      <a:pt x="7" y="9"/>
                      <a:pt x="6" y="9"/>
                    </a:cubicBezTo>
                    <a:cubicBezTo>
                      <a:pt x="5" y="9"/>
                      <a:pt x="4" y="9"/>
                      <a:pt x="2" y="9"/>
                    </a:cubicBezTo>
                    <a:cubicBezTo>
                      <a:pt x="0" y="9"/>
                      <a:pt x="1" y="11"/>
                      <a:pt x="1" y="11"/>
                    </a:cubicBezTo>
                    <a:cubicBezTo>
                      <a:pt x="1" y="11"/>
                      <a:pt x="3" y="12"/>
                      <a:pt x="4" y="12"/>
                    </a:cubicBezTo>
                    <a:cubicBezTo>
                      <a:pt x="5" y="11"/>
                      <a:pt x="12" y="13"/>
                      <a:pt x="15" y="12"/>
                    </a:cubicBezTo>
                    <a:cubicBezTo>
                      <a:pt x="15" y="12"/>
                      <a:pt x="15" y="12"/>
                      <a:pt x="16" y="12"/>
                    </a:cubicBezTo>
                    <a:cubicBezTo>
                      <a:pt x="16" y="12"/>
                      <a:pt x="16" y="14"/>
                      <a:pt x="17" y="14"/>
                    </a:cubicBezTo>
                    <a:cubicBezTo>
                      <a:pt x="18" y="15"/>
                      <a:pt x="19" y="13"/>
                      <a:pt x="19" y="12"/>
                    </a:cubicBezTo>
                    <a:cubicBezTo>
                      <a:pt x="19" y="10"/>
                      <a:pt x="23" y="10"/>
                      <a:pt x="24" y="10"/>
                    </a:cubicBezTo>
                    <a:cubicBezTo>
                      <a:pt x="25" y="10"/>
                      <a:pt x="26" y="11"/>
                      <a:pt x="28" y="11"/>
                    </a:cubicBezTo>
                    <a:cubicBezTo>
                      <a:pt x="30" y="11"/>
                      <a:pt x="30" y="10"/>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55"/>
              <p:cNvSpPr>
                <a:spLocks/>
              </p:cNvSpPr>
              <p:nvPr/>
            </p:nvSpPr>
            <p:spPr bwMode="auto">
              <a:xfrm>
                <a:off x="6538" y="1929"/>
                <a:ext cx="32" cy="16"/>
              </a:xfrm>
              <a:custGeom>
                <a:avLst/>
                <a:gdLst>
                  <a:gd name="T0" fmla="*/ 13 w 23"/>
                  <a:gd name="T1" fmla="*/ 1 h 12"/>
                  <a:gd name="T2" fmla="*/ 9 w 23"/>
                  <a:gd name="T3" fmla="*/ 3 h 12"/>
                  <a:gd name="T4" fmla="*/ 9 w 23"/>
                  <a:gd name="T5" fmla="*/ 4 h 12"/>
                  <a:gd name="T6" fmla="*/ 6 w 23"/>
                  <a:gd name="T7" fmla="*/ 5 h 12"/>
                  <a:gd name="T8" fmla="*/ 1 w 23"/>
                  <a:gd name="T9" fmla="*/ 8 h 12"/>
                  <a:gd name="T10" fmla="*/ 1 w 23"/>
                  <a:gd name="T11" fmla="*/ 12 h 12"/>
                  <a:gd name="T12" fmla="*/ 5 w 23"/>
                  <a:gd name="T13" fmla="*/ 11 h 12"/>
                  <a:gd name="T14" fmla="*/ 9 w 23"/>
                  <a:gd name="T15" fmla="*/ 7 h 12"/>
                  <a:gd name="T16" fmla="*/ 10 w 23"/>
                  <a:gd name="T17" fmla="*/ 6 h 12"/>
                  <a:gd name="T18" fmla="*/ 17 w 23"/>
                  <a:gd name="T19" fmla="*/ 3 h 12"/>
                  <a:gd name="T20" fmla="*/ 22 w 23"/>
                  <a:gd name="T21" fmla="*/ 1 h 12"/>
                  <a:gd name="T22" fmla="*/ 19 w 23"/>
                  <a:gd name="T23" fmla="*/ 0 h 12"/>
                  <a:gd name="T24" fmla="*/ 13 w 23"/>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2">
                    <a:moveTo>
                      <a:pt x="13" y="1"/>
                    </a:moveTo>
                    <a:cubicBezTo>
                      <a:pt x="12" y="1"/>
                      <a:pt x="10" y="2"/>
                      <a:pt x="9" y="3"/>
                    </a:cubicBezTo>
                    <a:cubicBezTo>
                      <a:pt x="9" y="3"/>
                      <a:pt x="9" y="3"/>
                      <a:pt x="9" y="4"/>
                    </a:cubicBezTo>
                    <a:cubicBezTo>
                      <a:pt x="8" y="4"/>
                      <a:pt x="7" y="4"/>
                      <a:pt x="6" y="5"/>
                    </a:cubicBezTo>
                    <a:cubicBezTo>
                      <a:pt x="5" y="6"/>
                      <a:pt x="2" y="7"/>
                      <a:pt x="1" y="8"/>
                    </a:cubicBezTo>
                    <a:cubicBezTo>
                      <a:pt x="1" y="9"/>
                      <a:pt x="0" y="12"/>
                      <a:pt x="1" y="12"/>
                    </a:cubicBezTo>
                    <a:cubicBezTo>
                      <a:pt x="3" y="11"/>
                      <a:pt x="4" y="11"/>
                      <a:pt x="5" y="11"/>
                    </a:cubicBezTo>
                    <a:cubicBezTo>
                      <a:pt x="6" y="11"/>
                      <a:pt x="8" y="8"/>
                      <a:pt x="9" y="7"/>
                    </a:cubicBezTo>
                    <a:cubicBezTo>
                      <a:pt x="10" y="7"/>
                      <a:pt x="10" y="7"/>
                      <a:pt x="10" y="6"/>
                    </a:cubicBezTo>
                    <a:cubicBezTo>
                      <a:pt x="12" y="5"/>
                      <a:pt x="16" y="4"/>
                      <a:pt x="17" y="3"/>
                    </a:cubicBezTo>
                    <a:cubicBezTo>
                      <a:pt x="19" y="3"/>
                      <a:pt x="21" y="2"/>
                      <a:pt x="22" y="1"/>
                    </a:cubicBezTo>
                    <a:cubicBezTo>
                      <a:pt x="23" y="1"/>
                      <a:pt x="20" y="0"/>
                      <a:pt x="19" y="0"/>
                    </a:cubicBezTo>
                    <a:cubicBezTo>
                      <a:pt x="18" y="1"/>
                      <a:pt x="15" y="1"/>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56"/>
              <p:cNvSpPr>
                <a:spLocks/>
              </p:cNvSpPr>
              <p:nvPr/>
            </p:nvSpPr>
            <p:spPr bwMode="auto">
              <a:xfrm>
                <a:off x="6604" y="1875"/>
                <a:ext cx="150" cy="73"/>
              </a:xfrm>
              <a:custGeom>
                <a:avLst/>
                <a:gdLst>
                  <a:gd name="T0" fmla="*/ 73 w 109"/>
                  <a:gd name="T1" fmla="*/ 15 h 53"/>
                  <a:gd name="T2" fmla="*/ 65 w 109"/>
                  <a:gd name="T3" fmla="*/ 11 h 53"/>
                  <a:gd name="T4" fmla="*/ 53 w 109"/>
                  <a:gd name="T5" fmla="*/ 7 h 53"/>
                  <a:gd name="T6" fmla="*/ 43 w 109"/>
                  <a:gd name="T7" fmla="*/ 4 h 53"/>
                  <a:gd name="T8" fmla="*/ 31 w 109"/>
                  <a:gd name="T9" fmla="*/ 2 h 53"/>
                  <a:gd name="T10" fmla="*/ 26 w 109"/>
                  <a:gd name="T11" fmla="*/ 5 h 53"/>
                  <a:gd name="T12" fmla="*/ 17 w 109"/>
                  <a:gd name="T13" fmla="*/ 10 h 53"/>
                  <a:gd name="T14" fmla="*/ 13 w 109"/>
                  <a:gd name="T15" fmla="*/ 5 h 53"/>
                  <a:gd name="T16" fmla="*/ 8 w 109"/>
                  <a:gd name="T17" fmla="*/ 6 h 53"/>
                  <a:gd name="T18" fmla="*/ 2 w 109"/>
                  <a:gd name="T19" fmla="*/ 8 h 53"/>
                  <a:gd name="T20" fmla="*/ 5 w 109"/>
                  <a:gd name="T21" fmla="*/ 11 h 53"/>
                  <a:gd name="T22" fmla="*/ 9 w 109"/>
                  <a:gd name="T23" fmla="*/ 16 h 53"/>
                  <a:gd name="T24" fmla="*/ 10 w 109"/>
                  <a:gd name="T25" fmla="*/ 11 h 53"/>
                  <a:gd name="T26" fmla="*/ 10 w 109"/>
                  <a:gd name="T27" fmla="*/ 13 h 53"/>
                  <a:gd name="T28" fmla="*/ 17 w 109"/>
                  <a:gd name="T29" fmla="*/ 14 h 53"/>
                  <a:gd name="T30" fmla="*/ 26 w 109"/>
                  <a:gd name="T31" fmla="*/ 19 h 53"/>
                  <a:gd name="T32" fmla="*/ 37 w 109"/>
                  <a:gd name="T33" fmla="*/ 26 h 53"/>
                  <a:gd name="T34" fmla="*/ 42 w 109"/>
                  <a:gd name="T35" fmla="*/ 31 h 53"/>
                  <a:gd name="T36" fmla="*/ 41 w 109"/>
                  <a:gd name="T37" fmla="*/ 33 h 53"/>
                  <a:gd name="T38" fmla="*/ 38 w 109"/>
                  <a:gd name="T39" fmla="*/ 35 h 53"/>
                  <a:gd name="T40" fmla="*/ 34 w 109"/>
                  <a:gd name="T41" fmla="*/ 39 h 53"/>
                  <a:gd name="T42" fmla="*/ 40 w 109"/>
                  <a:gd name="T43" fmla="*/ 36 h 53"/>
                  <a:gd name="T44" fmla="*/ 41 w 109"/>
                  <a:gd name="T45" fmla="*/ 38 h 53"/>
                  <a:gd name="T46" fmla="*/ 47 w 109"/>
                  <a:gd name="T47" fmla="*/ 37 h 53"/>
                  <a:gd name="T48" fmla="*/ 52 w 109"/>
                  <a:gd name="T49" fmla="*/ 44 h 53"/>
                  <a:gd name="T50" fmla="*/ 59 w 109"/>
                  <a:gd name="T51" fmla="*/ 45 h 53"/>
                  <a:gd name="T52" fmla="*/ 63 w 109"/>
                  <a:gd name="T53" fmla="*/ 40 h 53"/>
                  <a:gd name="T54" fmla="*/ 66 w 109"/>
                  <a:gd name="T55" fmla="*/ 39 h 53"/>
                  <a:gd name="T56" fmla="*/ 68 w 109"/>
                  <a:gd name="T57" fmla="*/ 38 h 53"/>
                  <a:gd name="T58" fmla="*/ 72 w 109"/>
                  <a:gd name="T59" fmla="*/ 35 h 53"/>
                  <a:gd name="T60" fmla="*/ 80 w 109"/>
                  <a:gd name="T61" fmla="*/ 38 h 53"/>
                  <a:gd name="T62" fmla="*/ 84 w 109"/>
                  <a:gd name="T63" fmla="*/ 42 h 53"/>
                  <a:gd name="T64" fmla="*/ 92 w 109"/>
                  <a:gd name="T65" fmla="*/ 50 h 53"/>
                  <a:gd name="T66" fmla="*/ 105 w 109"/>
                  <a:gd name="T67" fmla="*/ 53 h 53"/>
                  <a:gd name="T68" fmla="*/ 108 w 109"/>
                  <a:gd name="T69" fmla="*/ 51 h 53"/>
                  <a:gd name="T70" fmla="*/ 104 w 109"/>
                  <a:gd name="T71" fmla="*/ 47 h 53"/>
                  <a:gd name="T72" fmla="*/ 99 w 109"/>
                  <a:gd name="T73" fmla="*/ 45 h 53"/>
                  <a:gd name="T74" fmla="*/ 94 w 109"/>
                  <a:gd name="T75" fmla="*/ 41 h 53"/>
                  <a:gd name="T76" fmla="*/ 87 w 109"/>
                  <a:gd name="T77" fmla="*/ 33 h 53"/>
                  <a:gd name="T78" fmla="*/ 91 w 109"/>
                  <a:gd name="T79" fmla="*/ 30 h 53"/>
                  <a:gd name="T80" fmla="*/ 86 w 109"/>
                  <a:gd name="T81" fmla="*/ 26 h 53"/>
                  <a:gd name="T82" fmla="*/ 78 w 109"/>
                  <a:gd name="T8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53">
                    <a:moveTo>
                      <a:pt x="78" y="19"/>
                    </a:moveTo>
                    <a:cubicBezTo>
                      <a:pt x="77" y="17"/>
                      <a:pt x="74" y="16"/>
                      <a:pt x="73" y="15"/>
                    </a:cubicBezTo>
                    <a:cubicBezTo>
                      <a:pt x="72" y="14"/>
                      <a:pt x="70" y="14"/>
                      <a:pt x="69" y="13"/>
                    </a:cubicBezTo>
                    <a:cubicBezTo>
                      <a:pt x="67" y="12"/>
                      <a:pt x="66" y="11"/>
                      <a:pt x="65" y="11"/>
                    </a:cubicBezTo>
                    <a:cubicBezTo>
                      <a:pt x="64" y="11"/>
                      <a:pt x="59" y="9"/>
                      <a:pt x="56" y="8"/>
                    </a:cubicBezTo>
                    <a:cubicBezTo>
                      <a:pt x="55" y="8"/>
                      <a:pt x="54" y="7"/>
                      <a:pt x="53" y="7"/>
                    </a:cubicBezTo>
                    <a:cubicBezTo>
                      <a:pt x="51" y="6"/>
                      <a:pt x="50" y="6"/>
                      <a:pt x="49" y="6"/>
                    </a:cubicBezTo>
                    <a:cubicBezTo>
                      <a:pt x="47" y="6"/>
                      <a:pt x="46" y="5"/>
                      <a:pt x="43" y="4"/>
                    </a:cubicBezTo>
                    <a:cubicBezTo>
                      <a:pt x="41" y="4"/>
                      <a:pt x="36" y="1"/>
                      <a:pt x="34" y="0"/>
                    </a:cubicBezTo>
                    <a:cubicBezTo>
                      <a:pt x="33" y="0"/>
                      <a:pt x="31" y="2"/>
                      <a:pt x="31" y="2"/>
                    </a:cubicBezTo>
                    <a:cubicBezTo>
                      <a:pt x="31" y="3"/>
                      <a:pt x="31" y="4"/>
                      <a:pt x="30" y="4"/>
                    </a:cubicBezTo>
                    <a:cubicBezTo>
                      <a:pt x="29" y="4"/>
                      <a:pt x="27" y="4"/>
                      <a:pt x="26" y="5"/>
                    </a:cubicBezTo>
                    <a:cubicBezTo>
                      <a:pt x="25" y="6"/>
                      <a:pt x="23" y="11"/>
                      <a:pt x="20" y="11"/>
                    </a:cubicBezTo>
                    <a:cubicBezTo>
                      <a:pt x="19" y="11"/>
                      <a:pt x="17" y="11"/>
                      <a:pt x="17" y="10"/>
                    </a:cubicBezTo>
                    <a:cubicBezTo>
                      <a:pt x="16" y="9"/>
                      <a:pt x="16" y="8"/>
                      <a:pt x="15" y="6"/>
                    </a:cubicBezTo>
                    <a:cubicBezTo>
                      <a:pt x="14" y="5"/>
                      <a:pt x="13" y="4"/>
                      <a:pt x="13" y="5"/>
                    </a:cubicBezTo>
                    <a:cubicBezTo>
                      <a:pt x="12" y="6"/>
                      <a:pt x="11" y="7"/>
                      <a:pt x="10" y="6"/>
                    </a:cubicBezTo>
                    <a:cubicBezTo>
                      <a:pt x="10" y="6"/>
                      <a:pt x="8" y="6"/>
                      <a:pt x="8" y="6"/>
                    </a:cubicBezTo>
                    <a:cubicBezTo>
                      <a:pt x="7" y="6"/>
                      <a:pt x="5" y="8"/>
                      <a:pt x="4" y="8"/>
                    </a:cubicBezTo>
                    <a:cubicBezTo>
                      <a:pt x="3" y="8"/>
                      <a:pt x="2" y="7"/>
                      <a:pt x="2" y="8"/>
                    </a:cubicBezTo>
                    <a:cubicBezTo>
                      <a:pt x="1" y="8"/>
                      <a:pt x="0" y="9"/>
                      <a:pt x="2" y="9"/>
                    </a:cubicBezTo>
                    <a:cubicBezTo>
                      <a:pt x="3" y="9"/>
                      <a:pt x="5" y="10"/>
                      <a:pt x="5" y="11"/>
                    </a:cubicBezTo>
                    <a:cubicBezTo>
                      <a:pt x="5" y="12"/>
                      <a:pt x="5" y="14"/>
                      <a:pt x="6" y="14"/>
                    </a:cubicBezTo>
                    <a:cubicBezTo>
                      <a:pt x="6" y="15"/>
                      <a:pt x="8" y="16"/>
                      <a:pt x="9" y="16"/>
                    </a:cubicBezTo>
                    <a:cubicBezTo>
                      <a:pt x="10" y="16"/>
                      <a:pt x="9" y="16"/>
                      <a:pt x="9" y="15"/>
                    </a:cubicBezTo>
                    <a:cubicBezTo>
                      <a:pt x="9" y="14"/>
                      <a:pt x="9" y="13"/>
                      <a:pt x="10" y="11"/>
                    </a:cubicBezTo>
                    <a:cubicBezTo>
                      <a:pt x="10" y="10"/>
                      <a:pt x="12" y="8"/>
                      <a:pt x="11" y="9"/>
                    </a:cubicBezTo>
                    <a:cubicBezTo>
                      <a:pt x="11" y="10"/>
                      <a:pt x="9" y="12"/>
                      <a:pt x="10" y="13"/>
                    </a:cubicBezTo>
                    <a:cubicBezTo>
                      <a:pt x="12" y="14"/>
                      <a:pt x="15" y="15"/>
                      <a:pt x="16" y="15"/>
                    </a:cubicBezTo>
                    <a:cubicBezTo>
                      <a:pt x="17" y="14"/>
                      <a:pt x="18" y="13"/>
                      <a:pt x="17" y="14"/>
                    </a:cubicBezTo>
                    <a:cubicBezTo>
                      <a:pt x="17" y="15"/>
                      <a:pt x="16" y="16"/>
                      <a:pt x="18" y="16"/>
                    </a:cubicBezTo>
                    <a:cubicBezTo>
                      <a:pt x="20" y="17"/>
                      <a:pt x="23" y="17"/>
                      <a:pt x="26" y="19"/>
                    </a:cubicBezTo>
                    <a:cubicBezTo>
                      <a:pt x="29" y="21"/>
                      <a:pt x="34" y="22"/>
                      <a:pt x="35" y="23"/>
                    </a:cubicBezTo>
                    <a:cubicBezTo>
                      <a:pt x="37" y="25"/>
                      <a:pt x="37" y="24"/>
                      <a:pt x="37" y="26"/>
                    </a:cubicBezTo>
                    <a:cubicBezTo>
                      <a:pt x="38" y="27"/>
                      <a:pt x="38" y="28"/>
                      <a:pt x="39" y="29"/>
                    </a:cubicBezTo>
                    <a:cubicBezTo>
                      <a:pt x="40" y="30"/>
                      <a:pt x="43" y="31"/>
                      <a:pt x="42" y="31"/>
                    </a:cubicBezTo>
                    <a:cubicBezTo>
                      <a:pt x="40" y="32"/>
                      <a:pt x="39" y="32"/>
                      <a:pt x="40" y="32"/>
                    </a:cubicBezTo>
                    <a:cubicBezTo>
                      <a:pt x="42" y="32"/>
                      <a:pt x="42" y="33"/>
                      <a:pt x="41" y="33"/>
                    </a:cubicBezTo>
                    <a:cubicBezTo>
                      <a:pt x="40" y="33"/>
                      <a:pt x="41" y="34"/>
                      <a:pt x="40" y="34"/>
                    </a:cubicBezTo>
                    <a:cubicBezTo>
                      <a:pt x="39" y="35"/>
                      <a:pt x="39" y="35"/>
                      <a:pt x="38" y="35"/>
                    </a:cubicBezTo>
                    <a:cubicBezTo>
                      <a:pt x="37" y="35"/>
                      <a:pt x="37" y="35"/>
                      <a:pt x="36" y="36"/>
                    </a:cubicBezTo>
                    <a:cubicBezTo>
                      <a:pt x="35" y="37"/>
                      <a:pt x="33" y="39"/>
                      <a:pt x="34" y="39"/>
                    </a:cubicBezTo>
                    <a:cubicBezTo>
                      <a:pt x="35" y="40"/>
                      <a:pt x="39" y="40"/>
                      <a:pt x="40" y="39"/>
                    </a:cubicBezTo>
                    <a:cubicBezTo>
                      <a:pt x="40" y="39"/>
                      <a:pt x="40" y="36"/>
                      <a:pt x="40" y="36"/>
                    </a:cubicBezTo>
                    <a:cubicBezTo>
                      <a:pt x="40" y="35"/>
                      <a:pt x="42" y="35"/>
                      <a:pt x="41" y="36"/>
                    </a:cubicBezTo>
                    <a:cubicBezTo>
                      <a:pt x="41" y="36"/>
                      <a:pt x="40" y="37"/>
                      <a:pt x="41" y="38"/>
                    </a:cubicBezTo>
                    <a:cubicBezTo>
                      <a:pt x="42" y="38"/>
                      <a:pt x="45" y="39"/>
                      <a:pt x="46" y="38"/>
                    </a:cubicBezTo>
                    <a:cubicBezTo>
                      <a:pt x="47" y="38"/>
                      <a:pt x="47" y="36"/>
                      <a:pt x="47" y="37"/>
                    </a:cubicBezTo>
                    <a:cubicBezTo>
                      <a:pt x="47" y="38"/>
                      <a:pt x="45" y="38"/>
                      <a:pt x="48" y="40"/>
                    </a:cubicBezTo>
                    <a:cubicBezTo>
                      <a:pt x="50" y="42"/>
                      <a:pt x="51" y="43"/>
                      <a:pt x="52" y="44"/>
                    </a:cubicBezTo>
                    <a:cubicBezTo>
                      <a:pt x="52" y="44"/>
                      <a:pt x="52" y="44"/>
                      <a:pt x="53" y="44"/>
                    </a:cubicBezTo>
                    <a:cubicBezTo>
                      <a:pt x="54" y="44"/>
                      <a:pt x="57" y="45"/>
                      <a:pt x="59" y="45"/>
                    </a:cubicBezTo>
                    <a:cubicBezTo>
                      <a:pt x="61" y="45"/>
                      <a:pt x="65" y="43"/>
                      <a:pt x="66" y="42"/>
                    </a:cubicBezTo>
                    <a:cubicBezTo>
                      <a:pt x="66" y="42"/>
                      <a:pt x="64" y="41"/>
                      <a:pt x="63" y="40"/>
                    </a:cubicBezTo>
                    <a:cubicBezTo>
                      <a:pt x="61" y="39"/>
                      <a:pt x="60" y="38"/>
                      <a:pt x="64" y="40"/>
                    </a:cubicBezTo>
                    <a:cubicBezTo>
                      <a:pt x="68" y="43"/>
                      <a:pt x="67" y="40"/>
                      <a:pt x="66" y="39"/>
                    </a:cubicBezTo>
                    <a:cubicBezTo>
                      <a:pt x="66" y="39"/>
                      <a:pt x="65" y="36"/>
                      <a:pt x="66" y="37"/>
                    </a:cubicBezTo>
                    <a:cubicBezTo>
                      <a:pt x="67" y="38"/>
                      <a:pt x="68" y="38"/>
                      <a:pt x="68" y="38"/>
                    </a:cubicBezTo>
                    <a:cubicBezTo>
                      <a:pt x="69" y="37"/>
                      <a:pt x="68" y="35"/>
                      <a:pt x="69" y="36"/>
                    </a:cubicBezTo>
                    <a:cubicBezTo>
                      <a:pt x="70" y="36"/>
                      <a:pt x="71" y="36"/>
                      <a:pt x="72" y="35"/>
                    </a:cubicBezTo>
                    <a:cubicBezTo>
                      <a:pt x="73" y="35"/>
                      <a:pt x="73" y="36"/>
                      <a:pt x="75" y="37"/>
                    </a:cubicBezTo>
                    <a:cubicBezTo>
                      <a:pt x="78" y="38"/>
                      <a:pt x="80" y="38"/>
                      <a:pt x="80" y="38"/>
                    </a:cubicBezTo>
                    <a:cubicBezTo>
                      <a:pt x="81" y="37"/>
                      <a:pt x="80" y="38"/>
                      <a:pt x="81" y="39"/>
                    </a:cubicBezTo>
                    <a:cubicBezTo>
                      <a:pt x="83" y="40"/>
                      <a:pt x="83" y="41"/>
                      <a:pt x="84" y="42"/>
                    </a:cubicBezTo>
                    <a:cubicBezTo>
                      <a:pt x="85" y="43"/>
                      <a:pt x="85" y="43"/>
                      <a:pt x="86" y="45"/>
                    </a:cubicBezTo>
                    <a:cubicBezTo>
                      <a:pt x="87" y="46"/>
                      <a:pt x="90" y="50"/>
                      <a:pt x="92" y="50"/>
                    </a:cubicBezTo>
                    <a:cubicBezTo>
                      <a:pt x="94" y="50"/>
                      <a:pt x="96" y="50"/>
                      <a:pt x="99" y="51"/>
                    </a:cubicBezTo>
                    <a:cubicBezTo>
                      <a:pt x="102" y="52"/>
                      <a:pt x="104" y="53"/>
                      <a:pt x="105" y="53"/>
                    </a:cubicBezTo>
                    <a:cubicBezTo>
                      <a:pt x="106" y="53"/>
                      <a:pt x="106" y="52"/>
                      <a:pt x="106" y="52"/>
                    </a:cubicBezTo>
                    <a:cubicBezTo>
                      <a:pt x="107" y="52"/>
                      <a:pt x="109" y="51"/>
                      <a:pt x="108" y="51"/>
                    </a:cubicBezTo>
                    <a:cubicBezTo>
                      <a:pt x="106" y="51"/>
                      <a:pt x="102" y="49"/>
                      <a:pt x="102" y="48"/>
                    </a:cubicBezTo>
                    <a:cubicBezTo>
                      <a:pt x="102" y="47"/>
                      <a:pt x="106" y="48"/>
                      <a:pt x="104" y="47"/>
                    </a:cubicBezTo>
                    <a:cubicBezTo>
                      <a:pt x="102" y="47"/>
                      <a:pt x="102" y="47"/>
                      <a:pt x="101" y="47"/>
                    </a:cubicBezTo>
                    <a:cubicBezTo>
                      <a:pt x="99" y="47"/>
                      <a:pt x="99" y="46"/>
                      <a:pt x="99" y="45"/>
                    </a:cubicBezTo>
                    <a:cubicBezTo>
                      <a:pt x="98" y="44"/>
                      <a:pt x="99" y="44"/>
                      <a:pt x="97" y="44"/>
                    </a:cubicBezTo>
                    <a:cubicBezTo>
                      <a:pt x="96" y="44"/>
                      <a:pt x="94" y="42"/>
                      <a:pt x="94" y="41"/>
                    </a:cubicBezTo>
                    <a:cubicBezTo>
                      <a:pt x="93" y="40"/>
                      <a:pt x="94" y="40"/>
                      <a:pt x="93" y="39"/>
                    </a:cubicBezTo>
                    <a:cubicBezTo>
                      <a:pt x="92" y="38"/>
                      <a:pt x="88" y="35"/>
                      <a:pt x="87" y="33"/>
                    </a:cubicBezTo>
                    <a:cubicBezTo>
                      <a:pt x="85" y="31"/>
                      <a:pt x="84" y="31"/>
                      <a:pt x="85" y="31"/>
                    </a:cubicBezTo>
                    <a:cubicBezTo>
                      <a:pt x="87" y="31"/>
                      <a:pt x="93" y="32"/>
                      <a:pt x="91" y="30"/>
                    </a:cubicBezTo>
                    <a:cubicBezTo>
                      <a:pt x="90" y="28"/>
                      <a:pt x="91" y="27"/>
                      <a:pt x="89" y="27"/>
                    </a:cubicBezTo>
                    <a:cubicBezTo>
                      <a:pt x="88" y="26"/>
                      <a:pt x="88" y="27"/>
                      <a:pt x="86" y="26"/>
                    </a:cubicBezTo>
                    <a:cubicBezTo>
                      <a:pt x="84" y="25"/>
                      <a:pt x="83" y="24"/>
                      <a:pt x="82" y="23"/>
                    </a:cubicBezTo>
                    <a:cubicBezTo>
                      <a:pt x="80" y="22"/>
                      <a:pt x="79" y="20"/>
                      <a:pt x="7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57"/>
              <p:cNvSpPr>
                <a:spLocks/>
              </p:cNvSpPr>
              <p:nvPr/>
            </p:nvSpPr>
            <p:spPr bwMode="auto">
              <a:xfrm>
                <a:off x="6425" y="1807"/>
                <a:ext cx="81" cy="90"/>
              </a:xfrm>
              <a:custGeom>
                <a:avLst/>
                <a:gdLst>
                  <a:gd name="T0" fmla="*/ 0 w 59"/>
                  <a:gd name="T1" fmla="*/ 37 h 65"/>
                  <a:gd name="T2" fmla="*/ 1 w 59"/>
                  <a:gd name="T3" fmla="*/ 42 h 65"/>
                  <a:gd name="T4" fmla="*/ 3 w 59"/>
                  <a:gd name="T5" fmla="*/ 45 h 65"/>
                  <a:gd name="T6" fmla="*/ 6 w 59"/>
                  <a:gd name="T7" fmla="*/ 52 h 65"/>
                  <a:gd name="T8" fmla="*/ 8 w 59"/>
                  <a:gd name="T9" fmla="*/ 56 h 65"/>
                  <a:gd name="T10" fmla="*/ 14 w 59"/>
                  <a:gd name="T11" fmla="*/ 58 h 65"/>
                  <a:gd name="T12" fmla="*/ 16 w 59"/>
                  <a:gd name="T13" fmla="*/ 58 h 65"/>
                  <a:gd name="T14" fmla="*/ 17 w 59"/>
                  <a:gd name="T15" fmla="*/ 60 h 65"/>
                  <a:gd name="T16" fmla="*/ 22 w 59"/>
                  <a:gd name="T17" fmla="*/ 59 h 65"/>
                  <a:gd name="T18" fmla="*/ 23 w 59"/>
                  <a:gd name="T19" fmla="*/ 58 h 65"/>
                  <a:gd name="T20" fmla="*/ 27 w 59"/>
                  <a:gd name="T21" fmla="*/ 60 h 65"/>
                  <a:gd name="T22" fmla="*/ 31 w 59"/>
                  <a:gd name="T23" fmla="*/ 59 h 65"/>
                  <a:gd name="T24" fmla="*/ 32 w 59"/>
                  <a:gd name="T25" fmla="*/ 64 h 65"/>
                  <a:gd name="T26" fmla="*/ 40 w 59"/>
                  <a:gd name="T27" fmla="*/ 61 h 65"/>
                  <a:gd name="T28" fmla="*/ 41 w 59"/>
                  <a:gd name="T29" fmla="*/ 63 h 65"/>
                  <a:gd name="T30" fmla="*/ 41 w 59"/>
                  <a:gd name="T31" fmla="*/ 60 h 65"/>
                  <a:gd name="T32" fmla="*/ 41 w 59"/>
                  <a:gd name="T33" fmla="*/ 57 h 65"/>
                  <a:gd name="T34" fmla="*/ 42 w 59"/>
                  <a:gd name="T35" fmla="*/ 54 h 65"/>
                  <a:gd name="T36" fmla="*/ 42 w 59"/>
                  <a:gd name="T37" fmla="*/ 51 h 65"/>
                  <a:gd name="T38" fmla="*/ 45 w 59"/>
                  <a:gd name="T39" fmla="*/ 47 h 65"/>
                  <a:gd name="T40" fmla="*/ 48 w 59"/>
                  <a:gd name="T41" fmla="*/ 42 h 65"/>
                  <a:gd name="T42" fmla="*/ 49 w 59"/>
                  <a:gd name="T43" fmla="*/ 37 h 65"/>
                  <a:gd name="T44" fmla="*/ 53 w 59"/>
                  <a:gd name="T45" fmla="*/ 35 h 65"/>
                  <a:gd name="T46" fmla="*/ 56 w 59"/>
                  <a:gd name="T47" fmla="*/ 35 h 65"/>
                  <a:gd name="T48" fmla="*/ 51 w 59"/>
                  <a:gd name="T49" fmla="*/ 29 h 65"/>
                  <a:gd name="T50" fmla="*/ 50 w 59"/>
                  <a:gd name="T51" fmla="*/ 26 h 65"/>
                  <a:gd name="T52" fmla="*/ 47 w 59"/>
                  <a:gd name="T53" fmla="*/ 20 h 65"/>
                  <a:gd name="T54" fmla="*/ 50 w 59"/>
                  <a:gd name="T55" fmla="*/ 21 h 65"/>
                  <a:gd name="T56" fmla="*/ 49 w 59"/>
                  <a:gd name="T57" fmla="*/ 18 h 65"/>
                  <a:gd name="T58" fmla="*/ 50 w 59"/>
                  <a:gd name="T59" fmla="*/ 17 h 65"/>
                  <a:gd name="T60" fmla="*/ 54 w 59"/>
                  <a:gd name="T61" fmla="*/ 15 h 65"/>
                  <a:gd name="T62" fmla="*/ 52 w 59"/>
                  <a:gd name="T63" fmla="*/ 12 h 65"/>
                  <a:gd name="T64" fmla="*/ 55 w 59"/>
                  <a:gd name="T65" fmla="*/ 12 h 65"/>
                  <a:gd name="T66" fmla="*/ 58 w 59"/>
                  <a:gd name="T67" fmla="*/ 10 h 65"/>
                  <a:gd name="T68" fmla="*/ 53 w 59"/>
                  <a:gd name="T69" fmla="*/ 8 h 65"/>
                  <a:gd name="T70" fmla="*/ 51 w 59"/>
                  <a:gd name="T71" fmla="*/ 8 h 65"/>
                  <a:gd name="T72" fmla="*/ 51 w 59"/>
                  <a:gd name="T73" fmla="*/ 7 h 65"/>
                  <a:gd name="T74" fmla="*/ 50 w 59"/>
                  <a:gd name="T75" fmla="*/ 7 h 65"/>
                  <a:gd name="T76" fmla="*/ 49 w 59"/>
                  <a:gd name="T77" fmla="*/ 3 h 65"/>
                  <a:gd name="T78" fmla="*/ 45 w 59"/>
                  <a:gd name="T79" fmla="*/ 1 h 65"/>
                  <a:gd name="T80" fmla="*/ 44 w 59"/>
                  <a:gd name="T81" fmla="*/ 2 h 65"/>
                  <a:gd name="T82" fmla="*/ 43 w 59"/>
                  <a:gd name="T83" fmla="*/ 2 h 65"/>
                  <a:gd name="T84" fmla="*/ 38 w 59"/>
                  <a:gd name="T85" fmla="*/ 8 h 65"/>
                  <a:gd name="T86" fmla="*/ 36 w 59"/>
                  <a:gd name="T87" fmla="*/ 11 h 65"/>
                  <a:gd name="T88" fmla="*/ 36 w 59"/>
                  <a:gd name="T89" fmla="*/ 12 h 65"/>
                  <a:gd name="T90" fmla="*/ 31 w 59"/>
                  <a:gd name="T91" fmla="*/ 14 h 65"/>
                  <a:gd name="T92" fmla="*/ 29 w 59"/>
                  <a:gd name="T93" fmla="*/ 15 h 65"/>
                  <a:gd name="T94" fmla="*/ 27 w 59"/>
                  <a:gd name="T95" fmla="*/ 17 h 65"/>
                  <a:gd name="T96" fmla="*/ 21 w 59"/>
                  <a:gd name="T97" fmla="*/ 23 h 65"/>
                  <a:gd name="T98" fmla="*/ 14 w 59"/>
                  <a:gd name="T99" fmla="*/ 25 h 65"/>
                  <a:gd name="T100" fmla="*/ 12 w 59"/>
                  <a:gd name="T101" fmla="*/ 31 h 65"/>
                  <a:gd name="T102" fmla="*/ 13 w 59"/>
                  <a:gd name="T103" fmla="*/ 32 h 65"/>
                  <a:gd name="T104" fmla="*/ 8 w 59"/>
                  <a:gd name="T105" fmla="*/ 31 h 65"/>
                  <a:gd name="T106" fmla="*/ 5 w 59"/>
                  <a:gd name="T107" fmla="*/ 30 h 65"/>
                  <a:gd name="T108" fmla="*/ 3 w 59"/>
                  <a:gd name="T109" fmla="*/ 29 h 65"/>
                  <a:gd name="T110" fmla="*/ 3 w 59"/>
                  <a:gd name="T111" fmla="*/ 30 h 65"/>
                  <a:gd name="T112" fmla="*/ 0 w 59"/>
                  <a:gd name="T113"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65">
                    <a:moveTo>
                      <a:pt x="0" y="37"/>
                    </a:moveTo>
                    <a:cubicBezTo>
                      <a:pt x="0" y="39"/>
                      <a:pt x="1" y="40"/>
                      <a:pt x="1" y="42"/>
                    </a:cubicBezTo>
                    <a:cubicBezTo>
                      <a:pt x="2" y="44"/>
                      <a:pt x="2" y="43"/>
                      <a:pt x="3" y="45"/>
                    </a:cubicBezTo>
                    <a:cubicBezTo>
                      <a:pt x="5" y="47"/>
                      <a:pt x="5" y="49"/>
                      <a:pt x="6" y="52"/>
                    </a:cubicBezTo>
                    <a:cubicBezTo>
                      <a:pt x="6" y="54"/>
                      <a:pt x="7" y="55"/>
                      <a:pt x="8" y="56"/>
                    </a:cubicBezTo>
                    <a:cubicBezTo>
                      <a:pt x="9" y="57"/>
                      <a:pt x="12" y="58"/>
                      <a:pt x="14" y="58"/>
                    </a:cubicBezTo>
                    <a:cubicBezTo>
                      <a:pt x="16" y="58"/>
                      <a:pt x="16" y="57"/>
                      <a:pt x="16" y="58"/>
                    </a:cubicBezTo>
                    <a:cubicBezTo>
                      <a:pt x="16" y="59"/>
                      <a:pt x="15" y="60"/>
                      <a:pt x="17" y="60"/>
                    </a:cubicBezTo>
                    <a:cubicBezTo>
                      <a:pt x="19" y="60"/>
                      <a:pt x="21" y="61"/>
                      <a:pt x="22" y="59"/>
                    </a:cubicBezTo>
                    <a:cubicBezTo>
                      <a:pt x="23" y="58"/>
                      <a:pt x="22" y="57"/>
                      <a:pt x="23" y="58"/>
                    </a:cubicBezTo>
                    <a:cubicBezTo>
                      <a:pt x="25" y="59"/>
                      <a:pt x="25" y="60"/>
                      <a:pt x="27" y="60"/>
                    </a:cubicBezTo>
                    <a:cubicBezTo>
                      <a:pt x="30" y="60"/>
                      <a:pt x="31" y="58"/>
                      <a:pt x="31" y="59"/>
                    </a:cubicBezTo>
                    <a:cubicBezTo>
                      <a:pt x="32" y="60"/>
                      <a:pt x="31" y="65"/>
                      <a:pt x="32" y="64"/>
                    </a:cubicBezTo>
                    <a:cubicBezTo>
                      <a:pt x="34" y="63"/>
                      <a:pt x="39" y="61"/>
                      <a:pt x="40" y="61"/>
                    </a:cubicBezTo>
                    <a:cubicBezTo>
                      <a:pt x="40" y="61"/>
                      <a:pt x="41" y="64"/>
                      <a:pt x="41" y="63"/>
                    </a:cubicBezTo>
                    <a:cubicBezTo>
                      <a:pt x="41" y="63"/>
                      <a:pt x="42" y="61"/>
                      <a:pt x="41" y="60"/>
                    </a:cubicBezTo>
                    <a:cubicBezTo>
                      <a:pt x="41" y="59"/>
                      <a:pt x="40" y="59"/>
                      <a:pt x="41" y="57"/>
                    </a:cubicBezTo>
                    <a:cubicBezTo>
                      <a:pt x="42" y="56"/>
                      <a:pt x="42" y="55"/>
                      <a:pt x="42" y="54"/>
                    </a:cubicBezTo>
                    <a:cubicBezTo>
                      <a:pt x="42" y="53"/>
                      <a:pt x="41" y="52"/>
                      <a:pt x="42" y="51"/>
                    </a:cubicBezTo>
                    <a:cubicBezTo>
                      <a:pt x="42" y="50"/>
                      <a:pt x="44" y="49"/>
                      <a:pt x="45" y="47"/>
                    </a:cubicBezTo>
                    <a:cubicBezTo>
                      <a:pt x="47" y="46"/>
                      <a:pt x="49" y="44"/>
                      <a:pt x="48" y="42"/>
                    </a:cubicBezTo>
                    <a:cubicBezTo>
                      <a:pt x="48" y="41"/>
                      <a:pt x="46" y="39"/>
                      <a:pt x="49" y="37"/>
                    </a:cubicBezTo>
                    <a:cubicBezTo>
                      <a:pt x="51" y="36"/>
                      <a:pt x="52" y="35"/>
                      <a:pt x="53" y="35"/>
                    </a:cubicBezTo>
                    <a:cubicBezTo>
                      <a:pt x="54" y="36"/>
                      <a:pt x="57" y="35"/>
                      <a:pt x="56" y="35"/>
                    </a:cubicBezTo>
                    <a:cubicBezTo>
                      <a:pt x="56" y="34"/>
                      <a:pt x="52" y="31"/>
                      <a:pt x="51" y="29"/>
                    </a:cubicBezTo>
                    <a:cubicBezTo>
                      <a:pt x="50" y="28"/>
                      <a:pt x="51" y="27"/>
                      <a:pt x="50" y="26"/>
                    </a:cubicBezTo>
                    <a:cubicBezTo>
                      <a:pt x="50" y="25"/>
                      <a:pt x="47" y="21"/>
                      <a:pt x="47" y="20"/>
                    </a:cubicBezTo>
                    <a:cubicBezTo>
                      <a:pt x="48" y="20"/>
                      <a:pt x="50" y="22"/>
                      <a:pt x="50" y="21"/>
                    </a:cubicBezTo>
                    <a:cubicBezTo>
                      <a:pt x="49" y="19"/>
                      <a:pt x="48" y="19"/>
                      <a:pt x="49" y="18"/>
                    </a:cubicBezTo>
                    <a:cubicBezTo>
                      <a:pt x="49" y="17"/>
                      <a:pt x="50" y="17"/>
                      <a:pt x="50" y="17"/>
                    </a:cubicBezTo>
                    <a:cubicBezTo>
                      <a:pt x="52" y="16"/>
                      <a:pt x="54" y="16"/>
                      <a:pt x="54" y="15"/>
                    </a:cubicBezTo>
                    <a:cubicBezTo>
                      <a:pt x="53" y="14"/>
                      <a:pt x="52" y="13"/>
                      <a:pt x="52" y="12"/>
                    </a:cubicBezTo>
                    <a:cubicBezTo>
                      <a:pt x="52" y="12"/>
                      <a:pt x="53" y="12"/>
                      <a:pt x="55" y="12"/>
                    </a:cubicBezTo>
                    <a:cubicBezTo>
                      <a:pt x="57" y="12"/>
                      <a:pt x="59" y="11"/>
                      <a:pt x="58" y="10"/>
                    </a:cubicBezTo>
                    <a:cubicBezTo>
                      <a:pt x="57" y="9"/>
                      <a:pt x="54" y="7"/>
                      <a:pt x="53" y="8"/>
                    </a:cubicBezTo>
                    <a:cubicBezTo>
                      <a:pt x="52" y="8"/>
                      <a:pt x="52" y="9"/>
                      <a:pt x="51" y="8"/>
                    </a:cubicBezTo>
                    <a:cubicBezTo>
                      <a:pt x="51" y="7"/>
                      <a:pt x="52" y="7"/>
                      <a:pt x="51" y="7"/>
                    </a:cubicBezTo>
                    <a:cubicBezTo>
                      <a:pt x="50" y="7"/>
                      <a:pt x="50" y="8"/>
                      <a:pt x="50" y="7"/>
                    </a:cubicBezTo>
                    <a:cubicBezTo>
                      <a:pt x="50" y="6"/>
                      <a:pt x="50" y="4"/>
                      <a:pt x="49" y="3"/>
                    </a:cubicBezTo>
                    <a:cubicBezTo>
                      <a:pt x="47" y="2"/>
                      <a:pt x="46" y="0"/>
                      <a:pt x="45" y="1"/>
                    </a:cubicBezTo>
                    <a:cubicBezTo>
                      <a:pt x="45" y="3"/>
                      <a:pt x="44" y="3"/>
                      <a:pt x="44" y="2"/>
                    </a:cubicBezTo>
                    <a:cubicBezTo>
                      <a:pt x="44" y="1"/>
                      <a:pt x="44" y="0"/>
                      <a:pt x="43" y="2"/>
                    </a:cubicBezTo>
                    <a:cubicBezTo>
                      <a:pt x="42" y="3"/>
                      <a:pt x="39" y="7"/>
                      <a:pt x="38" y="8"/>
                    </a:cubicBezTo>
                    <a:cubicBezTo>
                      <a:pt x="38" y="8"/>
                      <a:pt x="36" y="10"/>
                      <a:pt x="36" y="11"/>
                    </a:cubicBezTo>
                    <a:cubicBezTo>
                      <a:pt x="36" y="12"/>
                      <a:pt x="37" y="12"/>
                      <a:pt x="36" y="12"/>
                    </a:cubicBezTo>
                    <a:cubicBezTo>
                      <a:pt x="35" y="13"/>
                      <a:pt x="32" y="13"/>
                      <a:pt x="31" y="14"/>
                    </a:cubicBezTo>
                    <a:cubicBezTo>
                      <a:pt x="30" y="14"/>
                      <a:pt x="30" y="14"/>
                      <a:pt x="29" y="15"/>
                    </a:cubicBezTo>
                    <a:cubicBezTo>
                      <a:pt x="28" y="15"/>
                      <a:pt x="28" y="16"/>
                      <a:pt x="27" y="17"/>
                    </a:cubicBezTo>
                    <a:cubicBezTo>
                      <a:pt x="26" y="17"/>
                      <a:pt x="23" y="22"/>
                      <a:pt x="21" y="23"/>
                    </a:cubicBezTo>
                    <a:cubicBezTo>
                      <a:pt x="20" y="23"/>
                      <a:pt x="15" y="24"/>
                      <a:pt x="14" y="25"/>
                    </a:cubicBezTo>
                    <a:cubicBezTo>
                      <a:pt x="13" y="26"/>
                      <a:pt x="11" y="31"/>
                      <a:pt x="12" y="31"/>
                    </a:cubicBezTo>
                    <a:cubicBezTo>
                      <a:pt x="12" y="32"/>
                      <a:pt x="14" y="33"/>
                      <a:pt x="13" y="32"/>
                    </a:cubicBezTo>
                    <a:cubicBezTo>
                      <a:pt x="11" y="32"/>
                      <a:pt x="9" y="32"/>
                      <a:pt x="8" y="31"/>
                    </a:cubicBezTo>
                    <a:cubicBezTo>
                      <a:pt x="7" y="31"/>
                      <a:pt x="6" y="30"/>
                      <a:pt x="5" y="30"/>
                    </a:cubicBezTo>
                    <a:cubicBezTo>
                      <a:pt x="4" y="29"/>
                      <a:pt x="4" y="29"/>
                      <a:pt x="3" y="29"/>
                    </a:cubicBezTo>
                    <a:cubicBezTo>
                      <a:pt x="3" y="29"/>
                      <a:pt x="3" y="29"/>
                      <a:pt x="3" y="30"/>
                    </a:cubicBezTo>
                    <a:cubicBezTo>
                      <a:pt x="2" y="30"/>
                      <a:pt x="0" y="35"/>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58"/>
              <p:cNvSpPr>
                <a:spLocks noEditPoints="1"/>
              </p:cNvSpPr>
              <p:nvPr/>
            </p:nvSpPr>
            <p:spPr bwMode="auto">
              <a:xfrm>
                <a:off x="5453" y="1077"/>
                <a:ext cx="1614" cy="1069"/>
              </a:xfrm>
              <a:custGeom>
                <a:avLst/>
                <a:gdLst>
                  <a:gd name="T0" fmla="*/ 1092 w 1174"/>
                  <a:gd name="T1" fmla="*/ 89 h 776"/>
                  <a:gd name="T2" fmla="*/ 942 w 1174"/>
                  <a:gd name="T3" fmla="*/ 72 h 776"/>
                  <a:gd name="T4" fmla="*/ 870 w 1174"/>
                  <a:gd name="T5" fmla="*/ 72 h 776"/>
                  <a:gd name="T6" fmla="*/ 767 w 1174"/>
                  <a:gd name="T7" fmla="*/ 54 h 776"/>
                  <a:gd name="T8" fmla="*/ 729 w 1174"/>
                  <a:gd name="T9" fmla="*/ 24 h 776"/>
                  <a:gd name="T10" fmla="*/ 656 w 1174"/>
                  <a:gd name="T11" fmla="*/ 19 h 776"/>
                  <a:gd name="T12" fmla="*/ 591 w 1174"/>
                  <a:gd name="T13" fmla="*/ 45 h 776"/>
                  <a:gd name="T14" fmla="*/ 524 w 1174"/>
                  <a:gd name="T15" fmla="*/ 59 h 776"/>
                  <a:gd name="T16" fmla="*/ 508 w 1174"/>
                  <a:gd name="T17" fmla="*/ 123 h 776"/>
                  <a:gd name="T18" fmla="*/ 479 w 1174"/>
                  <a:gd name="T19" fmla="*/ 84 h 776"/>
                  <a:gd name="T20" fmla="*/ 384 w 1174"/>
                  <a:gd name="T21" fmla="*/ 103 h 776"/>
                  <a:gd name="T22" fmla="*/ 298 w 1174"/>
                  <a:gd name="T23" fmla="*/ 139 h 776"/>
                  <a:gd name="T24" fmla="*/ 278 w 1174"/>
                  <a:gd name="T25" fmla="*/ 86 h 776"/>
                  <a:gd name="T26" fmla="*/ 237 w 1174"/>
                  <a:gd name="T27" fmla="*/ 75 h 776"/>
                  <a:gd name="T28" fmla="*/ 206 w 1174"/>
                  <a:gd name="T29" fmla="*/ 86 h 776"/>
                  <a:gd name="T30" fmla="*/ 184 w 1174"/>
                  <a:gd name="T31" fmla="*/ 98 h 776"/>
                  <a:gd name="T32" fmla="*/ 182 w 1174"/>
                  <a:gd name="T33" fmla="*/ 111 h 776"/>
                  <a:gd name="T34" fmla="*/ 163 w 1174"/>
                  <a:gd name="T35" fmla="*/ 135 h 776"/>
                  <a:gd name="T36" fmla="*/ 139 w 1174"/>
                  <a:gd name="T37" fmla="*/ 153 h 776"/>
                  <a:gd name="T38" fmla="*/ 130 w 1174"/>
                  <a:gd name="T39" fmla="*/ 174 h 776"/>
                  <a:gd name="T40" fmla="*/ 135 w 1174"/>
                  <a:gd name="T41" fmla="*/ 192 h 776"/>
                  <a:gd name="T42" fmla="*/ 196 w 1174"/>
                  <a:gd name="T43" fmla="*/ 156 h 776"/>
                  <a:gd name="T44" fmla="*/ 235 w 1174"/>
                  <a:gd name="T45" fmla="*/ 177 h 776"/>
                  <a:gd name="T46" fmla="*/ 204 w 1174"/>
                  <a:gd name="T47" fmla="*/ 224 h 776"/>
                  <a:gd name="T48" fmla="*/ 151 w 1174"/>
                  <a:gd name="T49" fmla="*/ 206 h 776"/>
                  <a:gd name="T50" fmla="*/ 122 w 1174"/>
                  <a:gd name="T51" fmla="*/ 245 h 776"/>
                  <a:gd name="T52" fmla="*/ 87 w 1174"/>
                  <a:gd name="T53" fmla="*/ 277 h 776"/>
                  <a:gd name="T54" fmla="*/ 97 w 1174"/>
                  <a:gd name="T55" fmla="*/ 331 h 776"/>
                  <a:gd name="T56" fmla="*/ 181 w 1174"/>
                  <a:gd name="T57" fmla="*/ 313 h 776"/>
                  <a:gd name="T58" fmla="*/ 224 w 1174"/>
                  <a:gd name="T59" fmla="*/ 350 h 776"/>
                  <a:gd name="T60" fmla="*/ 253 w 1174"/>
                  <a:gd name="T61" fmla="*/ 315 h 776"/>
                  <a:gd name="T62" fmla="*/ 312 w 1174"/>
                  <a:gd name="T63" fmla="*/ 286 h 776"/>
                  <a:gd name="T64" fmla="*/ 247 w 1174"/>
                  <a:gd name="T65" fmla="*/ 334 h 776"/>
                  <a:gd name="T66" fmla="*/ 288 w 1174"/>
                  <a:gd name="T67" fmla="*/ 384 h 776"/>
                  <a:gd name="T68" fmla="*/ 135 w 1174"/>
                  <a:gd name="T69" fmla="*/ 348 h 776"/>
                  <a:gd name="T70" fmla="*/ 5 w 1174"/>
                  <a:gd name="T71" fmla="*/ 474 h 776"/>
                  <a:gd name="T72" fmla="*/ 123 w 1174"/>
                  <a:gd name="T73" fmla="*/ 534 h 776"/>
                  <a:gd name="T74" fmla="*/ 170 w 1174"/>
                  <a:gd name="T75" fmla="*/ 646 h 776"/>
                  <a:gd name="T76" fmla="*/ 290 w 1174"/>
                  <a:gd name="T77" fmla="*/ 712 h 776"/>
                  <a:gd name="T78" fmla="*/ 362 w 1174"/>
                  <a:gd name="T79" fmla="*/ 505 h 776"/>
                  <a:gd name="T80" fmla="*/ 288 w 1174"/>
                  <a:gd name="T81" fmla="*/ 406 h 776"/>
                  <a:gd name="T82" fmla="*/ 417 w 1174"/>
                  <a:gd name="T83" fmla="*/ 428 h 776"/>
                  <a:gd name="T84" fmla="*/ 388 w 1174"/>
                  <a:gd name="T85" fmla="*/ 406 h 776"/>
                  <a:gd name="T86" fmla="*/ 508 w 1174"/>
                  <a:gd name="T87" fmla="*/ 442 h 776"/>
                  <a:gd name="T88" fmla="*/ 594 w 1174"/>
                  <a:gd name="T89" fmla="*/ 444 h 776"/>
                  <a:gd name="T90" fmla="*/ 639 w 1174"/>
                  <a:gd name="T91" fmla="*/ 472 h 776"/>
                  <a:gd name="T92" fmla="*/ 655 w 1174"/>
                  <a:gd name="T93" fmla="*/ 520 h 776"/>
                  <a:gd name="T94" fmla="*/ 709 w 1174"/>
                  <a:gd name="T95" fmla="*/ 502 h 776"/>
                  <a:gd name="T96" fmla="*/ 749 w 1174"/>
                  <a:gd name="T97" fmla="*/ 437 h 776"/>
                  <a:gd name="T98" fmla="*/ 769 w 1174"/>
                  <a:gd name="T99" fmla="*/ 380 h 776"/>
                  <a:gd name="T100" fmla="*/ 777 w 1174"/>
                  <a:gd name="T101" fmla="*/ 337 h 776"/>
                  <a:gd name="T102" fmla="*/ 810 w 1174"/>
                  <a:gd name="T103" fmla="*/ 365 h 776"/>
                  <a:gd name="T104" fmla="*/ 887 w 1174"/>
                  <a:gd name="T105" fmla="*/ 252 h 776"/>
                  <a:gd name="T106" fmla="*/ 938 w 1174"/>
                  <a:gd name="T107" fmla="*/ 183 h 776"/>
                  <a:gd name="T108" fmla="*/ 1022 w 1174"/>
                  <a:gd name="T109" fmla="*/ 166 h 776"/>
                  <a:gd name="T110" fmla="*/ 1018 w 1174"/>
                  <a:gd name="T111" fmla="*/ 199 h 776"/>
                  <a:gd name="T112" fmla="*/ 1096 w 1174"/>
                  <a:gd name="T113" fmla="*/ 137 h 776"/>
                  <a:gd name="T114" fmla="*/ 123 w 1174"/>
                  <a:gd name="T115" fmla="*/ 459 h 776"/>
                  <a:gd name="T116" fmla="*/ 287 w 1174"/>
                  <a:gd name="T117" fmla="*/ 630 h 776"/>
                  <a:gd name="T118" fmla="*/ 401 w 1174"/>
                  <a:gd name="T119" fmla="*/ 346 h 776"/>
                  <a:gd name="T120" fmla="*/ 386 w 1174"/>
                  <a:gd name="T121" fmla="*/ 307 h 776"/>
                  <a:gd name="T122" fmla="*/ 444 w 1174"/>
                  <a:gd name="T123" fmla="*/ 358 h 776"/>
                  <a:gd name="T124" fmla="*/ 705 w 1174"/>
                  <a:gd name="T125" fmla="*/ 23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4" h="776">
                    <a:moveTo>
                      <a:pt x="1158" y="133"/>
                    </a:moveTo>
                    <a:cubicBezTo>
                      <a:pt x="1158" y="132"/>
                      <a:pt x="1157" y="131"/>
                      <a:pt x="1157" y="130"/>
                    </a:cubicBezTo>
                    <a:cubicBezTo>
                      <a:pt x="1156" y="130"/>
                      <a:pt x="1156" y="129"/>
                      <a:pt x="1157" y="129"/>
                    </a:cubicBezTo>
                    <a:cubicBezTo>
                      <a:pt x="1158" y="130"/>
                      <a:pt x="1160" y="131"/>
                      <a:pt x="1161" y="131"/>
                    </a:cubicBezTo>
                    <a:cubicBezTo>
                      <a:pt x="1162" y="131"/>
                      <a:pt x="1166" y="132"/>
                      <a:pt x="1165" y="131"/>
                    </a:cubicBezTo>
                    <a:cubicBezTo>
                      <a:pt x="1164" y="130"/>
                      <a:pt x="1163" y="129"/>
                      <a:pt x="1164" y="129"/>
                    </a:cubicBezTo>
                    <a:cubicBezTo>
                      <a:pt x="1164" y="129"/>
                      <a:pt x="1164" y="130"/>
                      <a:pt x="1166" y="130"/>
                    </a:cubicBezTo>
                    <a:cubicBezTo>
                      <a:pt x="1168" y="130"/>
                      <a:pt x="1168" y="129"/>
                      <a:pt x="1169" y="128"/>
                    </a:cubicBezTo>
                    <a:cubicBezTo>
                      <a:pt x="1169" y="127"/>
                      <a:pt x="1170" y="126"/>
                      <a:pt x="1171" y="126"/>
                    </a:cubicBezTo>
                    <a:cubicBezTo>
                      <a:pt x="1172" y="127"/>
                      <a:pt x="1174" y="127"/>
                      <a:pt x="1172" y="126"/>
                    </a:cubicBezTo>
                    <a:cubicBezTo>
                      <a:pt x="1170" y="125"/>
                      <a:pt x="1166" y="122"/>
                      <a:pt x="1165" y="121"/>
                    </a:cubicBezTo>
                    <a:cubicBezTo>
                      <a:pt x="1163" y="120"/>
                      <a:pt x="1163" y="118"/>
                      <a:pt x="1161" y="118"/>
                    </a:cubicBezTo>
                    <a:cubicBezTo>
                      <a:pt x="1159" y="117"/>
                      <a:pt x="1157" y="117"/>
                      <a:pt x="1156" y="116"/>
                    </a:cubicBezTo>
                    <a:cubicBezTo>
                      <a:pt x="1155" y="116"/>
                      <a:pt x="1155" y="116"/>
                      <a:pt x="1156" y="117"/>
                    </a:cubicBezTo>
                    <a:cubicBezTo>
                      <a:pt x="1156" y="117"/>
                      <a:pt x="1158" y="118"/>
                      <a:pt x="1156" y="118"/>
                    </a:cubicBezTo>
                    <a:cubicBezTo>
                      <a:pt x="1154" y="118"/>
                      <a:pt x="1152" y="117"/>
                      <a:pt x="1153" y="117"/>
                    </a:cubicBezTo>
                    <a:cubicBezTo>
                      <a:pt x="1154" y="117"/>
                      <a:pt x="1154" y="116"/>
                      <a:pt x="1153" y="116"/>
                    </a:cubicBezTo>
                    <a:cubicBezTo>
                      <a:pt x="1152" y="116"/>
                      <a:pt x="1146" y="116"/>
                      <a:pt x="1146" y="116"/>
                    </a:cubicBezTo>
                    <a:cubicBezTo>
                      <a:pt x="1145" y="116"/>
                      <a:pt x="1147" y="116"/>
                      <a:pt x="1148" y="117"/>
                    </a:cubicBezTo>
                    <a:cubicBezTo>
                      <a:pt x="1148" y="118"/>
                      <a:pt x="1148" y="119"/>
                      <a:pt x="1148" y="120"/>
                    </a:cubicBezTo>
                    <a:cubicBezTo>
                      <a:pt x="1147" y="121"/>
                      <a:pt x="1147" y="120"/>
                      <a:pt x="1148" y="122"/>
                    </a:cubicBezTo>
                    <a:cubicBezTo>
                      <a:pt x="1149" y="123"/>
                      <a:pt x="1149" y="124"/>
                      <a:pt x="1148" y="124"/>
                    </a:cubicBezTo>
                    <a:cubicBezTo>
                      <a:pt x="1148" y="123"/>
                      <a:pt x="1147" y="121"/>
                      <a:pt x="1147" y="122"/>
                    </a:cubicBezTo>
                    <a:cubicBezTo>
                      <a:pt x="1146" y="123"/>
                      <a:pt x="1147" y="124"/>
                      <a:pt x="1146" y="123"/>
                    </a:cubicBezTo>
                    <a:cubicBezTo>
                      <a:pt x="1145" y="122"/>
                      <a:pt x="1145" y="121"/>
                      <a:pt x="1144" y="121"/>
                    </a:cubicBezTo>
                    <a:cubicBezTo>
                      <a:pt x="1143" y="120"/>
                      <a:pt x="1143" y="119"/>
                      <a:pt x="1143" y="119"/>
                    </a:cubicBezTo>
                    <a:cubicBezTo>
                      <a:pt x="1144" y="118"/>
                      <a:pt x="1144" y="118"/>
                      <a:pt x="1143" y="117"/>
                    </a:cubicBezTo>
                    <a:cubicBezTo>
                      <a:pt x="1143" y="116"/>
                      <a:pt x="1144" y="115"/>
                      <a:pt x="1144" y="114"/>
                    </a:cubicBezTo>
                    <a:cubicBezTo>
                      <a:pt x="1144" y="114"/>
                      <a:pt x="1144" y="113"/>
                      <a:pt x="1142" y="113"/>
                    </a:cubicBezTo>
                    <a:cubicBezTo>
                      <a:pt x="1141" y="113"/>
                      <a:pt x="1141" y="113"/>
                      <a:pt x="1141" y="112"/>
                    </a:cubicBezTo>
                    <a:cubicBezTo>
                      <a:pt x="1141" y="111"/>
                      <a:pt x="1135" y="108"/>
                      <a:pt x="1133" y="107"/>
                    </a:cubicBezTo>
                    <a:cubicBezTo>
                      <a:pt x="1132" y="106"/>
                      <a:pt x="1131" y="106"/>
                      <a:pt x="1129" y="105"/>
                    </a:cubicBezTo>
                    <a:cubicBezTo>
                      <a:pt x="1127" y="103"/>
                      <a:pt x="1126" y="103"/>
                      <a:pt x="1125" y="103"/>
                    </a:cubicBezTo>
                    <a:cubicBezTo>
                      <a:pt x="1123" y="102"/>
                      <a:pt x="1123" y="102"/>
                      <a:pt x="1121" y="101"/>
                    </a:cubicBezTo>
                    <a:cubicBezTo>
                      <a:pt x="1120" y="100"/>
                      <a:pt x="1115" y="99"/>
                      <a:pt x="1114" y="98"/>
                    </a:cubicBezTo>
                    <a:cubicBezTo>
                      <a:pt x="1112" y="97"/>
                      <a:pt x="1112" y="95"/>
                      <a:pt x="1109" y="94"/>
                    </a:cubicBezTo>
                    <a:cubicBezTo>
                      <a:pt x="1107" y="93"/>
                      <a:pt x="1098" y="91"/>
                      <a:pt x="1096" y="91"/>
                    </a:cubicBezTo>
                    <a:cubicBezTo>
                      <a:pt x="1094" y="90"/>
                      <a:pt x="1094" y="89"/>
                      <a:pt x="1092" y="89"/>
                    </a:cubicBezTo>
                    <a:cubicBezTo>
                      <a:pt x="1090" y="89"/>
                      <a:pt x="1080" y="89"/>
                      <a:pt x="1079" y="88"/>
                    </a:cubicBezTo>
                    <a:cubicBezTo>
                      <a:pt x="1077" y="88"/>
                      <a:pt x="1077" y="87"/>
                      <a:pt x="1077" y="88"/>
                    </a:cubicBezTo>
                    <a:cubicBezTo>
                      <a:pt x="1076" y="88"/>
                      <a:pt x="1077" y="89"/>
                      <a:pt x="1076" y="89"/>
                    </a:cubicBezTo>
                    <a:cubicBezTo>
                      <a:pt x="1075" y="89"/>
                      <a:pt x="1067" y="87"/>
                      <a:pt x="1064" y="86"/>
                    </a:cubicBezTo>
                    <a:cubicBezTo>
                      <a:pt x="1062" y="86"/>
                      <a:pt x="1060" y="86"/>
                      <a:pt x="1060" y="87"/>
                    </a:cubicBezTo>
                    <a:cubicBezTo>
                      <a:pt x="1060" y="88"/>
                      <a:pt x="1059" y="90"/>
                      <a:pt x="1058" y="90"/>
                    </a:cubicBezTo>
                    <a:cubicBezTo>
                      <a:pt x="1058" y="90"/>
                      <a:pt x="1058" y="91"/>
                      <a:pt x="1059" y="91"/>
                    </a:cubicBezTo>
                    <a:cubicBezTo>
                      <a:pt x="1060" y="91"/>
                      <a:pt x="1062" y="94"/>
                      <a:pt x="1063" y="95"/>
                    </a:cubicBezTo>
                    <a:cubicBezTo>
                      <a:pt x="1063" y="96"/>
                      <a:pt x="1064" y="96"/>
                      <a:pt x="1062" y="97"/>
                    </a:cubicBezTo>
                    <a:cubicBezTo>
                      <a:pt x="1060" y="98"/>
                      <a:pt x="1060" y="99"/>
                      <a:pt x="1059" y="99"/>
                    </a:cubicBezTo>
                    <a:cubicBezTo>
                      <a:pt x="1057" y="99"/>
                      <a:pt x="1055" y="100"/>
                      <a:pt x="1054" y="98"/>
                    </a:cubicBezTo>
                    <a:cubicBezTo>
                      <a:pt x="1053" y="97"/>
                      <a:pt x="1054" y="97"/>
                      <a:pt x="1052" y="96"/>
                    </a:cubicBezTo>
                    <a:cubicBezTo>
                      <a:pt x="1049" y="95"/>
                      <a:pt x="1047" y="95"/>
                      <a:pt x="1047" y="94"/>
                    </a:cubicBezTo>
                    <a:cubicBezTo>
                      <a:pt x="1047" y="93"/>
                      <a:pt x="1047" y="92"/>
                      <a:pt x="1047" y="92"/>
                    </a:cubicBezTo>
                    <a:cubicBezTo>
                      <a:pt x="1046" y="91"/>
                      <a:pt x="1046" y="91"/>
                      <a:pt x="1045" y="91"/>
                    </a:cubicBezTo>
                    <a:cubicBezTo>
                      <a:pt x="1044" y="90"/>
                      <a:pt x="1044" y="90"/>
                      <a:pt x="1043" y="90"/>
                    </a:cubicBezTo>
                    <a:cubicBezTo>
                      <a:pt x="1042" y="91"/>
                      <a:pt x="1042" y="91"/>
                      <a:pt x="1040" y="92"/>
                    </a:cubicBezTo>
                    <a:cubicBezTo>
                      <a:pt x="1037" y="92"/>
                      <a:pt x="1034" y="92"/>
                      <a:pt x="1032" y="91"/>
                    </a:cubicBezTo>
                    <a:cubicBezTo>
                      <a:pt x="1029" y="91"/>
                      <a:pt x="1025" y="91"/>
                      <a:pt x="1021" y="90"/>
                    </a:cubicBezTo>
                    <a:cubicBezTo>
                      <a:pt x="1018" y="90"/>
                      <a:pt x="1019" y="89"/>
                      <a:pt x="1016" y="90"/>
                    </a:cubicBezTo>
                    <a:cubicBezTo>
                      <a:pt x="1013" y="90"/>
                      <a:pt x="1011" y="90"/>
                      <a:pt x="1010" y="91"/>
                    </a:cubicBezTo>
                    <a:cubicBezTo>
                      <a:pt x="1009" y="91"/>
                      <a:pt x="1008" y="91"/>
                      <a:pt x="1008" y="94"/>
                    </a:cubicBezTo>
                    <a:cubicBezTo>
                      <a:pt x="1008" y="96"/>
                      <a:pt x="1009" y="98"/>
                      <a:pt x="1008" y="97"/>
                    </a:cubicBezTo>
                    <a:cubicBezTo>
                      <a:pt x="1007" y="96"/>
                      <a:pt x="1006" y="94"/>
                      <a:pt x="1006" y="93"/>
                    </a:cubicBezTo>
                    <a:cubicBezTo>
                      <a:pt x="1006" y="92"/>
                      <a:pt x="1004" y="91"/>
                      <a:pt x="1002" y="90"/>
                    </a:cubicBezTo>
                    <a:cubicBezTo>
                      <a:pt x="1001" y="90"/>
                      <a:pt x="997" y="90"/>
                      <a:pt x="998" y="88"/>
                    </a:cubicBezTo>
                    <a:cubicBezTo>
                      <a:pt x="999" y="87"/>
                      <a:pt x="1000" y="85"/>
                      <a:pt x="1000" y="84"/>
                    </a:cubicBezTo>
                    <a:cubicBezTo>
                      <a:pt x="1000" y="83"/>
                      <a:pt x="1000" y="82"/>
                      <a:pt x="998" y="81"/>
                    </a:cubicBezTo>
                    <a:cubicBezTo>
                      <a:pt x="996" y="80"/>
                      <a:pt x="988" y="75"/>
                      <a:pt x="983" y="76"/>
                    </a:cubicBezTo>
                    <a:cubicBezTo>
                      <a:pt x="977" y="76"/>
                      <a:pt x="967" y="79"/>
                      <a:pt x="962" y="79"/>
                    </a:cubicBezTo>
                    <a:cubicBezTo>
                      <a:pt x="957" y="79"/>
                      <a:pt x="954" y="78"/>
                      <a:pt x="954" y="78"/>
                    </a:cubicBezTo>
                    <a:cubicBezTo>
                      <a:pt x="953" y="77"/>
                      <a:pt x="953" y="77"/>
                      <a:pt x="954" y="76"/>
                    </a:cubicBezTo>
                    <a:cubicBezTo>
                      <a:pt x="955" y="76"/>
                      <a:pt x="955" y="76"/>
                      <a:pt x="953" y="75"/>
                    </a:cubicBezTo>
                    <a:cubicBezTo>
                      <a:pt x="952" y="74"/>
                      <a:pt x="950" y="73"/>
                      <a:pt x="948" y="73"/>
                    </a:cubicBezTo>
                    <a:cubicBezTo>
                      <a:pt x="946" y="73"/>
                      <a:pt x="944" y="74"/>
                      <a:pt x="943" y="74"/>
                    </a:cubicBezTo>
                    <a:cubicBezTo>
                      <a:pt x="942" y="74"/>
                      <a:pt x="943" y="74"/>
                      <a:pt x="945" y="73"/>
                    </a:cubicBezTo>
                    <a:cubicBezTo>
                      <a:pt x="946" y="73"/>
                      <a:pt x="947" y="72"/>
                      <a:pt x="945" y="72"/>
                    </a:cubicBezTo>
                    <a:cubicBezTo>
                      <a:pt x="943" y="72"/>
                      <a:pt x="943" y="72"/>
                      <a:pt x="942" y="72"/>
                    </a:cubicBezTo>
                    <a:cubicBezTo>
                      <a:pt x="942" y="71"/>
                      <a:pt x="942" y="71"/>
                      <a:pt x="940" y="71"/>
                    </a:cubicBezTo>
                    <a:cubicBezTo>
                      <a:pt x="939" y="70"/>
                      <a:pt x="938" y="70"/>
                      <a:pt x="937" y="69"/>
                    </a:cubicBezTo>
                    <a:cubicBezTo>
                      <a:pt x="936" y="69"/>
                      <a:pt x="936" y="68"/>
                      <a:pt x="937" y="68"/>
                    </a:cubicBezTo>
                    <a:cubicBezTo>
                      <a:pt x="938" y="68"/>
                      <a:pt x="942" y="68"/>
                      <a:pt x="943" y="68"/>
                    </a:cubicBezTo>
                    <a:cubicBezTo>
                      <a:pt x="943" y="67"/>
                      <a:pt x="943" y="67"/>
                      <a:pt x="942" y="66"/>
                    </a:cubicBezTo>
                    <a:cubicBezTo>
                      <a:pt x="940" y="65"/>
                      <a:pt x="939" y="63"/>
                      <a:pt x="935" y="63"/>
                    </a:cubicBezTo>
                    <a:cubicBezTo>
                      <a:pt x="930" y="63"/>
                      <a:pt x="927" y="62"/>
                      <a:pt x="926" y="63"/>
                    </a:cubicBezTo>
                    <a:cubicBezTo>
                      <a:pt x="925" y="65"/>
                      <a:pt x="920" y="69"/>
                      <a:pt x="917" y="69"/>
                    </a:cubicBezTo>
                    <a:cubicBezTo>
                      <a:pt x="915" y="69"/>
                      <a:pt x="915" y="69"/>
                      <a:pt x="915" y="68"/>
                    </a:cubicBezTo>
                    <a:cubicBezTo>
                      <a:pt x="915" y="68"/>
                      <a:pt x="914" y="67"/>
                      <a:pt x="916" y="67"/>
                    </a:cubicBezTo>
                    <a:cubicBezTo>
                      <a:pt x="917" y="67"/>
                      <a:pt x="919" y="67"/>
                      <a:pt x="918" y="66"/>
                    </a:cubicBezTo>
                    <a:cubicBezTo>
                      <a:pt x="918" y="65"/>
                      <a:pt x="918" y="65"/>
                      <a:pt x="917" y="64"/>
                    </a:cubicBezTo>
                    <a:cubicBezTo>
                      <a:pt x="917" y="63"/>
                      <a:pt x="917" y="63"/>
                      <a:pt x="916" y="63"/>
                    </a:cubicBezTo>
                    <a:cubicBezTo>
                      <a:pt x="914" y="63"/>
                      <a:pt x="909" y="64"/>
                      <a:pt x="909" y="64"/>
                    </a:cubicBezTo>
                    <a:cubicBezTo>
                      <a:pt x="909" y="63"/>
                      <a:pt x="913" y="61"/>
                      <a:pt x="914" y="61"/>
                    </a:cubicBezTo>
                    <a:cubicBezTo>
                      <a:pt x="916" y="62"/>
                      <a:pt x="915" y="62"/>
                      <a:pt x="919" y="62"/>
                    </a:cubicBezTo>
                    <a:cubicBezTo>
                      <a:pt x="922" y="62"/>
                      <a:pt x="927" y="63"/>
                      <a:pt x="924" y="62"/>
                    </a:cubicBezTo>
                    <a:cubicBezTo>
                      <a:pt x="921" y="61"/>
                      <a:pt x="917" y="60"/>
                      <a:pt x="914" y="60"/>
                    </a:cubicBezTo>
                    <a:cubicBezTo>
                      <a:pt x="911" y="60"/>
                      <a:pt x="901" y="58"/>
                      <a:pt x="898" y="58"/>
                    </a:cubicBezTo>
                    <a:cubicBezTo>
                      <a:pt x="895" y="58"/>
                      <a:pt x="896" y="58"/>
                      <a:pt x="894" y="58"/>
                    </a:cubicBezTo>
                    <a:cubicBezTo>
                      <a:pt x="892" y="57"/>
                      <a:pt x="890" y="56"/>
                      <a:pt x="890" y="57"/>
                    </a:cubicBezTo>
                    <a:cubicBezTo>
                      <a:pt x="890" y="57"/>
                      <a:pt x="891" y="58"/>
                      <a:pt x="890" y="59"/>
                    </a:cubicBezTo>
                    <a:cubicBezTo>
                      <a:pt x="889" y="60"/>
                      <a:pt x="885" y="60"/>
                      <a:pt x="883" y="61"/>
                    </a:cubicBezTo>
                    <a:cubicBezTo>
                      <a:pt x="881" y="62"/>
                      <a:pt x="880" y="62"/>
                      <a:pt x="881" y="63"/>
                    </a:cubicBezTo>
                    <a:cubicBezTo>
                      <a:pt x="881" y="64"/>
                      <a:pt x="881" y="65"/>
                      <a:pt x="882" y="64"/>
                    </a:cubicBezTo>
                    <a:cubicBezTo>
                      <a:pt x="883" y="64"/>
                      <a:pt x="887" y="63"/>
                      <a:pt x="886" y="64"/>
                    </a:cubicBezTo>
                    <a:cubicBezTo>
                      <a:pt x="885" y="65"/>
                      <a:pt x="883" y="65"/>
                      <a:pt x="883" y="66"/>
                    </a:cubicBezTo>
                    <a:cubicBezTo>
                      <a:pt x="884" y="67"/>
                      <a:pt x="883" y="68"/>
                      <a:pt x="884" y="69"/>
                    </a:cubicBezTo>
                    <a:cubicBezTo>
                      <a:pt x="885" y="70"/>
                      <a:pt x="887" y="71"/>
                      <a:pt x="885" y="71"/>
                    </a:cubicBezTo>
                    <a:cubicBezTo>
                      <a:pt x="883" y="72"/>
                      <a:pt x="881" y="72"/>
                      <a:pt x="880" y="72"/>
                    </a:cubicBezTo>
                    <a:cubicBezTo>
                      <a:pt x="878" y="71"/>
                      <a:pt x="879" y="71"/>
                      <a:pt x="879" y="71"/>
                    </a:cubicBezTo>
                    <a:cubicBezTo>
                      <a:pt x="880" y="70"/>
                      <a:pt x="879" y="70"/>
                      <a:pt x="878" y="70"/>
                    </a:cubicBezTo>
                    <a:cubicBezTo>
                      <a:pt x="877" y="70"/>
                      <a:pt x="874" y="71"/>
                      <a:pt x="873" y="71"/>
                    </a:cubicBezTo>
                    <a:cubicBezTo>
                      <a:pt x="872" y="71"/>
                      <a:pt x="869" y="70"/>
                      <a:pt x="870" y="71"/>
                    </a:cubicBezTo>
                    <a:cubicBezTo>
                      <a:pt x="870" y="71"/>
                      <a:pt x="870" y="71"/>
                      <a:pt x="872" y="71"/>
                    </a:cubicBezTo>
                    <a:cubicBezTo>
                      <a:pt x="874" y="72"/>
                      <a:pt x="876" y="73"/>
                      <a:pt x="875" y="74"/>
                    </a:cubicBezTo>
                    <a:cubicBezTo>
                      <a:pt x="874" y="74"/>
                      <a:pt x="873" y="75"/>
                      <a:pt x="871" y="74"/>
                    </a:cubicBezTo>
                    <a:cubicBezTo>
                      <a:pt x="870" y="73"/>
                      <a:pt x="871" y="72"/>
                      <a:pt x="870" y="72"/>
                    </a:cubicBezTo>
                    <a:cubicBezTo>
                      <a:pt x="870" y="71"/>
                      <a:pt x="869" y="71"/>
                      <a:pt x="867" y="71"/>
                    </a:cubicBezTo>
                    <a:cubicBezTo>
                      <a:pt x="866" y="71"/>
                      <a:pt x="863" y="69"/>
                      <a:pt x="860" y="70"/>
                    </a:cubicBezTo>
                    <a:cubicBezTo>
                      <a:pt x="857" y="71"/>
                      <a:pt x="857" y="70"/>
                      <a:pt x="856" y="71"/>
                    </a:cubicBezTo>
                    <a:cubicBezTo>
                      <a:pt x="854" y="72"/>
                      <a:pt x="854" y="73"/>
                      <a:pt x="851" y="72"/>
                    </a:cubicBezTo>
                    <a:cubicBezTo>
                      <a:pt x="849" y="71"/>
                      <a:pt x="847" y="70"/>
                      <a:pt x="845" y="68"/>
                    </a:cubicBezTo>
                    <a:cubicBezTo>
                      <a:pt x="844" y="66"/>
                      <a:pt x="844" y="66"/>
                      <a:pt x="843" y="67"/>
                    </a:cubicBezTo>
                    <a:cubicBezTo>
                      <a:pt x="843" y="68"/>
                      <a:pt x="841" y="70"/>
                      <a:pt x="840" y="72"/>
                    </a:cubicBezTo>
                    <a:cubicBezTo>
                      <a:pt x="839" y="73"/>
                      <a:pt x="838" y="77"/>
                      <a:pt x="837" y="77"/>
                    </a:cubicBezTo>
                    <a:cubicBezTo>
                      <a:pt x="835" y="78"/>
                      <a:pt x="836" y="79"/>
                      <a:pt x="834" y="78"/>
                    </a:cubicBezTo>
                    <a:cubicBezTo>
                      <a:pt x="832" y="77"/>
                      <a:pt x="828" y="76"/>
                      <a:pt x="827" y="74"/>
                    </a:cubicBezTo>
                    <a:cubicBezTo>
                      <a:pt x="825" y="72"/>
                      <a:pt x="821" y="68"/>
                      <a:pt x="820" y="67"/>
                    </a:cubicBezTo>
                    <a:cubicBezTo>
                      <a:pt x="819" y="66"/>
                      <a:pt x="818" y="65"/>
                      <a:pt x="818" y="64"/>
                    </a:cubicBezTo>
                    <a:cubicBezTo>
                      <a:pt x="818" y="64"/>
                      <a:pt x="820" y="64"/>
                      <a:pt x="821" y="65"/>
                    </a:cubicBezTo>
                    <a:cubicBezTo>
                      <a:pt x="822" y="65"/>
                      <a:pt x="826" y="63"/>
                      <a:pt x="825" y="62"/>
                    </a:cubicBezTo>
                    <a:cubicBezTo>
                      <a:pt x="823" y="61"/>
                      <a:pt x="821" y="60"/>
                      <a:pt x="820" y="60"/>
                    </a:cubicBezTo>
                    <a:cubicBezTo>
                      <a:pt x="819" y="60"/>
                      <a:pt x="819" y="59"/>
                      <a:pt x="820" y="59"/>
                    </a:cubicBezTo>
                    <a:cubicBezTo>
                      <a:pt x="822" y="59"/>
                      <a:pt x="823" y="58"/>
                      <a:pt x="822" y="57"/>
                    </a:cubicBezTo>
                    <a:cubicBezTo>
                      <a:pt x="820" y="57"/>
                      <a:pt x="818" y="57"/>
                      <a:pt x="820" y="56"/>
                    </a:cubicBezTo>
                    <a:cubicBezTo>
                      <a:pt x="821" y="55"/>
                      <a:pt x="824" y="53"/>
                      <a:pt x="821" y="52"/>
                    </a:cubicBezTo>
                    <a:cubicBezTo>
                      <a:pt x="819" y="52"/>
                      <a:pt x="819" y="52"/>
                      <a:pt x="818" y="51"/>
                    </a:cubicBezTo>
                    <a:cubicBezTo>
                      <a:pt x="816" y="50"/>
                      <a:pt x="816" y="49"/>
                      <a:pt x="813" y="49"/>
                    </a:cubicBezTo>
                    <a:cubicBezTo>
                      <a:pt x="811" y="50"/>
                      <a:pt x="811" y="49"/>
                      <a:pt x="810" y="50"/>
                    </a:cubicBezTo>
                    <a:cubicBezTo>
                      <a:pt x="809" y="51"/>
                      <a:pt x="809" y="51"/>
                      <a:pt x="808" y="51"/>
                    </a:cubicBezTo>
                    <a:cubicBezTo>
                      <a:pt x="807" y="50"/>
                      <a:pt x="808" y="50"/>
                      <a:pt x="807" y="50"/>
                    </a:cubicBezTo>
                    <a:cubicBezTo>
                      <a:pt x="805" y="49"/>
                      <a:pt x="803" y="50"/>
                      <a:pt x="802" y="49"/>
                    </a:cubicBezTo>
                    <a:cubicBezTo>
                      <a:pt x="800" y="48"/>
                      <a:pt x="799" y="48"/>
                      <a:pt x="798" y="47"/>
                    </a:cubicBezTo>
                    <a:cubicBezTo>
                      <a:pt x="797" y="46"/>
                      <a:pt x="798" y="45"/>
                      <a:pt x="796" y="46"/>
                    </a:cubicBezTo>
                    <a:cubicBezTo>
                      <a:pt x="794" y="47"/>
                      <a:pt x="794" y="48"/>
                      <a:pt x="794" y="48"/>
                    </a:cubicBezTo>
                    <a:cubicBezTo>
                      <a:pt x="793" y="48"/>
                      <a:pt x="793" y="47"/>
                      <a:pt x="792" y="47"/>
                    </a:cubicBezTo>
                    <a:cubicBezTo>
                      <a:pt x="791" y="47"/>
                      <a:pt x="789" y="49"/>
                      <a:pt x="790" y="51"/>
                    </a:cubicBezTo>
                    <a:cubicBezTo>
                      <a:pt x="790" y="52"/>
                      <a:pt x="792" y="51"/>
                      <a:pt x="791" y="53"/>
                    </a:cubicBezTo>
                    <a:cubicBezTo>
                      <a:pt x="790" y="55"/>
                      <a:pt x="791" y="55"/>
                      <a:pt x="789" y="55"/>
                    </a:cubicBezTo>
                    <a:cubicBezTo>
                      <a:pt x="788" y="55"/>
                      <a:pt x="785" y="55"/>
                      <a:pt x="786" y="55"/>
                    </a:cubicBezTo>
                    <a:cubicBezTo>
                      <a:pt x="787" y="56"/>
                      <a:pt x="791" y="57"/>
                      <a:pt x="790" y="57"/>
                    </a:cubicBezTo>
                    <a:cubicBezTo>
                      <a:pt x="788" y="57"/>
                      <a:pt x="788" y="56"/>
                      <a:pt x="785" y="56"/>
                    </a:cubicBezTo>
                    <a:cubicBezTo>
                      <a:pt x="783" y="55"/>
                      <a:pt x="774" y="55"/>
                      <a:pt x="773" y="55"/>
                    </a:cubicBezTo>
                    <a:cubicBezTo>
                      <a:pt x="772" y="55"/>
                      <a:pt x="772" y="54"/>
                      <a:pt x="771" y="54"/>
                    </a:cubicBezTo>
                    <a:cubicBezTo>
                      <a:pt x="770" y="54"/>
                      <a:pt x="769" y="55"/>
                      <a:pt x="767" y="54"/>
                    </a:cubicBezTo>
                    <a:cubicBezTo>
                      <a:pt x="765" y="54"/>
                      <a:pt x="761" y="53"/>
                      <a:pt x="762" y="52"/>
                    </a:cubicBezTo>
                    <a:cubicBezTo>
                      <a:pt x="762" y="50"/>
                      <a:pt x="765" y="50"/>
                      <a:pt x="764" y="50"/>
                    </a:cubicBezTo>
                    <a:cubicBezTo>
                      <a:pt x="763" y="49"/>
                      <a:pt x="763" y="49"/>
                      <a:pt x="761" y="49"/>
                    </a:cubicBezTo>
                    <a:cubicBezTo>
                      <a:pt x="758" y="49"/>
                      <a:pt x="750" y="48"/>
                      <a:pt x="748" y="47"/>
                    </a:cubicBezTo>
                    <a:cubicBezTo>
                      <a:pt x="745" y="47"/>
                      <a:pt x="743" y="48"/>
                      <a:pt x="740" y="48"/>
                    </a:cubicBezTo>
                    <a:cubicBezTo>
                      <a:pt x="738" y="48"/>
                      <a:pt x="734" y="48"/>
                      <a:pt x="735" y="49"/>
                    </a:cubicBezTo>
                    <a:cubicBezTo>
                      <a:pt x="736" y="51"/>
                      <a:pt x="737" y="52"/>
                      <a:pt x="735" y="52"/>
                    </a:cubicBezTo>
                    <a:cubicBezTo>
                      <a:pt x="733" y="51"/>
                      <a:pt x="731" y="50"/>
                      <a:pt x="732" y="49"/>
                    </a:cubicBezTo>
                    <a:cubicBezTo>
                      <a:pt x="733" y="48"/>
                      <a:pt x="732" y="45"/>
                      <a:pt x="731" y="44"/>
                    </a:cubicBezTo>
                    <a:cubicBezTo>
                      <a:pt x="730" y="44"/>
                      <a:pt x="730" y="46"/>
                      <a:pt x="729" y="46"/>
                    </a:cubicBezTo>
                    <a:cubicBezTo>
                      <a:pt x="728" y="47"/>
                      <a:pt x="727" y="47"/>
                      <a:pt x="725" y="47"/>
                    </a:cubicBezTo>
                    <a:cubicBezTo>
                      <a:pt x="724" y="47"/>
                      <a:pt x="723" y="47"/>
                      <a:pt x="722" y="46"/>
                    </a:cubicBezTo>
                    <a:cubicBezTo>
                      <a:pt x="722" y="45"/>
                      <a:pt x="723" y="44"/>
                      <a:pt x="722" y="44"/>
                    </a:cubicBezTo>
                    <a:cubicBezTo>
                      <a:pt x="720" y="44"/>
                      <a:pt x="720" y="44"/>
                      <a:pt x="718" y="44"/>
                    </a:cubicBezTo>
                    <a:cubicBezTo>
                      <a:pt x="717" y="44"/>
                      <a:pt x="715" y="43"/>
                      <a:pt x="714" y="44"/>
                    </a:cubicBezTo>
                    <a:cubicBezTo>
                      <a:pt x="712" y="45"/>
                      <a:pt x="711" y="46"/>
                      <a:pt x="711" y="46"/>
                    </a:cubicBezTo>
                    <a:cubicBezTo>
                      <a:pt x="712" y="47"/>
                      <a:pt x="712" y="47"/>
                      <a:pt x="713" y="47"/>
                    </a:cubicBezTo>
                    <a:cubicBezTo>
                      <a:pt x="715" y="47"/>
                      <a:pt x="716" y="48"/>
                      <a:pt x="714" y="48"/>
                    </a:cubicBezTo>
                    <a:cubicBezTo>
                      <a:pt x="713" y="49"/>
                      <a:pt x="712" y="49"/>
                      <a:pt x="710" y="49"/>
                    </a:cubicBezTo>
                    <a:cubicBezTo>
                      <a:pt x="708" y="49"/>
                      <a:pt x="709" y="50"/>
                      <a:pt x="708" y="51"/>
                    </a:cubicBezTo>
                    <a:cubicBezTo>
                      <a:pt x="706" y="51"/>
                      <a:pt x="706" y="51"/>
                      <a:pt x="704" y="51"/>
                    </a:cubicBezTo>
                    <a:cubicBezTo>
                      <a:pt x="702" y="52"/>
                      <a:pt x="701" y="53"/>
                      <a:pt x="698" y="53"/>
                    </a:cubicBezTo>
                    <a:cubicBezTo>
                      <a:pt x="695" y="53"/>
                      <a:pt x="693" y="52"/>
                      <a:pt x="692" y="54"/>
                    </a:cubicBezTo>
                    <a:cubicBezTo>
                      <a:pt x="691" y="55"/>
                      <a:pt x="692" y="56"/>
                      <a:pt x="689" y="57"/>
                    </a:cubicBezTo>
                    <a:cubicBezTo>
                      <a:pt x="686" y="58"/>
                      <a:pt x="684" y="57"/>
                      <a:pt x="685" y="57"/>
                    </a:cubicBezTo>
                    <a:cubicBezTo>
                      <a:pt x="687" y="56"/>
                      <a:pt x="690" y="56"/>
                      <a:pt x="690" y="54"/>
                    </a:cubicBezTo>
                    <a:cubicBezTo>
                      <a:pt x="691" y="52"/>
                      <a:pt x="691" y="51"/>
                      <a:pt x="692" y="51"/>
                    </a:cubicBezTo>
                    <a:cubicBezTo>
                      <a:pt x="693" y="51"/>
                      <a:pt x="693" y="52"/>
                      <a:pt x="694" y="51"/>
                    </a:cubicBezTo>
                    <a:cubicBezTo>
                      <a:pt x="694" y="51"/>
                      <a:pt x="695" y="50"/>
                      <a:pt x="698" y="49"/>
                    </a:cubicBezTo>
                    <a:cubicBezTo>
                      <a:pt x="701" y="48"/>
                      <a:pt x="704" y="47"/>
                      <a:pt x="705" y="45"/>
                    </a:cubicBezTo>
                    <a:cubicBezTo>
                      <a:pt x="707" y="44"/>
                      <a:pt x="711" y="43"/>
                      <a:pt x="712" y="42"/>
                    </a:cubicBezTo>
                    <a:cubicBezTo>
                      <a:pt x="713" y="41"/>
                      <a:pt x="718" y="38"/>
                      <a:pt x="720" y="37"/>
                    </a:cubicBezTo>
                    <a:cubicBezTo>
                      <a:pt x="722" y="36"/>
                      <a:pt x="727" y="34"/>
                      <a:pt x="728" y="33"/>
                    </a:cubicBezTo>
                    <a:cubicBezTo>
                      <a:pt x="730" y="33"/>
                      <a:pt x="733" y="31"/>
                      <a:pt x="734" y="29"/>
                    </a:cubicBezTo>
                    <a:cubicBezTo>
                      <a:pt x="734" y="28"/>
                      <a:pt x="735" y="28"/>
                      <a:pt x="734" y="27"/>
                    </a:cubicBezTo>
                    <a:cubicBezTo>
                      <a:pt x="733" y="26"/>
                      <a:pt x="732" y="25"/>
                      <a:pt x="732" y="25"/>
                    </a:cubicBezTo>
                    <a:cubicBezTo>
                      <a:pt x="731" y="26"/>
                      <a:pt x="731" y="27"/>
                      <a:pt x="731" y="26"/>
                    </a:cubicBezTo>
                    <a:cubicBezTo>
                      <a:pt x="730" y="25"/>
                      <a:pt x="730" y="25"/>
                      <a:pt x="729" y="24"/>
                    </a:cubicBezTo>
                    <a:cubicBezTo>
                      <a:pt x="728" y="24"/>
                      <a:pt x="727" y="23"/>
                      <a:pt x="728" y="23"/>
                    </a:cubicBezTo>
                    <a:cubicBezTo>
                      <a:pt x="729" y="23"/>
                      <a:pt x="729" y="23"/>
                      <a:pt x="730" y="23"/>
                    </a:cubicBezTo>
                    <a:cubicBezTo>
                      <a:pt x="731" y="24"/>
                      <a:pt x="732" y="24"/>
                      <a:pt x="733" y="24"/>
                    </a:cubicBezTo>
                    <a:cubicBezTo>
                      <a:pt x="734" y="24"/>
                      <a:pt x="737" y="24"/>
                      <a:pt x="736" y="23"/>
                    </a:cubicBezTo>
                    <a:cubicBezTo>
                      <a:pt x="735" y="22"/>
                      <a:pt x="735" y="23"/>
                      <a:pt x="735" y="22"/>
                    </a:cubicBezTo>
                    <a:cubicBezTo>
                      <a:pt x="734" y="21"/>
                      <a:pt x="734" y="20"/>
                      <a:pt x="734" y="19"/>
                    </a:cubicBezTo>
                    <a:cubicBezTo>
                      <a:pt x="733" y="19"/>
                      <a:pt x="733" y="18"/>
                      <a:pt x="732" y="19"/>
                    </a:cubicBezTo>
                    <a:cubicBezTo>
                      <a:pt x="731" y="19"/>
                      <a:pt x="730" y="22"/>
                      <a:pt x="730" y="20"/>
                    </a:cubicBezTo>
                    <a:cubicBezTo>
                      <a:pt x="730" y="18"/>
                      <a:pt x="730" y="18"/>
                      <a:pt x="729" y="17"/>
                    </a:cubicBezTo>
                    <a:cubicBezTo>
                      <a:pt x="729" y="17"/>
                      <a:pt x="729" y="16"/>
                      <a:pt x="727" y="16"/>
                    </a:cubicBezTo>
                    <a:cubicBezTo>
                      <a:pt x="726" y="15"/>
                      <a:pt x="726" y="15"/>
                      <a:pt x="725" y="14"/>
                    </a:cubicBezTo>
                    <a:cubicBezTo>
                      <a:pt x="724" y="14"/>
                      <a:pt x="717" y="11"/>
                      <a:pt x="716" y="12"/>
                    </a:cubicBezTo>
                    <a:cubicBezTo>
                      <a:pt x="714" y="12"/>
                      <a:pt x="714" y="13"/>
                      <a:pt x="713" y="13"/>
                    </a:cubicBezTo>
                    <a:cubicBezTo>
                      <a:pt x="711" y="12"/>
                      <a:pt x="708" y="12"/>
                      <a:pt x="706" y="12"/>
                    </a:cubicBezTo>
                    <a:cubicBezTo>
                      <a:pt x="703" y="12"/>
                      <a:pt x="703" y="12"/>
                      <a:pt x="702" y="13"/>
                    </a:cubicBezTo>
                    <a:cubicBezTo>
                      <a:pt x="702" y="13"/>
                      <a:pt x="702" y="15"/>
                      <a:pt x="701" y="15"/>
                    </a:cubicBezTo>
                    <a:cubicBezTo>
                      <a:pt x="699" y="15"/>
                      <a:pt x="692" y="16"/>
                      <a:pt x="693" y="15"/>
                    </a:cubicBezTo>
                    <a:cubicBezTo>
                      <a:pt x="695" y="14"/>
                      <a:pt x="696" y="13"/>
                      <a:pt x="697" y="12"/>
                    </a:cubicBezTo>
                    <a:cubicBezTo>
                      <a:pt x="698" y="11"/>
                      <a:pt x="699" y="9"/>
                      <a:pt x="698" y="9"/>
                    </a:cubicBezTo>
                    <a:cubicBezTo>
                      <a:pt x="697" y="9"/>
                      <a:pt x="693" y="9"/>
                      <a:pt x="691" y="9"/>
                    </a:cubicBezTo>
                    <a:cubicBezTo>
                      <a:pt x="690" y="9"/>
                      <a:pt x="688" y="9"/>
                      <a:pt x="689" y="8"/>
                    </a:cubicBezTo>
                    <a:cubicBezTo>
                      <a:pt x="691" y="7"/>
                      <a:pt x="691" y="7"/>
                      <a:pt x="689" y="7"/>
                    </a:cubicBezTo>
                    <a:cubicBezTo>
                      <a:pt x="687" y="7"/>
                      <a:pt x="685" y="8"/>
                      <a:pt x="683" y="8"/>
                    </a:cubicBezTo>
                    <a:cubicBezTo>
                      <a:pt x="681" y="8"/>
                      <a:pt x="680" y="7"/>
                      <a:pt x="683" y="7"/>
                    </a:cubicBezTo>
                    <a:cubicBezTo>
                      <a:pt x="686" y="6"/>
                      <a:pt x="688" y="6"/>
                      <a:pt x="689" y="5"/>
                    </a:cubicBezTo>
                    <a:cubicBezTo>
                      <a:pt x="689" y="4"/>
                      <a:pt x="691" y="5"/>
                      <a:pt x="691" y="4"/>
                    </a:cubicBezTo>
                    <a:cubicBezTo>
                      <a:pt x="691" y="3"/>
                      <a:pt x="691" y="2"/>
                      <a:pt x="689" y="2"/>
                    </a:cubicBezTo>
                    <a:cubicBezTo>
                      <a:pt x="687" y="2"/>
                      <a:pt x="686" y="2"/>
                      <a:pt x="685" y="2"/>
                    </a:cubicBezTo>
                    <a:cubicBezTo>
                      <a:pt x="684" y="1"/>
                      <a:pt x="681" y="0"/>
                      <a:pt x="680" y="0"/>
                    </a:cubicBezTo>
                    <a:cubicBezTo>
                      <a:pt x="679" y="1"/>
                      <a:pt x="675" y="2"/>
                      <a:pt x="674" y="2"/>
                    </a:cubicBezTo>
                    <a:cubicBezTo>
                      <a:pt x="672" y="2"/>
                      <a:pt x="667" y="5"/>
                      <a:pt x="666" y="6"/>
                    </a:cubicBezTo>
                    <a:cubicBezTo>
                      <a:pt x="665" y="8"/>
                      <a:pt x="662" y="9"/>
                      <a:pt x="662" y="10"/>
                    </a:cubicBezTo>
                    <a:cubicBezTo>
                      <a:pt x="663" y="11"/>
                      <a:pt x="664" y="11"/>
                      <a:pt x="664" y="12"/>
                    </a:cubicBezTo>
                    <a:cubicBezTo>
                      <a:pt x="664" y="13"/>
                      <a:pt x="663" y="14"/>
                      <a:pt x="664" y="14"/>
                    </a:cubicBezTo>
                    <a:cubicBezTo>
                      <a:pt x="666" y="15"/>
                      <a:pt x="670" y="17"/>
                      <a:pt x="667" y="16"/>
                    </a:cubicBezTo>
                    <a:cubicBezTo>
                      <a:pt x="665" y="15"/>
                      <a:pt x="657" y="16"/>
                      <a:pt x="655" y="15"/>
                    </a:cubicBezTo>
                    <a:cubicBezTo>
                      <a:pt x="653" y="15"/>
                      <a:pt x="651" y="15"/>
                      <a:pt x="652" y="15"/>
                    </a:cubicBezTo>
                    <a:cubicBezTo>
                      <a:pt x="653" y="16"/>
                      <a:pt x="655" y="18"/>
                      <a:pt x="656" y="19"/>
                    </a:cubicBezTo>
                    <a:cubicBezTo>
                      <a:pt x="656" y="20"/>
                      <a:pt x="656" y="20"/>
                      <a:pt x="654" y="19"/>
                    </a:cubicBezTo>
                    <a:cubicBezTo>
                      <a:pt x="652" y="18"/>
                      <a:pt x="650" y="18"/>
                      <a:pt x="649" y="18"/>
                    </a:cubicBezTo>
                    <a:cubicBezTo>
                      <a:pt x="648" y="18"/>
                      <a:pt x="647" y="18"/>
                      <a:pt x="646" y="19"/>
                    </a:cubicBezTo>
                    <a:cubicBezTo>
                      <a:pt x="645" y="20"/>
                      <a:pt x="645" y="20"/>
                      <a:pt x="644" y="20"/>
                    </a:cubicBezTo>
                    <a:cubicBezTo>
                      <a:pt x="644" y="20"/>
                      <a:pt x="644" y="21"/>
                      <a:pt x="643" y="21"/>
                    </a:cubicBezTo>
                    <a:cubicBezTo>
                      <a:pt x="642" y="21"/>
                      <a:pt x="642" y="21"/>
                      <a:pt x="642" y="20"/>
                    </a:cubicBezTo>
                    <a:cubicBezTo>
                      <a:pt x="642" y="20"/>
                      <a:pt x="642" y="19"/>
                      <a:pt x="641" y="19"/>
                    </a:cubicBezTo>
                    <a:cubicBezTo>
                      <a:pt x="640" y="20"/>
                      <a:pt x="640" y="21"/>
                      <a:pt x="638" y="21"/>
                    </a:cubicBezTo>
                    <a:cubicBezTo>
                      <a:pt x="637" y="21"/>
                      <a:pt x="635" y="23"/>
                      <a:pt x="636" y="22"/>
                    </a:cubicBezTo>
                    <a:cubicBezTo>
                      <a:pt x="637" y="21"/>
                      <a:pt x="639" y="20"/>
                      <a:pt x="638" y="20"/>
                    </a:cubicBezTo>
                    <a:cubicBezTo>
                      <a:pt x="636" y="20"/>
                      <a:pt x="635" y="19"/>
                      <a:pt x="632" y="19"/>
                    </a:cubicBezTo>
                    <a:cubicBezTo>
                      <a:pt x="630" y="19"/>
                      <a:pt x="632" y="19"/>
                      <a:pt x="632" y="19"/>
                    </a:cubicBezTo>
                    <a:cubicBezTo>
                      <a:pt x="632" y="18"/>
                      <a:pt x="635" y="17"/>
                      <a:pt x="632" y="18"/>
                    </a:cubicBezTo>
                    <a:cubicBezTo>
                      <a:pt x="630" y="19"/>
                      <a:pt x="628" y="20"/>
                      <a:pt x="626" y="20"/>
                    </a:cubicBezTo>
                    <a:cubicBezTo>
                      <a:pt x="624" y="20"/>
                      <a:pt x="622" y="20"/>
                      <a:pt x="622" y="21"/>
                    </a:cubicBezTo>
                    <a:cubicBezTo>
                      <a:pt x="623" y="21"/>
                      <a:pt x="623" y="22"/>
                      <a:pt x="625" y="22"/>
                    </a:cubicBezTo>
                    <a:cubicBezTo>
                      <a:pt x="627" y="22"/>
                      <a:pt x="627" y="22"/>
                      <a:pt x="626" y="22"/>
                    </a:cubicBezTo>
                    <a:cubicBezTo>
                      <a:pt x="624" y="22"/>
                      <a:pt x="619" y="24"/>
                      <a:pt x="617" y="24"/>
                    </a:cubicBezTo>
                    <a:cubicBezTo>
                      <a:pt x="615" y="25"/>
                      <a:pt x="616" y="25"/>
                      <a:pt x="614" y="25"/>
                    </a:cubicBezTo>
                    <a:cubicBezTo>
                      <a:pt x="612" y="25"/>
                      <a:pt x="610" y="24"/>
                      <a:pt x="609" y="25"/>
                    </a:cubicBezTo>
                    <a:cubicBezTo>
                      <a:pt x="607" y="25"/>
                      <a:pt x="607" y="27"/>
                      <a:pt x="605" y="27"/>
                    </a:cubicBezTo>
                    <a:cubicBezTo>
                      <a:pt x="603" y="28"/>
                      <a:pt x="602" y="27"/>
                      <a:pt x="601" y="28"/>
                    </a:cubicBezTo>
                    <a:cubicBezTo>
                      <a:pt x="600" y="28"/>
                      <a:pt x="598" y="31"/>
                      <a:pt x="597" y="31"/>
                    </a:cubicBezTo>
                    <a:cubicBezTo>
                      <a:pt x="596" y="31"/>
                      <a:pt x="594" y="31"/>
                      <a:pt x="592" y="31"/>
                    </a:cubicBezTo>
                    <a:cubicBezTo>
                      <a:pt x="590" y="31"/>
                      <a:pt x="591" y="31"/>
                      <a:pt x="593" y="32"/>
                    </a:cubicBezTo>
                    <a:cubicBezTo>
                      <a:pt x="595" y="32"/>
                      <a:pt x="595" y="33"/>
                      <a:pt x="593" y="33"/>
                    </a:cubicBezTo>
                    <a:cubicBezTo>
                      <a:pt x="592" y="33"/>
                      <a:pt x="584" y="33"/>
                      <a:pt x="587" y="33"/>
                    </a:cubicBezTo>
                    <a:cubicBezTo>
                      <a:pt x="590" y="33"/>
                      <a:pt x="593" y="34"/>
                      <a:pt x="591" y="34"/>
                    </a:cubicBezTo>
                    <a:cubicBezTo>
                      <a:pt x="589" y="34"/>
                      <a:pt x="588" y="34"/>
                      <a:pt x="589" y="34"/>
                    </a:cubicBezTo>
                    <a:cubicBezTo>
                      <a:pt x="590" y="34"/>
                      <a:pt x="592" y="35"/>
                      <a:pt x="590" y="35"/>
                    </a:cubicBezTo>
                    <a:cubicBezTo>
                      <a:pt x="588" y="35"/>
                      <a:pt x="590" y="36"/>
                      <a:pt x="590" y="36"/>
                    </a:cubicBezTo>
                    <a:cubicBezTo>
                      <a:pt x="589" y="36"/>
                      <a:pt x="589" y="37"/>
                      <a:pt x="588" y="37"/>
                    </a:cubicBezTo>
                    <a:cubicBezTo>
                      <a:pt x="586" y="36"/>
                      <a:pt x="584" y="36"/>
                      <a:pt x="586" y="37"/>
                    </a:cubicBezTo>
                    <a:cubicBezTo>
                      <a:pt x="587" y="38"/>
                      <a:pt x="589" y="38"/>
                      <a:pt x="588" y="38"/>
                    </a:cubicBezTo>
                    <a:cubicBezTo>
                      <a:pt x="588" y="39"/>
                      <a:pt x="586" y="38"/>
                      <a:pt x="587" y="39"/>
                    </a:cubicBezTo>
                    <a:cubicBezTo>
                      <a:pt x="588" y="40"/>
                      <a:pt x="591" y="40"/>
                      <a:pt x="590" y="40"/>
                    </a:cubicBezTo>
                    <a:cubicBezTo>
                      <a:pt x="590" y="41"/>
                      <a:pt x="589" y="41"/>
                      <a:pt x="590" y="42"/>
                    </a:cubicBezTo>
                    <a:cubicBezTo>
                      <a:pt x="591" y="43"/>
                      <a:pt x="592" y="44"/>
                      <a:pt x="591" y="45"/>
                    </a:cubicBezTo>
                    <a:cubicBezTo>
                      <a:pt x="590" y="45"/>
                      <a:pt x="584" y="45"/>
                      <a:pt x="583" y="46"/>
                    </a:cubicBezTo>
                    <a:cubicBezTo>
                      <a:pt x="582" y="47"/>
                      <a:pt x="582" y="47"/>
                      <a:pt x="580" y="47"/>
                    </a:cubicBezTo>
                    <a:cubicBezTo>
                      <a:pt x="579" y="46"/>
                      <a:pt x="578" y="47"/>
                      <a:pt x="575" y="47"/>
                    </a:cubicBezTo>
                    <a:cubicBezTo>
                      <a:pt x="573" y="47"/>
                      <a:pt x="562" y="47"/>
                      <a:pt x="559" y="48"/>
                    </a:cubicBezTo>
                    <a:cubicBezTo>
                      <a:pt x="556" y="48"/>
                      <a:pt x="554" y="51"/>
                      <a:pt x="555" y="53"/>
                    </a:cubicBezTo>
                    <a:cubicBezTo>
                      <a:pt x="557" y="55"/>
                      <a:pt x="557" y="55"/>
                      <a:pt x="556" y="56"/>
                    </a:cubicBezTo>
                    <a:cubicBezTo>
                      <a:pt x="556" y="57"/>
                      <a:pt x="556" y="60"/>
                      <a:pt x="559" y="62"/>
                    </a:cubicBezTo>
                    <a:cubicBezTo>
                      <a:pt x="562" y="63"/>
                      <a:pt x="564" y="61"/>
                      <a:pt x="565" y="63"/>
                    </a:cubicBezTo>
                    <a:cubicBezTo>
                      <a:pt x="566" y="65"/>
                      <a:pt x="568" y="68"/>
                      <a:pt x="567" y="68"/>
                    </a:cubicBezTo>
                    <a:cubicBezTo>
                      <a:pt x="566" y="68"/>
                      <a:pt x="564" y="68"/>
                      <a:pt x="563" y="68"/>
                    </a:cubicBezTo>
                    <a:cubicBezTo>
                      <a:pt x="561" y="68"/>
                      <a:pt x="561" y="67"/>
                      <a:pt x="559" y="66"/>
                    </a:cubicBezTo>
                    <a:cubicBezTo>
                      <a:pt x="556" y="64"/>
                      <a:pt x="550" y="62"/>
                      <a:pt x="548" y="62"/>
                    </a:cubicBezTo>
                    <a:cubicBezTo>
                      <a:pt x="546" y="61"/>
                      <a:pt x="543" y="62"/>
                      <a:pt x="542" y="61"/>
                    </a:cubicBezTo>
                    <a:cubicBezTo>
                      <a:pt x="542" y="60"/>
                      <a:pt x="543" y="60"/>
                      <a:pt x="542" y="60"/>
                    </a:cubicBezTo>
                    <a:cubicBezTo>
                      <a:pt x="541" y="59"/>
                      <a:pt x="538" y="59"/>
                      <a:pt x="537" y="60"/>
                    </a:cubicBezTo>
                    <a:cubicBezTo>
                      <a:pt x="536" y="61"/>
                      <a:pt x="534" y="61"/>
                      <a:pt x="535" y="61"/>
                    </a:cubicBezTo>
                    <a:cubicBezTo>
                      <a:pt x="537" y="62"/>
                      <a:pt x="541" y="62"/>
                      <a:pt x="540" y="63"/>
                    </a:cubicBezTo>
                    <a:cubicBezTo>
                      <a:pt x="539" y="63"/>
                      <a:pt x="537" y="63"/>
                      <a:pt x="538" y="64"/>
                    </a:cubicBezTo>
                    <a:cubicBezTo>
                      <a:pt x="538" y="64"/>
                      <a:pt x="542" y="64"/>
                      <a:pt x="542" y="65"/>
                    </a:cubicBezTo>
                    <a:cubicBezTo>
                      <a:pt x="542" y="66"/>
                      <a:pt x="542" y="67"/>
                      <a:pt x="541" y="67"/>
                    </a:cubicBezTo>
                    <a:cubicBezTo>
                      <a:pt x="540" y="67"/>
                      <a:pt x="539" y="67"/>
                      <a:pt x="537" y="66"/>
                    </a:cubicBezTo>
                    <a:cubicBezTo>
                      <a:pt x="536" y="66"/>
                      <a:pt x="535" y="65"/>
                      <a:pt x="533" y="65"/>
                    </a:cubicBezTo>
                    <a:cubicBezTo>
                      <a:pt x="531" y="66"/>
                      <a:pt x="530" y="65"/>
                      <a:pt x="531" y="68"/>
                    </a:cubicBezTo>
                    <a:cubicBezTo>
                      <a:pt x="532" y="71"/>
                      <a:pt x="533" y="70"/>
                      <a:pt x="536" y="71"/>
                    </a:cubicBezTo>
                    <a:cubicBezTo>
                      <a:pt x="538" y="72"/>
                      <a:pt x="538" y="72"/>
                      <a:pt x="540" y="73"/>
                    </a:cubicBezTo>
                    <a:cubicBezTo>
                      <a:pt x="542" y="74"/>
                      <a:pt x="543" y="74"/>
                      <a:pt x="543" y="75"/>
                    </a:cubicBezTo>
                    <a:cubicBezTo>
                      <a:pt x="544" y="76"/>
                      <a:pt x="545" y="76"/>
                      <a:pt x="546" y="76"/>
                    </a:cubicBezTo>
                    <a:cubicBezTo>
                      <a:pt x="547" y="76"/>
                      <a:pt x="547" y="77"/>
                      <a:pt x="546" y="77"/>
                    </a:cubicBezTo>
                    <a:cubicBezTo>
                      <a:pt x="545" y="77"/>
                      <a:pt x="542" y="77"/>
                      <a:pt x="541" y="76"/>
                    </a:cubicBezTo>
                    <a:cubicBezTo>
                      <a:pt x="540" y="76"/>
                      <a:pt x="539" y="74"/>
                      <a:pt x="537" y="74"/>
                    </a:cubicBezTo>
                    <a:cubicBezTo>
                      <a:pt x="536" y="74"/>
                      <a:pt x="528" y="74"/>
                      <a:pt x="527" y="73"/>
                    </a:cubicBezTo>
                    <a:cubicBezTo>
                      <a:pt x="526" y="72"/>
                      <a:pt x="526" y="71"/>
                      <a:pt x="526" y="71"/>
                    </a:cubicBezTo>
                    <a:cubicBezTo>
                      <a:pt x="527" y="70"/>
                      <a:pt x="527" y="70"/>
                      <a:pt x="527" y="69"/>
                    </a:cubicBezTo>
                    <a:cubicBezTo>
                      <a:pt x="526" y="68"/>
                      <a:pt x="526" y="68"/>
                      <a:pt x="526" y="67"/>
                    </a:cubicBezTo>
                    <a:cubicBezTo>
                      <a:pt x="526" y="66"/>
                      <a:pt x="528" y="63"/>
                      <a:pt x="527" y="61"/>
                    </a:cubicBezTo>
                    <a:cubicBezTo>
                      <a:pt x="527" y="60"/>
                      <a:pt x="527" y="58"/>
                      <a:pt x="526" y="57"/>
                    </a:cubicBezTo>
                    <a:cubicBezTo>
                      <a:pt x="525" y="56"/>
                      <a:pt x="524" y="56"/>
                      <a:pt x="524" y="57"/>
                    </a:cubicBezTo>
                    <a:cubicBezTo>
                      <a:pt x="523" y="57"/>
                      <a:pt x="524" y="58"/>
                      <a:pt x="524" y="59"/>
                    </a:cubicBezTo>
                    <a:cubicBezTo>
                      <a:pt x="524" y="60"/>
                      <a:pt x="524" y="61"/>
                      <a:pt x="524" y="62"/>
                    </a:cubicBezTo>
                    <a:cubicBezTo>
                      <a:pt x="524" y="64"/>
                      <a:pt x="523" y="65"/>
                      <a:pt x="521" y="66"/>
                    </a:cubicBezTo>
                    <a:cubicBezTo>
                      <a:pt x="519" y="66"/>
                      <a:pt x="518" y="66"/>
                      <a:pt x="517" y="67"/>
                    </a:cubicBezTo>
                    <a:cubicBezTo>
                      <a:pt x="516" y="69"/>
                      <a:pt x="514" y="71"/>
                      <a:pt x="514" y="72"/>
                    </a:cubicBezTo>
                    <a:cubicBezTo>
                      <a:pt x="513" y="72"/>
                      <a:pt x="513" y="72"/>
                      <a:pt x="515" y="73"/>
                    </a:cubicBezTo>
                    <a:cubicBezTo>
                      <a:pt x="517" y="74"/>
                      <a:pt x="519" y="79"/>
                      <a:pt x="520" y="79"/>
                    </a:cubicBezTo>
                    <a:cubicBezTo>
                      <a:pt x="521" y="80"/>
                      <a:pt x="520" y="81"/>
                      <a:pt x="520" y="81"/>
                    </a:cubicBezTo>
                    <a:cubicBezTo>
                      <a:pt x="519" y="82"/>
                      <a:pt x="518" y="85"/>
                      <a:pt x="517" y="87"/>
                    </a:cubicBezTo>
                    <a:cubicBezTo>
                      <a:pt x="516" y="89"/>
                      <a:pt x="516" y="90"/>
                      <a:pt x="516" y="90"/>
                    </a:cubicBezTo>
                    <a:cubicBezTo>
                      <a:pt x="516" y="90"/>
                      <a:pt x="517" y="91"/>
                      <a:pt x="517" y="92"/>
                    </a:cubicBezTo>
                    <a:cubicBezTo>
                      <a:pt x="517" y="93"/>
                      <a:pt x="518" y="95"/>
                      <a:pt x="518" y="95"/>
                    </a:cubicBezTo>
                    <a:cubicBezTo>
                      <a:pt x="519" y="95"/>
                      <a:pt x="519" y="95"/>
                      <a:pt x="520" y="95"/>
                    </a:cubicBezTo>
                    <a:cubicBezTo>
                      <a:pt x="521" y="95"/>
                      <a:pt x="521" y="95"/>
                      <a:pt x="522" y="95"/>
                    </a:cubicBezTo>
                    <a:cubicBezTo>
                      <a:pt x="524" y="95"/>
                      <a:pt x="525" y="94"/>
                      <a:pt x="526" y="94"/>
                    </a:cubicBezTo>
                    <a:cubicBezTo>
                      <a:pt x="528" y="94"/>
                      <a:pt x="532" y="95"/>
                      <a:pt x="533" y="95"/>
                    </a:cubicBezTo>
                    <a:cubicBezTo>
                      <a:pt x="534" y="95"/>
                      <a:pt x="536" y="96"/>
                      <a:pt x="538" y="97"/>
                    </a:cubicBezTo>
                    <a:cubicBezTo>
                      <a:pt x="539" y="98"/>
                      <a:pt x="540" y="101"/>
                      <a:pt x="540" y="101"/>
                    </a:cubicBezTo>
                    <a:cubicBezTo>
                      <a:pt x="541" y="102"/>
                      <a:pt x="541" y="103"/>
                      <a:pt x="540" y="103"/>
                    </a:cubicBezTo>
                    <a:cubicBezTo>
                      <a:pt x="540" y="104"/>
                      <a:pt x="538" y="106"/>
                      <a:pt x="538" y="107"/>
                    </a:cubicBezTo>
                    <a:cubicBezTo>
                      <a:pt x="538" y="107"/>
                      <a:pt x="539" y="108"/>
                      <a:pt x="541" y="108"/>
                    </a:cubicBezTo>
                    <a:cubicBezTo>
                      <a:pt x="543" y="109"/>
                      <a:pt x="547" y="110"/>
                      <a:pt x="546" y="110"/>
                    </a:cubicBezTo>
                    <a:cubicBezTo>
                      <a:pt x="545" y="110"/>
                      <a:pt x="540" y="111"/>
                      <a:pt x="539" y="110"/>
                    </a:cubicBezTo>
                    <a:cubicBezTo>
                      <a:pt x="538" y="109"/>
                      <a:pt x="537" y="109"/>
                      <a:pt x="537" y="109"/>
                    </a:cubicBezTo>
                    <a:cubicBezTo>
                      <a:pt x="537" y="109"/>
                      <a:pt x="537" y="109"/>
                      <a:pt x="537" y="108"/>
                    </a:cubicBezTo>
                    <a:cubicBezTo>
                      <a:pt x="536" y="107"/>
                      <a:pt x="535" y="106"/>
                      <a:pt x="536" y="106"/>
                    </a:cubicBezTo>
                    <a:cubicBezTo>
                      <a:pt x="536" y="105"/>
                      <a:pt x="538" y="103"/>
                      <a:pt x="537" y="102"/>
                    </a:cubicBezTo>
                    <a:cubicBezTo>
                      <a:pt x="536" y="100"/>
                      <a:pt x="534" y="101"/>
                      <a:pt x="534" y="100"/>
                    </a:cubicBezTo>
                    <a:cubicBezTo>
                      <a:pt x="533" y="98"/>
                      <a:pt x="533" y="97"/>
                      <a:pt x="532" y="97"/>
                    </a:cubicBezTo>
                    <a:cubicBezTo>
                      <a:pt x="530" y="96"/>
                      <a:pt x="528" y="98"/>
                      <a:pt x="526" y="98"/>
                    </a:cubicBezTo>
                    <a:cubicBezTo>
                      <a:pt x="525" y="97"/>
                      <a:pt x="522" y="98"/>
                      <a:pt x="521" y="99"/>
                    </a:cubicBezTo>
                    <a:cubicBezTo>
                      <a:pt x="521" y="100"/>
                      <a:pt x="523" y="100"/>
                      <a:pt x="522" y="100"/>
                    </a:cubicBezTo>
                    <a:cubicBezTo>
                      <a:pt x="521" y="101"/>
                      <a:pt x="520" y="103"/>
                      <a:pt x="521" y="103"/>
                    </a:cubicBezTo>
                    <a:cubicBezTo>
                      <a:pt x="521" y="103"/>
                      <a:pt x="522" y="104"/>
                      <a:pt x="522" y="105"/>
                    </a:cubicBezTo>
                    <a:cubicBezTo>
                      <a:pt x="522" y="106"/>
                      <a:pt x="523" y="108"/>
                      <a:pt x="522" y="109"/>
                    </a:cubicBezTo>
                    <a:cubicBezTo>
                      <a:pt x="522" y="109"/>
                      <a:pt x="519" y="112"/>
                      <a:pt x="518" y="112"/>
                    </a:cubicBezTo>
                    <a:cubicBezTo>
                      <a:pt x="518" y="113"/>
                      <a:pt x="517" y="116"/>
                      <a:pt x="516" y="116"/>
                    </a:cubicBezTo>
                    <a:cubicBezTo>
                      <a:pt x="515" y="117"/>
                      <a:pt x="509" y="119"/>
                      <a:pt x="509" y="120"/>
                    </a:cubicBezTo>
                    <a:cubicBezTo>
                      <a:pt x="509" y="121"/>
                      <a:pt x="509" y="123"/>
                      <a:pt x="508" y="123"/>
                    </a:cubicBezTo>
                    <a:cubicBezTo>
                      <a:pt x="506" y="123"/>
                      <a:pt x="506" y="123"/>
                      <a:pt x="504" y="122"/>
                    </a:cubicBezTo>
                    <a:cubicBezTo>
                      <a:pt x="503" y="122"/>
                      <a:pt x="501" y="122"/>
                      <a:pt x="499" y="122"/>
                    </a:cubicBezTo>
                    <a:cubicBezTo>
                      <a:pt x="498" y="122"/>
                      <a:pt x="496" y="122"/>
                      <a:pt x="495" y="121"/>
                    </a:cubicBezTo>
                    <a:cubicBezTo>
                      <a:pt x="494" y="120"/>
                      <a:pt x="492" y="121"/>
                      <a:pt x="491" y="120"/>
                    </a:cubicBezTo>
                    <a:cubicBezTo>
                      <a:pt x="491" y="120"/>
                      <a:pt x="491" y="119"/>
                      <a:pt x="490" y="118"/>
                    </a:cubicBezTo>
                    <a:cubicBezTo>
                      <a:pt x="490" y="117"/>
                      <a:pt x="492" y="117"/>
                      <a:pt x="492" y="118"/>
                    </a:cubicBezTo>
                    <a:cubicBezTo>
                      <a:pt x="493" y="118"/>
                      <a:pt x="492" y="118"/>
                      <a:pt x="493" y="119"/>
                    </a:cubicBezTo>
                    <a:cubicBezTo>
                      <a:pt x="493" y="120"/>
                      <a:pt x="494" y="121"/>
                      <a:pt x="495" y="120"/>
                    </a:cubicBezTo>
                    <a:cubicBezTo>
                      <a:pt x="496" y="120"/>
                      <a:pt x="495" y="119"/>
                      <a:pt x="496" y="119"/>
                    </a:cubicBezTo>
                    <a:cubicBezTo>
                      <a:pt x="497" y="118"/>
                      <a:pt x="497" y="118"/>
                      <a:pt x="498" y="119"/>
                    </a:cubicBezTo>
                    <a:cubicBezTo>
                      <a:pt x="498" y="119"/>
                      <a:pt x="498" y="120"/>
                      <a:pt x="499" y="120"/>
                    </a:cubicBezTo>
                    <a:cubicBezTo>
                      <a:pt x="500" y="120"/>
                      <a:pt x="504" y="120"/>
                      <a:pt x="504" y="119"/>
                    </a:cubicBezTo>
                    <a:cubicBezTo>
                      <a:pt x="504" y="118"/>
                      <a:pt x="503" y="118"/>
                      <a:pt x="503" y="118"/>
                    </a:cubicBezTo>
                    <a:cubicBezTo>
                      <a:pt x="503" y="118"/>
                      <a:pt x="503" y="117"/>
                      <a:pt x="504" y="116"/>
                    </a:cubicBezTo>
                    <a:cubicBezTo>
                      <a:pt x="505" y="116"/>
                      <a:pt x="505" y="116"/>
                      <a:pt x="506" y="115"/>
                    </a:cubicBezTo>
                    <a:cubicBezTo>
                      <a:pt x="507" y="114"/>
                      <a:pt x="509" y="114"/>
                      <a:pt x="509" y="112"/>
                    </a:cubicBezTo>
                    <a:cubicBezTo>
                      <a:pt x="510" y="111"/>
                      <a:pt x="510" y="111"/>
                      <a:pt x="511" y="110"/>
                    </a:cubicBezTo>
                    <a:cubicBezTo>
                      <a:pt x="513" y="110"/>
                      <a:pt x="514" y="109"/>
                      <a:pt x="514" y="107"/>
                    </a:cubicBezTo>
                    <a:cubicBezTo>
                      <a:pt x="513" y="105"/>
                      <a:pt x="513" y="104"/>
                      <a:pt x="514" y="103"/>
                    </a:cubicBezTo>
                    <a:cubicBezTo>
                      <a:pt x="515" y="102"/>
                      <a:pt x="516" y="102"/>
                      <a:pt x="516" y="101"/>
                    </a:cubicBezTo>
                    <a:cubicBezTo>
                      <a:pt x="515" y="100"/>
                      <a:pt x="511" y="100"/>
                      <a:pt x="510" y="96"/>
                    </a:cubicBezTo>
                    <a:cubicBezTo>
                      <a:pt x="510" y="92"/>
                      <a:pt x="510" y="91"/>
                      <a:pt x="510" y="88"/>
                    </a:cubicBezTo>
                    <a:cubicBezTo>
                      <a:pt x="510" y="84"/>
                      <a:pt x="509" y="83"/>
                      <a:pt x="510" y="82"/>
                    </a:cubicBezTo>
                    <a:cubicBezTo>
                      <a:pt x="511" y="82"/>
                      <a:pt x="513" y="79"/>
                      <a:pt x="512" y="77"/>
                    </a:cubicBezTo>
                    <a:cubicBezTo>
                      <a:pt x="510" y="75"/>
                      <a:pt x="506" y="72"/>
                      <a:pt x="506" y="71"/>
                    </a:cubicBezTo>
                    <a:cubicBezTo>
                      <a:pt x="506" y="70"/>
                      <a:pt x="508" y="70"/>
                      <a:pt x="509" y="68"/>
                    </a:cubicBezTo>
                    <a:cubicBezTo>
                      <a:pt x="510" y="65"/>
                      <a:pt x="511" y="64"/>
                      <a:pt x="511" y="63"/>
                    </a:cubicBezTo>
                    <a:cubicBezTo>
                      <a:pt x="512" y="61"/>
                      <a:pt x="513" y="59"/>
                      <a:pt x="510" y="58"/>
                    </a:cubicBezTo>
                    <a:cubicBezTo>
                      <a:pt x="508" y="57"/>
                      <a:pt x="506" y="56"/>
                      <a:pt x="504" y="56"/>
                    </a:cubicBezTo>
                    <a:cubicBezTo>
                      <a:pt x="501" y="56"/>
                      <a:pt x="494" y="55"/>
                      <a:pt x="493" y="55"/>
                    </a:cubicBezTo>
                    <a:cubicBezTo>
                      <a:pt x="492" y="55"/>
                      <a:pt x="491" y="58"/>
                      <a:pt x="489" y="61"/>
                    </a:cubicBezTo>
                    <a:cubicBezTo>
                      <a:pt x="488" y="64"/>
                      <a:pt x="487" y="68"/>
                      <a:pt x="485" y="69"/>
                    </a:cubicBezTo>
                    <a:cubicBezTo>
                      <a:pt x="482" y="71"/>
                      <a:pt x="478" y="73"/>
                      <a:pt x="477" y="74"/>
                    </a:cubicBezTo>
                    <a:cubicBezTo>
                      <a:pt x="476" y="74"/>
                      <a:pt x="477" y="75"/>
                      <a:pt x="477" y="76"/>
                    </a:cubicBezTo>
                    <a:cubicBezTo>
                      <a:pt x="476" y="76"/>
                      <a:pt x="476" y="77"/>
                      <a:pt x="477" y="77"/>
                    </a:cubicBezTo>
                    <a:cubicBezTo>
                      <a:pt x="477" y="77"/>
                      <a:pt x="480" y="77"/>
                      <a:pt x="480" y="78"/>
                    </a:cubicBezTo>
                    <a:cubicBezTo>
                      <a:pt x="480" y="79"/>
                      <a:pt x="480" y="79"/>
                      <a:pt x="480" y="81"/>
                    </a:cubicBezTo>
                    <a:cubicBezTo>
                      <a:pt x="480" y="82"/>
                      <a:pt x="479" y="83"/>
                      <a:pt x="479" y="84"/>
                    </a:cubicBezTo>
                    <a:cubicBezTo>
                      <a:pt x="479" y="84"/>
                      <a:pt x="480" y="85"/>
                      <a:pt x="479" y="86"/>
                    </a:cubicBezTo>
                    <a:cubicBezTo>
                      <a:pt x="479" y="87"/>
                      <a:pt x="477" y="87"/>
                      <a:pt x="477" y="88"/>
                    </a:cubicBezTo>
                    <a:cubicBezTo>
                      <a:pt x="476" y="89"/>
                      <a:pt x="477" y="90"/>
                      <a:pt x="478" y="90"/>
                    </a:cubicBezTo>
                    <a:cubicBezTo>
                      <a:pt x="479" y="90"/>
                      <a:pt x="480" y="89"/>
                      <a:pt x="481" y="90"/>
                    </a:cubicBezTo>
                    <a:cubicBezTo>
                      <a:pt x="482" y="90"/>
                      <a:pt x="485" y="90"/>
                      <a:pt x="485" y="91"/>
                    </a:cubicBezTo>
                    <a:cubicBezTo>
                      <a:pt x="485" y="92"/>
                      <a:pt x="485" y="95"/>
                      <a:pt x="487" y="96"/>
                    </a:cubicBezTo>
                    <a:cubicBezTo>
                      <a:pt x="488" y="97"/>
                      <a:pt x="490" y="97"/>
                      <a:pt x="491" y="97"/>
                    </a:cubicBezTo>
                    <a:cubicBezTo>
                      <a:pt x="492" y="97"/>
                      <a:pt x="491" y="98"/>
                      <a:pt x="490" y="99"/>
                    </a:cubicBezTo>
                    <a:cubicBezTo>
                      <a:pt x="489" y="100"/>
                      <a:pt x="488" y="106"/>
                      <a:pt x="486" y="104"/>
                    </a:cubicBezTo>
                    <a:cubicBezTo>
                      <a:pt x="484" y="102"/>
                      <a:pt x="480" y="99"/>
                      <a:pt x="479" y="98"/>
                    </a:cubicBezTo>
                    <a:cubicBezTo>
                      <a:pt x="478" y="98"/>
                      <a:pt x="478" y="97"/>
                      <a:pt x="477" y="97"/>
                    </a:cubicBezTo>
                    <a:cubicBezTo>
                      <a:pt x="475" y="97"/>
                      <a:pt x="470" y="95"/>
                      <a:pt x="468" y="94"/>
                    </a:cubicBezTo>
                    <a:cubicBezTo>
                      <a:pt x="466" y="94"/>
                      <a:pt x="464" y="92"/>
                      <a:pt x="463" y="91"/>
                    </a:cubicBezTo>
                    <a:cubicBezTo>
                      <a:pt x="461" y="90"/>
                      <a:pt x="449" y="89"/>
                      <a:pt x="447" y="88"/>
                    </a:cubicBezTo>
                    <a:cubicBezTo>
                      <a:pt x="446" y="88"/>
                      <a:pt x="443" y="88"/>
                      <a:pt x="442" y="88"/>
                    </a:cubicBezTo>
                    <a:cubicBezTo>
                      <a:pt x="441" y="89"/>
                      <a:pt x="441" y="89"/>
                      <a:pt x="440" y="90"/>
                    </a:cubicBezTo>
                    <a:cubicBezTo>
                      <a:pt x="440" y="91"/>
                      <a:pt x="441" y="93"/>
                      <a:pt x="442" y="94"/>
                    </a:cubicBezTo>
                    <a:cubicBezTo>
                      <a:pt x="443" y="95"/>
                      <a:pt x="444" y="96"/>
                      <a:pt x="443" y="97"/>
                    </a:cubicBezTo>
                    <a:cubicBezTo>
                      <a:pt x="442" y="98"/>
                      <a:pt x="441" y="99"/>
                      <a:pt x="440" y="99"/>
                    </a:cubicBezTo>
                    <a:cubicBezTo>
                      <a:pt x="438" y="99"/>
                      <a:pt x="437" y="99"/>
                      <a:pt x="437" y="100"/>
                    </a:cubicBezTo>
                    <a:cubicBezTo>
                      <a:pt x="437" y="101"/>
                      <a:pt x="438" y="102"/>
                      <a:pt x="438" y="102"/>
                    </a:cubicBezTo>
                    <a:cubicBezTo>
                      <a:pt x="437" y="102"/>
                      <a:pt x="434" y="102"/>
                      <a:pt x="433" y="101"/>
                    </a:cubicBezTo>
                    <a:cubicBezTo>
                      <a:pt x="432" y="101"/>
                      <a:pt x="432" y="99"/>
                      <a:pt x="433" y="99"/>
                    </a:cubicBezTo>
                    <a:cubicBezTo>
                      <a:pt x="434" y="99"/>
                      <a:pt x="435" y="98"/>
                      <a:pt x="434" y="98"/>
                    </a:cubicBezTo>
                    <a:cubicBezTo>
                      <a:pt x="433" y="97"/>
                      <a:pt x="432" y="95"/>
                      <a:pt x="430" y="96"/>
                    </a:cubicBezTo>
                    <a:cubicBezTo>
                      <a:pt x="429" y="97"/>
                      <a:pt x="425" y="99"/>
                      <a:pt x="424" y="99"/>
                    </a:cubicBezTo>
                    <a:cubicBezTo>
                      <a:pt x="422" y="100"/>
                      <a:pt x="421" y="100"/>
                      <a:pt x="419" y="99"/>
                    </a:cubicBezTo>
                    <a:cubicBezTo>
                      <a:pt x="417" y="99"/>
                      <a:pt x="411" y="101"/>
                      <a:pt x="411" y="102"/>
                    </a:cubicBezTo>
                    <a:cubicBezTo>
                      <a:pt x="410" y="102"/>
                      <a:pt x="409" y="104"/>
                      <a:pt x="408" y="104"/>
                    </a:cubicBezTo>
                    <a:cubicBezTo>
                      <a:pt x="407" y="104"/>
                      <a:pt x="399" y="103"/>
                      <a:pt x="400" y="103"/>
                    </a:cubicBezTo>
                    <a:cubicBezTo>
                      <a:pt x="400" y="102"/>
                      <a:pt x="402" y="102"/>
                      <a:pt x="402" y="102"/>
                    </a:cubicBezTo>
                    <a:cubicBezTo>
                      <a:pt x="403" y="102"/>
                      <a:pt x="402" y="100"/>
                      <a:pt x="402" y="99"/>
                    </a:cubicBezTo>
                    <a:cubicBezTo>
                      <a:pt x="403" y="98"/>
                      <a:pt x="405" y="97"/>
                      <a:pt x="404" y="96"/>
                    </a:cubicBezTo>
                    <a:cubicBezTo>
                      <a:pt x="403" y="96"/>
                      <a:pt x="401" y="97"/>
                      <a:pt x="399" y="97"/>
                    </a:cubicBezTo>
                    <a:cubicBezTo>
                      <a:pt x="396" y="98"/>
                      <a:pt x="395" y="98"/>
                      <a:pt x="395" y="100"/>
                    </a:cubicBezTo>
                    <a:cubicBezTo>
                      <a:pt x="395" y="102"/>
                      <a:pt x="396" y="102"/>
                      <a:pt x="395" y="102"/>
                    </a:cubicBezTo>
                    <a:cubicBezTo>
                      <a:pt x="394" y="102"/>
                      <a:pt x="394" y="101"/>
                      <a:pt x="393" y="101"/>
                    </a:cubicBezTo>
                    <a:cubicBezTo>
                      <a:pt x="391" y="100"/>
                      <a:pt x="386" y="101"/>
                      <a:pt x="384" y="103"/>
                    </a:cubicBezTo>
                    <a:cubicBezTo>
                      <a:pt x="381" y="104"/>
                      <a:pt x="376" y="107"/>
                      <a:pt x="375" y="107"/>
                    </a:cubicBezTo>
                    <a:cubicBezTo>
                      <a:pt x="374" y="107"/>
                      <a:pt x="370" y="108"/>
                      <a:pt x="369" y="109"/>
                    </a:cubicBezTo>
                    <a:cubicBezTo>
                      <a:pt x="368" y="111"/>
                      <a:pt x="368" y="116"/>
                      <a:pt x="366" y="116"/>
                    </a:cubicBezTo>
                    <a:cubicBezTo>
                      <a:pt x="364" y="116"/>
                      <a:pt x="358" y="117"/>
                      <a:pt x="357" y="116"/>
                    </a:cubicBezTo>
                    <a:cubicBezTo>
                      <a:pt x="357" y="115"/>
                      <a:pt x="356" y="114"/>
                      <a:pt x="354" y="113"/>
                    </a:cubicBezTo>
                    <a:cubicBezTo>
                      <a:pt x="352" y="112"/>
                      <a:pt x="350" y="112"/>
                      <a:pt x="351" y="111"/>
                    </a:cubicBezTo>
                    <a:cubicBezTo>
                      <a:pt x="352" y="110"/>
                      <a:pt x="352" y="108"/>
                      <a:pt x="354" y="108"/>
                    </a:cubicBezTo>
                    <a:cubicBezTo>
                      <a:pt x="355" y="107"/>
                      <a:pt x="361" y="108"/>
                      <a:pt x="361" y="107"/>
                    </a:cubicBezTo>
                    <a:cubicBezTo>
                      <a:pt x="361" y="106"/>
                      <a:pt x="358" y="102"/>
                      <a:pt x="357" y="101"/>
                    </a:cubicBezTo>
                    <a:cubicBezTo>
                      <a:pt x="356" y="100"/>
                      <a:pt x="354" y="100"/>
                      <a:pt x="352" y="100"/>
                    </a:cubicBezTo>
                    <a:cubicBezTo>
                      <a:pt x="349" y="100"/>
                      <a:pt x="346" y="100"/>
                      <a:pt x="345" y="99"/>
                    </a:cubicBezTo>
                    <a:cubicBezTo>
                      <a:pt x="344" y="99"/>
                      <a:pt x="341" y="98"/>
                      <a:pt x="342" y="99"/>
                    </a:cubicBezTo>
                    <a:cubicBezTo>
                      <a:pt x="343" y="100"/>
                      <a:pt x="347" y="101"/>
                      <a:pt x="347" y="102"/>
                    </a:cubicBezTo>
                    <a:cubicBezTo>
                      <a:pt x="347" y="103"/>
                      <a:pt x="347" y="106"/>
                      <a:pt x="346" y="108"/>
                    </a:cubicBezTo>
                    <a:cubicBezTo>
                      <a:pt x="345" y="109"/>
                      <a:pt x="343" y="112"/>
                      <a:pt x="344" y="112"/>
                    </a:cubicBezTo>
                    <a:cubicBezTo>
                      <a:pt x="345" y="112"/>
                      <a:pt x="349" y="115"/>
                      <a:pt x="348" y="117"/>
                    </a:cubicBezTo>
                    <a:cubicBezTo>
                      <a:pt x="347" y="119"/>
                      <a:pt x="346" y="121"/>
                      <a:pt x="346" y="123"/>
                    </a:cubicBezTo>
                    <a:cubicBezTo>
                      <a:pt x="346" y="124"/>
                      <a:pt x="347" y="127"/>
                      <a:pt x="346" y="125"/>
                    </a:cubicBezTo>
                    <a:cubicBezTo>
                      <a:pt x="345" y="124"/>
                      <a:pt x="345" y="122"/>
                      <a:pt x="344" y="123"/>
                    </a:cubicBezTo>
                    <a:cubicBezTo>
                      <a:pt x="343" y="124"/>
                      <a:pt x="341" y="125"/>
                      <a:pt x="342" y="124"/>
                    </a:cubicBezTo>
                    <a:cubicBezTo>
                      <a:pt x="343" y="123"/>
                      <a:pt x="344" y="122"/>
                      <a:pt x="343" y="121"/>
                    </a:cubicBezTo>
                    <a:cubicBezTo>
                      <a:pt x="341" y="121"/>
                      <a:pt x="338" y="120"/>
                      <a:pt x="337" y="120"/>
                    </a:cubicBezTo>
                    <a:cubicBezTo>
                      <a:pt x="335" y="120"/>
                      <a:pt x="333" y="121"/>
                      <a:pt x="332" y="123"/>
                    </a:cubicBezTo>
                    <a:cubicBezTo>
                      <a:pt x="330" y="124"/>
                      <a:pt x="327" y="125"/>
                      <a:pt x="326" y="125"/>
                    </a:cubicBezTo>
                    <a:cubicBezTo>
                      <a:pt x="325" y="126"/>
                      <a:pt x="322" y="129"/>
                      <a:pt x="321" y="130"/>
                    </a:cubicBezTo>
                    <a:cubicBezTo>
                      <a:pt x="320" y="130"/>
                      <a:pt x="324" y="133"/>
                      <a:pt x="325" y="134"/>
                    </a:cubicBezTo>
                    <a:cubicBezTo>
                      <a:pt x="326" y="136"/>
                      <a:pt x="327" y="139"/>
                      <a:pt x="324" y="138"/>
                    </a:cubicBezTo>
                    <a:cubicBezTo>
                      <a:pt x="321" y="137"/>
                      <a:pt x="315" y="135"/>
                      <a:pt x="314" y="136"/>
                    </a:cubicBezTo>
                    <a:cubicBezTo>
                      <a:pt x="313" y="137"/>
                      <a:pt x="311" y="137"/>
                      <a:pt x="311" y="136"/>
                    </a:cubicBezTo>
                    <a:cubicBezTo>
                      <a:pt x="312" y="136"/>
                      <a:pt x="312" y="135"/>
                      <a:pt x="310" y="134"/>
                    </a:cubicBezTo>
                    <a:cubicBezTo>
                      <a:pt x="308" y="133"/>
                      <a:pt x="306" y="132"/>
                      <a:pt x="305" y="132"/>
                    </a:cubicBezTo>
                    <a:cubicBezTo>
                      <a:pt x="305" y="133"/>
                      <a:pt x="303" y="134"/>
                      <a:pt x="304" y="135"/>
                    </a:cubicBezTo>
                    <a:cubicBezTo>
                      <a:pt x="304" y="136"/>
                      <a:pt x="306" y="138"/>
                      <a:pt x="307" y="139"/>
                    </a:cubicBezTo>
                    <a:cubicBezTo>
                      <a:pt x="308" y="139"/>
                      <a:pt x="312" y="139"/>
                      <a:pt x="312" y="140"/>
                    </a:cubicBezTo>
                    <a:cubicBezTo>
                      <a:pt x="312" y="141"/>
                      <a:pt x="310" y="143"/>
                      <a:pt x="309" y="144"/>
                    </a:cubicBezTo>
                    <a:cubicBezTo>
                      <a:pt x="308" y="144"/>
                      <a:pt x="307" y="144"/>
                      <a:pt x="306" y="143"/>
                    </a:cubicBezTo>
                    <a:cubicBezTo>
                      <a:pt x="304" y="143"/>
                      <a:pt x="303" y="143"/>
                      <a:pt x="302" y="143"/>
                    </a:cubicBezTo>
                    <a:cubicBezTo>
                      <a:pt x="301" y="142"/>
                      <a:pt x="299" y="140"/>
                      <a:pt x="298" y="139"/>
                    </a:cubicBezTo>
                    <a:cubicBezTo>
                      <a:pt x="297" y="139"/>
                      <a:pt x="294" y="138"/>
                      <a:pt x="294" y="137"/>
                    </a:cubicBezTo>
                    <a:cubicBezTo>
                      <a:pt x="294" y="136"/>
                      <a:pt x="293" y="133"/>
                      <a:pt x="292" y="132"/>
                    </a:cubicBezTo>
                    <a:cubicBezTo>
                      <a:pt x="291" y="131"/>
                      <a:pt x="290" y="131"/>
                      <a:pt x="291" y="130"/>
                    </a:cubicBezTo>
                    <a:cubicBezTo>
                      <a:pt x="292" y="129"/>
                      <a:pt x="294" y="127"/>
                      <a:pt x="294" y="126"/>
                    </a:cubicBezTo>
                    <a:cubicBezTo>
                      <a:pt x="293" y="125"/>
                      <a:pt x="292" y="124"/>
                      <a:pt x="291" y="123"/>
                    </a:cubicBezTo>
                    <a:cubicBezTo>
                      <a:pt x="290" y="122"/>
                      <a:pt x="287" y="121"/>
                      <a:pt x="286" y="121"/>
                    </a:cubicBezTo>
                    <a:cubicBezTo>
                      <a:pt x="284" y="120"/>
                      <a:pt x="286" y="120"/>
                      <a:pt x="285" y="119"/>
                    </a:cubicBezTo>
                    <a:cubicBezTo>
                      <a:pt x="284" y="118"/>
                      <a:pt x="282" y="118"/>
                      <a:pt x="282" y="118"/>
                    </a:cubicBezTo>
                    <a:cubicBezTo>
                      <a:pt x="282" y="118"/>
                      <a:pt x="284" y="118"/>
                      <a:pt x="282" y="117"/>
                    </a:cubicBezTo>
                    <a:cubicBezTo>
                      <a:pt x="281" y="116"/>
                      <a:pt x="280" y="115"/>
                      <a:pt x="279" y="114"/>
                    </a:cubicBezTo>
                    <a:cubicBezTo>
                      <a:pt x="277" y="113"/>
                      <a:pt x="276" y="113"/>
                      <a:pt x="278" y="113"/>
                    </a:cubicBezTo>
                    <a:cubicBezTo>
                      <a:pt x="279" y="113"/>
                      <a:pt x="281" y="113"/>
                      <a:pt x="282" y="115"/>
                    </a:cubicBezTo>
                    <a:cubicBezTo>
                      <a:pt x="283" y="116"/>
                      <a:pt x="285" y="117"/>
                      <a:pt x="286" y="117"/>
                    </a:cubicBezTo>
                    <a:cubicBezTo>
                      <a:pt x="286" y="116"/>
                      <a:pt x="287" y="116"/>
                      <a:pt x="287" y="116"/>
                    </a:cubicBezTo>
                    <a:cubicBezTo>
                      <a:pt x="287" y="117"/>
                      <a:pt x="289" y="117"/>
                      <a:pt x="291" y="118"/>
                    </a:cubicBezTo>
                    <a:cubicBezTo>
                      <a:pt x="293" y="119"/>
                      <a:pt x="298" y="121"/>
                      <a:pt x="301" y="121"/>
                    </a:cubicBezTo>
                    <a:cubicBezTo>
                      <a:pt x="304" y="121"/>
                      <a:pt x="306" y="121"/>
                      <a:pt x="308" y="122"/>
                    </a:cubicBezTo>
                    <a:cubicBezTo>
                      <a:pt x="309" y="123"/>
                      <a:pt x="312" y="124"/>
                      <a:pt x="316" y="123"/>
                    </a:cubicBezTo>
                    <a:cubicBezTo>
                      <a:pt x="320" y="123"/>
                      <a:pt x="326" y="119"/>
                      <a:pt x="327" y="117"/>
                    </a:cubicBezTo>
                    <a:cubicBezTo>
                      <a:pt x="329" y="116"/>
                      <a:pt x="331" y="116"/>
                      <a:pt x="330" y="115"/>
                    </a:cubicBezTo>
                    <a:cubicBezTo>
                      <a:pt x="330" y="113"/>
                      <a:pt x="329" y="112"/>
                      <a:pt x="329" y="110"/>
                    </a:cubicBezTo>
                    <a:cubicBezTo>
                      <a:pt x="329" y="108"/>
                      <a:pt x="330" y="108"/>
                      <a:pt x="327" y="107"/>
                    </a:cubicBezTo>
                    <a:cubicBezTo>
                      <a:pt x="324" y="106"/>
                      <a:pt x="324" y="106"/>
                      <a:pt x="323" y="105"/>
                    </a:cubicBezTo>
                    <a:cubicBezTo>
                      <a:pt x="322" y="104"/>
                      <a:pt x="320" y="104"/>
                      <a:pt x="318" y="103"/>
                    </a:cubicBezTo>
                    <a:cubicBezTo>
                      <a:pt x="317" y="102"/>
                      <a:pt x="317" y="101"/>
                      <a:pt x="315" y="101"/>
                    </a:cubicBezTo>
                    <a:cubicBezTo>
                      <a:pt x="313" y="100"/>
                      <a:pt x="312" y="100"/>
                      <a:pt x="310" y="99"/>
                    </a:cubicBezTo>
                    <a:cubicBezTo>
                      <a:pt x="309" y="98"/>
                      <a:pt x="296" y="92"/>
                      <a:pt x="296" y="93"/>
                    </a:cubicBezTo>
                    <a:cubicBezTo>
                      <a:pt x="295" y="93"/>
                      <a:pt x="295" y="93"/>
                      <a:pt x="294" y="93"/>
                    </a:cubicBezTo>
                    <a:cubicBezTo>
                      <a:pt x="293" y="93"/>
                      <a:pt x="290" y="91"/>
                      <a:pt x="289" y="92"/>
                    </a:cubicBezTo>
                    <a:cubicBezTo>
                      <a:pt x="288" y="92"/>
                      <a:pt x="285" y="94"/>
                      <a:pt x="284" y="95"/>
                    </a:cubicBezTo>
                    <a:cubicBezTo>
                      <a:pt x="283" y="95"/>
                      <a:pt x="283" y="94"/>
                      <a:pt x="284" y="94"/>
                    </a:cubicBezTo>
                    <a:cubicBezTo>
                      <a:pt x="285" y="93"/>
                      <a:pt x="286" y="92"/>
                      <a:pt x="285" y="92"/>
                    </a:cubicBezTo>
                    <a:cubicBezTo>
                      <a:pt x="284" y="91"/>
                      <a:pt x="284" y="91"/>
                      <a:pt x="283" y="91"/>
                    </a:cubicBezTo>
                    <a:cubicBezTo>
                      <a:pt x="281" y="91"/>
                      <a:pt x="279" y="89"/>
                      <a:pt x="279" y="89"/>
                    </a:cubicBezTo>
                    <a:cubicBezTo>
                      <a:pt x="279" y="89"/>
                      <a:pt x="277" y="88"/>
                      <a:pt x="279" y="88"/>
                    </a:cubicBezTo>
                    <a:cubicBezTo>
                      <a:pt x="281" y="88"/>
                      <a:pt x="283" y="89"/>
                      <a:pt x="283" y="89"/>
                    </a:cubicBezTo>
                    <a:cubicBezTo>
                      <a:pt x="283" y="88"/>
                      <a:pt x="284" y="88"/>
                      <a:pt x="282" y="87"/>
                    </a:cubicBezTo>
                    <a:cubicBezTo>
                      <a:pt x="279" y="86"/>
                      <a:pt x="278" y="85"/>
                      <a:pt x="278" y="86"/>
                    </a:cubicBezTo>
                    <a:cubicBezTo>
                      <a:pt x="277" y="86"/>
                      <a:pt x="273" y="89"/>
                      <a:pt x="273" y="89"/>
                    </a:cubicBezTo>
                    <a:cubicBezTo>
                      <a:pt x="273" y="88"/>
                      <a:pt x="274" y="87"/>
                      <a:pt x="273" y="87"/>
                    </a:cubicBezTo>
                    <a:cubicBezTo>
                      <a:pt x="273" y="87"/>
                      <a:pt x="271" y="86"/>
                      <a:pt x="270" y="87"/>
                    </a:cubicBezTo>
                    <a:cubicBezTo>
                      <a:pt x="269" y="88"/>
                      <a:pt x="269" y="89"/>
                      <a:pt x="269" y="88"/>
                    </a:cubicBezTo>
                    <a:cubicBezTo>
                      <a:pt x="269" y="88"/>
                      <a:pt x="269" y="88"/>
                      <a:pt x="268" y="88"/>
                    </a:cubicBezTo>
                    <a:cubicBezTo>
                      <a:pt x="268" y="87"/>
                      <a:pt x="268" y="85"/>
                      <a:pt x="268" y="86"/>
                    </a:cubicBezTo>
                    <a:cubicBezTo>
                      <a:pt x="268" y="87"/>
                      <a:pt x="267" y="88"/>
                      <a:pt x="267" y="88"/>
                    </a:cubicBezTo>
                    <a:cubicBezTo>
                      <a:pt x="266" y="87"/>
                      <a:pt x="265" y="88"/>
                      <a:pt x="264" y="88"/>
                    </a:cubicBezTo>
                    <a:cubicBezTo>
                      <a:pt x="263" y="88"/>
                      <a:pt x="263" y="88"/>
                      <a:pt x="263" y="88"/>
                    </a:cubicBezTo>
                    <a:cubicBezTo>
                      <a:pt x="263" y="88"/>
                      <a:pt x="264" y="87"/>
                      <a:pt x="264" y="87"/>
                    </a:cubicBezTo>
                    <a:cubicBezTo>
                      <a:pt x="265" y="86"/>
                      <a:pt x="265" y="86"/>
                      <a:pt x="264" y="85"/>
                    </a:cubicBezTo>
                    <a:cubicBezTo>
                      <a:pt x="262" y="84"/>
                      <a:pt x="258" y="84"/>
                      <a:pt x="260" y="84"/>
                    </a:cubicBezTo>
                    <a:cubicBezTo>
                      <a:pt x="262" y="83"/>
                      <a:pt x="264" y="85"/>
                      <a:pt x="266" y="84"/>
                    </a:cubicBezTo>
                    <a:cubicBezTo>
                      <a:pt x="269" y="83"/>
                      <a:pt x="270" y="82"/>
                      <a:pt x="271" y="81"/>
                    </a:cubicBezTo>
                    <a:cubicBezTo>
                      <a:pt x="271" y="81"/>
                      <a:pt x="272" y="80"/>
                      <a:pt x="270" y="79"/>
                    </a:cubicBezTo>
                    <a:cubicBezTo>
                      <a:pt x="268" y="78"/>
                      <a:pt x="265" y="77"/>
                      <a:pt x="263" y="77"/>
                    </a:cubicBezTo>
                    <a:cubicBezTo>
                      <a:pt x="262" y="76"/>
                      <a:pt x="261" y="75"/>
                      <a:pt x="260" y="76"/>
                    </a:cubicBezTo>
                    <a:cubicBezTo>
                      <a:pt x="259" y="77"/>
                      <a:pt x="258" y="78"/>
                      <a:pt x="258" y="79"/>
                    </a:cubicBezTo>
                    <a:cubicBezTo>
                      <a:pt x="257" y="80"/>
                      <a:pt x="256" y="81"/>
                      <a:pt x="256" y="81"/>
                    </a:cubicBezTo>
                    <a:cubicBezTo>
                      <a:pt x="256" y="80"/>
                      <a:pt x="257" y="78"/>
                      <a:pt x="256" y="78"/>
                    </a:cubicBezTo>
                    <a:cubicBezTo>
                      <a:pt x="254" y="78"/>
                      <a:pt x="253" y="78"/>
                      <a:pt x="255" y="78"/>
                    </a:cubicBezTo>
                    <a:cubicBezTo>
                      <a:pt x="256" y="78"/>
                      <a:pt x="257" y="78"/>
                      <a:pt x="256" y="77"/>
                    </a:cubicBezTo>
                    <a:cubicBezTo>
                      <a:pt x="255" y="77"/>
                      <a:pt x="252" y="77"/>
                      <a:pt x="255" y="76"/>
                    </a:cubicBezTo>
                    <a:cubicBezTo>
                      <a:pt x="257" y="76"/>
                      <a:pt x="259" y="76"/>
                      <a:pt x="257" y="75"/>
                    </a:cubicBezTo>
                    <a:cubicBezTo>
                      <a:pt x="255" y="74"/>
                      <a:pt x="252" y="73"/>
                      <a:pt x="251" y="74"/>
                    </a:cubicBezTo>
                    <a:cubicBezTo>
                      <a:pt x="251" y="75"/>
                      <a:pt x="253" y="76"/>
                      <a:pt x="252" y="77"/>
                    </a:cubicBezTo>
                    <a:cubicBezTo>
                      <a:pt x="251" y="77"/>
                      <a:pt x="249" y="79"/>
                      <a:pt x="249" y="79"/>
                    </a:cubicBezTo>
                    <a:cubicBezTo>
                      <a:pt x="248" y="80"/>
                      <a:pt x="247" y="81"/>
                      <a:pt x="247" y="80"/>
                    </a:cubicBezTo>
                    <a:cubicBezTo>
                      <a:pt x="247" y="79"/>
                      <a:pt x="246" y="77"/>
                      <a:pt x="247" y="77"/>
                    </a:cubicBezTo>
                    <a:cubicBezTo>
                      <a:pt x="247" y="76"/>
                      <a:pt x="247" y="75"/>
                      <a:pt x="246" y="75"/>
                    </a:cubicBezTo>
                    <a:cubicBezTo>
                      <a:pt x="246" y="76"/>
                      <a:pt x="241" y="83"/>
                      <a:pt x="240" y="83"/>
                    </a:cubicBezTo>
                    <a:cubicBezTo>
                      <a:pt x="238" y="83"/>
                      <a:pt x="238" y="83"/>
                      <a:pt x="238" y="81"/>
                    </a:cubicBezTo>
                    <a:cubicBezTo>
                      <a:pt x="239" y="80"/>
                      <a:pt x="242" y="77"/>
                      <a:pt x="242" y="76"/>
                    </a:cubicBezTo>
                    <a:cubicBezTo>
                      <a:pt x="243" y="75"/>
                      <a:pt x="243" y="75"/>
                      <a:pt x="243" y="74"/>
                    </a:cubicBezTo>
                    <a:cubicBezTo>
                      <a:pt x="243" y="74"/>
                      <a:pt x="242" y="73"/>
                      <a:pt x="241" y="73"/>
                    </a:cubicBezTo>
                    <a:cubicBezTo>
                      <a:pt x="240" y="74"/>
                      <a:pt x="239" y="74"/>
                      <a:pt x="240" y="74"/>
                    </a:cubicBezTo>
                    <a:cubicBezTo>
                      <a:pt x="241" y="74"/>
                      <a:pt x="242" y="75"/>
                      <a:pt x="240" y="75"/>
                    </a:cubicBezTo>
                    <a:cubicBezTo>
                      <a:pt x="239" y="75"/>
                      <a:pt x="237" y="76"/>
                      <a:pt x="237" y="75"/>
                    </a:cubicBezTo>
                    <a:cubicBezTo>
                      <a:pt x="237" y="74"/>
                      <a:pt x="237" y="73"/>
                      <a:pt x="236" y="74"/>
                    </a:cubicBezTo>
                    <a:cubicBezTo>
                      <a:pt x="236" y="74"/>
                      <a:pt x="235" y="75"/>
                      <a:pt x="235" y="76"/>
                    </a:cubicBezTo>
                    <a:cubicBezTo>
                      <a:pt x="234" y="76"/>
                      <a:pt x="235" y="78"/>
                      <a:pt x="235" y="78"/>
                    </a:cubicBezTo>
                    <a:cubicBezTo>
                      <a:pt x="236" y="79"/>
                      <a:pt x="235" y="79"/>
                      <a:pt x="235" y="79"/>
                    </a:cubicBezTo>
                    <a:cubicBezTo>
                      <a:pt x="234" y="78"/>
                      <a:pt x="234" y="78"/>
                      <a:pt x="234" y="79"/>
                    </a:cubicBezTo>
                    <a:cubicBezTo>
                      <a:pt x="234" y="79"/>
                      <a:pt x="234" y="81"/>
                      <a:pt x="233" y="80"/>
                    </a:cubicBezTo>
                    <a:cubicBezTo>
                      <a:pt x="233" y="79"/>
                      <a:pt x="233" y="79"/>
                      <a:pt x="232" y="79"/>
                    </a:cubicBezTo>
                    <a:cubicBezTo>
                      <a:pt x="231" y="80"/>
                      <a:pt x="230" y="80"/>
                      <a:pt x="230" y="79"/>
                    </a:cubicBezTo>
                    <a:cubicBezTo>
                      <a:pt x="231" y="78"/>
                      <a:pt x="233" y="77"/>
                      <a:pt x="232" y="77"/>
                    </a:cubicBezTo>
                    <a:cubicBezTo>
                      <a:pt x="230" y="77"/>
                      <a:pt x="230" y="79"/>
                      <a:pt x="229" y="79"/>
                    </a:cubicBezTo>
                    <a:cubicBezTo>
                      <a:pt x="227" y="79"/>
                      <a:pt x="226" y="79"/>
                      <a:pt x="227" y="80"/>
                    </a:cubicBezTo>
                    <a:cubicBezTo>
                      <a:pt x="227" y="81"/>
                      <a:pt x="228" y="82"/>
                      <a:pt x="229" y="82"/>
                    </a:cubicBezTo>
                    <a:cubicBezTo>
                      <a:pt x="230" y="82"/>
                      <a:pt x="230" y="82"/>
                      <a:pt x="230" y="83"/>
                    </a:cubicBezTo>
                    <a:cubicBezTo>
                      <a:pt x="229" y="83"/>
                      <a:pt x="229" y="85"/>
                      <a:pt x="228" y="85"/>
                    </a:cubicBezTo>
                    <a:cubicBezTo>
                      <a:pt x="227" y="84"/>
                      <a:pt x="227" y="83"/>
                      <a:pt x="226" y="83"/>
                    </a:cubicBezTo>
                    <a:cubicBezTo>
                      <a:pt x="226" y="83"/>
                      <a:pt x="225" y="83"/>
                      <a:pt x="225" y="82"/>
                    </a:cubicBezTo>
                    <a:cubicBezTo>
                      <a:pt x="225" y="81"/>
                      <a:pt x="225" y="81"/>
                      <a:pt x="224" y="82"/>
                    </a:cubicBezTo>
                    <a:cubicBezTo>
                      <a:pt x="224" y="83"/>
                      <a:pt x="224" y="83"/>
                      <a:pt x="223" y="83"/>
                    </a:cubicBezTo>
                    <a:cubicBezTo>
                      <a:pt x="222" y="82"/>
                      <a:pt x="223" y="82"/>
                      <a:pt x="222" y="82"/>
                    </a:cubicBezTo>
                    <a:cubicBezTo>
                      <a:pt x="221" y="81"/>
                      <a:pt x="219" y="82"/>
                      <a:pt x="218" y="82"/>
                    </a:cubicBezTo>
                    <a:cubicBezTo>
                      <a:pt x="216" y="82"/>
                      <a:pt x="216" y="82"/>
                      <a:pt x="219" y="83"/>
                    </a:cubicBezTo>
                    <a:cubicBezTo>
                      <a:pt x="221" y="83"/>
                      <a:pt x="223" y="85"/>
                      <a:pt x="222" y="84"/>
                    </a:cubicBezTo>
                    <a:cubicBezTo>
                      <a:pt x="221" y="84"/>
                      <a:pt x="221" y="84"/>
                      <a:pt x="221" y="85"/>
                    </a:cubicBezTo>
                    <a:cubicBezTo>
                      <a:pt x="221" y="86"/>
                      <a:pt x="222" y="88"/>
                      <a:pt x="221" y="87"/>
                    </a:cubicBezTo>
                    <a:cubicBezTo>
                      <a:pt x="220" y="87"/>
                      <a:pt x="218" y="86"/>
                      <a:pt x="218" y="86"/>
                    </a:cubicBezTo>
                    <a:cubicBezTo>
                      <a:pt x="218" y="85"/>
                      <a:pt x="217" y="86"/>
                      <a:pt x="217" y="86"/>
                    </a:cubicBezTo>
                    <a:cubicBezTo>
                      <a:pt x="217" y="87"/>
                      <a:pt x="216" y="87"/>
                      <a:pt x="216" y="86"/>
                    </a:cubicBezTo>
                    <a:cubicBezTo>
                      <a:pt x="215" y="86"/>
                      <a:pt x="216" y="85"/>
                      <a:pt x="215" y="86"/>
                    </a:cubicBezTo>
                    <a:cubicBezTo>
                      <a:pt x="215" y="86"/>
                      <a:pt x="213" y="87"/>
                      <a:pt x="214" y="88"/>
                    </a:cubicBezTo>
                    <a:cubicBezTo>
                      <a:pt x="214" y="89"/>
                      <a:pt x="215" y="90"/>
                      <a:pt x="214" y="90"/>
                    </a:cubicBezTo>
                    <a:cubicBezTo>
                      <a:pt x="213" y="90"/>
                      <a:pt x="212" y="90"/>
                      <a:pt x="212" y="89"/>
                    </a:cubicBezTo>
                    <a:cubicBezTo>
                      <a:pt x="212" y="88"/>
                      <a:pt x="213" y="86"/>
                      <a:pt x="212" y="86"/>
                    </a:cubicBezTo>
                    <a:cubicBezTo>
                      <a:pt x="211" y="86"/>
                      <a:pt x="212" y="87"/>
                      <a:pt x="210" y="87"/>
                    </a:cubicBezTo>
                    <a:cubicBezTo>
                      <a:pt x="209" y="88"/>
                      <a:pt x="209" y="88"/>
                      <a:pt x="210" y="89"/>
                    </a:cubicBezTo>
                    <a:cubicBezTo>
                      <a:pt x="210" y="89"/>
                      <a:pt x="210" y="88"/>
                      <a:pt x="209" y="89"/>
                    </a:cubicBezTo>
                    <a:cubicBezTo>
                      <a:pt x="208" y="90"/>
                      <a:pt x="207" y="92"/>
                      <a:pt x="208" y="90"/>
                    </a:cubicBezTo>
                    <a:cubicBezTo>
                      <a:pt x="208" y="89"/>
                      <a:pt x="209" y="89"/>
                      <a:pt x="208" y="88"/>
                    </a:cubicBezTo>
                    <a:cubicBezTo>
                      <a:pt x="207" y="87"/>
                      <a:pt x="204" y="87"/>
                      <a:pt x="206" y="86"/>
                    </a:cubicBezTo>
                    <a:cubicBezTo>
                      <a:pt x="207" y="86"/>
                      <a:pt x="209" y="86"/>
                      <a:pt x="207" y="85"/>
                    </a:cubicBezTo>
                    <a:cubicBezTo>
                      <a:pt x="205" y="85"/>
                      <a:pt x="205" y="85"/>
                      <a:pt x="204" y="85"/>
                    </a:cubicBezTo>
                    <a:cubicBezTo>
                      <a:pt x="203" y="84"/>
                      <a:pt x="203" y="84"/>
                      <a:pt x="204" y="85"/>
                    </a:cubicBezTo>
                    <a:cubicBezTo>
                      <a:pt x="204" y="86"/>
                      <a:pt x="205" y="88"/>
                      <a:pt x="204" y="88"/>
                    </a:cubicBezTo>
                    <a:cubicBezTo>
                      <a:pt x="204" y="88"/>
                      <a:pt x="203" y="88"/>
                      <a:pt x="202" y="88"/>
                    </a:cubicBezTo>
                    <a:cubicBezTo>
                      <a:pt x="202" y="88"/>
                      <a:pt x="200" y="89"/>
                      <a:pt x="202" y="89"/>
                    </a:cubicBezTo>
                    <a:cubicBezTo>
                      <a:pt x="203" y="89"/>
                      <a:pt x="204" y="88"/>
                      <a:pt x="203" y="89"/>
                    </a:cubicBezTo>
                    <a:cubicBezTo>
                      <a:pt x="202" y="89"/>
                      <a:pt x="201" y="89"/>
                      <a:pt x="203" y="89"/>
                    </a:cubicBezTo>
                    <a:cubicBezTo>
                      <a:pt x="204" y="90"/>
                      <a:pt x="205" y="90"/>
                      <a:pt x="205" y="90"/>
                    </a:cubicBezTo>
                    <a:cubicBezTo>
                      <a:pt x="205" y="89"/>
                      <a:pt x="205" y="89"/>
                      <a:pt x="205" y="89"/>
                    </a:cubicBezTo>
                    <a:cubicBezTo>
                      <a:pt x="205" y="90"/>
                      <a:pt x="205" y="92"/>
                      <a:pt x="205" y="91"/>
                    </a:cubicBezTo>
                    <a:cubicBezTo>
                      <a:pt x="204" y="91"/>
                      <a:pt x="203" y="90"/>
                      <a:pt x="202" y="90"/>
                    </a:cubicBezTo>
                    <a:cubicBezTo>
                      <a:pt x="202" y="90"/>
                      <a:pt x="202" y="88"/>
                      <a:pt x="201" y="89"/>
                    </a:cubicBezTo>
                    <a:cubicBezTo>
                      <a:pt x="200" y="89"/>
                      <a:pt x="198" y="90"/>
                      <a:pt x="198" y="90"/>
                    </a:cubicBezTo>
                    <a:cubicBezTo>
                      <a:pt x="198" y="89"/>
                      <a:pt x="198" y="89"/>
                      <a:pt x="196" y="90"/>
                    </a:cubicBezTo>
                    <a:cubicBezTo>
                      <a:pt x="195" y="90"/>
                      <a:pt x="194" y="91"/>
                      <a:pt x="194" y="92"/>
                    </a:cubicBezTo>
                    <a:cubicBezTo>
                      <a:pt x="194" y="93"/>
                      <a:pt x="195" y="93"/>
                      <a:pt x="194" y="93"/>
                    </a:cubicBezTo>
                    <a:cubicBezTo>
                      <a:pt x="194" y="94"/>
                      <a:pt x="193" y="95"/>
                      <a:pt x="195" y="94"/>
                    </a:cubicBezTo>
                    <a:cubicBezTo>
                      <a:pt x="196" y="94"/>
                      <a:pt x="196" y="93"/>
                      <a:pt x="197" y="93"/>
                    </a:cubicBezTo>
                    <a:cubicBezTo>
                      <a:pt x="197" y="93"/>
                      <a:pt x="197" y="94"/>
                      <a:pt x="198" y="93"/>
                    </a:cubicBezTo>
                    <a:cubicBezTo>
                      <a:pt x="199" y="93"/>
                      <a:pt x="200" y="93"/>
                      <a:pt x="199" y="94"/>
                    </a:cubicBezTo>
                    <a:cubicBezTo>
                      <a:pt x="198" y="95"/>
                      <a:pt x="197" y="95"/>
                      <a:pt x="197" y="96"/>
                    </a:cubicBezTo>
                    <a:cubicBezTo>
                      <a:pt x="197" y="97"/>
                      <a:pt x="197" y="99"/>
                      <a:pt x="197" y="98"/>
                    </a:cubicBezTo>
                    <a:cubicBezTo>
                      <a:pt x="196" y="98"/>
                      <a:pt x="195" y="96"/>
                      <a:pt x="194" y="97"/>
                    </a:cubicBezTo>
                    <a:cubicBezTo>
                      <a:pt x="194" y="97"/>
                      <a:pt x="193" y="99"/>
                      <a:pt x="193" y="98"/>
                    </a:cubicBezTo>
                    <a:cubicBezTo>
                      <a:pt x="193" y="97"/>
                      <a:pt x="193" y="96"/>
                      <a:pt x="192" y="97"/>
                    </a:cubicBezTo>
                    <a:cubicBezTo>
                      <a:pt x="191" y="97"/>
                      <a:pt x="191" y="99"/>
                      <a:pt x="191" y="97"/>
                    </a:cubicBezTo>
                    <a:cubicBezTo>
                      <a:pt x="191" y="96"/>
                      <a:pt x="192" y="94"/>
                      <a:pt x="191" y="95"/>
                    </a:cubicBezTo>
                    <a:cubicBezTo>
                      <a:pt x="190" y="96"/>
                      <a:pt x="189" y="99"/>
                      <a:pt x="189" y="98"/>
                    </a:cubicBezTo>
                    <a:cubicBezTo>
                      <a:pt x="188" y="97"/>
                      <a:pt x="188" y="95"/>
                      <a:pt x="188" y="94"/>
                    </a:cubicBezTo>
                    <a:cubicBezTo>
                      <a:pt x="189" y="94"/>
                      <a:pt x="190" y="91"/>
                      <a:pt x="189" y="92"/>
                    </a:cubicBezTo>
                    <a:cubicBezTo>
                      <a:pt x="188" y="93"/>
                      <a:pt x="185" y="94"/>
                      <a:pt x="186" y="94"/>
                    </a:cubicBezTo>
                    <a:cubicBezTo>
                      <a:pt x="187" y="95"/>
                      <a:pt x="188" y="96"/>
                      <a:pt x="187" y="96"/>
                    </a:cubicBezTo>
                    <a:cubicBezTo>
                      <a:pt x="185" y="95"/>
                      <a:pt x="185" y="95"/>
                      <a:pt x="185" y="96"/>
                    </a:cubicBezTo>
                    <a:cubicBezTo>
                      <a:pt x="185" y="97"/>
                      <a:pt x="184" y="98"/>
                      <a:pt x="184" y="97"/>
                    </a:cubicBezTo>
                    <a:cubicBezTo>
                      <a:pt x="184" y="96"/>
                      <a:pt x="184" y="96"/>
                      <a:pt x="183" y="96"/>
                    </a:cubicBezTo>
                    <a:cubicBezTo>
                      <a:pt x="182" y="97"/>
                      <a:pt x="181" y="98"/>
                      <a:pt x="182" y="98"/>
                    </a:cubicBezTo>
                    <a:cubicBezTo>
                      <a:pt x="184" y="98"/>
                      <a:pt x="185" y="98"/>
                      <a:pt x="184" y="98"/>
                    </a:cubicBezTo>
                    <a:cubicBezTo>
                      <a:pt x="184" y="98"/>
                      <a:pt x="183" y="99"/>
                      <a:pt x="184" y="99"/>
                    </a:cubicBezTo>
                    <a:cubicBezTo>
                      <a:pt x="185" y="99"/>
                      <a:pt x="185" y="98"/>
                      <a:pt x="185" y="99"/>
                    </a:cubicBezTo>
                    <a:cubicBezTo>
                      <a:pt x="185" y="99"/>
                      <a:pt x="185" y="100"/>
                      <a:pt x="184" y="100"/>
                    </a:cubicBezTo>
                    <a:cubicBezTo>
                      <a:pt x="183" y="100"/>
                      <a:pt x="183" y="98"/>
                      <a:pt x="182" y="99"/>
                    </a:cubicBezTo>
                    <a:cubicBezTo>
                      <a:pt x="181" y="100"/>
                      <a:pt x="181" y="102"/>
                      <a:pt x="179" y="102"/>
                    </a:cubicBezTo>
                    <a:cubicBezTo>
                      <a:pt x="178" y="102"/>
                      <a:pt x="175" y="103"/>
                      <a:pt x="176" y="103"/>
                    </a:cubicBezTo>
                    <a:cubicBezTo>
                      <a:pt x="178" y="103"/>
                      <a:pt x="179" y="104"/>
                      <a:pt x="180" y="103"/>
                    </a:cubicBezTo>
                    <a:cubicBezTo>
                      <a:pt x="182" y="102"/>
                      <a:pt x="183" y="101"/>
                      <a:pt x="184" y="101"/>
                    </a:cubicBezTo>
                    <a:cubicBezTo>
                      <a:pt x="185" y="101"/>
                      <a:pt x="185" y="101"/>
                      <a:pt x="186" y="101"/>
                    </a:cubicBezTo>
                    <a:cubicBezTo>
                      <a:pt x="187" y="100"/>
                      <a:pt x="187" y="101"/>
                      <a:pt x="188" y="100"/>
                    </a:cubicBezTo>
                    <a:cubicBezTo>
                      <a:pt x="190" y="100"/>
                      <a:pt x="189" y="100"/>
                      <a:pt x="188" y="99"/>
                    </a:cubicBezTo>
                    <a:cubicBezTo>
                      <a:pt x="187" y="98"/>
                      <a:pt x="189" y="99"/>
                      <a:pt x="189" y="99"/>
                    </a:cubicBezTo>
                    <a:cubicBezTo>
                      <a:pt x="189" y="99"/>
                      <a:pt x="189" y="100"/>
                      <a:pt x="190" y="100"/>
                    </a:cubicBezTo>
                    <a:cubicBezTo>
                      <a:pt x="191" y="100"/>
                      <a:pt x="192" y="98"/>
                      <a:pt x="192" y="99"/>
                    </a:cubicBezTo>
                    <a:cubicBezTo>
                      <a:pt x="191" y="100"/>
                      <a:pt x="190" y="100"/>
                      <a:pt x="191" y="101"/>
                    </a:cubicBezTo>
                    <a:cubicBezTo>
                      <a:pt x="191" y="101"/>
                      <a:pt x="190" y="101"/>
                      <a:pt x="190" y="101"/>
                    </a:cubicBezTo>
                    <a:cubicBezTo>
                      <a:pt x="190" y="101"/>
                      <a:pt x="190" y="101"/>
                      <a:pt x="190" y="101"/>
                    </a:cubicBezTo>
                    <a:cubicBezTo>
                      <a:pt x="192" y="101"/>
                      <a:pt x="193" y="101"/>
                      <a:pt x="192" y="101"/>
                    </a:cubicBezTo>
                    <a:cubicBezTo>
                      <a:pt x="192" y="102"/>
                      <a:pt x="189" y="103"/>
                      <a:pt x="191" y="103"/>
                    </a:cubicBezTo>
                    <a:cubicBezTo>
                      <a:pt x="192" y="103"/>
                      <a:pt x="192" y="103"/>
                      <a:pt x="193" y="102"/>
                    </a:cubicBezTo>
                    <a:cubicBezTo>
                      <a:pt x="194" y="101"/>
                      <a:pt x="196" y="102"/>
                      <a:pt x="194" y="102"/>
                    </a:cubicBezTo>
                    <a:cubicBezTo>
                      <a:pt x="193" y="102"/>
                      <a:pt x="192" y="103"/>
                      <a:pt x="191" y="104"/>
                    </a:cubicBezTo>
                    <a:cubicBezTo>
                      <a:pt x="190" y="104"/>
                      <a:pt x="191" y="104"/>
                      <a:pt x="190" y="105"/>
                    </a:cubicBezTo>
                    <a:cubicBezTo>
                      <a:pt x="190" y="105"/>
                      <a:pt x="189" y="106"/>
                      <a:pt x="188" y="105"/>
                    </a:cubicBezTo>
                    <a:cubicBezTo>
                      <a:pt x="188" y="104"/>
                      <a:pt x="188" y="102"/>
                      <a:pt x="188" y="103"/>
                    </a:cubicBezTo>
                    <a:cubicBezTo>
                      <a:pt x="187" y="104"/>
                      <a:pt x="188" y="106"/>
                      <a:pt x="187" y="105"/>
                    </a:cubicBezTo>
                    <a:cubicBezTo>
                      <a:pt x="186" y="104"/>
                      <a:pt x="186" y="103"/>
                      <a:pt x="185" y="104"/>
                    </a:cubicBezTo>
                    <a:cubicBezTo>
                      <a:pt x="184" y="105"/>
                      <a:pt x="184" y="105"/>
                      <a:pt x="183" y="106"/>
                    </a:cubicBezTo>
                    <a:cubicBezTo>
                      <a:pt x="182" y="107"/>
                      <a:pt x="181" y="108"/>
                      <a:pt x="182" y="108"/>
                    </a:cubicBezTo>
                    <a:cubicBezTo>
                      <a:pt x="183" y="108"/>
                      <a:pt x="185" y="106"/>
                      <a:pt x="185" y="106"/>
                    </a:cubicBezTo>
                    <a:cubicBezTo>
                      <a:pt x="185" y="107"/>
                      <a:pt x="185" y="107"/>
                      <a:pt x="185" y="107"/>
                    </a:cubicBezTo>
                    <a:cubicBezTo>
                      <a:pt x="186" y="107"/>
                      <a:pt x="188" y="108"/>
                      <a:pt x="186" y="108"/>
                    </a:cubicBezTo>
                    <a:cubicBezTo>
                      <a:pt x="185" y="108"/>
                      <a:pt x="185" y="107"/>
                      <a:pt x="184" y="108"/>
                    </a:cubicBezTo>
                    <a:cubicBezTo>
                      <a:pt x="183" y="109"/>
                      <a:pt x="184" y="109"/>
                      <a:pt x="185" y="109"/>
                    </a:cubicBezTo>
                    <a:cubicBezTo>
                      <a:pt x="186" y="109"/>
                      <a:pt x="187" y="109"/>
                      <a:pt x="187" y="110"/>
                    </a:cubicBezTo>
                    <a:cubicBezTo>
                      <a:pt x="186" y="111"/>
                      <a:pt x="187" y="111"/>
                      <a:pt x="186" y="110"/>
                    </a:cubicBezTo>
                    <a:cubicBezTo>
                      <a:pt x="184" y="109"/>
                      <a:pt x="185" y="109"/>
                      <a:pt x="184" y="109"/>
                    </a:cubicBezTo>
                    <a:cubicBezTo>
                      <a:pt x="183" y="109"/>
                      <a:pt x="183" y="110"/>
                      <a:pt x="182" y="111"/>
                    </a:cubicBezTo>
                    <a:cubicBezTo>
                      <a:pt x="181" y="111"/>
                      <a:pt x="179" y="112"/>
                      <a:pt x="180" y="112"/>
                    </a:cubicBezTo>
                    <a:cubicBezTo>
                      <a:pt x="182" y="112"/>
                      <a:pt x="184" y="111"/>
                      <a:pt x="185" y="112"/>
                    </a:cubicBezTo>
                    <a:cubicBezTo>
                      <a:pt x="186" y="112"/>
                      <a:pt x="186" y="113"/>
                      <a:pt x="184" y="112"/>
                    </a:cubicBezTo>
                    <a:cubicBezTo>
                      <a:pt x="183" y="112"/>
                      <a:pt x="183" y="112"/>
                      <a:pt x="182" y="112"/>
                    </a:cubicBezTo>
                    <a:cubicBezTo>
                      <a:pt x="181" y="112"/>
                      <a:pt x="181" y="113"/>
                      <a:pt x="182" y="113"/>
                    </a:cubicBezTo>
                    <a:cubicBezTo>
                      <a:pt x="183" y="113"/>
                      <a:pt x="182" y="114"/>
                      <a:pt x="181" y="113"/>
                    </a:cubicBezTo>
                    <a:cubicBezTo>
                      <a:pt x="180" y="112"/>
                      <a:pt x="180" y="112"/>
                      <a:pt x="178" y="113"/>
                    </a:cubicBezTo>
                    <a:cubicBezTo>
                      <a:pt x="177" y="114"/>
                      <a:pt x="178" y="113"/>
                      <a:pt x="179" y="113"/>
                    </a:cubicBezTo>
                    <a:cubicBezTo>
                      <a:pt x="180" y="113"/>
                      <a:pt x="181" y="114"/>
                      <a:pt x="179" y="114"/>
                    </a:cubicBezTo>
                    <a:cubicBezTo>
                      <a:pt x="177" y="114"/>
                      <a:pt x="177" y="115"/>
                      <a:pt x="177" y="116"/>
                    </a:cubicBezTo>
                    <a:cubicBezTo>
                      <a:pt x="176" y="116"/>
                      <a:pt x="177" y="116"/>
                      <a:pt x="177" y="117"/>
                    </a:cubicBezTo>
                    <a:cubicBezTo>
                      <a:pt x="177" y="117"/>
                      <a:pt x="177" y="117"/>
                      <a:pt x="176" y="117"/>
                    </a:cubicBezTo>
                    <a:cubicBezTo>
                      <a:pt x="175" y="117"/>
                      <a:pt x="175" y="118"/>
                      <a:pt x="174" y="118"/>
                    </a:cubicBezTo>
                    <a:cubicBezTo>
                      <a:pt x="173" y="119"/>
                      <a:pt x="173" y="120"/>
                      <a:pt x="174" y="120"/>
                    </a:cubicBezTo>
                    <a:cubicBezTo>
                      <a:pt x="174" y="120"/>
                      <a:pt x="174" y="120"/>
                      <a:pt x="173" y="120"/>
                    </a:cubicBezTo>
                    <a:cubicBezTo>
                      <a:pt x="173" y="120"/>
                      <a:pt x="172" y="121"/>
                      <a:pt x="173" y="121"/>
                    </a:cubicBezTo>
                    <a:cubicBezTo>
                      <a:pt x="174" y="121"/>
                      <a:pt x="175" y="120"/>
                      <a:pt x="174" y="121"/>
                    </a:cubicBezTo>
                    <a:cubicBezTo>
                      <a:pt x="174" y="122"/>
                      <a:pt x="173" y="122"/>
                      <a:pt x="175" y="122"/>
                    </a:cubicBezTo>
                    <a:cubicBezTo>
                      <a:pt x="176" y="122"/>
                      <a:pt x="177" y="122"/>
                      <a:pt x="178" y="122"/>
                    </a:cubicBezTo>
                    <a:cubicBezTo>
                      <a:pt x="178" y="122"/>
                      <a:pt x="177" y="122"/>
                      <a:pt x="177" y="122"/>
                    </a:cubicBezTo>
                    <a:cubicBezTo>
                      <a:pt x="176" y="123"/>
                      <a:pt x="176" y="123"/>
                      <a:pt x="175" y="123"/>
                    </a:cubicBezTo>
                    <a:cubicBezTo>
                      <a:pt x="174" y="123"/>
                      <a:pt x="174" y="123"/>
                      <a:pt x="173" y="123"/>
                    </a:cubicBezTo>
                    <a:cubicBezTo>
                      <a:pt x="172" y="123"/>
                      <a:pt x="172" y="123"/>
                      <a:pt x="171" y="123"/>
                    </a:cubicBezTo>
                    <a:cubicBezTo>
                      <a:pt x="169" y="123"/>
                      <a:pt x="168" y="123"/>
                      <a:pt x="169" y="124"/>
                    </a:cubicBezTo>
                    <a:cubicBezTo>
                      <a:pt x="170" y="124"/>
                      <a:pt x="171" y="125"/>
                      <a:pt x="170" y="125"/>
                    </a:cubicBezTo>
                    <a:cubicBezTo>
                      <a:pt x="169" y="125"/>
                      <a:pt x="168" y="125"/>
                      <a:pt x="169" y="125"/>
                    </a:cubicBezTo>
                    <a:cubicBezTo>
                      <a:pt x="171" y="125"/>
                      <a:pt x="172" y="124"/>
                      <a:pt x="172" y="125"/>
                    </a:cubicBezTo>
                    <a:cubicBezTo>
                      <a:pt x="172" y="126"/>
                      <a:pt x="172" y="126"/>
                      <a:pt x="171" y="126"/>
                    </a:cubicBezTo>
                    <a:cubicBezTo>
                      <a:pt x="170" y="126"/>
                      <a:pt x="170" y="127"/>
                      <a:pt x="169" y="127"/>
                    </a:cubicBezTo>
                    <a:cubicBezTo>
                      <a:pt x="168" y="128"/>
                      <a:pt x="170" y="127"/>
                      <a:pt x="170" y="128"/>
                    </a:cubicBezTo>
                    <a:cubicBezTo>
                      <a:pt x="170" y="129"/>
                      <a:pt x="169" y="128"/>
                      <a:pt x="168" y="129"/>
                    </a:cubicBezTo>
                    <a:cubicBezTo>
                      <a:pt x="167" y="129"/>
                      <a:pt x="169" y="129"/>
                      <a:pt x="170" y="129"/>
                    </a:cubicBezTo>
                    <a:cubicBezTo>
                      <a:pt x="170" y="129"/>
                      <a:pt x="170" y="130"/>
                      <a:pt x="169" y="130"/>
                    </a:cubicBezTo>
                    <a:cubicBezTo>
                      <a:pt x="168" y="130"/>
                      <a:pt x="168" y="130"/>
                      <a:pt x="168" y="131"/>
                    </a:cubicBezTo>
                    <a:cubicBezTo>
                      <a:pt x="169" y="132"/>
                      <a:pt x="170" y="132"/>
                      <a:pt x="170" y="132"/>
                    </a:cubicBezTo>
                    <a:cubicBezTo>
                      <a:pt x="170" y="132"/>
                      <a:pt x="169" y="132"/>
                      <a:pt x="168" y="132"/>
                    </a:cubicBezTo>
                    <a:cubicBezTo>
                      <a:pt x="166" y="132"/>
                      <a:pt x="166" y="132"/>
                      <a:pt x="165" y="133"/>
                    </a:cubicBezTo>
                    <a:cubicBezTo>
                      <a:pt x="164" y="135"/>
                      <a:pt x="165" y="135"/>
                      <a:pt x="163" y="135"/>
                    </a:cubicBezTo>
                    <a:cubicBezTo>
                      <a:pt x="162" y="134"/>
                      <a:pt x="159" y="134"/>
                      <a:pt x="161" y="135"/>
                    </a:cubicBezTo>
                    <a:cubicBezTo>
                      <a:pt x="162" y="135"/>
                      <a:pt x="163" y="136"/>
                      <a:pt x="164" y="136"/>
                    </a:cubicBezTo>
                    <a:cubicBezTo>
                      <a:pt x="165" y="136"/>
                      <a:pt x="165" y="134"/>
                      <a:pt x="167" y="134"/>
                    </a:cubicBezTo>
                    <a:cubicBezTo>
                      <a:pt x="168" y="134"/>
                      <a:pt x="169" y="134"/>
                      <a:pt x="167" y="134"/>
                    </a:cubicBezTo>
                    <a:cubicBezTo>
                      <a:pt x="166" y="134"/>
                      <a:pt x="166" y="136"/>
                      <a:pt x="165" y="136"/>
                    </a:cubicBezTo>
                    <a:cubicBezTo>
                      <a:pt x="165" y="136"/>
                      <a:pt x="163" y="136"/>
                      <a:pt x="164" y="137"/>
                    </a:cubicBezTo>
                    <a:cubicBezTo>
                      <a:pt x="164" y="138"/>
                      <a:pt x="165" y="138"/>
                      <a:pt x="164" y="139"/>
                    </a:cubicBezTo>
                    <a:cubicBezTo>
                      <a:pt x="163" y="139"/>
                      <a:pt x="163" y="139"/>
                      <a:pt x="162" y="139"/>
                    </a:cubicBezTo>
                    <a:cubicBezTo>
                      <a:pt x="161" y="138"/>
                      <a:pt x="160" y="138"/>
                      <a:pt x="160" y="138"/>
                    </a:cubicBezTo>
                    <a:cubicBezTo>
                      <a:pt x="159" y="139"/>
                      <a:pt x="157" y="141"/>
                      <a:pt x="156" y="142"/>
                    </a:cubicBezTo>
                    <a:cubicBezTo>
                      <a:pt x="156" y="142"/>
                      <a:pt x="155" y="143"/>
                      <a:pt x="156" y="143"/>
                    </a:cubicBezTo>
                    <a:cubicBezTo>
                      <a:pt x="157" y="143"/>
                      <a:pt x="157" y="143"/>
                      <a:pt x="156" y="143"/>
                    </a:cubicBezTo>
                    <a:cubicBezTo>
                      <a:pt x="155" y="144"/>
                      <a:pt x="155" y="144"/>
                      <a:pt x="154" y="144"/>
                    </a:cubicBezTo>
                    <a:cubicBezTo>
                      <a:pt x="154" y="144"/>
                      <a:pt x="152" y="145"/>
                      <a:pt x="153" y="145"/>
                    </a:cubicBezTo>
                    <a:cubicBezTo>
                      <a:pt x="154" y="145"/>
                      <a:pt x="154" y="145"/>
                      <a:pt x="154" y="147"/>
                    </a:cubicBezTo>
                    <a:cubicBezTo>
                      <a:pt x="154" y="148"/>
                      <a:pt x="156" y="147"/>
                      <a:pt x="157" y="146"/>
                    </a:cubicBezTo>
                    <a:cubicBezTo>
                      <a:pt x="159" y="146"/>
                      <a:pt x="162" y="146"/>
                      <a:pt x="161" y="145"/>
                    </a:cubicBezTo>
                    <a:cubicBezTo>
                      <a:pt x="161" y="144"/>
                      <a:pt x="161" y="145"/>
                      <a:pt x="160" y="144"/>
                    </a:cubicBezTo>
                    <a:cubicBezTo>
                      <a:pt x="160" y="143"/>
                      <a:pt x="160" y="143"/>
                      <a:pt x="161" y="144"/>
                    </a:cubicBezTo>
                    <a:cubicBezTo>
                      <a:pt x="162" y="145"/>
                      <a:pt x="164" y="145"/>
                      <a:pt x="163" y="145"/>
                    </a:cubicBezTo>
                    <a:cubicBezTo>
                      <a:pt x="162" y="145"/>
                      <a:pt x="163" y="146"/>
                      <a:pt x="162" y="147"/>
                    </a:cubicBezTo>
                    <a:cubicBezTo>
                      <a:pt x="160" y="147"/>
                      <a:pt x="160" y="148"/>
                      <a:pt x="159" y="148"/>
                    </a:cubicBezTo>
                    <a:cubicBezTo>
                      <a:pt x="159" y="148"/>
                      <a:pt x="158" y="149"/>
                      <a:pt x="158" y="148"/>
                    </a:cubicBezTo>
                    <a:cubicBezTo>
                      <a:pt x="157" y="148"/>
                      <a:pt x="157" y="147"/>
                      <a:pt x="156" y="148"/>
                    </a:cubicBezTo>
                    <a:cubicBezTo>
                      <a:pt x="156" y="148"/>
                      <a:pt x="155" y="149"/>
                      <a:pt x="155" y="149"/>
                    </a:cubicBezTo>
                    <a:cubicBezTo>
                      <a:pt x="154" y="149"/>
                      <a:pt x="154" y="148"/>
                      <a:pt x="153" y="148"/>
                    </a:cubicBezTo>
                    <a:cubicBezTo>
                      <a:pt x="153" y="147"/>
                      <a:pt x="153" y="146"/>
                      <a:pt x="152" y="147"/>
                    </a:cubicBezTo>
                    <a:cubicBezTo>
                      <a:pt x="152" y="148"/>
                      <a:pt x="152" y="149"/>
                      <a:pt x="151" y="149"/>
                    </a:cubicBezTo>
                    <a:cubicBezTo>
                      <a:pt x="150" y="149"/>
                      <a:pt x="149" y="149"/>
                      <a:pt x="149" y="148"/>
                    </a:cubicBezTo>
                    <a:cubicBezTo>
                      <a:pt x="150" y="147"/>
                      <a:pt x="150" y="146"/>
                      <a:pt x="149" y="147"/>
                    </a:cubicBezTo>
                    <a:cubicBezTo>
                      <a:pt x="149" y="148"/>
                      <a:pt x="149" y="148"/>
                      <a:pt x="148" y="149"/>
                    </a:cubicBezTo>
                    <a:cubicBezTo>
                      <a:pt x="148" y="150"/>
                      <a:pt x="149" y="151"/>
                      <a:pt x="147" y="151"/>
                    </a:cubicBezTo>
                    <a:cubicBezTo>
                      <a:pt x="146" y="150"/>
                      <a:pt x="145" y="150"/>
                      <a:pt x="145" y="151"/>
                    </a:cubicBezTo>
                    <a:cubicBezTo>
                      <a:pt x="144" y="152"/>
                      <a:pt x="145" y="152"/>
                      <a:pt x="145" y="153"/>
                    </a:cubicBezTo>
                    <a:cubicBezTo>
                      <a:pt x="145" y="154"/>
                      <a:pt x="144" y="154"/>
                      <a:pt x="144" y="153"/>
                    </a:cubicBezTo>
                    <a:cubicBezTo>
                      <a:pt x="144" y="152"/>
                      <a:pt x="145" y="152"/>
                      <a:pt x="144" y="151"/>
                    </a:cubicBezTo>
                    <a:cubicBezTo>
                      <a:pt x="143" y="151"/>
                      <a:pt x="142" y="151"/>
                      <a:pt x="141" y="152"/>
                    </a:cubicBezTo>
                    <a:cubicBezTo>
                      <a:pt x="140" y="152"/>
                      <a:pt x="139" y="152"/>
                      <a:pt x="139" y="153"/>
                    </a:cubicBezTo>
                    <a:cubicBezTo>
                      <a:pt x="139" y="154"/>
                      <a:pt x="138" y="154"/>
                      <a:pt x="140" y="154"/>
                    </a:cubicBezTo>
                    <a:cubicBezTo>
                      <a:pt x="141" y="154"/>
                      <a:pt x="141" y="155"/>
                      <a:pt x="143" y="155"/>
                    </a:cubicBezTo>
                    <a:cubicBezTo>
                      <a:pt x="144" y="154"/>
                      <a:pt x="144" y="154"/>
                      <a:pt x="145" y="154"/>
                    </a:cubicBezTo>
                    <a:cubicBezTo>
                      <a:pt x="145" y="154"/>
                      <a:pt x="146" y="155"/>
                      <a:pt x="147" y="154"/>
                    </a:cubicBezTo>
                    <a:cubicBezTo>
                      <a:pt x="147" y="154"/>
                      <a:pt x="148" y="153"/>
                      <a:pt x="147" y="154"/>
                    </a:cubicBezTo>
                    <a:cubicBezTo>
                      <a:pt x="147" y="155"/>
                      <a:pt x="146" y="155"/>
                      <a:pt x="145" y="155"/>
                    </a:cubicBezTo>
                    <a:cubicBezTo>
                      <a:pt x="144" y="155"/>
                      <a:pt x="143" y="154"/>
                      <a:pt x="142" y="155"/>
                    </a:cubicBezTo>
                    <a:cubicBezTo>
                      <a:pt x="141" y="155"/>
                      <a:pt x="141" y="156"/>
                      <a:pt x="139" y="156"/>
                    </a:cubicBezTo>
                    <a:cubicBezTo>
                      <a:pt x="138" y="155"/>
                      <a:pt x="135" y="155"/>
                      <a:pt x="135" y="156"/>
                    </a:cubicBezTo>
                    <a:cubicBezTo>
                      <a:pt x="135" y="157"/>
                      <a:pt x="135" y="156"/>
                      <a:pt x="137" y="157"/>
                    </a:cubicBezTo>
                    <a:cubicBezTo>
                      <a:pt x="138" y="157"/>
                      <a:pt x="139" y="158"/>
                      <a:pt x="139" y="159"/>
                    </a:cubicBezTo>
                    <a:cubicBezTo>
                      <a:pt x="139" y="160"/>
                      <a:pt x="139" y="162"/>
                      <a:pt x="138" y="160"/>
                    </a:cubicBezTo>
                    <a:cubicBezTo>
                      <a:pt x="138" y="158"/>
                      <a:pt x="139" y="158"/>
                      <a:pt x="137" y="158"/>
                    </a:cubicBezTo>
                    <a:cubicBezTo>
                      <a:pt x="136" y="157"/>
                      <a:pt x="135" y="157"/>
                      <a:pt x="135" y="158"/>
                    </a:cubicBezTo>
                    <a:cubicBezTo>
                      <a:pt x="135" y="159"/>
                      <a:pt x="135" y="161"/>
                      <a:pt x="135" y="159"/>
                    </a:cubicBezTo>
                    <a:cubicBezTo>
                      <a:pt x="135" y="158"/>
                      <a:pt x="135" y="158"/>
                      <a:pt x="135" y="157"/>
                    </a:cubicBezTo>
                    <a:cubicBezTo>
                      <a:pt x="134" y="156"/>
                      <a:pt x="135" y="155"/>
                      <a:pt x="134" y="156"/>
                    </a:cubicBezTo>
                    <a:cubicBezTo>
                      <a:pt x="134" y="157"/>
                      <a:pt x="133" y="157"/>
                      <a:pt x="133" y="158"/>
                    </a:cubicBezTo>
                    <a:cubicBezTo>
                      <a:pt x="133" y="159"/>
                      <a:pt x="132" y="160"/>
                      <a:pt x="133" y="160"/>
                    </a:cubicBezTo>
                    <a:cubicBezTo>
                      <a:pt x="134" y="160"/>
                      <a:pt x="134" y="161"/>
                      <a:pt x="133" y="160"/>
                    </a:cubicBezTo>
                    <a:cubicBezTo>
                      <a:pt x="132" y="160"/>
                      <a:pt x="132" y="160"/>
                      <a:pt x="131" y="159"/>
                    </a:cubicBezTo>
                    <a:cubicBezTo>
                      <a:pt x="131" y="158"/>
                      <a:pt x="131" y="158"/>
                      <a:pt x="131" y="159"/>
                    </a:cubicBezTo>
                    <a:cubicBezTo>
                      <a:pt x="130" y="159"/>
                      <a:pt x="130" y="160"/>
                      <a:pt x="129" y="160"/>
                    </a:cubicBezTo>
                    <a:cubicBezTo>
                      <a:pt x="128" y="160"/>
                      <a:pt x="127" y="161"/>
                      <a:pt x="127" y="162"/>
                    </a:cubicBezTo>
                    <a:cubicBezTo>
                      <a:pt x="127" y="162"/>
                      <a:pt x="128" y="162"/>
                      <a:pt x="127" y="163"/>
                    </a:cubicBezTo>
                    <a:cubicBezTo>
                      <a:pt x="126" y="163"/>
                      <a:pt x="127" y="164"/>
                      <a:pt x="127" y="164"/>
                    </a:cubicBezTo>
                    <a:cubicBezTo>
                      <a:pt x="127" y="164"/>
                      <a:pt x="129" y="164"/>
                      <a:pt x="129" y="164"/>
                    </a:cubicBezTo>
                    <a:cubicBezTo>
                      <a:pt x="130" y="165"/>
                      <a:pt x="131" y="166"/>
                      <a:pt x="130" y="165"/>
                    </a:cubicBezTo>
                    <a:cubicBezTo>
                      <a:pt x="129" y="165"/>
                      <a:pt x="129" y="166"/>
                      <a:pt x="128" y="166"/>
                    </a:cubicBezTo>
                    <a:cubicBezTo>
                      <a:pt x="127" y="166"/>
                      <a:pt x="127" y="167"/>
                      <a:pt x="127" y="168"/>
                    </a:cubicBezTo>
                    <a:cubicBezTo>
                      <a:pt x="127" y="168"/>
                      <a:pt x="128" y="168"/>
                      <a:pt x="129" y="168"/>
                    </a:cubicBezTo>
                    <a:cubicBezTo>
                      <a:pt x="130" y="169"/>
                      <a:pt x="130" y="169"/>
                      <a:pt x="131" y="168"/>
                    </a:cubicBezTo>
                    <a:cubicBezTo>
                      <a:pt x="132" y="168"/>
                      <a:pt x="134" y="168"/>
                      <a:pt x="132" y="168"/>
                    </a:cubicBezTo>
                    <a:cubicBezTo>
                      <a:pt x="130" y="169"/>
                      <a:pt x="131" y="169"/>
                      <a:pt x="129" y="169"/>
                    </a:cubicBezTo>
                    <a:cubicBezTo>
                      <a:pt x="128" y="170"/>
                      <a:pt x="127" y="170"/>
                      <a:pt x="127" y="171"/>
                    </a:cubicBezTo>
                    <a:cubicBezTo>
                      <a:pt x="126" y="171"/>
                      <a:pt x="127" y="171"/>
                      <a:pt x="128" y="172"/>
                    </a:cubicBezTo>
                    <a:cubicBezTo>
                      <a:pt x="129" y="172"/>
                      <a:pt x="130" y="172"/>
                      <a:pt x="131" y="173"/>
                    </a:cubicBezTo>
                    <a:cubicBezTo>
                      <a:pt x="131" y="174"/>
                      <a:pt x="131" y="175"/>
                      <a:pt x="130" y="174"/>
                    </a:cubicBezTo>
                    <a:cubicBezTo>
                      <a:pt x="130" y="173"/>
                      <a:pt x="130" y="172"/>
                      <a:pt x="129" y="172"/>
                    </a:cubicBezTo>
                    <a:cubicBezTo>
                      <a:pt x="128" y="173"/>
                      <a:pt x="128" y="173"/>
                      <a:pt x="127" y="174"/>
                    </a:cubicBezTo>
                    <a:cubicBezTo>
                      <a:pt x="127" y="174"/>
                      <a:pt x="127" y="175"/>
                      <a:pt x="128" y="176"/>
                    </a:cubicBezTo>
                    <a:cubicBezTo>
                      <a:pt x="128" y="176"/>
                      <a:pt x="129" y="176"/>
                      <a:pt x="130" y="176"/>
                    </a:cubicBezTo>
                    <a:cubicBezTo>
                      <a:pt x="131" y="176"/>
                      <a:pt x="131" y="177"/>
                      <a:pt x="131" y="177"/>
                    </a:cubicBezTo>
                    <a:cubicBezTo>
                      <a:pt x="132" y="177"/>
                      <a:pt x="132" y="177"/>
                      <a:pt x="133" y="177"/>
                    </a:cubicBezTo>
                    <a:cubicBezTo>
                      <a:pt x="134" y="177"/>
                      <a:pt x="134" y="177"/>
                      <a:pt x="134" y="176"/>
                    </a:cubicBezTo>
                    <a:cubicBezTo>
                      <a:pt x="135" y="175"/>
                      <a:pt x="135" y="174"/>
                      <a:pt x="136" y="175"/>
                    </a:cubicBezTo>
                    <a:cubicBezTo>
                      <a:pt x="136" y="175"/>
                      <a:pt x="136" y="175"/>
                      <a:pt x="136" y="175"/>
                    </a:cubicBezTo>
                    <a:cubicBezTo>
                      <a:pt x="136" y="175"/>
                      <a:pt x="135" y="175"/>
                      <a:pt x="135" y="175"/>
                    </a:cubicBezTo>
                    <a:cubicBezTo>
                      <a:pt x="134" y="177"/>
                      <a:pt x="133" y="178"/>
                      <a:pt x="133" y="178"/>
                    </a:cubicBezTo>
                    <a:cubicBezTo>
                      <a:pt x="132" y="178"/>
                      <a:pt x="132" y="178"/>
                      <a:pt x="131" y="178"/>
                    </a:cubicBezTo>
                    <a:cubicBezTo>
                      <a:pt x="131" y="178"/>
                      <a:pt x="133" y="179"/>
                      <a:pt x="133" y="179"/>
                    </a:cubicBezTo>
                    <a:cubicBezTo>
                      <a:pt x="134" y="180"/>
                      <a:pt x="134" y="180"/>
                      <a:pt x="132" y="179"/>
                    </a:cubicBezTo>
                    <a:cubicBezTo>
                      <a:pt x="131" y="179"/>
                      <a:pt x="131" y="179"/>
                      <a:pt x="131" y="180"/>
                    </a:cubicBezTo>
                    <a:cubicBezTo>
                      <a:pt x="132" y="181"/>
                      <a:pt x="133" y="181"/>
                      <a:pt x="134" y="181"/>
                    </a:cubicBezTo>
                    <a:cubicBezTo>
                      <a:pt x="134" y="181"/>
                      <a:pt x="136" y="182"/>
                      <a:pt x="134" y="182"/>
                    </a:cubicBezTo>
                    <a:cubicBezTo>
                      <a:pt x="133" y="182"/>
                      <a:pt x="132" y="182"/>
                      <a:pt x="132" y="181"/>
                    </a:cubicBezTo>
                    <a:cubicBezTo>
                      <a:pt x="131" y="181"/>
                      <a:pt x="130" y="182"/>
                      <a:pt x="130" y="181"/>
                    </a:cubicBezTo>
                    <a:cubicBezTo>
                      <a:pt x="129" y="180"/>
                      <a:pt x="130" y="177"/>
                      <a:pt x="129" y="178"/>
                    </a:cubicBezTo>
                    <a:cubicBezTo>
                      <a:pt x="128" y="180"/>
                      <a:pt x="128" y="180"/>
                      <a:pt x="128" y="181"/>
                    </a:cubicBezTo>
                    <a:cubicBezTo>
                      <a:pt x="128" y="182"/>
                      <a:pt x="130" y="182"/>
                      <a:pt x="129" y="182"/>
                    </a:cubicBezTo>
                    <a:cubicBezTo>
                      <a:pt x="128" y="183"/>
                      <a:pt x="128" y="183"/>
                      <a:pt x="128" y="184"/>
                    </a:cubicBezTo>
                    <a:cubicBezTo>
                      <a:pt x="128" y="185"/>
                      <a:pt x="128" y="185"/>
                      <a:pt x="129" y="184"/>
                    </a:cubicBezTo>
                    <a:cubicBezTo>
                      <a:pt x="130" y="183"/>
                      <a:pt x="131" y="184"/>
                      <a:pt x="131" y="183"/>
                    </a:cubicBezTo>
                    <a:cubicBezTo>
                      <a:pt x="131" y="182"/>
                      <a:pt x="131" y="182"/>
                      <a:pt x="131" y="183"/>
                    </a:cubicBezTo>
                    <a:cubicBezTo>
                      <a:pt x="131" y="183"/>
                      <a:pt x="132" y="183"/>
                      <a:pt x="132" y="183"/>
                    </a:cubicBezTo>
                    <a:cubicBezTo>
                      <a:pt x="133" y="183"/>
                      <a:pt x="133" y="183"/>
                      <a:pt x="133" y="183"/>
                    </a:cubicBezTo>
                    <a:cubicBezTo>
                      <a:pt x="134" y="183"/>
                      <a:pt x="134" y="182"/>
                      <a:pt x="134" y="183"/>
                    </a:cubicBezTo>
                    <a:cubicBezTo>
                      <a:pt x="134" y="184"/>
                      <a:pt x="134" y="183"/>
                      <a:pt x="134" y="184"/>
                    </a:cubicBezTo>
                    <a:cubicBezTo>
                      <a:pt x="134" y="184"/>
                      <a:pt x="134" y="185"/>
                      <a:pt x="133" y="185"/>
                    </a:cubicBezTo>
                    <a:cubicBezTo>
                      <a:pt x="132" y="185"/>
                      <a:pt x="132" y="186"/>
                      <a:pt x="133" y="187"/>
                    </a:cubicBezTo>
                    <a:cubicBezTo>
                      <a:pt x="133" y="187"/>
                      <a:pt x="134" y="187"/>
                      <a:pt x="134" y="187"/>
                    </a:cubicBezTo>
                    <a:cubicBezTo>
                      <a:pt x="134" y="186"/>
                      <a:pt x="135" y="187"/>
                      <a:pt x="134" y="187"/>
                    </a:cubicBezTo>
                    <a:cubicBezTo>
                      <a:pt x="134" y="188"/>
                      <a:pt x="133" y="188"/>
                      <a:pt x="132" y="188"/>
                    </a:cubicBezTo>
                    <a:cubicBezTo>
                      <a:pt x="131" y="188"/>
                      <a:pt x="131" y="189"/>
                      <a:pt x="130" y="189"/>
                    </a:cubicBezTo>
                    <a:cubicBezTo>
                      <a:pt x="130" y="190"/>
                      <a:pt x="131" y="190"/>
                      <a:pt x="131" y="190"/>
                    </a:cubicBezTo>
                    <a:cubicBezTo>
                      <a:pt x="132" y="191"/>
                      <a:pt x="133" y="192"/>
                      <a:pt x="135" y="192"/>
                    </a:cubicBezTo>
                    <a:cubicBezTo>
                      <a:pt x="137" y="193"/>
                      <a:pt x="137" y="192"/>
                      <a:pt x="137" y="193"/>
                    </a:cubicBezTo>
                    <a:cubicBezTo>
                      <a:pt x="138" y="193"/>
                      <a:pt x="138" y="194"/>
                      <a:pt x="139" y="194"/>
                    </a:cubicBezTo>
                    <a:cubicBezTo>
                      <a:pt x="140" y="194"/>
                      <a:pt x="143" y="194"/>
                      <a:pt x="144" y="194"/>
                    </a:cubicBezTo>
                    <a:cubicBezTo>
                      <a:pt x="146" y="193"/>
                      <a:pt x="149" y="190"/>
                      <a:pt x="151" y="189"/>
                    </a:cubicBezTo>
                    <a:cubicBezTo>
                      <a:pt x="153" y="188"/>
                      <a:pt x="152" y="187"/>
                      <a:pt x="154" y="186"/>
                    </a:cubicBezTo>
                    <a:cubicBezTo>
                      <a:pt x="156" y="185"/>
                      <a:pt x="157" y="186"/>
                      <a:pt x="158" y="184"/>
                    </a:cubicBezTo>
                    <a:cubicBezTo>
                      <a:pt x="158" y="183"/>
                      <a:pt x="158" y="182"/>
                      <a:pt x="158" y="181"/>
                    </a:cubicBezTo>
                    <a:cubicBezTo>
                      <a:pt x="159" y="181"/>
                      <a:pt x="159" y="181"/>
                      <a:pt x="159" y="183"/>
                    </a:cubicBezTo>
                    <a:cubicBezTo>
                      <a:pt x="160" y="185"/>
                      <a:pt x="161" y="184"/>
                      <a:pt x="162" y="185"/>
                    </a:cubicBezTo>
                    <a:cubicBezTo>
                      <a:pt x="162" y="186"/>
                      <a:pt x="161" y="185"/>
                      <a:pt x="162" y="187"/>
                    </a:cubicBezTo>
                    <a:cubicBezTo>
                      <a:pt x="162" y="187"/>
                      <a:pt x="162" y="187"/>
                      <a:pt x="162" y="187"/>
                    </a:cubicBezTo>
                    <a:cubicBezTo>
                      <a:pt x="162" y="189"/>
                      <a:pt x="162" y="188"/>
                      <a:pt x="162" y="190"/>
                    </a:cubicBezTo>
                    <a:cubicBezTo>
                      <a:pt x="162" y="191"/>
                      <a:pt x="166" y="192"/>
                      <a:pt x="166" y="194"/>
                    </a:cubicBezTo>
                    <a:cubicBezTo>
                      <a:pt x="166" y="195"/>
                      <a:pt x="165" y="195"/>
                      <a:pt x="166" y="196"/>
                    </a:cubicBezTo>
                    <a:cubicBezTo>
                      <a:pt x="166" y="197"/>
                      <a:pt x="168" y="203"/>
                      <a:pt x="169" y="204"/>
                    </a:cubicBezTo>
                    <a:cubicBezTo>
                      <a:pt x="169" y="204"/>
                      <a:pt x="171" y="205"/>
                      <a:pt x="171" y="206"/>
                    </a:cubicBezTo>
                    <a:cubicBezTo>
                      <a:pt x="171" y="207"/>
                      <a:pt x="171" y="209"/>
                      <a:pt x="171" y="210"/>
                    </a:cubicBezTo>
                    <a:cubicBezTo>
                      <a:pt x="171" y="211"/>
                      <a:pt x="172" y="212"/>
                      <a:pt x="172" y="213"/>
                    </a:cubicBezTo>
                    <a:cubicBezTo>
                      <a:pt x="172" y="215"/>
                      <a:pt x="171" y="216"/>
                      <a:pt x="174" y="216"/>
                    </a:cubicBezTo>
                    <a:cubicBezTo>
                      <a:pt x="176" y="216"/>
                      <a:pt x="179" y="217"/>
                      <a:pt x="179" y="215"/>
                    </a:cubicBezTo>
                    <a:cubicBezTo>
                      <a:pt x="178" y="213"/>
                      <a:pt x="178" y="211"/>
                      <a:pt x="180" y="211"/>
                    </a:cubicBezTo>
                    <a:cubicBezTo>
                      <a:pt x="182" y="211"/>
                      <a:pt x="182" y="209"/>
                      <a:pt x="183" y="209"/>
                    </a:cubicBezTo>
                    <a:cubicBezTo>
                      <a:pt x="185" y="209"/>
                      <a:pt x="187" y="211"/>
                      <a:pt x="188" y="210"/>
                    </a:cubicBezTo>
                    <a:cubicBezTo>
                      <a:pt x="189" y="209"/>
                      <a:pt x="189" y="208"/>
                      <a:pt x="189" y="207"/>
                    </a:cubicBezTo>
                    <a:cubicBezTo>
                      <a:pt x="190" y="206"/>
                      <a:pt x="192" y="199"/>
                      <a:pt x="192" y="197"/>
                    </a:cubicBezTo>
                    <a:cubicBezTo>
                      <a:pt x="192" y="195"/>
                      <a:pt x="192" y="193"/>
                      <a:pt x="191" y="192"/>
                    </a:cubicBezTo>
                    <a:cubicBezTo>
                      <a:pt x="191" y="191"/>
                      <a:pt x="190" y="190"/>
                      <a:pt x="191" y="190"/>
                    </a:cubicBezTo>
                    <a:cubicBezTo>
                      <a:pt x="193" y="190"/>
                      <a:pt x="197" y="188"/>
                      <a:pt x="197" y="187"/>
                    </a:cubicBezTo>
                    <a:cubicBezTo>
                      <a:pt x="198" y="186"/>
                      <a:pt x="198" y="186"/>
                      <a:pt x="198" y="186"/>
                    </a:cubicBezTo>
                    <a:cubicBezTo>
                      <a:pt x="198" y="185"/>
                      <a:pt x="199" y="186"/>
                      <a:pt x="200" y="185"/>
                    </a:cubicBezTo>
                    <a:cubicBezTo>
                      <a:pt x="201" y="185"/>
                      <a:pt x="202" y="184"/>
                      <a:pt x="201" y="183"/>
                    </a:cubicBezTo>
                    <a:cubicBezTo>
                      <a:pt x="200" y="183"/>
                      <a:pt x="200" y="183"/>
                      <a:pt x="201" y="182"/>
                    </a:cubicBezTo>
                    <a:cubicBezTo>
                      <a:pt x="202" y="181"/>
                      <a:pt x="205" y="180"/>
                      <a:pt x="204" y="178"/>
                    </a:cubicBezTo>
                    <a:cubicBezTo>
                      <a:pt x="203" y="177"/>
                      <a:pt x="199" y="174"/>
                      <a:pt x="197" y="173"/>
                    </a:cubicBezTo>
                    <a:cubicBezTo>
                      <a:pt x="195" y="172"/>
                      <a:pt x="195" y="172"/>
                      <a:pt x="194" y="170"/>
                    </a:cubicBezTo>
                    <a:cubicBezTo>
                      <a:pt x="194" y="168"/>
                      <a:pt x="194" y="164"/>
                      <a:pt x="196" y="161"/>
                    </a:cubicBezTo>
                    <a:cubicBezTo>
                      <a:pt x="197" y="159"/>
                      <a:pt x="197" y="159"/>
                      <a:pt x="196" y="158"/>
                    </a:cubicBezTo>
                    <a:cubicBezTo>
                      <a:pt x="195" y="157"/>
                      <a:pt x="194" y="157"/>
                      <a:pt x="196" y="156"/>
                    </a:cubicBezTo>
                    <a:cubicBezTo>
                      <a:pt x="197" y="155"/>
                      <a:pt x="199" y="154"/>
                      <a:pt x="200" y="152"/>
                    </a:cubicBezTo>
                    <a:cubicBezTo>
                      <a:pt x="202" y="150"/>
                      <a:pt x="203" y="150"/>
                      <a:pt x="205" y="149"/>
                    </a:cubicBezTo>
                    <a:cubicBezTo>
                      <a:pt x="207" y="148"/>
                      <a:pt x="210" y="146"/>
                      <a:pt x="212" y="144"/>
                    </a:cubicBezTo>
                    <a:cubicBezTo>
                      <a:pt x="213" y="143"/>
                      <a:pt x="214" y="143"/>
                      <a:pt x="215" y="142"/>
                    </a:cubicBezTo>
                    <a:cubicBezTo>
                      <a:pt x="217" y="141"/>
                      <a:pt x="218" y="139"/>
                      <a:pt x="218" y="138"/>
                    </a:cubicBezTo>
                    <a:cubicBezTo>
                      <a:pt x="218" y="138"/>
                      <a:pt x="218" y="138"/>
                      <a:pt x="216" y="136"/>
                    </a:cubicBezTo>
                    <a:cubicBezTo>
                      <a:pt x="215" y="134"/>
                      <a:pt x="216" y="134"/>
                      <a:pt x="217" y="133"/>
                    </a:cubicBezTo>
                    <a:cubicBezTo>
                      <a:pt x="217" y="133"/>
                      <a:pt x="221" y="132"/>
                      <a:pt x="220" y="131"/>
                    </a:cubicBezTo>
                    <a:cubicBezTo>
                      <a:pt x="219" y="130"/>
                      <a:pt x="218" y="129"/>
                      <a:pt x="220" y="128"/>
                    </a:cubicBezTo>
                    <a:cubicBezTo>
                      <a:pt x="223" y="127"/>
                      <a:pt x="223" y="127"/>
                      <a:pt x="224" y="126"/>
                    </a:cubicBezTo>
                    <a:cubicBezTo>
                      <a:pt x="226" y="125"/>
                      <a:pt x="226" y="125"/>
                      <a:pt x="227" y="125"/>
                    </a:cubicBezTo>
                    <a:cubicBezTo>
                      <a:pt x="228" y="126"/>
                      <a:pt x="228" y="126"/>
                      <a:pt x="229" y="126"/>
                    </a:cubicBezTo>
                    <a:cubicBezTo>
                      <a:pt x="231" y="125"/>
                      <a:pt x="231" y="125"/>
                      <a:pt x="233" y="125"/>
                    </a:cubicBezTo>
                    <a:cubicBezTo>
                      <a:pt x="233" y="125"/>
                      <a:pt x="233" y="125"/>
                      <a:pt x="233" y="126"/>
                    </a:cubicBezTo>
                    <a:cubicBezTo>
                      <a:pt x="235" y="126"/>
                      <a:pt x="237" y="128"/>
                      <a:pt x="238" y="128"/>
                    </a:cubicBezTo>
                    <a:cubicBezTo>
                      <a:pt x="240" y="128"/>
                      <a:pt x="238" y="131"/>
                      <a:pt x="239" y="132"/>
                    </a:cubicBezTo>
                    <a:cubicBezTo>
                      <a:pt x="240" y="133"/>
                      <a:pt x="241" y="134"/>
                      <a:pt x="240" y="134"/>
                    </a:cubicBezTo>
                    <a:cubicBezTo>
                      <a:pt x="239" y="134"/>
                      <a:pt x="238" y="135"/>
                      <a:pt x="237" y="134"/>
                    </a:cubicBezTo>
                    <a:cubicBezTo>
                      <a:pt x="237" y="134"/>
                      <a:pt x="237" y="134"/>
                      <a:pt x="236" y="134"/>
                    </a:cubicBezTo>
                    <a:cubicBezTo>
                      <a:pt x="236" y="135"/>
                      <a:pt x="234" y="137"/>
                      <a:pt x="233" y="138"/>
                    </a:cubicBezTo>
                    <a:cubicBezTo>
                      <a:pt x="232" y="139"/>
                      <a:pt x="232" y="141"/>
                      <a:pt x="230" y="142"/>
                    </a:cubicBezTo>
                    <a:cubicBezTo>
                      <a:pt x="229" y="142"/>
                      <a:pt x="229" y="142"/>
                      <a:pt x="228" y="143"/>
                    </a:cubicBezTo>
                    <a:cubicBezTo>
                      <a:pt x="227" y="144"/>
                      <a:pt x="224" y="146"/>
                      <a:pt x="223" y="147"/>
                    </a:cubicBezTo>
                    <a:cubicBezTo>
                      <a:pt x="222" y="149"/>
                      <a:pt x="221" y="149"/>
                      <a:pt x="219" y="149"/>
                    </a:cubicBezTo>
                    <a:cubicBezTo>
                      <a:pt x="217" y="149"/>
                      <a:pt x="219" y="150"/>
                      <a:pt x="218" y="151"/>
                    </a:cubicBezTo>
                    <a:cubicBezTo>
                      <a:pt x="217" y="152"/>
                      <a:pt x="216" y="152"/>
                      <a:pt x="216" y="155"/>
                    </a:cubicBezTo>
                    <a:cubicBezTo>
                      <a:pt x="217" y="158"/>
                      <a:pt x="216" y="158"/>
                      <a:pt x="217" y="160"/>
                    </a:cubicBezTo>
                    <a:cubicBezTo>
                      <a:pt x="218" y="161"/>
                      <a:pt x="219" y="160"/>
                      <a:pt x="219" y="162"/>
                    </a:cubicBezTo>
                    <a:cubicBezTo>
                      <a:pt x="219" y="164"/>
                      <a:pt x="219" y="169"/>
                      <a:pt x="218" y="171"/>
                    </a:cubicBezTo>
                    <a:cubicBezTo>
                      <a:pt x="218" y="173"/>
                      <a:pt x="217" y="172"/>
                      <a:pt x="219" y="173"/>
                    </a:cubicBezTo>
                    <a:cubicBezTo>
                      <a:pt x="221" y="174"/>
                      <a:pt x="222" y="174"/>
                      <a:pt x="221" y="175"/>
                    </a:cubicBezTo>
                    <a:cubicBezTo>
                      <a:pt x="221" y="175"/>
                      <a:pt x="218" y="178"/>
                      <a:pt x="220" y="177"/>
                    </a:cubicBezTo>
                    <a:cubicBezTo>
                      <a:pt x="222" y="176"/>
                      <a:pt x="223" y="173"/>
                      <a:pt x="223" y="174"/>
                    </a:cubicBezTo>
                    <a:cubicBezTo>
                      <a:pt x="224" y="174"/>
                      <a:pt x="224" y="176"/>
                      <a:pt x="223" y="177"/>
                    </a:cubicBezTo>
                    <a:cubicBezTo>
                      <a:pt x="223" y="177"/>
                      <a:pt x="222" y="179"/>
                      <a:pt x="224" y="178"/>
                    </a:cubicBezTo>
                    <a:cubicBezTo>
                      <a:pt x="226" y="176"/>
                      <a:pt x="227" y="175"/>
                      <a:pt x="227" y="176"/>
                    </a:cubicBezTo>
                    <a:cubicBezTo>
                      <a:pt x="228" y="177"/>
                      <a:pt x="225" y="179"/>
                      <a:pt x="227" y="178"/>
                    </a:cubicBezTo>
                    <a:cubicBezTo>
                      <a:pt x="229" y="178"/>
                      <a:pt x="232" y="178"/>
                      <a:pt x="235" y="177"/>
                    </a:cubicBezTo>
                    <a:cubicBezTo>
                      <a:pt x="237" y="176"/>
                      <a:pt x="242" y="175"/>
                      <a:pt x="245" y="174"/>
                    </a:cubicBezTo>
                    <a:cubicBezTo>
                      <a:pt x="247" y="174"/>
                      <a:pt x="252" y="173"/>
                      <a:pt x="254" y="173"/>
                    </a:cubicBezTo>
                    <a:cubicBezTo>
                      <a:pt x="255" y="173"/>
                      <a:pt x="255" y="173"/>
                      <a:pt x="255" y="173"/>
                    </a:cubicBezTo>
                    <a:cubicBezTo>
                      <a:pt x="257" y="172"/>
                      <a:pt x="258" y="172"/>
                      <a:pt x="258" y="173"/>
                    </a:cubicBezTo>
                    <a:cubicBezTo>
                      <a:pt x="258" y="173"/>
                      <a:pt x="259" y="175"/>
                      <a:pt x="260" y="175"/>
                    </a:cubicBezTo>
                    <a:cubicBezTo>
                      <a:pt x="261" y="176"/>
                      <a:pt x="266" y="177"/>
                      <a:pt x="266" y="177"/>
                    </a:cubicBezTo>
                    <a:cubicBezTo>
                      <a:pt x="265" y="178"/>
                      <a:pt x="265" y="178"/>
                      <a:pt x="263" y="178"/>
                    </a:cubicBezTo>
                    <a:cubicBezTo>
                      <a:pt x="261" y="178"/>
                      <a:pt x="257" y="179"/>
                      <a:pt x="256" y="180"/>
                    </a:cubicBezTo>
                    <a:cubicBezTo>
                      <a:pt x="255" y="180"/>
                      <a:pt x="255" y="181"/>
                      <a:pt x="255" y="181"/>
                    </a:cubicBezTo>
                    <a:cubicBezTo>
                      <a:pt x="254" y="181"/>
                      <a:pt x="254" y="182"/>
                      <a:pt x="253" y="182"/>
                    </a:cubicBezTo>
                    <a:cubicBezTo>
                      <a:pt x="252" y="183"/>
                      <a:pt x="245" y="182"/>
                      <a:pt x="243" y="181"/>
                    </a:cubicBezTo>
                    <a:cubicBezTo>
                      <a:pt x="241" y="181"/>
                      <a:pt x="235" y="181"/>
                      <a:pt x="234" y="182"/>
                    </a:cubicBezTo>
                    <a:cubicBezTo>
                      <a:pt x="232" y="183"/>
                      <a:pt x="230" y="185"/>
                      <a:pt x="229" y="185"/>
                    </a:cubicBezTo>
                    <a:cubicBezTo>
                      <a:pt x="228" y="185"/>
                      <a:pt x="227" y="187"/>
                      <a:pt x="228" y="187"/>
                    </a:cubicBezTo>
                    <a:cubicBezTo>
                      <a:pt x="230" y="187"/>
                      <a:pt x="230" y="187"/>
                      <a:pt x="230" y="188"/>
                    </a:cubicBezTo>
                    <a:cubicBezTo>
                      <a:pt x="230" y="189"/>
                      <a:pt x="229" y="189"/>
                      <a:pt x="230" y="190"/>
                    </a:cubicBezTo>
                    <a:cubicBezTo>
                      <a:pt x="230" y="191"/>
                      <a:pt x="230" y="192"/>
                      <a:pt x="232" y="192"/>
                    </a:cubicBezTo>
                    <a:cubicBezTo>
                      <a:pt x="235" y="192"/>
                      <a:pt x="237" y="191"/>
                      <a:pt x="236" y="192"/>
                    </a:cubicBezTo>
                    <a:cubicBezTo>
                      <a:pt x="235" y="193"/>
                      <a:pt x="234" y="194"/>
                      <a:pt x="234" y="195"/>
                    </a:cubicBezTo>
                    <a:cubicBezTo>
                      <a:pt x="234" y="196"/>
                      <a:pt x="234" y="196"/>
                      <a:pt x="234" y="197"/>
                    </a:cubicBezTo>
                    <a:cubicBezTo>
                      <a:pt x="234" y="198"/>
                      <a:pt x="234" y="200"/>
                      <a:pt x="233" y="201"/>
                    </a:cubicBezTo>
                    <a:cubicBezTo>
                      <a:pt x="232" y="201"/>
                      <a:pt x="230" y="203"/>
                      <a:pt x="229" y="202"/>
                    </a:cubicBezTo>
                    <a:cubicBezTo>
                      <a:pt x="228" y="201"/>
                      <a:pt x="226" y="199"/>
                      <a:pt x="225" y="198"/>
                    </a:cubicBezTo>
                    <a:cubicBezTo>
                      <a:pt x="223" y="197"/>
                      <a:pt x="223" y="197"/>
                      <a:pt x="222" y="197"/>
                    </a:cubicBezTo>
                    <a:cubicBezTo>
                      <a:pt x="221" y="197"/>
                      <a:pt x="219" y="198"/>
                      <a:pt x="218" y="200"/>
                    </a:cubicBezTo>
                    <a:cubicBezTo>
                      <a:pt x="217" y="202"/>
                      <a:pt x="216" y="203"/>
                      <a:pt x="215" y="205"/>
                    </a:cubicBezTo>
                    <a:cubicBezTo>
                      <a:pt x="215" y="207"/>
                      <a:pt x="215" y="208"/>
                      <a:pt x="215" y="210"/>
                    </a:cubicBezTo>
                    <a:cubicBezTo>
                      <a:pt x="215" y="212"/>
                      <a:pt x="215" y="213"/>
                      <a:pt x="216" y="214"/>
                    </a:cubicBezTo>
                    <a:cubicBezTo>
                      <a:pt x="216" y="214"/>
                      <a:pt x="216" y="216"/>
                      <a:pt x="216" y="217"/>
                    </a:cubicBezTo>
                    <a:cubicBezTo>
                      <a:pt x="216" y="218"/>
                      <a:pt x="216" y="219"/>
                      <a:pt x="216" y="219"/>
                    </a:cubicBezTo>
                    <a:cubicBezTo>
                      <a:pt x="215" y="219"/>
                      <a:pt x="214" y="220"/>
                      <a:pt x="214" y="219"/>
                    </a:cubicBezTo>
                    <a:cubicBezTo>
                      <a:pt x="214" y="219"/>
                      <a:pt x="214" y="218"/>
                      <a:pt x="213" y="218"/>
                    </a:cubicBezTo>
                    <a:cubicBezTo>
                      <a:pt x="212" y="219"/>
                      <a:pt x="212" y="219"/>
                      <a:pt x="211" y="219"/>
                    </a:cubicBezTo>
                    <a:cubicBezTo>
                      <a:pt x="210" y="219"/>
                      <a:pt x="208" y="219"/>
                      <a:pt x="208" y="221"/>
                    </a:cubicBezTo>
                    <a:cubicBezTo>
                      <a:pt x="208" y="222"/>
                      <a:pt x="208" y="223"/>
                      <a:pt x="207" y="222"/>
                    </a:cubicBezTo>
                    <a:cubicBezTo>
                      <a:pt x="207" y="221"/>
                      <a:pt x="207" y="221"/>
                      <a:pt x="207" y="223"/>
                    </a:cubicBezTo>
                    <a:cubicBezTo>
                      <a:pt x="207" y="223"/>
                      <a:pt x="207" y="223"/>
                      <a:pt x="206" y="223"/>
                    </a:cubicBezTo>
                    <a:cubicBezTo>
                      <a:pt x="206" y="224"/>
                      <a:pt x="206" y="225"/>
                      <a:pt x="204" y="224"/>
                    </a:cubicBezTo>
                    <a:cubicBezTo>
                      <a:pt x="203" y="223"/>
                      <a:pt x="202" y="222"/>
                      <a:pt x="202" y="221"/>
                    </a:cubicBezTo>
                    <a:cubicBezTo>
                      <a:pt x="201" y="221"/>
                      <a:pt x="199" y="220"/>
                      <a:pt x="198" y="220"/>
                    </a:cubicBezTo>
                    <a:cubicBezTo>
                      <a:pt x="197" y="220"/>
                      <a:pt x="192" y="223"/>
                      <a:pt x="190" y="224"/>
                    </a:cubicBezTo>
                    <a:cubicBezTo>
                      <a:pt x="189" y="224"/>
                      <a:pt x="183" y="227"/>
                      <a:pt x="181" y="227"/>
                    </a:cubicBezTo>
                    <a:cubicBezTo>
                      <a:pt x="179" y="227"/>
                      <a:pt x="182" y="228"/>
                      <a:pt x="180" y="228"/>
                    </a:cubicBezTo>
                    <a:cubicBezTo>
                      <a:pt x="180" y="228"/>
                      <a:pt x="179" y="229"/>
                      <a:pt x="179" y="228"/>
                    </a:cubicBezTo>
                    <a:cubicBezTo>
                      <a:pt x="179" y="228"/>
                      <a:pt x="179" y="228"/>
                      <a:pt x="178" y="227"/>
                    </a:cubicBezTo>
                    <a:cubicBezTo>
                      <a:pt x="177" y="226"/>
                      <a:pt x="175" y="225"/>
                      <a:pt x="175" y="225"/>
                    </a:cubicBezTo>
                    <a:cubicBezTo>
                      <a:pt x="176" y="224"/>
                      <a:pt x="176" y="222"/>
                      <a:pt x="175" y="222"/>
                    </a:cubicBezTo>
                    <a:cubicBezTo>
                      <a:pt x="174" y="223"/>
                      <a:pt x="175" y="225"/>
                      <a:pt x="174" y="225"/>
                    </a:cubicBezTo>
                    <a:cubicBezTo>
                      <a:pt x="173" y="225"/>
                      <a:pt x="172" y="224"/>
                      <a:pt x="171" y="224"/>
                    </a:cubicBezTo>
                    <a:cubicBezTo>
                      <a:pt x="170" y="224"/>
                      <a:pt x="167" y="225"/>
                      <a:pt x="166" y="225"/>
                    </a:cubicBezTo>
                    <a:cubicBezTo>
                      <a:pt x="165" y="226"/>
                      <a:pt x="165" y="227"/>
                      <a:pt x="163" y="227"/>
                    </a:cubicBezTo>
                    <a:cubicBezTo>
                      <a:pt x="161" y="227"/>
                      <a:pt x="159" y="227"/>
                      <a:pt x="160" y="226"/>
                    </a:cubicBezTo>
                    <a:cubicBezTo>
                      <a:pt x="161" y="225"/>
                      <a:pt x="162" y="224"/>
                      <a:pt x="160" y="224"/>
                    </a:cubicBezTo>
                    <a:cubicBezTo>
                      <a:pt x="158" y="225"/>
                      <a:pt x="156" y="225"/>
                      <a:pt x="156" y="224"/>
                    </a:cubicBezTo>
                    <a:cubicBezTo>
                      <a:pt x="156" y="223"/>
                      <a:pt x="156" y="222"/>
                      <a:pt x="156" y="221"/>
                    </a:cubicBezTo>
                    <a:cubicBezTo>
                      <a:pt x="156" y="221"/>
                      <a:pt x="156" y="220"/>
                      <a:pt x="155" y="220"/>
                    </a:cubicBezTo>
                    <a:cubicBezTo>
                      <a:pt x="154" y="219"/>
                      <a:pt x="152" y="218"/>
                      <a:pt x="152" y="217"/>
                    </a:cubicBezTo>
                    <a:cubicBezTo>
                      <a:pt x="152" y="216"/>
                      <a:pt x="153" y="217"/>
                      <a:pt x="154" y="216"/>
                    </a:cubicBezTo>
                    <a:cubicBezTo>
                      <a:pt x="155" y="214"/>
                      <a:pt x="154" y="214"/>
                      <a:pt x="155" y="213"/>
                    </a:cubicBezTo>
                    <a:cubicBezTo>
                      <a:pt x="156" y="212"/>
                      <a:pt x="156" y="210"/>
                      <a:pt x="156" y="211"/>
                    </a:cubicBezTo>
                    <a:cubicBezTo>
                      <a:pt x="157" y="212"/>
                      <a:pt x="157" y="213"/>
                      <a:pt x="158" y="212"/>
                    </a:cubicBezTo>
                    <a:cubicBezTo>
                      <a:pt x="158" y="211"/>
                      <a:pt x="158" y="211"/>
                      <a:pt x="160" y="210"/>
                    </a:cubicBezTo>
                    <a:cubicBezTo>
                      <a:pt x="161" y="209"/>
                      <a:pt x="162" y="208"/>
                      <a:pt x="160" y="207"/>
                    </a:cubicBezTo>
                    <a:cubicBezTo>
                      <a:pt x="158" y="206"/>
                      <a:pt x="157" y="206"/>
                      <a:pt x="157" y="205"/>
                    </a:cubicBezTo>
                    <a:cubicBezTo>
                      <a:pt x="156" y="203"/>
                      <a:pt x="156" y="203"/>
                      <a:pt x="156" y="202"/>
                    </a:cubicBezTo>
                    <a:cubicBezTo>
                      <a:pt x="156" y="202"/>
                      <a:pt x="158" y="202"/>
                      <a:pt x="158" y="202"/>
                    </a:cubicBezTo>
                    <a:cubicBezTo>
                      <a:pt x="158" y="201"/>
                      <a:pt x="158" y="198"/>
                      <a:pt x="158" y="198"/>
                    </a:cubicBezTo>
                    <a:cubicBezTo>
                      <a:pt x="158" y="197"/>
                      <a:pt x="158" y="198"/>
                      <a:pt x="157" y="198"/>
                    </a:cubicBezTo>
                    <a:cubicBezTo>
                      <a:pt x="155" y="198"/>
                      <a:pt x="155" y="197"/>
                      <a:pt x="154" y="199"/>
                    </a:cubicBezTo>
                    <a:cubicBezTo>
                      <a:pt x="153" y="201"/>
                      <a:pt x="153" y="202"/>
                      <a:pt x="152" y="202"/>
                    </a:cubicBezTo>
                    <a:cubicBezTo>
                      <a:pt x="151" y="202"/>
                      <a:pt x="149" y="202"/>
                      <a:pt x="148" y="202"/>
                    </a:cubicBezTo>
                    <a:cubicBezTo>
                      <a:pt x="147" y="202"/>
                      <a:pt x="145" y="204"/>
                      <a:pt x="146" y="205"/>
                    </a:cubicBezTo>
                    <a:cubicBezTo>
                      <a:pt x="147" y="205"/>
                      <a:pt x="147" y="205"/>
                      <a:pt x="148" y="205"/>
                    </a:cubicBezTo>
                    <a:cubicBezTo>
                      <a:pt x="149" y="204"/>
                      <a:pt x="149" y="204"/>
                      <a:pt x="150" y="203"/>
                    </a:cubicBezTo>
                    <a:cubicBezTo>
                      <a:pt x="150" y="203"/>
                      <a:pt x="151" y="203"/>
                      <a:pt x="151" y="204"/>
                    </a:cubicBezTo>
                    <a:cubicBezTo>
                      <a:pt x="151" y="204"/>
                      <a:pt x="152" y="206"/>
                      <a:pt x="151" y="206"/>
                    </a:cubicBezTo>
                    <a:cubicBezTo>
                      <a:pt x="150" y="205"/>
                      <a:pt x="149" y="204"/>
                      <a:pt x="149" y="205"/>
                    </a:cubicBezTo>
                    <a:cubicBezTo>
                      <a:pt x="149" y="205"/>
                      <a:pt x="148" y="207"/>
                      <a:pt x="148" y="207"/>
                    </a:cubicBezTo>
                    <a:cubicBezTo>
                      <a:pt x="148" y="207"/>
                      <a:pt x="147" y="206"/>
                      <a:pt x="147" y="206"/>
                    </a:cubicBezTo>
                    <a:cubicBezTo>
                      <a:pt x="146" y="206"/>
                      <a:pt x="147" y="206"/>
                      <a:pt x="146" y="206"/>
                    </a:cubicBezTo>
                    <a:cubicBezTo>
                      <a:pt x="145" y="207"/>
                      <a:pt x="145" y="206"/>
                      <a:pt x="145" y="206"/>
                    </a:cubicBezTo>
                    <a:cubicBezTo>
                      <a:pt x="144" y="207"/>
                      <a:pt x="144" y="207"/>
                      <a:pt x="144" y="209"/>
                    </a:cubicBezTo>
                    <a:cubicBezTo>
                      <a:pt x="144" y="211"/>
                      <a:pt x="144" y="213"/>
                      <a:pt x="145" y="214"/>
                    </a:cubicBezTo>
                    <a:cubicBezTo>
                      <a:pt x="146" y="215"/>
                      <a:pt x="147" y="214"/>
                      <a:pt x="147" y="216"/>
                    </a:cubicBezTo>
                    <a:cubicBezTo>
                      <a:pt x="147" y="217"/>
                      <a:pt x="147" y="217"/>
                      <a:pt x="147" y="218"/>
                    </a:cubicBezTo>
                    <a:cubicBezTo>
                      <a:pt x="146" y="219"/>
                      <a:pt x="145" y="219"/>
                      <a:pt x="147" y="220"/>
                    </a:cubicBezTo>
                    <a:cubicBezTo>
                      <a:pt x="147" y="220"/>
                      <a:pt x="147" y="220"/>
                      <a:pt x="147" y="220"/>
                    </a:cubicBezTo>
                    <a:cubicBezTo>
                      <a:pt x="148" y="221"/>
                      <a:pt x="148" y="221"/>
                      <a:pt x="148" y="222"/>
                    </a:cubicBezTo>
                    <a:cubicBezTo>
                      <a:pt x="148" y="224"/>
                      <a:pt x="147" y="223"/>
                      <a:pt x="147" y="225"/>
                    </a:cubicBezTo>
                    <a:cubicBezTo>
                      <a:pt x="148" y="226"/>
                      <a:pt x="149" y="226"/>
                      <a:pt x="149" y="227"/>
                    </a:cubicBezTo>
                    <a:cubicBezTo>
                      <a:pt x="149" y="228"/>
                      <a:pt x="150" y="227"/>
                      <a:pt x="151" y="227"/>
                    </a:cubicBezTo>
                    <a:cubicBezTo>
                      <a:pt x="152" y="228"/>
                      <a:pt x="155" y="230"/>
                      <a:pt x="154" y="230"/>
                    </a:cubicBezTo>
                    <a:cubicBezTo>
                      <a:pt x="153" y="230"/>
                      <a:pt x="152" y="229"/>
                      <a:pt x="151" y="229"/>
                    </a:cubicBezTo>
                    <a:cubicBezTo>
                      <a:pt x="150" y="228"/>
                      <a:pt x="150" y="228"/>
                      <a:pt x="149" y="229"/>
                    </a:cubicBezTo>
                    <a:cubicBezTo>
                      <a:pt x="148" y="229"/>
                      <a:pt x="147" y="229"/>
                      <a:pt x="147" y="230"/>
                    </a:cubicBezTo>
                    <a:cubicBezTo>
                      <a:pt x="147" y="231"/>
                      <a:pt x="147" y="231"/>
                      <a:pt x="146" y="231"/>
                    </a:cubicBezTo>
                    <a:cubicBezTo>
                      <a:pt x="144" y="231"/>
                      <a:pt x="144" y="230"/>
                      <a:pt x="142" y="230"/>
                    </a:cubicBezTo>
                    <a:cubicBezTo>
                      <a:pt x="141" y="230"/>
                      <a:pt x="139" y="229"/>
                      <a:pt x="139" y="230"/>
                    </a:cubicBezTo>
                    <a:cubicBezTo>
                      <a:pt x="139" y="231"/>
                      <a:pt x="139" y="231"/>
                      <a:pt x="139" y="231"/>
                    </a:cubicBezTo>
                    <a:cubicBezTo>
                      <a:pt x="138" y="232"/>
                      <a:pt x="138" y="232"/>
                      <a:pt x="138" y="232"/>
                    </a:cubicBezTo>
                    <a:cubicBezTo>
                      <a:pt x="137" y="232"/>
                      <a:pt x="136" y="231"/>
                      <a:pt x="136" y="231"/>
                    </a:cubicBezTo>
                    <a:cubicBezTo>
                      <a:pt x="135" y="231"/>
                      <a:pt x="135" y="232"/>
                      <a:pt x="134" y="232"/>
                    </a:cubicBezTo>
                    <a:cubicBezTo>
                      <a:pt x="133" y="232"/>
                      <a:pt x="131" y="232"/>
                      <a:pt x="131" y="232"/>
                    </a:cubicBezTo>
                    <a:cubicBezTo>
                      <a:pt x="131" y="232"/>
                      <a:pt x="129" y="234"/>
                      <a:pt x="129" y="234"/>
                    </a:cubicBezTo>
                    <a:cubicBezTo>
                      <a:pt x="128" y="235"/>
                      <a:pt x="129" y="235"/>
                      <a:pt x="129" y="235"/>
                    </a:cubicBezTo>
                    <a:cubicBezTo>
                      <a:pt x="130" y="236"/>
                      <a:pt x="131" y="238"/>
                      <a:pt x="130" y="238"/>
                    </a:cubicBezTo>
                    <a:cubicBezTo>
                      <a:pt x="128" y="238"/>
                      <a:pt x="127" y="238"/>
                      <a:pt x="127" y="237"/>
                    </a:cubicBezTo>
                    <a:cubicBezTo>
                      <a:pt x="128" y="236"/>
                      <a:pt x="129" y="234"/>
                      <a:pt x="128" y="235"/>
                    </a:cubicBezTo>
                    <a:cubicBezTo>
                      <a:pt x="127" y="237"/>
                      <a:pt x="126" y="236"/>
                      <a:pt x="125" y="237"/>
                    </a:cubicBezTo>
                    <a:cubicBezTo>
                      <a:pt x="124" y="238"/>
                      <a:pt x="125" y="239"/>
                      <a:pt x="124" y="240"/>
                    </a:cubicBezTo>
                    <a:cubicBezTo>
                      <a:pt x="123" y="240"/>
                      <a:pt x="123" y="240"/>
                      <a:pt x="122" y="242"/>
                    </a:cubicBezTo>
                    <a:cubicBezTo>
                      <a:pt x="122" y="243"/>
                      <a:pt x="122" y="242"/>
                      <a:pt x="122" y="243"/>
                    </a:cubicBezTo>
                    <a:cubicBezTo>
                      <a:pt x="122" y="244"/>
                      <a:pt x="121" y="245"/>
                      <a:pt x="122" y="245"/>
                    </a:cubicBezTo>
                    <a:cubicBezTo>
                      <a:pt x="122" y="245"/>
                      <a:pt x="124" y="245"/>
                      <a:pt x="122" y="245"/>
                    </a:cubicBezTo>
                    <a:cubicBezTo>
                      <a:pt x="121" y="245"/>
                      <a:pt x="120" y="245"/>
                      <a:pt x="120" y="245"/>
                    </a:cubicBezTo>
                    <a:cubicBezTo>
                      <a:pt x="120" y="245"/>
                      <a:pt x="120" y="245"/>
                      <a:pt x="120" y="245"/>
                    </a:cubicBezTo>
                    <a:cubicBezTo>
                      <a:pt x="121" y="245"/>
                      <a:pt x="122" y="245"/>
                      <a:pt x="122" y="245"/>
                    </a:cubicBezTo>
                    <a:cubicBezTo>
                      <a:pt x="121" y="245"/>
                      <a:pt x="120" y="245"/>
                      <a:pt x="120" y="245"/>
                    </a:cubicBezTo>
                    <a:cubicBezTo>
                      <a:pt x="120" y="245"/>
                      <a:pt x="120" y="245"/>
                      <a:pt x="120" y="245"/>
                    </a:cubicBezTo>
                    <a:cubicBezTo>
                      <a:pt x="120" y="245"/>
                      <a:pt x="121" y="246"/>
                      <a:pt x="121" y="247"/>
                    </a:cubicBezTo>
                    <a:cubicBezTo>
                      <a:pt x="122" y="247"/>
                      <a:pt x="121" y="246"/>
                      <a:pt x="120" y="246"/>
                    </a:cubicBezTo>
                    <a:cubicBezTo>
                      <a:pt x="120" y="246"/>
                      <a:pt x="118" y="246"/>
                      <a:pt x="120" y="246"/>
                    </a:cubicBezTo>
                    <a:cubicBezTo>
                      <a:pt x="121" y="247"/>
                      <a:pt x="121" y="248"/>
                      <a:pt x="120" y="247"/>
                    </a:cubicBezTo>
                    <a:cubicBezTo>
                      <a:pt x="118" y="246"/>
                      <a:pt x="118" y="247"/>
                      <a:pt x="118" y="247"/>
                    </a:cubicBezTo>
                    <a:cubicBezTo>
                      <a:pt x="119" y="247"/>
                      <a:pt x="120" y="248"/>
                      <a:pt x="120" y="248"/>
                    </a:cubicBezTo>
                    <a:cubicBezTo>
                      <a:pt x="119" y="248"/>
                      <a:pt x="119" y="247"/>
                      <a:pt x="118" y="247"/>
                    </a:cubicBezTo>
                    <a:cubicBezTo>
                      <a:pt x="118" y="247"/>
                      <a:pt x="117" y="247"/>
                      <a:pt x="117" y="247"/>
                    </a:cubicBezTo>
                    <a:cubicBezTo>
                      <a:pt x="117" y="248"/>
                      <a:pt x="117" y="248"/>
                      <a:pt x="117" y="248"/>
                    </a:cubicBezTo>
                    <a:cubicBezTo>
                      <a:pt x="116" y="248"/>
                      <a:pt x="115" y="248"/>
                      <a:pt x="114" y="249"/>
                    </a:cubicBezTo>
                    <a:cubicBezTo>
                      <a:pt x="114" y="249"/>
                      <a:pt x="114" y="250"/>
                      <a:pt x="113" y="250"/>
                    </a:cubicBezTo>
                    <a:cubicBezTo>
                      <a:pt x="113" y="250"/>
                      <a:pt x="113" y="250"/>
                      <a:pt x="113" y="250"/>
                    </a:cubicBezTo>
                    <a:cubicBezTo>
                      <a:pt x="112" y="250"/>
                      <a:pt x="111" y="250"/>
                      <a:pt x="110" y="250"/>
                    </a:cubicBezTo>
                    <a:cubicBezTo>
                      <a:pt x="108" y="251"/>
                      <a:pt x="107" y="253"/>
                      <a:pt x="107" y="254"/>
                    </a:cubicBezTo>
                    <a:cubicBezTo>
                      <a:pt x="107" y="256"/>
                      <a:pt x="107" y="256"/>
                      <a:pt x="106" y="257"/>
                    </a:cubicBezTo>
                    <a:cubicBezTo>
                      <a:pt x="105" y="258"/>
                      <a:pt x="103" y="259"/>
                      <a:pt x="102" y="259"/>
                    </a:cubicBezTo>
                    <a:cubicBezTo>
                      <a:pt x="100" y="260"/>
                      <a:pt x="100" y="260"/>
                      <a:pt x="100" y="261"/>
                    </a:cubicBezTo>
                    <a:cubicBezTo>
                      <a:pt x="100" y="262"/>
                      <a:pt x="99" y="263"/>
                      <a:pt x="98" y="263"/>
                    </a:cubicBezTo>
                    <a:cubicBezTo>
                      <a:pt x="97" y="263"/>
                      <a:pt x="93" y="263"/>
                      <a:pt x="92" y="262"/>
                    </a:cubicBezTo>
                    <a:cubicBezTo>
                      <a:pt x="91" y="262"/>
                      <a:pt x="91" y="260"/>
                      <a:pt x="89" y="260"/>
                    </a:cubicBezTo>
                    <a:cubicBezTo>
                      <a:pt x="88" y="260"/>
                      <a:pt x="87" y="260"/>
                      <a:pt x="88" y="261"/>
                    </a:cubicBezTo>
                    <a:cubicBezTo>
                      <a:pt x="89" y="263"/>
                      <a:pt x="90" y="266"/>
                      <a:pt x="90" y="267"/>
                    </a:cubicBezTo>
                    <a:cubicBezTo>
                      <a:pt x="90" y="267"/>
                      <a:pt x="89" y="268"/>
                      <a:pt x="88" y="268"/>
                    </a:cubicBezTo>
                    <a:cubicBezTo>
                      <a:pt x="87" y="268"/>
                      <a:pt x="85" y="268"/>
                      <a:pt x="85" y="268"/>
                    </a:cubicBezTo>
                    <a:cubicBezTo>
                      <a:pt x="85" y="268"/>
                      <a:pt x="83" y="268"/>
                      <a:pt x="82" y="268"/>
                    </a:cubicBezTo>
                    <a:cubicBezTo>
                      <a:pt x="81" y="267"/>
                      <a:pt x="79" y="266"/>
                      <a:pt x="79" y="266"/>
                    </a:cubicBezTo>
                    <a:cubicBezTo>
                      <a:pt x="78" y="266"/>
                      <a:pt x="74" y="268"/>
                      <a:pt x="73" y="268"/>
                    </a:cubicBezTo>
                    <a:cubicBezTo>
                      <a:pt x="71" y="269"/>
                      <a:pt x="70" y="269"/>
                      <a:pt x="71" y="269"/>
                    </a:cubicBezTo>
                    <a:cubicBezTo>
                      <a:pt x="72" y="270"/>
                      <a:pt x="73" y="271"/>
                      <a:pt x="73" y="271"/>
                    </a:cubicBezTo>
                    <a:cubicBezTo>
                      <a:pt x="72" y="272"/>
                      <a:pt x="71" y="272"/>
                      <a:pt x="71" y="272"/>
                    </a:cubicBezTo>
                    <a:cubicBezTo>
                      <a:pt x="72" y="273"/>
                      <a:pt x="74" y="274"/>
                      <a:pt x="77" y="274"/>
                    </a:cubicBezTo>
                    <a:cubicBezTo>
                      <a:pt x="79" y="275"/>
                      <a:pt x="82" y="276"/>
                      <a:pt x="83" y="276"/>
                    </a:cubicBezTo>
                    <a:cubicBezTo>
                      <a:pt x="84" y="276"/>
                      <a:pt x="86" y="277"/>
                      <a:pt x="87" y="277"/>
                    </a:cubicBezTo>
                    <a:cubicBezTo>
                      <a:pt x="88" y="278"/>
                      <a:pt x="87" y="278"/>
                      <a:pt x="86" y="279"/>
                    </a:cubicBezTo>
                    <a:cubicBezTo>
                      <a:pt x="86" y="279"/>
                      <a:pt x="86" y="280"/>
                      <a:pt x="87" y="282"/>
                    </a:cubicBezTo>
                    <a:cubicBezTo>
                      <a:pt x="87" y="283"/>
                      <a:pt x="89" y="284"/>
                      <a:pt x="91" y="284"/>
                    </a:cubicBezTo>
                    <a:cubicBezTo>
                      <a:pt x="92" y="284"/>
                      <a:pt x="93" y="286"/>
                      <a:pt x="92" y="287"/>
                    </a:cubicBezTo>
                    <a:cubicBezTo>
                      <a:pt x="92" y="288"/>
                      <a:pt x="91" y="289"/>
                      <a:pt x="92" y="290"/>
                    </a:cubicBezTo>
                    <a:cubicBezTo>
                      <a:pt x="94" y="290"/>
                      <a:pt x="95" y="294"/>
                      <a:pt x="94" y="293"/>
                    </a:cubicBezTo>
                    <a:cubicBezTo>
                      <a:pt x="93" y="292"/>
                      <a:pt x="92" y="289"/>
                      <a:pt x="92" y="290"/>
                    </a:cubicBezTo>
                    <a:cubicBezTo>
                      <a:pt x="92" y="292"/>
                      <a:pt x="90" y="302"/>
                      <a:pt x="90" y="303"/>
                    </a:cubicBezTo>
                    <a:cubicBezTo>
                      <a:pt x="90" y="304"/>
                      <a:pt x="89" y="305"/>
                      <a:pt x="88" y="305"/>
                    </a:cubicBezTo>
                    <a:cubicBezTo>
                      <a:pt x="88" y="306"/>
                      <a:pt x="87" y="306"/>
                      <a:pt x="87" y="306"/>
                    </a:cubicBezTo>
                    <a:cubicBezTo>
                      <a:pt x="85" y="306"/>
                      <a:pt x="84" y="305"/>
                      <a:pt x="83" y="305"/>
                    </a:cubicBezTo>
                    <a:cubicBezTo>
                      <a:pt x="82" y="305"/>
                      <a:pt x="80" y="306"/>
                      <a:pt x="79" y="305"/>
                    </a:cubicBezTo>
                    <a:cubicBezTo>
                      <a:pt x="77" y="305"/>
                      <a:pt x="71" y="305"/>
                      <a:pt x="67" y="305"/>
                    </a:cubicBezTo>
                    <a:cubicBezTo>
                      <a:pt x="63" y="304"/>
                      <a:pt x="58" y="304"/>
                      <a:pt x="55" y="303"/>
                    </a:cubicBezTo>
                    <a:cubicBezTo>
                      <a:pt x="53" y="303"/>
                      <a:pt x="51" y="305"/>
                      <a:pt x="51" y="305"/>
                    </a:cubicBezTo>
                    <a:cubicBezTo>
                      <a:pt x="50" y="305"/>
                      <a:pt x="48" y="306"/>
                      <a:pt x="46" y="307"/>
                    </a:cubicBezTo>
                    <a:cubicBezTo>
                      <a:pt x="45" y="308"/>
                      <a:pt x="45" y="309"/>
                      <a:pt x="46" y="310"/>
                    </a:cubicBezTo>
                    <a:cubicBezTo>
                      <a:pt x="47" y="310"/>
                      <a:pt x="48" y="313"/>
                      <a:pt x="48" y="314"/>
                    </a:cubicBezTo>
                    <a:cubicBezTo>
                      <a:pt x="48" y="315"/>
                      <a:pt x="48" y="315"/>
                      <a:pt x="48" y="315"/>
                    </a:cubicBezTo>
                    <a:cubicBezTo>
                      <a:pt x="48" y="317"/>
                      <a:pt x="48" y="318"/>
                      <a:pt x="48" y="319"/>
                    </a:cubicBezTo>
                    <a:cubicBezTo>
                      <a:pt x="48" y="320"/>
                      <a:pt x="47" y="328"/>
                      <a:pt x="47" y="330"/>
                    </a:cubicBezTo>
                    <a:cubicBezTo>
                      <a:pt x="46" y="332"/>
                      <a:pt x="45" y="334"/>
                      <a:pt x="45" y="335"/>
                    </a:cubicBezTo>
                    <a:cubicBezTo>
                      <a:pt x="45" y="336"/>
                      <a:pt x="46" y="339"/>
                      <a:pt x="46" y="338"/>
                    </a:cubicBezTo>
                    <a:cubicBezTo>
                      <a:pt x="47" y="337"/>
                      <a:pt x="48" y="339"/>
                      <a:pt x="48" y="341"/>
                    </a:cubicBezTo>
                    <a:cubicBezTo>
                      <a:pt x="48" y="343"/>
                      <a:pt x="47" y="348"/>
                      <a:pt x="48" y="348"/>
                    </a:cubicBezTo>
                    <a:cubicBezTo>
                      <a:pt x="49" y="348"/>
                      <a:pt x="52" y="349"/>
                      <a:pt x="54" y="348"/>
                    </a:cubicBezTo>
                    <a:cubicBezTo>
                      <a:pt x="55" y="347"/>
                      <a:pt x="55" y="347"/>
                      <a:pt x="56" y="347"/>
                    </a:cubicBezTo>
                    <a:cubicBezTo>
                      <a:pt x="57" y="346"/>
                      <a:pt x="58" y="346"/>
                      <a:pt x="59" y="347"/>
                    </a:cubicBezTo>
                    <a:cubicBezTo>
                      <a:pt x="60" y="348"/>
                      <a:pt x="64" y="354"/>
                      <a:pt x="65" y="355"/>
                    </a:cubicBezTo>
                    <a:cubicBezTo>
                      <a:pt x="66" y="355"/>
                      <a:pt x="67" y="356"/>
                      <a:pt x="67" y="355"/>
                    </a:cubicBezTo>
                    <a:cubicBezTo>
                      <a:pt x="68" y="354"/>
                      <a:pt x="69" y="352"/>
                      <a:pt x="70" y="352"/>
                    </a:cubicBezTo>
                    <a:cubicBezTo>
                      <a:pt x="71" y="352"/>
                      <a:pt x="74" y="350"/>
                      <a:pt x="76" y="351"/>
                    </a:cubicBezTo>
                    <a:cubicBezTo>
                      <a:pt x="78" y="351"/>
                      <a:pt x="83" y="350"/>
                      <a:pt x="84" y="350"/>
                    </a:cubicBezTo>
                    <a:cubicBezTo>
                      <a:pt x="86" y="349"/>
                      <a:pt x="87" y="349"/>
                      <a:pt x="88" y="348"/>
                    </a:cubicBezTo>
                    <a:cubicBezTo>
                      <a:pt x="88" y="346"/>
                      <a:pt x="93" y="345"/>
                      <a:pt x="94" y="343"/>
                    </a:cubicBezTo>
                    <a:cubicBezTo>
                      <a:pt x="94" y="342"/>
                      <a:pt x="96" y="339"/>
                      <a:pt x="98" y="338"/>
                    </a:cubicBezTo>
                    <a:cubicBezTo>
                      <a:pt x="99" y="337"/>
                      <a:pt x="99" y="337"/>
                      <a:pt x="99" y="336"/>
                    </a:cubicBezTo>
                    <a:cubicBezTo>
                      <a:pt x="98" y="335"/>
                      <a:pt x="96" y="333"/>
                      <a:pt x="97" y="331"/>
                    </a:cubicBezTo>
                    <a:cubicBezTo>
                      <a:pt x="98" y="329"/>
                      <a:pt x="100" y="326"/>
                      <a:pt x="101" y="325"/>
                    </a:cubicBezTo>
                    <a:cubicBezTo>
                      <a:pt x="102" y="324"/>
                      <a:pt x="103" y="323"/>
                      <a:pt x="103" y="322"/>
                    </a:cubicBezTo>
                    <a:cubicBezTo>
                      <a:pt x="103" y="322"/>
                      <a:pt x="109" y="320"/>
                      <a:pt x="111" y="319"/>
                    </a:cubicBezTo>
                    <a:cubicBezTo>
                      <a:pt x="112" y="318"/>
                      <a:pt x="117" y="316"/>
                      <a:pt x="117" y="314"/>
                    </a:cubicBezTo>
                    <a:cubicBezTo>
                      <a:pt x="116" y="313"/>
                      <a:pt x="116" y="313"/>
                      <a:pt x="116" y="312"/>
                    </a:cubicBezTo>
                    <a:cubicBezTo>
                      <a:pt x="115" y="310"/>
                      <a:pt x="115" y="309"/>
                      <a:pt x="115" y="308"/>
                    </a:cubicBezTo>
                    <a:cubicBezTo>
                      <a:pt x="116" y="306"/>
                      <a:pt x="118" y="304"/>
                      <a:pt x="120" y="304"/>
                    </a:cubicBezTo>
                    <a:cubicBezTo>
                      <a:pt x="122" y="304"/>
                      <a:pt x="122" y="304"/>
                      <a:pt x="125" y="304"/>
                    </a:cubicBezTo>
                    <a:cubicBezTo>
                      <a:pt x="127" y="305"/>
                      <a:pt x="129" y="307"/>
                      <a:pt x="131" y="307"/>
                    </a:cubicBezTo>
                    <a:cubicBezTo>
                      <a:pt x="134" y="307"/>
                      <a:pt x="137" y="305"/>
                      <a:pt x="138" y="304"/>
                    </a:cubicBezTo>
                    <a:cubicBezTo>
                      <a:pt x="139" y="304"/>
                      <a:pt x="140" y="303"/>
                      <a:pt x="142" y="303"/>
                    </a:cubicBezTo>
                    <a:cubicBezTo>
                      <a:pt x="143" y="302"/>
                      <a:pt x="145" y="301"/>
                      <a:pt x="146" y="301"/>
                    </a:cubicBezTo>
                    <a:cubicBezTo>
                      <a:pt x="147" y="299"/>
                      <a:pt x="148" y="298"/>
                      <a:pt x="149" y="298"/>
                    </a:cubicBezTo>
                    <a:cubicBezTo>
                      <a:pt x="151" y="298"/>
                      <a:pt x="153" y="301"/>
                      <a:pt x="155" y="301"/>
                    </a:cubicBezTo>
                    <a:cubicBezTo>
                      <a:pt x="156" y="301"/>
                      <a:pt x="156" y="303"/>
                      <a:pt x="157" y="304"/>
                    </a:cubicBezTo>
                    <a:cubicBezTo>
                      <a:pt x="158" y="305"/>
                      <a:pt x="158" y="307"/>
                      <a:pt x="158" y="308"/>
                    </a:cubicBezTo>
                    <a:cubicBezTo>
                      <a:pt x="159" y="309"/>
                      <a:pt x="164" y="312"/>
                      <a:pt x="165" y="313"/>
                    </a:cubicBezTo>
                    <a:cubicBezTo>
                      <a:pt x="167" y="315"/>
                      <a:pt x="171" y="319"/>
                      <a:pt x="172" y="319"/>
                    </a:cubicBezTo>
                    <a:cubicBezTo>
                      <a:pt x="173" y="319"/>
                      <a:pt x="175" y="320"/>
                      <a:pt x="177" y="322"/>
                    </a:cubicBezTo>
                    <a:cubicBezTo>
                      <a:pt x="180" y="324"/>
                      <a:pt x="181" y="324"/>
                      <a:pt x="183" y="326"/>
                    </a:cubicBezTo>
                    <a:cubicBezTo>
                      <a:pt x="184" y="328"/>
                      <a:pt x="186" y="327"/>
                      <a:pt x="187" y="328"/>
                    </a:cubicBezTo>
                    <a:cubicBezTo>
                      <a:pt x="187" y="329"/>
                      <a:pt x="188" y="333"/>
                      <a:pt x="188" y="334"/>
                    </a:cubicBezTo>
                    <a:cubicBezTo>
                      <a:pt x="189" y="335"/>
                      <a:pt x="187" y="337"/>
                      <a:pt x="187" y="338"/>
                    </a:cubicBezTo>
                    <a:cubicBezTo>
                      <a:pt x="187" y="339"/>
                      <a:pt x="187" y="342"/>
                      <a:pt x="187" y="342"/>
                    </a:cubicBezTo>
                    <a:cubicBezTo>
                      <a:pt x="187" y="341"/>
                      <a:pt x="190" y="338"/>
                      <a:pt x="190" y="337"/>
                    </a:cubicBezTo>
                    <a:cubicBezTo>
                      <a:pt x="191" y="336"/>
                      <a:pt x="192" y="335"/>
                      <a:pt x="193" y="335"/>
                    </a:cubicBezTo>
                    <a:cubicBezTo>
                      <a:pt x="193" y="335"/>
                      <a:pt x="194" y="334"/>
                      <a:pt x="194" y="333"/>
                    </a:cubicBezTo>
                    <a:cubicBezTo>
                      <a:pt x="193" y="332"/>
                      <a:pt x="191" y="330"/>
                      <a:pt x="190" y="329"/>
                    </a:cubicBezTo>
                    <a:cubicBezTo>
                      <a:pt x="190" y="328"/>
                      <a:pt x="190" y="327"/>
                      <a:pt x="191" y="326"/>
                    </a:cubicBezTo>
                    <a:cubicBezTo>
                      <a:pt x="192" y="325"/>
                      <a:pt x="194" y="324"/>
                      <a:pt x="195" y="325"/>
                    </a:cubicBezTo>
                    <a:cubicBezTo>
                      <a:pt x="196" y="326"/>
                      <a:pt x="198" y="326"/>
                      <a:pt x="198" y="327"/>
                    </a:cubicBezTo>
                    <a:cubicBezTo>
                      <a:pt x="199" y="328"/>
                      <a:pt x="200" y="329"/>
                      <a:pt x="200" y="329"/>
                    </a:cubicBezTo>
                    <a:cubicBezTo>
                      <a:pt x="201" y="328"/>
                      <a:pt x="201" y="326"/>
                      <a:pt x="199" y="325"/>
                    </a:cubicBezTo>
                    <a:cubicBezTo>
                      <a:pt x="197" y="323"/>
                      <a:pt x="194" y="321"/>
                      <a:pt x="193" y="321"/>
                    </a:cubicBezTo>
                    <a:cubicBezTo>
                      <a:pt x="192" y="320"/>
                      <a:pt x="187" y="319"/>
                      <a:pt x="187" y="318"/>
                    </a:cubicBezTo>
                    <a:cubicBezTo>
                      <a:pt x="187" y="317"/>
                      <a:pt x="189" y="316"/>
                      <a:pt x="188" y="315"/>
                    </a:cubicBezTo>
                    <a:cubicBezTo>
                      <a:pt x="188" y="315"/>
                      <a:pt x="187" y="315"/>
                      <a:pt x="185" y="315"/>
                    </a:cubicBezTo>
                    <a:cubicBezTo>
                      <a:pt x="183" y="315"/>
                      <a:pt x="182" y="314"/>
                      <a:pt x="181" y="313"/>
                    </a:cubicBezTo>
                    <a:cubicBezTo>
                      <a:pt x="180" y="312"/>
                      <a:pt x="177" y="309"/>
                      <a:pt x="176" y="307"/>
                    </a:cubicBezTo>
                    <a:cubicBezTo>
                      <a:pt x="175" y="305"/>
                      <a:pt x="175" y="304"/>
                      <a:pt x="174" y="303"/>
                    </a:cubicBezTo>
                    <a:cubicBezTo>
                      <a:pt x="172" y="302"/>
                      <a:pt x="169" y="300"/>
                      <a:pt x="168" y="299"/>
                    </a:cubicBezTo>
                    <a:cubicBezTo>
                      <a:pt x="168" y="297"/>
                      <a:pt x="169" y="296"/>
                      <a:pt x="169" y="295"/>
                    </a:cubicBezTo>
                    <a:cubicBezTo>
                      <a:pt x="169" y="295"/>
                      <a:pt x="170" y="294"/>
                      <a:pt x="169" y="293"/>
                    </a:cubicBezTo>
                    <a:cubicBezTo>
                      <a:pt x="169" y="292"/>
                      <a:pt x="168" y="291"/>
                      <a:pt x="169" y="290"/>
                    </a:cubicBezTo>
                    <a:cubicBezTo>
                      <a:pt x="170" y="290"/>
                      <a:pt x="172" y="290"/>
                      <a:pt x="172" y="290"/>
                    </a:cubicBezTo>
                    <a:cubicBezTo>
                      <a:pt x="172" y="289"/>
                      <a:pt x="172" y="288"/>
                      <a:pt x="173" y="288"/>
                    </a:cubicBezTo>
                    <a:cubicBezTo>
                      <a:pt x="174" y="288"/>
                      <a:pt x="175" y="288"/>
                      <a:pt x="176" y="289"/>
                    </a:cubicBezTo>
                    <a:cubicBezTo>
                      <a:pt x="176" y="289"/>
                      <a:pt x="176" y="290"/>
                      <a:pt x="176" y="291"/>
                    </a:cubicBezTo>
                    <a:cubicBezTo>
                      <a:pt x="176" y="291"/>
                      <a:pt x="176" y="291"/>
                      <a:pt x="176" y="292"/>
                    </a:cubicBezTo>
                    <a:cubicBezTo>
                      <a:pt x="176" y="293"/>
                      <a:pt x="177" y="296"/>
                      <a:pt x="177" y="295"/>
                    </a:cubicBezTo>
                    <a:cubicBezTo>
                      <a:pt x="177" y="294"/>
                      <a:pt x="179" y="294"/>
                      <a:pt x="179" y="295"/>
                    </a:cubicBezTo>
                    <a:cubicBezTo>
                      <a:pt x="179" y="296"/>
                      <a:pt x="179" y="297"/>
                      <a:pt x="180" y="296"/>
                    </a:cubicBezTo>
                    <a:cubicBezTo>
                      <a:pt x="180" y="296"/>
                      <a:pt x="179" y="294"/>
                      <a:pt x="180" y="294"/>
                    </a:cubicBezTo>
                    <a:cubicBezTo>
                      <a:pt x="180" y="293"/>
                      <a:pt x="181" y="293"/>
                      <a:pt x="182" y="294"/>
                    </a:cubicBezTo>
                    <a:cubicBezTo>
                      <a:pt x="182" y="296"/>
                      <a:pt x="183" y="297"/>
                      <a:pt x="184" y="298"/>
                    </a:cubicBezTo>
                    <a:cubicBezTo>
                      <a:pt x="185" y="299"/>
                      <a:pt x="186" y="301"/>
                      <a:pt x="187" y="302"/>
                    </a:cubicBezTo>
                    <a:cubicBezTo>
                      <a:pt x="189" y="303"/>
                      <a:pt x="189" y="304"/>
                      <a:pt x="190" y="304"/>
                    </a:cubicBezTo>
                    <a:cubicBezTo>
                      <a:pt x="192" y="305"/>
                      <a:pt x="192" y="305"/>
                      <a:pt x="195" y="307"/>
                    </a:cubicBezTo>
                    <a:cubicBezTo>
                      <a:pt x="196" y="308"/>
                      <a:pt x="199" y="310"/>
                      <a:pt x="201" y="311"/>
                    </a:cubicBezTo>
                    <a:cubicBezTo>
                      <a:pt x="202" y="312"/>
                      <a:pt x="202" y="312"/>
                      <a:pt x="203" y="313"/>
                    </a:cubicBezTo>
                    <a:cubicBezTo>
                      <a:pt x="204" y="314"/>
                      <a:pt x="205" y="315"/>
                      <a:pt x="206" y="315"/>
                    </a:cubicBezTo>
                    <a:cubicBezTo>
                      <a:pt x="207" y="316"/>
                      <a:pt x="207" y="316"/>
                      <a:pt x="207" y="316"/>
                    </a:cubicBezTo>
                    <a:cubicBezTo>
                      <a:pt x="206" y="318"/>
                      <a:pt x="206" y="322"/>
                      <a:pt x="206" y="324"/>
                    </a:cubicBezTo>
                    <a:cubicBezTo>
                      <a:pt x="207" y="326"/>
                      <a:pt x="207" y="327"/>
                      <a:pt x="208" y="327"/>
                    </a:cubicBezTo>
                    <a:cubicBezTo>
                      <a:pt x="209" y="327"/>
                      <a:pt x="209" y="327"/>
                      <a:pt x="209" y="329"/>
                    </a:cubicBezTo>
                    <a:cubicBezTo>
                      <a:pt x="210" y="330"/>
                      <a:pt x="210" y="330"/>
                      <a:pt x="210" y="331"/>
                    </a:cubicBezTo>
                    <a:cubicBezTo>
                      <a:pt x="211" y="331"/>
                      <a:pt x="212" y="332"/>
                      <a:pt x="212" y="333"/>
                    </a:cubicBezTo>
                    <a:cubicBezTo>
                      <a:pt x="214" y="334"/>
                      <a:pt x="215" y="334"/>
                      <a:pt x="215" y="335"/>
                    </a:cubicBezTo>
                    <a:cubicBezTo>
                      <a:pt x="215" y="337"/>
                      <a:pt x="216" y="340"/>
                      <a:pt x="216" y="341"/>
                    </a:cubicBezTo>
                    <a:cubicBezTo>
                      <a:pt x="216" y="342"/>
                      <a:pt x="217" y="343"/>
                      <a:pt x="218" y="344"/>
                    </a:cubicBezTo>
                    <a:cubicBezTo>
                      <a:pt x="219" y="345"/>
                      <a:pt x="219" y="345"/>
                      <a:pt x="218" y="346"/>
                    </a:cubicBezTo>
                    <a:cubicBezTo>
                      <a:pt x="218" y="346"/>
                      <a:pt x="217" y="348"/>
                      <a:pt x="218" y="348"/>
                    </a:cubicBezTo>
                    <a:cubicBezTo>
                      <a:pt x="219" y="349"/>
                      <a:pt x="219" y="348"/>
                      <a:pt x="220" y="348"/>
                    </a:cubicBezTo>
                    <a:cubicBezTo>
                      <a:pt x="221" y="348"/>
                      <a:pt x="221" y="348"/>
                      <a:pt x="221" y="349"/>
                    </a:cubicBezTo>
                    <a:cubicBezTo>
                      <a:pt x="222" y="350"/>
                      <a:pt x="222" y="351"/>
                      <a:pt x="223" y="351"/>
                    </a:cubicBezTo>
                    <a:cubicBezTo>
                      <a:pt x="223" y="350"/>
                      <a:pt x="224" y="349"/>
                      <a:pt x="224" y="350"/>
                    </a:cubicBezTo>
                    <a:cubicBezTo>
                      <a:pt x="225" y="350"/>
                      <a:pt x="226" y="352"/>
                      <a:pt x="226" y="351"/>
                    </a:cubicBezTo>
                    <a:cubicBezTo>
                      <a:pt x="226" y="350"/>
                      <a:pt x="227" y="350"/>
                      <a:pt x="226" y="348"/>
                    </a:cubicBezTo>
                    <a:cubicBezTo>
                      <a:pt x="225" y="347"/>
                      <a:pt x="226" y="347"/>
                      <a:pt x="225" y="345"/>
                    </a:cubicBezTo>
                    <a:cubicBezTo>
                      <a:pt x="225" y="344"/>
                      <a:pt x="226" y="345"/>
                      <a:pt x="227" y="345"/>
                    </a:cubicBezTo>
                    <a:cubicBezTo>
                      <a:pt x="228" y="345"/>
                      <a:pt x="230" y="346"/>
                      <a:pt x="229" y="345"/>
                    </a:cubicBezTo>
                    <a:cubicBezTo>
                      <a:pt x="228" y="343"/>
                      <a:pt x="227" y="343"/>
                      <a:pt x="227" y="342"/>
                    </a:cubicBezTo>
                    <a:cubicBezTo>
                      <a:pt x="226" y="341"/>
                      <a:pt x="227" y="342"/>
                      <a:pt x="227" y="341"/>
                    </a:cubicBezTo>
                    <a:cubicBezTo>
                      <a:pt x="228" y="341"/>
                      <a:pt x="228" y="341"/>
                      <a:pt x="229" y="341"/>
                    </a:cubicBezTo>
                    <a:cubicBezTo>
                      <a:pt x="230" y="342"/>
                      <a:pt x="231" y="343"/>
                      <a:pt x="231" y="343"/>
                    </a:cubicBezTo>
                    <a:cubicBezTo>
                      <a:pt x="231" y="342"/>
                      <a:pt x="231" y="342"/>
                      <a:pt x="231" y="341"/>
                    </a:cubicBezTo>
                    <a:cubicBezTo>
                      <a:pt x="231" y="341"/>
                      <a:pt x="231" y="340"/>
                      <a:pt x="232" y="340"/>
                    </a:cubicBezTo>
                    <a:cubicBezTo>
                      <a:pt x="233" y="341"/>
                      <a:pt x="234" y="342"/>
                      <a:pt x="234" y="341"/>
                    </a:cubicBezTo>
                    <a:cubicBezTo>
                      <a:pt x="234" y="341"/>
                      <a:pt x="234" y="341"/>
                      <a:pt x="233" y="339"/>
                    </a:cubicBezTo>
                    <a:cubicBezTo>
                      <a:pt x="232" y="337"/>
                      <a:pt x="233" y="338"/>
                      <a:pt x="231" y="337"/>
                    </a:cubicBezTo>
                    <a:cubicBezTo>
                      <a:pt x="229" y="336"/>
                      <a:pt x="227" y="335"/>
                      <a:pt x="227" y="334"/>
                    </a:cubicBezTo>
                    <a:cubicBezTo>
                      <a:pt x="227" y="333"/>
                      <a:pt x="229" y="334"/>
                      <a:pt x="227" y="333"/>
                    </a:cubicBezTo>
                    <a:cubicBezTo>
                      <a:pt x="226" y="331"/>
                      <a:pt x="224" y="330"/>
                      <a:pt x="224" y="328"/>
                    </a:cubicBezTo>
                    <a:cubicBezTo>
                      <a:pt x="223" y="326"/>
                      <a:pt x="224" y="325"/>
                      <a:pt x="224" y="325"/>
                    </a:cubicBezTo>
                    <a:cubicBezTo>
                      <a:pt x="225" y="325"/>
                      <a:pt x="226" y="325"/>
                      <a:pt x="227" y="327"/>
                    </a:cubicBezTo>
                    <a:cubicBezTo>
                      <a:pt x="228" y="328"/>
                      <a:pt x="229" y="328"/>
                      <a:pt x="229" y="328"/>
                    </a:cubicBezTo>
                    <a:cubicBezTo>
                      <a:pt x="229" y="327"/>
                      <a:pt x="229" y="326"/>
                      <a:pt x="230" y="327"/>
                    </a:cubicBezTo>
                    <a:cubicBezTo>
                      <a:pt x="231" y="327"/>
                      <a:pt x="232" y="328"/>
                      <a:pt x="231" y="327"/>
                    </a:cubicBezTo>
                    <a:cubicBezTo>
                      <a:pt x="231" y="327"/>
                      <a:pt x="229" y="326"/>
                      <a:pt x="231" y="326"/>
                    </a:cubicBezTo>
                    <a:cubicBezTo>
                      <a:pt x="232" y="326"/>
                      <a:pt x="235" y="328"/>
                      <a:pt x="233" y="326"/>
                    </a:cubicBezTo>
                    <a:cubicBezTo>
                      <a:pt x="232" y="325"/>
                      <a:pt x="229" y="325"/>
                      <a:pt x="231" y="323"/>
                    </a:cubicBezTo>
                    <a:cubicBezTo>
                      <a:pt x="232" y="322"/>
                      <a:pt x="232" y="323"/>
                      <a:pt x="233" y="322"/>
                    </a:cubicBezTo>
                    <a:cubicBezTo>
                      <a:pt x="234" y="322"/>
                      <a:pt x="235" y="321"/>
                      <a:pt x="235" y="322"/>
                    </a:cubicBezTo>
                    <a:cubicBezTo>
                      <a:pt x="235" y="322"/>
                      <a:pt x="234" y="325"/>
                      <a:pt x="235" y="324"/>
                    </a:cubicBezTo>
                    <a:cubicBezTo>
                      <a:pt x="236" y="323"/>
                      <a:pt x="236" y="322"/>
                      <a:pt x="238" y="322"/>
                    </a:cubicBezTo>
                    <a:cubicBezTo>
                      <a:pt x="240" y="322"/>
                      <a:pt x="241" y="322"/>
                      <a:pt x="242" y="323"/>
                    </a:cubicBezTo>
                    <a:cubicBezTo>
                      <a:pt x="243" y="323"/>
                      <a:pt x="243" y="324"/>
                      <a:pt x="243" y="324"/>
                    </a:cubicBezTo>
                    <a:cubicBezTo>
                      <a:pt x="244" y="324"/>
                      <a:pt x="244" y="324"/>
                      <a:pt x="246" y="324"/>
                    </a:cubicBezTo>
                    <a:cubicBezTo>
                      <a:pt x="248" y="324"/>
                      <a:pt x="250" y="323"/>
                      <a:pt x="251" y="322"/>
                    </a:cubicBezTo>
                    <a:cubicBezTo>
                      <a:pt x="252" y="321"/>
                      <a:pt x="256" y="321"/>
                      <a:pt x="257" y="321"/>
                    </a:cubicBezTo>
                    <a:cubicBezTo>
                      <a:pt x="258" y="321"/>
                      <a:pt x="259" y="321"/>
                      <a:pt x="259" y="320"/>
                    </a:cubicBezTo>
                    <a:cubicBezTo>
                      <a:pt x="259" y="320"/>
                      <a:pt x="260" y="320"/>
                      <a:pt x="258" y="319"/>
                    </a:cubicBezTo>
                    <a:cubicBezTo>
                      <a:pt x="256" y="318"/>
                      <a:pt x="254" y="318"/>
                      <a:pt x="254" y="316"/>
                    </a:cubicBezTo>
                    <a:cubicBezTo>
                      <a:pt x="254" y="315"/>
                      <a:pt x="253" y="315"/>
                      <a:pt x="253" y="315"/>
                    </a:cubicBezTo>
                    <a:cubicBezTo>
                      <a:pt x="253" y="313"/>
                      <a:pt x="253" y="313"/>
                      <a:pt x="253" y="312"/>
                    </a:cubicBezTo>
                    <a:cubicBezTo>
                      <a:pt x="252" y="312"/>
                      <a:pt x="253" y="309"/>
                      <a:pt x="254" y="308"/>
                    </a:cubicBezTo>
                    <a:cubicBezTo>
                      <a:pt x="254" y="306"/>
                      <a:pt x="255" y="306"/>
                      <a:pt x="256" y="305"/>
                    </a:cubicBezTo>
                    <a:cubicBezTo>
                      <a:pt x="256" y="304"/>
                      <a:pt x="257" y="304"/>
                      <a:pt x="257" y="303"/>
                    </a:cubicBezTo>
                    <a:cubicBezTo>
                      <a:pt x="257" y="301"/>
                      <a:pt x="257" y="299"/>
                      <a:pt x="258" y="298"/>
                    </a:cubicBezTo>
                    <a:cubicBezTo>
                      <a:pt x="258" y="296"/>
                      <a:pt x="258" y="295"/>
                      <a:pt x="259" y="295"/>
                    </a:cubicBezTo>
                    <a:cubicBezTo>
                      <a:pt x="260" y="294"/>
                      <a:pt x="261" y="295"/>
                      <a:pt x="263" y="294"/>
                    </a:cubicBezTo>
                    <a:cubicBezTo>
                      <a:pt x="263" y="293"/>
                      <a:pt x="264" y="293"/>
                      <a:pt x="264" y="292"/>
                    </a:cubicBezTo>
                    <a:cubicBezTo>
                      <a:pt x="264" y="291"/>
                      <a:pt x="264" y="291"/>
                      <a:pt x="264" y="290"/>
                    </a:cubicBezTo>
                    <a:cubicBezTo>
                      <a:pt x="263" y="289"/>
                      <a:pt x="262" y="289"/>
                      <a:pt x="263" y="289"/>
                    </a:cubicBezTo>
                    <a:cubicBezTo>
                      <a:pt x="264" y="288"/>
                      <a:pt x="266" y="286"/>
                      <a:pt x="268" y="285"/>
                    </a:cubicBezTo>
                    <a:cubicBezTo>
                      <a:pt x="268" y="285"/>
                      <a:pt x="268" y="285"/>
                      <a:pt x="268" y="285"/>
                    </a:cubicBezTo>
                    <a:cubicBezTo>
                      <a:pt x="269" y="284"/>
                      <a:pt x="269" y="282"/>
                      <a:pt x="271" y="282"/>
                    </a:cubicBezTo>
                    <a:cubicBezTo>
                      <a:pt x="273" y="282"/>
                      <a:pt x="274" y="282"/>
                      <a:pt x="274" y="283"/>
                    </a:cubicBezTo>
                    <a:cubicBezTo>
                      <a:pt x="275" y="284"/>
                      <a:pt x="275" y="285"/>
                      <a:pt x="277" y="285"/>
                    </a:cubicBezTo>
                    <a:cubicBezTo>
                      <a:pt x="279" y="285"/>
                      <a:pt x="280" y="286"/>
                      <a:pt x="282" y="286"/>
                    </a:cubicBezTo>
                    <a:cubicBezTo>
                      <a:pt x="284" y="286"/>
                      <a:pt x="287" y="286"/>
                      <a:pt x="287" y="286"/>
                    </a:cubicBezTo>
                    <a:cubicBezTo>
                      <a:pt x="287" y="287"/>
                      <a:pt x="282" y="289"/>
                      <a:pt x="281" y="289"/>
                    </a:cubicBezTo>
                    <a:cubicBezTo>
                      <a:pt x="280" y="290"/>
                      <a:pt x="279" y="290"/>
                      <a:pt x="281" y="291"/>
                    </a:cubicBezTo>
                    <a:cubicBezTo>
                      <a:pt x="282" y="291"/>
                      <a:pt x="285" y="292"/>
                      <a:pt x="285" y="293"/>
                    </a:cubicBezTo>
                    <a:cubicBezTo>
                      <a:pt x="285" y="294"/>
                      <a:pt x="283" y="295"/>
                      <a:pt x="284" y="296"/>
                    </a:cubicBezTo>
                    <a:cubicBezTo>
                      <a:pt x="285" y="297"/>
                      <a:pt x="287" y="298"/>
                      <a:pt x="288" y="298"/>
                    </a:cubicBezTo>
                    <a:cubicBezTo>
                      <a:pt x="288" y="297"/>
                      <a:pt x="290" y="295"/>
                      <a:pt x="292" y="295"/>
                    </a:cubicBezTo>
                    <a:cubicBezTo>
                      <a:pt x="293" y="295"/>
                      <a:pt x="295" y="293"/>
                      <a:pt x="297" y="293"/>
                    </a:cubicBezTo>
                    <a:cubicBezTo>
                      <a:pt x="299" y="293"/>
                      <a:pt x="302" y="293"/>
                      <a:pt x="302" y="293"/>
                    </a:cubicBezTo>
                    <a:cubicBezTo>
                      <a:pt x="303" y="292"/>
                      <a:pt x="304" y="292"/>
                      <a:pt x="303" y="292"/>
                    </a:cubicBezTo>
                    <a:cubicBezTo>
                      <a:pt x="303" y="291"/>
                      <a:pt x="305" y="291"/>
                      <a:pt x="304" y="291"/>
                    </a:cubicBezTo>
                    <a:cubicBezTo>
                      <a:pt x="303" y="290"/>
                      <a:pt x="301" y="290"/>
                      <a:pt x="300" y="290"/>
                    </a:cubicBezTo>
                    <a:cubicBezTo>
                      <a:pt x="299" y="290"/>
                      <a:pt x="296" y="292"/>
                      <a:pt x="295" y="291"/>
                    </a:cubicBezTo>
                    <a:cubicBezTo>
                      <a:pt x="293" y="289"/>
                      <a:pt x="292" y="288"/>
                      <a:pt x="293" y="287"/>
                    </a:cubicBezTo>
                    <a:cubicBezTo>
                      <a:pt x="294" y="285"/>
                      <a:pt x="296" y="283"/>
                      <a:pt x="297" y="283"/>
                    </a:cubicBezTo>
                    <a:cubicBezTo>
                      <a:pt x="299" y="282"/>
                      <a:pt x="302" y="282"/>
                      <a:pt x="304" y="281"/>
                    </a:cubicBezTo>
                    <a:cubicBezTo>
                      <a:pt x="306" y="280"/>
                      <a:pt x="308" y="279"/>
                      <a:pt x="311" y="278"/>
                    </a:cubicBezTo>
                    <a:cubicBezTo>
                      <a:pt x="311" y="278"/>
                      <a:pt x="312" y="278"/>
                      <a:pt x="312" y="278"/>
                    </a:cubicBezTo>
                    <a:cubicBezTo>
                      <a:pt x="315" y="278"/>
                      <a:pt x="317" y="278"/>
                      <a:pt x="316" y="279"/>
                    </a:cubicBezTo>
                    <a:cubicBezTo>
                      <a:pt x="315" y="279"/>
                      <a:pt x="312" y="282"/>
                      <a:pt x="311" y="282"/>
                    </a:cubicBezTo>
                    <a:cubicBezTo>
                      <a:pt x="310" y="282"/>
                      <a:pt x="310" y="283"/>
                      <a:pt x="312" y="284"/>
                    </a:cubicBezTo>
                    <a:cubicBezTo>
                      <a:pt x="313" y="284"/>
                      <a:pt x="313" y="286"/>
                      <a:pt x="312" y="286"/>
                    </a:cubicBezTo>
                    <a:cubicBezTo>
                      <a:pt x="311" y="286"/>
                      <a:pt x="309" y="288"/>
                      <a:pt x="308" y="289"/>
                    </a:cubicBezTo>
                    <a:cubicBezTo>
                      <a:pt x="308" y="291"/>
                      <a:pt x="308" y="291"/>
                      <a:pt x="307" y="292"/>
                    </a:cubicBezTo>
                    <a:cubicBezTo>
                      <a:pt x="305" y="292"/>
                      <a:pt x="305" y="292"/>
                      <a:pt x="305" y="292"/>
                    </a:cubicBezTo>
                    <a:cubicBezTo>
                      <a:pt x="304" y="293"/>
                      <a:pt x="303" y="293"/>
                      <a:pt x="305" y="294"/>
                    </a:cubicBezTo>
                    <a:cubicBezTo>
                      <a:pt x="306" y="294"/>
                      <a:pt x="305" y="295"/>
                      <a:pt x="306" y="296"/>
                    </a:cubicBezTo>
                    <a:cubicBezTo>
                      <a:pt x="307" y="296"/>
                      <a:pt x="310" y="296"/>
                      <a:pt x="311" y="297"/>
                    </a:cubicBezTo>
                    <a:cubicBezTo>
                      <a:pt x="312" y="298"/>
                      <a:pt x="317" y="301"/>
                      <a:pt x="318" y="303"/>
                    </a:cubicBezTo>
                    <a:cubicBezTo>
                      <a:pt x="319" y="303"/>
                      <a:pt x="320" y="304"/>
                      <a:pt x="321" y="304"/>
                    </a:cubicBezTo>
                    <a:cubicBezTo>
                      <a:pt x="322" y="306"/>
                      <a:pt x="323" y="307"/>
                      <a:pt x="324" y="307"/>
                    </a:cubicBezTo>
                    <a:cubicBezTo>
                      <a:pt x="326" y="308"/>
                      <a:pt x="330" y="311"/>
                      <a:pt x="331" y="312"/>
                    </a:cubicBezTo>
                    <a:cubicBezTo>
                      <a:pt x="331" y="313"/>
                      <a:pt x="331" y="316"/>
                      <a:pt x="331" y="317"/>
                    </a:cubicBezTo>
                    <a:cubicBezTo>
                      <a:pt x="331" y="318"/>
                      <a:pt x="330" y="318"/>
                      <a:pt x="330" y="318"/>
                    </a:cubicBezTo>
                    <a:cubicBezTo>
                      <a:pt x="329" y="319"/>
                      <a:pt x="324" y="322"/>
                      <a:pt x="323" y="322"/>
                    </a:cubicBezTo>
                    <a:cubicBezTo>
                      <a:pt x="321" y="322"/>
                      <a:pt x="318" y="321"/>
                      <a:pt x="317" y="321"/>
                    </a:cubicBezTo>
                    <a:cubicBezTo>
                      <a:pt x="315" y="321"/>
                      <a:pt x="309" y="321"/>
                      <a:pt x="308" y="321"/>
                    </a:cubicBezTo>
                    <a:cubicBezTo>
                      <a:pt x="306" y="321"/>
                      <a:pt x="304" y="319"/>
                      <a:pt x="304" y="319"/>
                    </a:cubicBezTo>
                    <a:cubicBezTo>
                      <a:pt x="303" y="319"/>
                      <a:pt x="303" y="320"/>
                      <a:pt x="301" y="319"/>
                    </a:cubicBezTo>
                    <a:cubicBezTo>
                      <a:pt x="300" y="319"/>
                      <a:pt x="301" y="318"/>
                      <a:pt x="299" y="317"/>
                    </a:cubicBezTo>
                    <a:cubicBezTo>
                      <a:pt x="297" y="317"/>
                      <a:pt x="296" y="317"/>
                      <a:pt x="295" y="316"/>
                    </a:cubicBezTo>
                    <a:cubicBezTo>
                      <a:pt x="294" y="315"/>
                      <a:pt x="294" y="314"/>
                      <a:pt x="293" y="314"/>
                    </a:cubicBezTo>
                    <a:cubicBezTo>
                      <a:pt x="293" y="315"/>
                      <a:pt x="284" y="314"/>
                      <a:pt x="283" y="315"/>
                    </a:cubicBezTo>
                    <a:cubicBezTo>
                      <a:pt x="281" y="315"/>
                      <a:pt x="276" y="319"/>
                      <a:pt x="274" y="320"/>
                    </a:cubicBezTo>
                    <a:cubicBezTo>
                      <a:pt x="272" y="320"/>
                      <a:pt x="266" y="320"/>
                      <a:pt x="264" y="320"/>
                    </a:cubicBezTo>
                    <a:cubicBezTo>
                      <a:pt x="262" y="320"/>
                      <a:pt x="261" y="320"/>
                      <a:pt x="261" y="320"/>
                    </a:cubicBezTo>
                    <a:cubicBezTo>
                      <a:pt x="260" y="321"/>
                      <a:pt x="259" y="321"/>
                      <a:pt x="260" y="321"/>
                    </a:cubicBezTo>
                    <a:cubicBezTo>
                      <a:pt x="261" y="322"/>
                      <a:pt x="262" y="322"/>
                      <a:pt x="261" y="323"/>
                    </a:cubicBezTo>
                    <a:cubicBezTo>
                      <a:pt x="260" y="323"/>
                      <a:pt x="259" y="323"/>
                      <a:pt x="259" y="323"/>
                    </a:cubicBezTo>
                    <a:cubicBezTo>
                      <a:pt x="259" y="324"/>
                      <a:pt x="259" y="325"/>
                      <a:pt x="259" y="325"/>
                    </a:cubicBezTo>
                    <a:cubicBezTo>
                      <a:pt x="258" y="325"/>
                      <a:pt x="253" y="324"/>
                      <a:pt x="252" y="325"/>
                    </a:cubicBezTo>
                    <a:cubicBezTo>
                      <a:pt x="251" y="325"/>
                      <a:pt x="250" y="325"/>
                      <a:pt x="249" y="325"/>
                    </a:cubicBezTo>
                    <a:cubicBezTo>
                      <a:pt x="248" y="325"/>
                      <a:pt x="245" y="325"/>
                      <a:pt x="245" y="325"/>
                    </a:cubicBezTo>
                    <a:cubicBezTo>
                      <a:pt x="244" y="325"/>
                      <a:pt x="245" y="327"/>
                      <a:pt x="244" y="328"/>
                    </a:cubicBezTo>
                    <a:cubicBezTo>
                      <a:pt x="243" y="329"/>
                      <a:pt x="242" y="330"/>
                      <a:pt x="243" y="331"/>
                    </a:cubicBezTo>
                    <a:cubicBezTo>
                      <a:pt x="243" y="331"/>
                      <a:pt x="244" y="332"/>
                      <a:pt x="245" y="332"/>
                    </a:cubicBezTo>
                    <a:cubicBezTo>
                      <a:pt x="245" y="331"/>
                      <a:pt x="247" y="330"/>
                      <a:pt x="247" y="331"/>
                    </a:cubicBezTo>
                    <a:cubicBezTo>
                      <a:pt x="247" y="332"/>
                      <a:pt x="247" y="332"/>
                      <a:pt x="247" y="332"/>
                    </a:cubicBezTo>
                    <a:cubicBezTo>
                      <a:pt x="246" y="333"/>
                      <a:pt x="244" y="334"/>
                      <a:pt x="245" y="334"/>
                    </a:cubicBezTo>
                    <a:cubicBezTo>
                      <a:pt x="245" y="334"/>
                      <a:pt x="246" y="334"/>
                      <a:pt x="247" y="334"/>
                    </a:cubicBezTo>
                    <a:cubicBezTo>
                      <a:pt x="247" y="334"/>
                      <a:pt x="247" y="335"/>
                      <a:pt x="247" y="336"/>
                    </a:cubicBezTo>
                    <a:cubicBezTo>
                      <a:pt x="247" y="337"/>
                      <a:pt x="249" y="338"/>
                      <a:pt x="247" y="338"/>
                    </a:cubicBezTo>
                    <a:cubicBezTo>
                      <a:pt x="245" y="338"/>
                      <a:pt x="245" y="336"/>
                      <a:pt x="245" y="337"/>
                    </a:cubicBezTo>
                    <a:cubicBezTo>
                      <a:pt x="244" y="338"/>
                      <a:pt x="244" y="339"/>
                      <a:pt x="244" y="340"/>
                    </a:cubicBezTo>
                    <a:cubicBezTo>
                      <a:pt x="245" y="340"/>
                      <a:pt x="245" y="340"/>
                      <a:pt x="246" y="340"/>
                    </a:cubicBezTo>
                    <a:cubicBezTo>
                      <a:pt x="247" y="341"/>
                      <a:pt x="246" y="341"/>
                      <a:pt x="246" y="342"/>
                    </a:cubicBezTo>
                    <a:cubicBezTo>
                      <a:pt x="246" y="343"/>
                      <a:pt x="244" y="343"/>
                      <a:pt x="247" y="344"/>
                    </a:cubicBezTo>
                    <a:cubicBezTo>
                      <a:pt x="250" y="345"/>
                      <a:pt x="250" y="345"/>
                      <a:pt x="250" y="346"/>
                    </a:cubicBezTo>
                    <a:cubicBezTo>
                      <a:pt x="251" y="346"/>
                      <a:pt x="251" y="347"/>
                      <a:pt x="250" y="347"/>
                    </a:cubicBezTo>
                    <a:cubicBezTo>
                      <a:pt x="249" y="348"/>
                      <a:pt x="248" y="349"/>
                      <a:pt x="249" y="349"/>
                    </a:cubicBezTo>
                    <a:cubicBezTo>
                      <a:pt x="249" y="349"/>
                      <a:pt x="251" y="348"/>
                      <a:pt x="251" y="348"/>
                    </a:cubicBezTo>
                    <a:cubicBezTo>
                      <a:pt x="252" y="348"/>
                      <a:pt x="253" y="349"/>
                      <a:pt x="252" y="349"/>
                    </a:cubicBezTo>
                    <a:cubicBezTo>
                      <a:pt x="251" y="349"/>
                      <a:pt x="249" y="350"/>
                      <a:pt x="250" y="350"/>
                    </a:cubicBezTo>
                    <a:cubicBezTo>
                      <a:pt x="251" y="350"/>
                      <a:pt x="253" y="349"/>
                      <a:pt x="253" y="349"/>
                    </a:cubicBezTo>
                    <a:cubicBezTo>
                      <a:pt x="253" y="349"/>
                      <a:pt x="253" y="351"/>
                      <a:pt x="253" y="352"/>
                    </a:cubicBezTo>
                    <a:cubicBezTo>
                      <a:pt x="252" y="353"/>
                      <a:pt x="251" y="355"/>
                      <a:pt x="252" y="354"/>
                    </a:cubicBezTo>
                    <a:cubicBezTo>
                      <a:pt x="253" y="354"/>
                      <a:pt x="254" y="355"/>
                      <a:pt x="254" y="353"/>
                    </a:cubicBezTo>
                    <a:cubicBezTo>
                      <a:pt x="255" y="351"/>
                      <a:pt x="254" y="350"/>
                      <a:pt x="256" y="350"/>
                    </a:cubicBezTo>
                    <a:cubicBezTo>
                      <a:pt x="257" y="349"/>
                      <a:pt x="260" y="352"/>
                      <a:pt x="261" y="353"/>
                    </a:cubicBezTo>
                    <a:cubicBezTo>
                      <a:pt x="263" y="353"/>
                      <a:pt x="267" y="353"/>
                      <a:pt x="268" y="352"/>
                    </a:cubicBezTo>
                    <a:cubicBezTo>
                      <a:pt x="268" y="350"/>
                      <a:pt x="267" y="348"/>
                      <a:pt x="271" y="350"/>
                    </a:cubicBezTo>
                    <a:cubicBezTo>
                      <a:pt x="274" y="351"/>
                      <a:pt x="278" y="355"/>
                      <a:pt x="280" y="354"/>
                    </a:cubicBezTo>
                    <a:cubicBezTo>
                      <a:pt x="282" y="354"/>
                      <a:pt x="288" y="352"/>
                      <a:pt x="289" y="351"/>
                    </a:cubicBezTo>
                    <a:cubicBezTo>
                      <a:pt x="290" y="349"/>
                      <a:pt x="291" y="349"/>
                      <a:pt x="293" y="349"/>
                    </a:cubicBezTo>
                    <a:cubicBezTo>
                      <a:pt x="295" y="350"/>
                      <a:pt x="295" y="351"/>
                      <a:pt x="296" y="350"/>
                    </a:cubicBezTo>
                    <a:cubicBezTo>
                      <a:pt x="297" y="349"/>
                      <a:pt x="299" y="349"/>
                      <a:pt x="299" y="349"/>
                    </a:cubicBezTo>
                    <a:cubicBezTo>
                      <a:pt x="299" y="350"/>
                      <a:pt x="299" y="351"/>
                      <a:pt x="298" y="352"/>
                    </a:cubicBezTo>
                    <a:cubicBezTo>
                      <a:pt x="298" y="352"/>
                      <a:pt x="299" y="353"/>
                      <a:pt x="299" y="354"/>
                    </a:cubicBezTo>
                    <a:cubicBezTo>
                      <a:pt x="299" y="354"/>
                      <a:pt x="299" y="354"/>
                      <a:pt x="298" y="355"/>
                    </a:cubicBezTo>
                    <a:cubicBezTo>
                      <a:pt x="298" y="355"/>
                      <a:pt x="298" y="355"/>
                      <a:pt x="297" y="355"/>
                    </a:cubicBezTo>
                    <a:cubicBezTo>
                      <a:pt x="297" y="357"/>
                      <a:pt x="298" y="357"/>
                      <a:pt x="298" y="358"/>
                    </a:cubicBezTo>
                    <a:cubicBezTo>
                      <a:pt x="298" y="360"/>
                      <a:pt x="298" y="362"/>
                      <a:pt x="298" y="363"/>
                    </a:cubicBezTo>
                    <a:cubicBezTo>
                      <a:pt x="298" y="363"/>
                      <a:pt x="298" y="364"/>
                      <a:pt x="297" y="364"/>
                    </a:cubicBezTo>
                    <a:cubicBezTo>
                      <a:pt x="296" y="365"/>
                      <a:pt x="295" y="370"/>
                      <a:pt x="294" y="371"/>
                    </a:cubicBezTo>
                    <a:cubicBezTo>
                      <a:pt x="294" y="372"/>
                      <a:pt x="294" y="372"/>
                      <a:pt x="293" y="373"/>
                    </a:cubicBezTo>
                    <a:cubicBezTo>
                      <a:pt x="293" y="373"/>
                      <a:pt x="293" y="374"/>
                      <a:pt x="292" y="375"/>
                    </a:cubicBezTo>
                    <a:cubicBezTo>
                      <a:pt x="291" y="377"/>
                      <a:pt x="290" y="380"/>
                      <a:pt x="290" y="381"/>
                    </a:cubicBezTo>
                    <a:cubicBezTo>
                      <a:pt x="290" y="382"/>
                      <a:pt x="289" y="383"/>
                      <a:pt x="288" y="384"/>
                    </a:cubicBezTo>
                    <a:cubicBezTo>
                      <a:pt x="287" y="384"/>
                      <a:pt x="287" y="385"/>
                      <a:pt x="286" y="385"/>
                    </a:cubicBezTo>
                    <a:cubicBezTo>
                      <a:pt x="285" y="385"/>
                      <a:pt x="283" y="385"/>
                      <a:pt x="282" y="385"/>
                    </a:cubicBezTo>
                    <a:cubicBezTo>
                      <a:pt x="281" y="385"/>
                      <a:pt x="279" y="386"/>
                      <a:pt x="278" y="385"/>
                    </a:cubicBezTo>
                    <a:cubicBezTo>
                      <a:pt x="278" y="385"/>
                      <a:pt x="276" y="383"/>
                      <a:pt x="271" y="383"/>
                    </a:cubicBezTo>
                    <a:cubicBezTo>
                      <a:pt x="269" y="383"/>
                      <a:pt x="268" y="383"/>
                      <a:pt x="265" y="385"/>
                    </a:cubicBezTo>
                    <a:cubicBezTo>
                      <a:pt x="262" y="387"/>
                      <a:pt x="260" y="388"/>
                      <a:pt x="258" y="387"/>
                    </a:cubicBezTo>
                    <a:cubicBezTo>
                      <a:pt x="255" y="386"/>
                      <a:pt x="244" y="384"/>
                      <a:pt x="241" y="383"/>
                    </a:cubicBezTo>
                    <a:cubicBezTo>
                      <a:pt x="239" y="383"/>
                      <a:pt x="238" y="382"/>
                      <a:pt x="238" y="382"/>
                    </a:cubicBezTo>
                    <a:cubicBezTo>
                      <a:pt x="237" y="381"/>
                      <a:pt x="237" y="381"/>
                      <a:pt x="236" y="381"/>
                    </a:cubicBezTo>
                    <a:cubicBezTo>
                      <a:pt x="234" y="380"/>
                      <a:pt x="230" y="380"/>
                      <a:pt x="228" y="379"/>
                    </a:cubicBezTo>
                    <a:cubicBezTo>
                      <a:pt x="226" y="377"/>
                      <a:pt x="225" y="374"/>
                      <a:pt x="219" y="375"/>
                    </a:cubicBezTo>
                    <a:cubicBezTo>
                      <a:pt x="212" y="375"/>
                      <a:pt x="209" y="379"/>
                      <a:pt x="208" y="381"/>
                    </a:cubicBezTo>
                    <a:cubicBezTo>
                      <a:pt x="208" y="383"/>
                      <a:pt x="210" y="385"/>
                      <a:pt x="209" y="386"/>
                    </a:cubicBezTo>
                    <a:cubicBezTo>
                      <a:pt x="208" y="387"/>
                      <a:pt x="207" y="391"/>
                      <a:pt x="204" y="391"/>
                    </a:cubicBezTo>
                    <a:cubicBezTo>
                      <a:pt x="202" y="390"/>
                      <a:pt x="197" y="387"/>
                      <a:pt x="193" y="386"/>
                    </a:cubicBezTo>
                    <a:cubicBezTo>
                      <a:pt x="189" y="385"/>
                      <a:pt x="187" y="386"/>
                      <a:pt x="185" y="384"/>
                    </a:cubicBezTo>
                    <a:cubicBezTo>
                      <a:pt x="184" y="381"/>
                      <a:pt x="185" y="380"/>
                      <a:pt x="183" y="379"/>
                    </a:cubicBezTo>
                    <a:cubicBezTo>
                      <a:pt x="182" y="378"/>
                      <a:pt x="179" y="377"/>
                      <a:pt x="177" y="376"/>
                    </a:cubicBezTo>
                    <a:cubicBezTo>
                      <a:pt x="175" y="376"/>
                      <a:pt x="174" y="375"/>
                      <a:pt x="172" y="375"/>
                    </a:cubicBezTo>
                    <a:cubicBezTo>
                      <a:pt x="170" y="375"/>
                      <a:pt x="168" y="375"/>
                      <a:pt x="166" y="374"/>
                    </a:cubicBezTo>
                    <a:cubicBezTo>
                      <a:pt x="165" y="373"/>
                      <a:pt x="165" y="373"/>
                      <a:pt x="164" y="373"/>
                    </a:cubicBezTo>
                    <a:cubicBezTo>
                      <a:pt x="163" y="373"/>
                      <a:pt x="162" y="373"/>
                      <a:pt x="161" y="372"/>
                    </a:cubicBezTo>
                    <a:cubicBezTo>
                      <a:pt x="161" y="370"/>
                      <a:pt x="161" y="369"/>
                      <a:pt x="160" y="370"/>
                    </a:cubicBezTo>
                    <a:cubicBezTo>
                      <a:pt x="159" y="370"/>
                      <a:pt x="157" y="370"/>
                      <a:pt x="156" y="369"/>
                    </a:cubicBezTo>
                    <a:cubicBezTo>
                      <a:pt x="155" y="368"/>
                      <a:pt x="155" y="367"/>
                      <a:pt x="156" y="366"/>
                    </a:cubicBezTo>
                    <a:cubicBezTo>
                      <a:pt x="158" y="365"/>
                      <a:pt x="161" y="364"/>
                      <a:pt x="161" y="360"/>
                    </a:cubicBezTo>
                    <a:cubicBezTo>
                      <a:pt x="161" y="357"/>
                      <a:pt x="157" y="355"/>
                      <a:pt x="158" y="354"/>
                    </a:cubicBezTo>
                    <a:cubicBezTo>
                      <a:pt x="158" y="352"/>
                      <a:pt x="161" y="352"/>
                      <a:pt x="161" y="350"/>
                    </a:cubicBezTo>
                    <a:cubicBezTo>
                      <a:pt x="161" y="349"/>
                      <a:pt x="162" y="347"/>
                      <a:pt x="160" y="348"/>
                    </a:cubicBezTo>
                    <a:cubicBezTo>
                      <a:pt x="159" y="349"/>
                      <a:pt x="157" y="351"/>
                      <a:pt x="157" y="350"/>
                    </a:cubicBezTo>
                    <a:cubicBezTo>
                      <a:pt x="157" y="349"/>
                      <a:pt x="156" y="347"/>
                      <a:pt x="154" y="346"/>
                    </a:cubicBezTo>
                    <a:cubicBezTo>
                      <a:pt x="152" y="346"/>
                      <a:pt x="148" y="349"/>
                      <a:pt x="147" y="349"/>
                    </a:cubicBezTo>
                    <a:cubicBezTo>
                      <a:pt x="147" y="349"/>
                      <a:pt x="147" y="349"/>
                      <a:pt x="147" y="349"/>
                    </a:cubicBezTo>
                    <a:cubicBezTo>
                      <a:pt x="145" y="350"/>
                      <a:pt x="145" y="349"/>
                      <a:pt x="145" y="349"/>
                    </a:cubicBezTo>
                    <a:cubicBezTo>
                      <a:pt x="144" y="349"/>
                      <a:pt x="144" y="349"/>
                      <a:pt x="143" y="349"/>
                    </a:cubicBezTo>
                    <a:cubicBezTo>
                      <a:pt x="142" y="349"/>
                      <a:pt x="142" y="347"/>
                      <a:pt x="141" y="347"/>
                    </a:cubicBezTo>
                    <a:cubicBezTo>
                      <a:pt x="140" y="348"/>
                      <a:pt x="140" y="349"/>
                      <a:pt x="138" y="349"/>
                    </a:cubicBezTo>
                    <a:cubicBezTo>
                      <a:pt x="136" y="348"/>
                      <a:pt x="136" y="347"/>
                      <a:pt x="135" y="348"/>
                    </a:cubicBezTo>
                    <a:cubicBezTo>
                      <a:pt x="134" y="348"/>
                      <a:pt x="133" y="349"/>
                      <a:pt x="132" y="349"/>
                    </a:cubicBezTo>
                    <a:cubicBezTo>
                      <a:pt x="131" y="349"/>
                      <a:pt x="129" y="351"/>
                      <a:pt x="128" y="350"/>
                    </a:cubicBezTo>
                    <a:cubicBezTo>
                      <a:pt x="127" y="350"/>
                      <a:pt x="127" y="349"/>
                      <a:pt x="126" y="349"/>
                    </a:cubicBezTo>
                    <a:cubicBezTo>
                      <a:pt x="125" y="349"/>
                      <a:pt x="120" y="349"/>
                      <a:pt x="119" y="349"/>
                    </a:cubicBezTo>
                    <a:cubicBezTo>
                      <a:pt x="117" y="350"/>
                      <a:pt x="106" y="351"/>
                      <a:pt x="104" y="352"/>
                    </a:cubicBezTo>
                    <a:cubicBezTo>
                      <a:pt x="102" y="353"/>
                      <a:pt x="100" y="354"/>
                      <a:pt x="99" y="355"/>
                    </a:cubicBezTo>
                    <a:cubicBezTo>
                      <a:pt x="98" y="355"/>
                      <a:pt x="98" y="356"/>
                      <a:pt x="97" y="356"/>
                    </a:cubicBezTo>
                    <a:cubicBezTo>
                      <a:pt x="96" y="356"/>
                      <a:pt x="92" y="357"/>
                      <a:pt x="92" y="358"/>
                    </a:cubicBezTo>
                    <a:cubicBezTo>
                      <a:pt x="91" y="358"/>
                      <a:pt x="89" y="361"/>
                      <a:pt x="87" y="361"/>
                    </a:cubicBezTo>
                    <a:cubicBezTo>
                      <a:pt x="87" y="361"/>
                      <a:pt x="87" y="361"/>
                      <a:pt x="87" y="361"/>
                    </a:cubicBezTo>
                    <a:cubicBezTo>
                      <a:pt x="85" y="361"/>
                      <a:pt x="82" y="359"/>
                      <a:pt x="81" y="359"/>
                    </a:cubicBezTo>
                    <a:cubicBezTo>
                      <a:pt x="81" y="360"/>
                      <a:pt x="80" y="360"/>
                      <a:pt x="79" y="360"/>
                    </a:cubicBezTo>
                    <a:cubicBezTo>
                      <a:pt x="78" y="360"/>
                      <a:pt x="78" y="359"/>
                      <a:pt x="77" y="359"/>
                    </a:cubicBezTo>
                    <a:cubicBezTo>
                      <a:pt x="76" y="360"/>
                      <a:pt x="73" y="361"/>
                      <a:pt x="72" y="360"/>
                    </a:cubicBezTo>
                    <a:cubicBezTo>
                      <a:pt x="70" y="359"/>
                      <a:pt x="68" y="357"/>
                      <a:pt x="67" y="356"/>
                    </a:cubicBezTo>
                    <a:cubicBezTo>
                      <a:pt x="67" y="356"/>
                      <a:pt x="66" y="356"/>
                      <a:pt x="65" y="356"/>
                    </a:cubicBezTo>
                    <a:cubicBezTo>
                      <a:pt x="64" y="356"/>
                      <a:pt x="63" y="363"/>
                      <a:pt x="60" y="366"/>
                    </a:cubicBezTo>
                    <a:cubicBezTo>
                      <a:pt x="57" y="369"/>
                      <a:pt x="55" y="371"/>
                      <a:pt x="52" y="371"/>
                    </a:cubicBezTo>
                    <a:cubicBezTo>
                      <a:pt x="50" y="372"/>
                      <a:pt x="46" y="375"/>
                      <a:pt x="46" y="377"/>
                    </a:cubicBezTo>
                    <a:cubicBezTo>
                      <a:pt x="45" y="379"/>
                      <a:pt x="45" y="381"/>
                      <a:pt x="44" y="382"/>
                    </a:cubicBezTo>
                    <a:cubicBezTo>
                      <a:pt x="43" y="382"/>
                      <a:pt x="42" y="387"/>
                      <a:pt x="43" y="388"/>
                    </a:cubicBezTo>
                    <a:cubicBezTo>
                      <a:pt x="43" y="390"/>
                      <a:pt x="44" y="390"/>
                      <a:pt x="43" y="392"/>
                    </a:cubicBezTo>
                    <a:cubicBezTo>
                      <a:pt x="42" y="393"/>
                      <a:pt x="40" y="399"/>
                      <a:pt x="38" y="399"/>
                    </a:cubicBezTo>
                    <a:cubicBezTo>
                      <a:pt x="36" y="400"/>
                      <a:pt x="34" y="401"/>
                      <a:pt x="33" y="402"/>
                    </a:cubicBezTo>
                    <a:cubicBezTo>
                      <a:pt x="32" y="403"/>
                      <a:pt x="29" y="405"/>
                      <a:pt x="27" y="406"/>
                    </a:cubicBezTo>
                    <a:cubicBezTo>
                      <a:pt x="26" y="406"/>
                      <a:pt x="25" y="407"/>
                      <a:pt x="25" y="408"/>
                    </a:cubicBezTo>
                    <a:cubicBezTo>
                      <a:pt x="23" y="410"/>
                      <a:pt x="22" y="413"/>
                      <a:pt x="21" y="413"/>
                    </a:cubicBezTo>
                    <a:cubicBezTo>
                      <a:pt x="20" y="414"/>
                      <a:pt x="16" y="416"/>
                      <a:pt x="15" y="419"/>
                    </a:cubicBezTo>
                    <a:cubicBezTo>
                      <a:pt x="13" y="423"/>
                      <a:pt x="13" y="427"/>
                      <a:pt x="12" y="427"/>
                    </a:cubicBezTo>
                    <a:cubicBezTo>
                      <a:pt x="12" y="428"/>
                      <a:pt x="11" y="429"/>
                      <a:pt x="8" y="432"/>
                    </a:cubicBezTo>
                    <a:cubicBezTo>
                      <a:pt x="6" y="435"/>
                      <a:pt x="5" y="440"/>
                      <a:pt x="4" y="440"/>
                    </a:cubicBezTo>
                    <a:cubicBezTo>
                      <a:pt x="3" y="441"/>
                      <a:pt x="2" y="444"/>
                      <a:pt x="1" y="446"/>
                    </a:cubicBezTo>
                    <a:cubicBezTo>
                      <a:pt x="1" y="446"/>
                      <a:pt x="1" y="446"/>
                      <a:pt x="1" y="446"/>
                    </a:cubicBezTo>
                    <a:cubicBezTo>
                      <a:pt x="1" y="448"/>
                      <a:pt x="2" y="449"/>
                      <a:pt x="3" y="450"/>
                    </a:cubicBezTo>
                    <a:cubicBezTo>
                      <a:pt x="4" y="451"/>
                      <a:pt x="5" y="452"/>
                      <a:pt x="5" y="454"/>
                    </a:cubicBezTo>
                    <a:cubicBezTo>
                      <a:pt x="5" y="455"/>
                      <a:pt x="4" y="458"/>
                      <a:pt x="4" y="459"/>
                    </a:cubicBezTo>
                    <a:cubicBezTo>
                      <a:pt x="4" y="460"/>
                      <a:pt x="9" y="464"/>
                      <a:pt x="7" y="467"/>
                    </a:cubicBezTo>
                    <a:cubicBezTo>
                      <a:pt x="6" y="470"/>
                      <a:pt x="5" y="473"/>
                      <a:pt x="5" y="474"/>
                    </a:cubicBezTo>
                    <a:cubicBezTo>
                      <a:pt x="4" y="475"/>
                      <a:pt x="4" y="476"/>
                      <a:pt x="4" y="477"/>
                    </a:cubicBezTo>
                    <a:cubicBezTo>
                      <a:pt x="4" y="478"/>
                      <a:pt x="3" y="479"/>
                      <a:pt x="3" y="480"/>
                    </a:cubicBezTo>
                    <a:cubicBezTo>
                      <a:pt x="2" y="481"/>
                      <a:pt x="4" y="482"/>
                      <a:pt x="4" y="483"/>
                    </a:cubicBezTo>
                    <a:cubicBezTo>
                      <a:pt x="4" y="484"/>
                      <a:pt x="3" y="484"/>
                      <a:pt x="2" y="485"/>
                    </a:cubicBezTo>
                    <a:cubicBezTo>
                      <a:pt x="2" y="486"/>
                      <a:pt x="0" y="485"/>
                      <a:pt x="2" y="486"/>
                    </a:cubicBezTo>
                    <a:cubicBezTo>
                      <a:pt x="3" y="487"/>
                      <a:pt x="5" y="488"/>
                      <a:pt x="4" y="489"/>
                    </a:cubicBezTo>
                    <a:cubicBezTo>
                      <a:pt x="3" y="490"/>
                      <a:pt x="2" y="489"/>
                      <a:pt x="3" y="490"/>
                    </a:cubicBezTo>
                    <a:cubicBezTo>
                      <a:pt x="4" y="491"/>
                      <a:pt x="3" y="491"/>
                      <a:pt x="4" y="492"/>
                    </a:cubicBezTo>
                    <a:cubicBezTo>
                      <a:pt x="5" y="492"/>
                      <a:pt x="5" y="492"/>
                      <a:pt x="5" y="492"/>
                    </a:cubicBezTo>
                    <a:cubicBezTo>
                      <a:pt x="4" y="493"/>
                      <a:pt x="3" y="493"/>
                      <a:pt x="3" y="494"/>
                    </a:cubicBezTo>
                    <a:cubicBezTo>
                      <a:pt x="3" y="494"/>
                      <a:pt x="3" y="494"/>
                      <a:pt x="3" y="495"/>
                    </a:cubicBezTo>
                    <a:cubicBezTo>
                      <a:pt x="3" y="496"/>
                      <a:pt x="3" y="497"/>
                      <a:pt x="4" y="498"/>
                    </a:cubicBezTo>
                    <a:cubicBezTo>
                      <a:pt x="4" y="498"/>
                      <a:pt x="4" y="498"/>
                      <a:pt x="4" y="499"/>
                    </a:cubicBezTo>
                    <a:cubicBezTo>
                      <a:pt x="5" y="500"/>
                      <a:pt x="5" y="502"/>
                      <a:pt x="7" y="502"/>
                    </a:cubicBezTo>
                    <a:cubicBezTo>
                      <a:pt x="8" y="502"/>
                      <a:pt x="11" y="502"/>
                      <a:pt x="12" y="502"/>
                    </a:cubicBezTo>
                    <a:cubicBezTo>
                      <a:pt x="12" y="502"/>
                      <a:pt x="11" y="502"/>
                      <a:pt x="11" y="503"/>
                    </a:cubicBezTo>
                    <a:cubicBezTo>
                      <a:pt x="11" y="504"/>
                      <a:pt x="12" y="505"/>
                      <a:pt x="14" y="507"/>
                    </a:cubicBezTo>
                    <a:cubicBezTo>
                      <a:pt x="14" y="507"/>
                      <a:pt x="14" y="507"/>
                      <a:pt x="14" y="507"/>
                    </a:cubicBezTo>
                    <a:cubicBezTo>
                      <a:pt x="16" y="509"/>
                      <a:pt x="16" y="510"/>
                      <a:pt x="19" y="513"/>
                    </a:cubicBezTo>
                    <a:cubicBezTo>
                      <a:pt x="20" y="514"/>
                      <a:pt x="22" y="516"/>
                      <a:pt x="23" y="518"/>
                    </a:cubicBezTo>
                    <a:cubicBezTo>
                      <a:pt x="23" y="519"/>
                      <a:pt x="24" y="520"/>
                      <a:pt x="24" y="521"/>
                    </a:cubicBezTo>
                    <a:cubicBezTo>
                      <a:pt x="24" y="523"/>
                      <a:pt x="24" y="523"/>
                      <a:pt x="26" y="524"/>
                    </a:cubicBezTo>
                    <a:cubicBezTo>
                      <a:pt x="28" y="526"/>
                      <a:pt x="27" y="527"/>
                      <a:pt x="29" y="528"/>
                    </a:cubicBezTo>
                    <a:cubicBezTo>
                      <a:pt x="30" y="529"/>
                      <a:pt x="31" y="529"/>
                      <a:pt x="32" y="530"/>
                    </a:cubicBezTo>
                    <a:cubicBezTo>
                      <a:pt x="34" y="531"/>
                      <a:pt x="36" y="532"/>
                      <a:pt x="38" y="533"/>
                    </a:cubicBezTo>
                    <a:cubicBezTo>
                      <a:pt x="40" y="535"/>
                      <a:pt x="43" y="538"/>
                      <a:pt x="45" y="540"/>
                    </a:cubicBezTo>
                    <a:cubicBezTo>
                      <a:pt x="48" y="542"/>
                      <a:pt x="51" y="545"/>
                      <a:pt x="55" y="544"/>
                    </a:cubicBezTo>
                    <a:cubicBezTo>
                      <a:pt x="55" y="544"/>
                      <a:pt x="56" y="544"/>
                      <a:pt x="56" y="544"/>
                    </a:cubicBezTo>
                    <a:cubicBezTo>
                      <a:pt x="60" y="543"/>
                      <a:pt x="65" y="540"/>
                      <a:pt x="73" y="540"/>
                    </a:cubicBezTo>
                    <a:cubicBezTo>
                      <a:pt x="77" y="540"/>
                      <a:pt x="80" y="540"/>
                      <a:pt x="82" y="541"/>
                    </a:cubicBezTo>
                    <a:cubicBezTo>
                      <a:pt x="84" y="541"/>
                      <a:pt x="85" y="542"/>
                      <a:pt x="86" y="542"/>
                    </a:cubicBezTo>
                    <a:cubicBezTo>
                      <a:pt x="87" y="542"/>
                      <a:pt x="94" y="539"/>
                      <a:pt x="99" y="537"/>
                    </a:cubicBezTo>
                    <a:cubicBezTo>
                      <a:pt x="101" y="536"/>
                      <a:pt x="103" y="536"/>
                      <a:pt x="105" y="535"/>
                    </a:cubicBezTo>
                    <a:cubicBezTo>
                      <a:pt x="106" y="535"/>
                      <a:pt x="107" y="534"/>
                      <a:pt x="108" y="534"/>
                    </a:cubicBezTo>
                    <a:cubicBezTo>
                      <a:pt x="110" y="534"/>
                      <a:pt x="111" y="533"/>
                      <a:pt x="112" y="533"/>
                    </a:cubicBezTo>
                    <a:cubicBezTo>
                      <a:pt x="113" y="533"/>
                      <a:pt x="114" y="533"/>
                      <a:pt x="115" y="533"/>
                    </a:cubicBezTo>
                    <a:cubicBezTo>
                      <a:pt x="116" y="533"/>
                      <a:pt x="117" y="533"/>
                      <a:pt x="118" y="533"/>
                    </a:cubicBezTo>
                    <a:cubicBezTo>
                      <a:pt x="120" y="533"/>
                      <a:pt x="121" y="533"/>
                      <a:pt x="123" y="534"/>
                    </a:cubicBezTo>
                    <a:cubicBezTo>
                      <a:pt x="126" y="535"/>
                      <a:pt x="130" y="537"/>
                      <a:pt x="130" y="538"/>
                    </a:cubicBezTo>
                    <a:cubicBezTo>
                      <a:pt x="130" y="539"/>
                      <a:pt x="128" y="539"/>
                      <a:pt x="130" y="542"/>
                    </a:cubicBezTo>
                    <a:cubicBezTo>
                      <a:pt x="132" y="544"/>
                      <a:pt x="132" y="545"/>
                      <a:pt x="134" y="545"/>
                    </a:cubicBezTo>
                    <a:cubicBezTo>
                      <a:pt x="137" y="544"/>
                      <a:pt x="139" y="543"/>
                      <a:pt x="139" y="543"/>
                    </a:cubicBezTo>
                    <a:cubicBezTo>
                      <a:pt x="140" y="543"/>
                      <a:pt x="138" y="544"/>
                      <a:pt x="139" y="544"/>
                    </a:cubicBezTo>
                    <a:cubicBezTo>
                      <a:pt x="140" y="544"/>
                      <a:pt x="141" y="543"/>
                      <a:pt x="142" y="543"/>
                    </a:cubicBezTo>
                    <a:cubicBezTo>
                      <a:pt x="144" y="543"/>
                      <a:pt x="146" y="542"/>
                      <a:pt x="146" y="542"/>
                    </a:cubicBezTo>
                    <a:cubicBezTo>
                      <a:pt x="145" y="542"/>
                      <a:pt x="146" y="541"/>
                      <a:pt x="147" y="541"/>
                    </a:cubicBezTo>
                    <a:cubicBezTo>
                      <a:pt x="147" y="541"/>
                      <a:pt x="147" y="542"/>
                      <a:pt x="147" y="542"/>
                    </a:cubicBezTo>
                    <a:cubicBezTo>
                      <a:pt x="148" y="543"/>
                      <a:pt x="148" y="544"/>
                      <a:pt x="149" y="544"/>
                    </a:cubicBezTo>
                    <a:cubicBezTo>
                      <a:pt x="149" y="544"/>
                      <a:pt x="151" y="546"/>
                      <a:pt x="151" y="546"/>
                    </a:cubicBezTo>
                    <a:cubicBezTo>
                      <a:pt x="151" y="546"/>
                      <a:pt x="152" y="545"/>
                      <a:pt x="152" y="546"/>
                    </a:cubicBezTo>
                    <a:cubicBezTo>
                      <a:pt x="153" y="547"/>
                      <a:pt x="153" y="547"/>
                      <a:pt x="154" y="549"/>
                    </a:cubicBezTo>
                    <a:cubicBezTo>
                      <a:pt x="155" y="550"/>
                      <a:pt x="155" y="554"/>
                      <a:pt x="155" y="555"/>
                    </a:cubicBezTo>
                    <a:cubicBezTo>
                      <a:pt x="154" y="556"/>
                      <a:pt x="155" y="557"/>
                      <a:pt x="155" y="557"/>
                    </a:cubicBezTo>
                    <a:cubicBezTo>
                      <a:pt x="155" y="558"/>
                      <a:pt x="155" y="558"/>
                      <a:pt x="154" y="559"/>
                    </a:cubicBezTo>
                    <a:cubicBezTo>
                      <a:pt x="153" y="560"/>
                      <a:pt x="151" y="562"/>
                      <a:pt x="152" y="562"/>
                    </a:cubicBezTo>
                    <a:cubicBezTo>
                      <a:pt x="153" y="562"/>
                      <a:pt x="153" y="563"/>
                      <a:pt x="153" y="564"/>
                    </a:cubicBezTo>
                    <a:cubicBezTo>
                      <a:pt x="153" y="564"/>
                      <a:pt x="153" y="564"/>
                      <a:pt x="153" y="564"/>
                    </a:cubicBezTo>
                    <a:cubicBezTo>
                      <a:pt x="153" y="565"/>
                      <a:pt x="152" y="565"/>
                      <a:pt x="152" y="566"/>
                    </a:cubicBezTo>
                    <a:cubicBezTo>
                      <a:pt x="151" y="567"/>
                      <a:pt x="152" y="567"/>
                      <a:pt x="152" y="567"/>
                    </a:cubicBezTo>
                    <a:cubicBezTo>
                      <a:pt x="153" y="568"/>
                      <a:pt x="153" y="568"/>
                      <a:pt x="152" y="568"/>
                    </a:cubicBezTo>
                    <a:cubicBezTo>
                      <a:pt x="152" y="569"/>
                      <a:pt x="152" y="571"/>
                      <a:pt x="151" y="571"/>
                    </a:cubicBezTo>
                    <a:cubicBezTo>
                      <a:pt x="151" y="572"/>
                      <a:pt x="150" y="573"/>
                      <a:pt x="149" y="574"/>
                    </a:cubicBezTo>
                    <a:cubicBezTo>
                      <a:pt x="149" y="575"/>
                      <a:pt x="150" y="577"/>
                      <a:pt x="151" y="579"/>
                    </a:cubicBezTo>
                    <a:cubicBezTo>
                      <a:pt x="153" y="581"/>
                      <a:pt x="158" y="587"/>
                      <a:pt x="159" y="588"/>
                    </a:cubicBezTo>
                    <a:cubicBezTo>
                      <a:pt x="159" y="589"/>
                      <a:pt x="160" y="590"/>
                      <a:pt x="162" y="592"/>
                    </a:cubicBezTo>
                    <a:cubicBezTo>
                      <a:pt x="164" y="594"/>
                      <a:pt x="166" y="597"/>
                      <a:pt x="167" y="598"/>
                    </a:cubicBezTo>
                    <a:cubicBezTo>
                      <a:pt x="167" y="598"/>
                      <a:pt x="167" y="598"/>
                      <a:pt x="167" y="598"/>
                    </a:cubicBezTo>
                    <a:cubicBezTo>
                      <a:pt x="168" y="599"/>
                      <a:pt x="167" y="601"/>
                      <a:pt x="168" y="602"/>
                    </a:cubicBezTo>
                    <a:cubicBezTo>
                      <a:pt x="168" y="603"/>
                      <a:pt x="168" y="604"/>
                      <a:pt x="168" y="605"/>
                    </a:cubicBezTo>
                    <a:cubicBezTo>
                      <a:pt x="168" y="605"/>
                      <a:pt x="168" y="605"/>
                      <a:pt x="168" y="605"/>
                    </a:cubicBezTo>
                    <a:cubicBezTo>
                      <a:pt x="169" y="608"/>
                      <a:pt x="172" y="614"/>
                      <a:pt x="173" y="616"/>
                    </a:cubicBezTo>
                    <a:cubicBezTo>
                      <a:pt x="174" y="618"/>
                      <a:pt x="174" y="619"/>
                      <a:pt x="173" y="620"/>
                    </a:cubicBezTo>
                    <a:cubicBezTo>
                      <a:pt x="172" y="621"/>
                      <a:pt x="170" y="620"/>
                      <a:pt x="173" y="624"/>
                    </a:cubicBezTo>
                    <a:cubicBezTo>
                      <a:pt x="175" y="629"/>
                      <a:pt x="177" y="632"/>
                      <a:pt x="176" y="636"/>
                    </a:cubicBezTo>
                    <a:cubicBezTo>
                      <a:pt x="175" y="640"/>
                      <a:pt x="173" y="641"/>
                      <a:pt x="172" y="643"/>
                    </a:cubicBezTo>
                    <a:cubicBezTo>
                      <a:pt x="171" y="644"/>
                      <a:pt x="171" y="645"/>
                      <a:pt x="170" y="646"/>
                    </a:cubicBezTo>
                    <a:cubicBezTo>
                      <a:pt x="169" y="647"/>
                      <a:pt x="167" y="658"/>
                      <a:pt x="166" y="660"/>
                    </a:cubicBezTo>
                    <a:cubicBezTo>
                      <a:pt x="165" y="661"/>
                      <a:pt x="165" y="666"/>
                      <a:pt x="165" y="669"/>
                    </a:cubicBezTo>
                    <a:cubicBezTo>
                      <a:pt x="165" y="670"/>
                      <a:pt x="165" y="672"/>
                      <a:pt x="165" y="672"/>
                    </a:cubicBezTo>
                    <a:cubicBezTo>
                      <a:pt x="165" y="674"/>
                      <a:pt x="170" y="680"/>
                      <a:pt x="171" y="682"/>
                    </a:cubicBezTo>
                    <a:cubicBezTo>
                      <a:pt x="172" y="684"/>
                      <a:pt x="174" y="690"/>
                      <a:pt x="176" y="693"/>
                    </a:cubicBezTo>
                    <a:cubicBezTo>
                      <a:pt x="177" y="695"/>
                      <a:pt x="180" y="700"/>
                      <a:pt x="179" y="701"/>
                    </a:cubicBezTo>
                    <a:cubicBezTo>
                      <a:pt x="179" y="702"/>
                      <a:pt x="179" y="709"/>
                      <a:pt x="180" y="712"/>
                    </a:cubicBezTo>
                    <a:cubicBezTo>
                      <a:pt x="181" y="715"/>
                      <a:pt x="181" y="721"/>
                      <a:pt x="182" y="724"/>
                    </a:cubicBezTo>
                    <a:cubicBezTo>
                      <a:pt x="183" y="728"/>
                      <a:pt x="186" y="732"/>
                      <a:pt x="189" y="736"/>
                    </a:cubicBezTo>
                    <a:cubicBezTo>
                      <a:pt x="189" y="736"/>
                      <a:pt x="189" y="737"/>
                      <a:pt x="189" y="737"/>
                    </a:cubicBezTo>
                    <a:cubicBezTo>
                      <a:pt x="192" y="741"/>
                      <a:pt x="194" y="748"/>
                      <a:pt x="195" y="749"/>
                    </a:cubicBezTo>
                    <a:cubicBezTo>
                      <a:pt x="195" y="751"/>
                      <a:pt x="199" y="755"/>
                      <a:pt x="199" y="758"/>
                    </a:cubicBezTo>
                    <a:cubicBezTo>
                      <a:pt x="199" y="761"/>
                      <a:pt x="199" y="762"/>
                      <a:pt x="198" y="763"/>
                    </a:cubicBezTo>
                    <a:cubicBezTo>
                      <a:pt x="197" y="763"/>
                      <a:pt x="197" y="765"/>
                      <a:pt x="198" y="766"/>
                    </a:cubicBezTo>
                    <a:cubicBezTo>
                      <a:pt x="199" y="767"/>
                      <a:pt x="200" y="769"/>
                      <a:pt x="199" y="771"/>
                    </a:cubicBezTo>
                    <a:cubicBezTo>
                      <a:pt x="199" y="772"/>
                      <a:pt x="199" y="773"/>
                      <a:pt x="200" y="772"/>
                    </a:cubicBezTo>
                    <a:cubicBezTo>
                      <a:pt x="200" y="772"/>
                      <a:pt x="200" y="770"/>
                      <a:pt x="201" y="771"/>
                    </a:cubicBezTo>
                    <a:cubicBezTo>
                      <a:pt x="202" y="773"/>
                      <a:pt x="202" y="773"/>
                      <a:pt x="204" y="774"/>
                    </a:cubicBezTo>
                    <a:cubicBezTo>
                      <a:pt x="205" y="774"/>
                      <a:pt x="205" y="775"/>
                      <a:pt x="206" y="775"/>
                    </a:cubicBezTo>
                    <a:cubicBezTo>
                      <a:pt x="208" y="776"/>
                      <a:pt x="211" y="773"/>
                      <a:pt x="213" y="773"/>
                    </a:cubicBezTo>
                    <a:cubicBezTo>
                      <a:pt x="216" y="773"/>
                      <a:pt x="216" y="774"/>
                      <a:pt x="218" y="773"/>
                    </a:cubicBezTo>
                    <a:cubicBezTo>
                      <a:pt x="220" y="771"/>
                      <a:pt x="218" y="770"/>
                      <a:pt x="222" y="771"/>
                    </a:cubicBezTo>
                    <a:cubicBezTo>
                      <a:pt x="225" y="771"/>
                      <a:pt x="232" y="771"/>
                      <a:pt x="234" y="771"/>
                    </a:cubicBezTo>
                    <a:cubicBezTo>
                      <a:pt x="235" y="771"/>
                      <a:pt x="234" y="769"/>
                      <a:pt x="235" y="769"/>
                    </a:cubicBezTo>
                    <a:cubicBezTo>
                      <a:pt x="236" y="769"/>
                      <a:pt x="236" y="768"/>
                      <a:pt x="237" y="769"/>
                    </a:cubicBezTo>
                    <a:cubicBezTo>
                      <a:pt x="237" y="771"/>
                      <a:pt x="238" y="772"/>
                      <a:pt x="239" y="771"/>
                    </a:cubicBezTo>
                    <a:cubicBezTo>
                      <a:pt x="239" y="770"/>
                      <a:pt x="238" y="768"/>
                      <a:pt x="240" y="768"/>
                    </a:cubicBezTo>
                    <a:cubicBezTo>
                      <a:pt x="242" y="768"/>
                      <a:pt x="243" y="770"/>
                      <a:pt x="247" y="767"/>
                    </a:cubicBezTo>
                    <a:cubicBezTo>
                      <a:pt x="252" y="763"/>
                      <a:pt x="260" y="756"/>
                      <a:pt x="261" y="754"/>
                    </a:cubicBezTo>
                    <a:cubicBezTo>
                      <a:pt x="263" y="752"/>
                      <a:pt x="263" y="752"/>
                      <a:pt x="265" y="750"/>
                    </a:cubicBezTo>
                    <a:cubicBezTo>
                      <a:pt x="266" y="748"/>
                      <a:pt x="269" y="742"/>
                      <a:pt x="271" y="740"/>
                    </a:cubicBezTo>
                    <a:cubicBezTo>
                      <a:pt x="273" y="738"/>
                      <a:pt x="275" y="737"/>
                      <a:pt x="276" y="735"/>
                    </a:cubicBezTo>
                    <a:cubicBezTo>
                      <a:pt x="277" y="734"/>
                      <a:pt x="278" y="730"/>
                      <a:pt x="279" y="726"/>
                    </a:cubicBezTo>
                    <a:cubicBezTo>
                      <a:pt x="279" y="725"/>
                      <a:pt x="280" y="724"/>
                      <a:pt x="280" y="723"/>
                    </a:cubicBezTo>
                    <a:cubicBezTo>
                      <a:pt x="280" y="721"/>
                      <a:pt x="279" y="722"/>
                      <a:pt x="278" y="722"/>
                    </a:cubicBezTo>
                    <a:cubicBezTo>
                      <a:pt x="277" y="721"/>
                      <a:pt x="277" y="721"/>
                      <a:pt x="278" y="720"/>
                    </a:cubicBezTo>
                    <a:cubicBezTo>
                      <a:pt x="280" y="718"/>
                      <a:pt x="279" y="717"/>
                      <a:pt x="282" y="716"/>
                    </a:cubicBezTo>
                    <a:cubicBezTo>
                      <a:pt x="284" y="715"/>
                      <a:pt x="288" y="714"/>
                      <a:pt x="290" y="712"/>
                    </a:cubicBezTo>
                    <a:cubicBezTo>
                      <a:pt x="292" y="711"/>
                      <a:pt x="293" y="710"/>
                      <a:pt x="293" y="708"/>
                    </a:cubicBezTo>
                    <a:cubicBezTo>
                      <a:pt x="293" y="707"/>
                      <a:pt x="293" y="703"/>
                      <a:pt x="294" y="702"/>
                    </a:cubicBezTo>
                    <a:cubicBezTo>
                      <a:pt x="294" y="700"/>
                      <a:pt x="293" y="694"/>
                      <a:pt x="292" y="692"/>
                    </a:cubicBezTo>
                    <a:cubicBezTo>
                      <a:pt x="291" y="691"/>
                      <a:pt x="290" y="688"/>
                      <a:pt x="290" y="686"/>
                    </a:cubicBezTo>
                    <a:cubicBezTo>
                      <a:pt x="289" y="683"/>
                      <a:pt x="287" y="680"/>
                      <a:pt x="289" y="682"/>
                    </a:cubicBezTo>
                    <a:cubicBezTo>
                      <a:pt x="291" y="683"/>
                      <a:pt x="291" y="683"/>
                      <a:pt x="293" y="681"/>
                    </a:cubicBezTo>
                    <a:cubicBezTo>
                      <a:pt x="295" y="678"/>
                      <a:pt x="297" y="678"/>
                      <a:pt x="299" y="677"/>
                    </a:cubicBezTo>
                    <a:cubicBezTo>
                      <a:pt x="300" y="676"/>
                      <a:pt x="302" y="671"/>
                      <a:pt x="303" y="670"/>
                    </a:cubicBezTo>
                    <a:cubicBezTo>
                      <a:pt x="305" y="669"/>
                      <a:pt x="305" y="671"/>
                      <a:pt x="309" y="669"/>
                    </a:cubicBezTo>
                    <a:cubicBezTo>
                      <a:pt x="313" y="666"/>
                      <a:pt x="315" y="666"/>
                      <a:pt x="318" y="663"/>
                    </a:cubicBezTo>
                    <a:cubicBezTo>
                      <a:pt x="320" y="661"/>
                      <a:pt x="325" y="654"/>
                      <a:pt x="324" y="653"/>
                    </a:cubicBezTo>
                    <a:cubicBezTo>
                      <a:pt x="324" y="652"/>
                      <a:pt x="323" y="647"/>
                      <a:pt x="322" y="645"/>
                    </a:cubicBezTo>
                    <a:cubicBezTo>
                      <a:pt x="322" y="643"/>
                      <a:pt x="322" y="634"/>
                      <a:pt x="322" y="632"/>
                    </a:cubicBezTo>
                    <a:cubicBezTo>
                      <a:pt x="322" y="630"/>
                      <a:pt x="322" y="629"/>
                      <a:pt x="322" y="629"/>
                    </a:cubicBezTo>
                    <a:cubicBezTo>
                      <a:pt x="321" y="628"/>
                      <a:pt x="321" y="628"/>
                      <a:pt x="321" y="628"/>
                    </a:cubicBezTo>
                    <a:cubicBezTo>
                      <a:pt x="319" y="626"/>
                      <a:pt x="318" y="625"/>
                      <a:pt x="318" y="623"/>
                    </a:cubicBezTo>
                    <a:cubicBezTo>
                      <a:pt x="317" y="621"/>
                      <a:pt x="316" y="620"/>
                      <a:pt x="316" y="619"/>
                    </a:cubicBezTo>
                    <a:cubicBezTo>
                      <a:pt x="316" y="617"/>
                      <a:pt x="316" y="614"/>
                      <a:pt x="316" y="613"/>
                    </a:cubicBezTo>
                    <a:cubicBezTo>
                      <a:pt x="316" y="613"/>
                      <a:pt x="315" y="612"/>
                      <a:pt x="316" y="611"/>
                    </a:cubicBezTo>
                    <a:cubicBezTo>
                      <a:pt x="317" y="610"/>
                      <a:pt x="318" y="610"/>
                      <a:pt x="317" y="609"/>
                    </a:cubicBezTo>
                    <a:cubicBezTo>
                      <a:pt x="315" y="607"/>
                      <a:pt x="312" y="606"/>
                      <a:pt x="313" y="603"/>
                    </a:cubicBezTo>
                    <a:cubicBezTo>
                      <a:pt x="313" y="600"/>
                      <a:pt x="314" y="598"/>
                      <a:pt x="316" y="596"/>
                    </a:cubicBezTo>
                    <a:cubicBezTo>
                      <a:pt x="316" y="595"/>
                      <a:pt x="317" y="594"/>
                      <a:pt x="317" y="593"/>
                    </a:cubicBezTo>
                    <a:cubicBezTo>
                      <a:pt x="320" y="590"/>
                      <a:pt x="320" y="586"/>
                      <a:pt x="321" y="584"/>
                    </a:cubicBezTo>
                    <a:cubicBezTo>
                      <a:pt x="323" y="583"/>
                      <a:pt x="323" y="584"/>
                      <a:pt x="324" y="582"/>
                    </a:cubicBezTo>
                    <a:cubicBezTo>
                      <a:pt x="325" y="581"/>
                      <a:pt x="324" y="581"/>
                      <a:pt x="327" y="580"/>
                    </a:cubicBezTo>
                    <a:cubicBezTo>
                      <a:pt x="329" y="579"/>
                      <a:pt x="332" y="573"/>
                      <a:pt x="334" y="571"/>
                    </a:cubicBezTo>
                    <a:cubicBezTo>
                      <a:pt x="337" y="569"/>
                      <a:pt x="343" y="562"/>
                      <a:pt x="347" y="559"/>
                    </a:cubicBezTo>
                    <a:cubicBezTo>
                      <a:pt x="352" y="556"/>
                      <a:pt x="359" y="553"/>
                      <a:pt x="364" y="545"/>
                    </a:cubicBezTo>
                    <a:cubicBezTo>
                      <a:pt x="369" y="538"/>
                      <a:pt x="372" y="531"/>
                      <a:pt x="374" y="529"/>
                    </a:cubicBezTo>
                    <a:cubicBezTo>
                      <a:pt x="375" y="526"/>
                      <a:pt x="380" y="520"/>
                      <a:pt x="381" y="518"/>
                    </a:cubicBezTo>
                    <a:cubicBezTo>
                      <a:pt x="382" y="515"/>
                      <a:pt x="383" y="511"/>
                      <a:pt x="384" y="508"/>
                    </a:cubicBezTo>
                    <a:cubicBezTo>
                      <a:pt x="384" y="505"/>
                      <a:pt x="383" y="503"/>
                      <a:pt x="384" y="503"/>
                    </a:cubicBezTo>
                    <a:cubicBezTo>
                      <a:pt x="384" y="502"/>
                      <a:pt x="385" y="502"/>
                      <a:pt x="383" y="502"/>
                    </a:cubicBezTo>
                    <a:cubicBezTo>
                      <a:pt x="381" y="502"/>
                      <a:pt x="381" y="501"/>
                      <a:pt x="379" y="503"/>
                    </a:cubicBezTo>
                    <a:cubicBezTo>
                      <a:pt x="378" y="504"/>
                      <a:pt x="377" y="505"/>
                      <a:pt x="372" y="505"/>
                    </a:cubicBezTo>
                    <a:cubicBezTo>
                      <a:pt x="367" y="505"/>
                      <a:pt x="366" y="506"/>
                      <a:pt x="364" y="506"/>
                    </a:cubicBezTo>
                    <a:cubicBezTo>
                      <a:pt x="363" y="506"/>
                      <a:pt x="364" y="504"/>
                      <a:pt x="362" y="505"/>
                    </a:cubicBezTo>
                    <a:cubicBezTo>
                      <a:pt x="359" y="507"/>
                      <a:pt x="359" y="508"/>
                      <a:pt x="357" y="508"/>
                    </a:cubicBezTo>
                    <a:cubicBezTo>
                      <a:pt x="355" y="508"/>
                      <a:pt x="356" y="506"/>
                      <a:pt x="352" y="508"/>
                    </a:cubicBezTo>
                    <a:cubicBezTo>
                      <a:pt x="349" y="509"/>
                      <a:pt x="348" y="510"/>
                      <a:pt x="346" y="510"/>
                    </a:cubicBezTo>
                    <a:cubicBezTo>
                      <a:pt x="345" y="509"/>
                      <a:pt x="342" y="509"/>
                      <a:pt x="341" y="507"/>
                    </a:cubicBezTo>
                    <a:cubicBezTo>
                      <a:pt x="340" y="506"/>
                      <a:pt x="340" y="505"/>
                      <a:pt x="340" y="504"/>
                    </a:cubicBezTo>
                    <a:cubicBezTo>
                      <a:pt x="339" y="503"/>
                      <a:pt x="339" y="503"/>
                      <a:pt x="338" y="503"/>
                    </a:cubicBezTo>
                    <a:cubicBezTo>
                      <a:pt x="335" y="503"/>
                      <a:pt x="333" y="503"/>
                      <a:pt x="336" y="502"/>
                    </a:cubicBezTo>
                    <a:cubicBezTo>
                      <a:pt x="338" y="501"/>
                      <a:pt x="340" y="500"/>
                      <a:pt x="340" y="499"/>
                    </a:cubicBezTo>
                    <a:cubicBezTo>
                      <a:pt x="339" y="498"/>
                      <a:pt x="338" y="497"/>
                      <a:pt x="337" y="496"/>
                    </a:cubicBezTo>
                    <a:cubicBezTo>
                      <a:pt x="336" y="496"/>
                      <a:pt x="336" y="496"/>
                      <a:pt x="336" y="495"/>
                    </a:cubicBezTo>
                    <a:cubicBezTo>
                      <a:pt x="334" y="494"/>
                      <a:pt x="331" y="491"/>
                      <a:pt x="329" y="489"/>
                    </a:cubicBezTo>
                    <a:cubicBezTo>
                      <a:pt x="328" y="487"/>
                      <a:pt x="328" y="485"/>
                      <a:pt x="325" y="484"/>
                    </a:cubicBezTo>
                    <a:cubicBezTo>
                      <a:pt x="322" y="483"/>
                      <a:pt x="323" y="484"/>
                      <a:pt x="322" y="483"/>
                    </a:cubicBezTo>
                    <a:cubicBezTo>
                      <a:pt x="321" y="482"/>
                      <a:pt x="319" y="480"/>
                      <a:pt x="319" y="481"/>
                    </a:cubicBezTo>
                    <a:cubicBezTo>
                      <a:pt x="319" y="482"/>
                      <a:pt x="320" y="483"/>
                      <a:pt x="319" y="483"/>
                    </a:cubicBezTo>
                    <a:cubicBezTo>
                      <a:pt x="319" y="482"/>
                      <a:pt x="316" y="477"/>
                      <a:pt x="315" y="473"/>
                    </a:cubicBezTo>
                    <a:cubicBezTo>
                      <a:pt x="315" y="470"/>
                      <a:pt x="315" y="467"/>
                      <a:pt x="313" y="466"/>
                    </a:cubicBezTo>
                    <a:cubicBezTo>
                      <a:pt x="313" y="466"/>
                      <a:pt x="312" y="465"/>
                      <a:pt x="312" y="465"/>
                    </a:cubicBezTo>
                    <a:cubicBezTo>
                      <a:pt x="310" y="464"/>
                      <a:pt x="306" y="460"/>
                      <a:pt x="305" y="458"/>
                    </a:cubicBezTo>
                    <a:cubicBezTo>
                      <a:pt x="304" y="455"/>
                      <a:pt x="305" y="449"/>
                      <a:pt x="305" y="448"/>
                    </a:cubicBezTo>
                    <a:cubicBezTo>
                      <a:pt x="305" y="447"/>
                      <a:pt x="306" y="447"/>
                      <a:pt x="305" y="447"/>
                    </a:cubicBezTo>
                    <a:cubicBezTo>
                      <a:pt x="305" y="446"/>
                      <a:pt x="303" y="445"/>
                      <a:pt x="303" y="444"/>
                    </a:cubicBezTo>
                    <a:cubicBezTo>
                      <a:pt x="303" y="443"/>
                      <a:pt x="303" y="442"/>
                      <a:pt x="302" y="440"/>
                    </a:cubicBezTo>
                    <a:cubicBezTo>
                      <a:pt x="301" y="439"/>
                      <a:pt x="297" y="437"/>
                      <a:pt x="296" y="436"/>
                    </a:cubicBezTo>
                    <a:cubicBezTo>
                      <a:pt x="296" y="436"/>
                      <a:pt x="296" y="435"/>
                      <a:pt x="296" y="435"/>
                    </a:cubicBezTo>
                    <a:cubicBezTo>
                      <a:pt x="295" y="433"/>
                      <a:pt x="295" y="430"/>
                      <a:pt x="295" y="430"/>
                    </a:cubicBezTo>
                    <a:cubicBezTo>
                      <a:pt x="295" y="429"/>
                      <a:pt x="297" y="430"/>
                      <a:pt x="297" y="429"/>
                    </a:cubicBezTo>
                    <a:cubicBezTo>
                      <a:pt x="296" y="429"/>
                      <a:pt x="293" y="425"/>
                      <a:pt x="292" y="423"/>
                    </a:cubicBezTo>
                    <a:cubicBezTo>
                      <a:pt x="291" y="422"/>
                      <a:pt x="290" y="419"/>
                      <a:pt x="288" y="416"/>
                    </a:cubicBezTo>
                    <a:cubicBezTo>
                      <a:pt x="287" y="412"/>
                      <a:pt x="286" y="410"/>
                      <a:pt x="285" y="409"/>
                    </a:cubicBezTo>
                    <a:cubicBezTo>
                      <a:pt x="285" y="408"/>
                      <a:pt x="285" y="408"/>
                      <a:pt x="284" y="407"/>
                    </a:cubicBezTo>
                    <a:cubicBezTo>
                      <a:pt x="284" y="406"/>
                      <a:pt x="281" y="403"/>
                      <a:pt x="281" y="401"/>
                    </a:cubicBezTo>
                    <a:cubicBezTo>
                      <a:pt x="280" y="400"/>
                      <a:pt x="280" y="400"/>
                      <a:pt x="279" y="399"/>
                    </a:cubicBezTo>
                    <a:cubicBezTo>
                      <a:pt x="278" y="398"/>
                      <a:pt x="278" y="395"/>
                      <a:pt x="278" y="394"/>
                    </a:cubicBezTo>
                    <a:cubicBezTo>
                      <a:pt x="278" y="393"/>
                      <a:pt x="277" y="390"/>
                      <a:pt x="278" y="391"/>
                    </a:cubicBezTo>
                    <a:cubicBezTo>
                      <a:pt x="278" y="392"/>
                      <a:pt x="283" y="399"/>
                      <a:pt x="283" y="400"/>
                    </a:cubicBezTo>
                    <a:cubicBezTo>
                      <a:pt x="283" y="402"/>
                      <a:pt x="284" y="403"/>
                      <a:pt x="286" y="404"/>
                    </a:cubicBezTo>
                    <a:cubicBezTo>
                      <a:pt x="287" y="405"/>
                      <a:pt x="288" y="408"/>
                      <a:pt x="288" y="406"/>
                    </a:cubicBezTo>
                    <a:cubicBezTo>
                      <a:pt x="289" y="405"/>
                      <a:pt x="290" y="404"/>
                      <a:pt x="290" y="403"/>
                    </a:cubicBezTo>
                    <a:cubicBezTo>
                      <a:pt x="290" y="403"/>
                      <a:pt x="290" y="402"/>
                      <a:pt x="290" y="402"/>
                    </a:cubicBezTo>
                    <a:cubicBezTo>
                      <a:pt x="291" y="401"/>
                      <a:pt x="291" y="401"/>
                      <a:pt x="291" y="402"/>
                    </a:cubicBezTo>
                    <a:cubicBezTo>
                      <a:pt x="291" y="402"/>
                      <a:pt x="291" y="402"/>
                      <a:pt x="291" y="402"/>
                    </a:cubicBezTo>
                    <a:cubicBezTo>
                      <a:pt x="290" y="403"/>
                      <a:pt x="291" y="404"/>
                      <a:pt x="292" y="404"/>
                    </a:cubicBezTo>
                    <a:cubicBezTo>
                      <a:pt x="293" y="403"/>
                      <a:pt x="294" y="405"/>
                      <a:pt x="296" y="408"/>
                    </a:cubicBezTo>
                    <a:cubicBezTo>
                      <a:pt x="297" y="410"/>
                      <a:pt x="303" y="421"/>
                      <a:pt x="304" y="421"/>
                    </a:cubicBezTo>
                    <a:cubicBezTo>
                      <a:pt x="304" y="422"/>
                      <a:pt x="305" y="424"/>
                      <a:pt x="305" y="425"/>
                    </a:cubicBezTo>
                    <a:cubicBezTo>
                      <a:pt x="306" y="427"/>
                      <a:pt x="309" y="429"/>
                      <a:pt x="311" y="430"/>
                    </a:cubicBezTo>
                    <a:cubicBezTo>
                      <a:pt x="312" y="431"/>
                      <a:pt x="314" y="435"/>
                      <a:pt x="315" y="438"/>
                    </a:cubicBezTo>
                    <a:cubicBezTo>
                      <a:pt x="316" y="441"/>
                      <a:pt x="315" y="444"/>
                      <a:pt x="317" y="447"/>
                    </a:cubicBezTo>
                    <a:cubicBezTo>
                      <a:pt x="318" y="450"/>
                      <a:pt x="323" y="454"/>
                      <a:pt x="324" y="454"/>
                    </a:cubicBezTo>
                    <a:cubicBezTo>
                      <a:pt x="325" y="455"/>
                      <a:pt x="328" y="462"/>
                      <a:pt x="331" y="465"/>
                    </a:cubicBezTo>
                    <a:cubicBezTo>
                      <a:pt x="333" y="469"/>
                      <a:pt x="335" y="471"/>
                      <a:pt x="336" y="472"/>
                    </a:cubicBezTo>
                    <a:cubicBezTo>
                      <a:pt x="336" y="473"/>
                      <a:pt x="337" y="474"/>
                      <a:pt x="337" y="475"/>
                    </a:cubicBezTo>
                    <a:cubicBezTo>
                      <a:pt x="337" y="476"/>
                      <a:pt x="337" y="477"/>
                      <a:pt x="336" y="478"/>
                    </a:cubicBezTo>
                    <a:cubicBezTo>
                      <a:pt x="335" y="480"/>
                      <a:pt x="337" y="486"/>
                      <a:pt x="339" y="491"/>
                    </a:cubicBezTo>
                    <a:cubicBezTo>
                      <a:pt x="340" y="496"/>
                      <a:pt x="339" y="496"/>
                      <a:pt x="341" y="496"/>
                    </a:cubicBezTo>
                    <a:cubicBezTo>
                      <a:pt x="344" y="497"/>
                      <a:pt x="347" y="498"/>
                      <a:pt x="350" y="495"/>
                    </a:cubicBezTo>
                    <a:cubicBezTo>
                      <a:pt x="354" y="492"/>
                      <a:pt x="353" y="493"/>
                      <a:pt x="357" y="493"/>
                    </a:cubicBezTo>
                    <a:cubicBezTo>
                      <a:pt x="361" y="492"/>
                      <a:pt x="361" y="490"/>
                      <a:pt x="365" y="489"/>
                    </a:cubicBezTo>
                    <a:cubicBezTo>
                      <a:pt x="368" y="488"/>
                      <a:pt x="372" y="487"/>
                      <a:pt x="375" y="485"/>
                    </a:cubicBezTo>
                    <a:cubicBezTo>
                      <a:pt x="377" y="484"/>
                      <a:pt x="386" y="483"/>
                      <a:pt x="388" y="481"/>
                    </a:cubicBezTo>
                    <a:cubicBezTo>
                      <a:pt x="391" y="478"/>
                      <a:pt x="389" y="478"/>
                      <a:pt x="391" y="476"/>
                    </a:cubicBezTo>
                    <a:cubicBezTo>
                      <a:pt x="392" y="475"/>
                      <a:pt x="394" y="474"/>
                      <a:pt x="396" y="473"/>
                    </a:cubicBezTo>
                    <a:cubicBezTo>
                      <a:pt x="398" y="472"/>
                      <a:pt x="400" y="471"/>
                      <a:pt x="402" y="472"/>
                    </a:cubicBezTo>
                    <a:cubicBezTo>
                      <a:pt x="406" y="472"/>
                      <a:pt x="409" y="471"/>
                      <a:pt x="408" y="470"/>
                    </a:cubicBezTo>
                    <a:cubicBezTo>
                      <a:pt x="408" y="469"/>
                      <a:pt x="407" y="469"/>
                      <a:pt x="409" y="468"/>
                    </a:cubicBezTo>
                    <a:cubicBezTo>
                      <a:pt x="410" y="467"/>
                      <a:pt x="414" y="467"/>
                      <a:pt x="415" y="465"/>
                    </a:cubicBezTo>
                    <a:cubicBezTo>
                      <a:pt x="417" y="463"/>
                      <a:pt x="417" y="461"/>
                      <a:pt x="420" y="461"/>
                    </a:cubicBezTo>
                    <a:cubicBezTo>
                      <a:pt x="422" y="461"/>
                      <a:pt x="423" y="460"/>
                      <a:pt x="422" y="456"/>
                    </a:cubicBezTo>
                    <a:cubicBezTo>
                      <a:pt x="422" y="453"/>
                      <a:pt x="421" y="452"/>
                      <a:pt x="424" y="451"/>
                    </a:cubicBezTo>
                    <a:cubicBezTo>
                      <a:pt x="427" y="451"/>
                      <a:pt x="428" y="451"/>
                      <a:pt x="429" y="449"/>
                    </a:cubicBezTo>
                    <a:cubicBezTo>
                      <a:pt x="429" y="447"/>
                      <a:pt x="432" y="444"/>
                      <a:pt x="434" y="442"/>
                    </a:cubicBezTo>
                    <a:cubicBezTo>
                      <a:pt x="435" y="440"/>
                      <a:pt x="435" y="439"/>
                      <a:pt x="434" y="439"/>
                    </a:cubicBezTo>
                    <a:cubicBezTo>
                      <a:pt x="433" y="439"/>
                      <a:pt x="431" y="437"/>
                      <a:pt x="429" y="435"/>
                    </a:cubicBezTo>
                    <a:cubicBezTo>
                      <a:pt x="428" y="433"/>
                      <a:pt x="429" y="433"/>
                      <a:pt x="427" y="432"/>
                    </a:cubicBezTo>
                    <a:cubicBezTo>
                      <a:pt x="425" y="432"/>
                      <a:pt x="419" y="431"/>
                      <a:pt x="417" y="428"/>
                    </a:cubicBezTo>
                    <a:cubicBezTo>
                      <a:pt x="415" y="425"/>
                      <a:pt x="413" y="422"/>
                      <a:pt x="414" y="421"/>
                    </a:cubicBezTo>
                    <a:cubicBezTo>
                      <a:pt x="414" y="419"/>
                      <a:pt x="416" y="416"/>
                      <a:pt x="415" y="417"/>
                    </a:cubicBezTo>
                    <a:cubicBezTo>
                      <a:pt x="413" y="419"/>
                      <a:pt x="411" y="421"/>
                      <a:pt x="409" y="423"/>
                    </a:cubicBezTo>
                    <a:cubicBezTo>
                      <a:pt x="407" y="425"/>
                      <a:pt x="403" y="428"/>
                      <a:pt x="401" y="429"/>
                    </a:cubicBezTo>
                    <a:cubicBezTo>
                      <a:pt x="399" y="430"/>
                      <a:pt x="398" y="429"/>
                      <a:pt x="396" y="429"/>
                    </a:cubicBezTo>
                    <a:cubicBezTo>
                      <a:pt x="395" y="428"/>
                      <a:pt x="395" y="429"/>
                      <a:pt x="393" y="430"/>
                    </a:cubicBezTo>
                    <a:cubicBezTo>
                      <a:pt x="391" y="430"/>
                      <a:pt x="391" y="432"/>
                      <a:pt x="389" y="430"/>
                    </a:cubicBezTo>
                    <a:cubicBezTo>
                      <a:pt x="389" y="430"/>
                      <a:pt x="389" y="430"/>
                      <a:pt x="389" y="430"/>
                    </a:cubicBezTo>
                    <a:cubicBezTo>
                      <a:pt x="388" y="429"/>
                      <a:pt x="387" y="428"/>
                      <a:pt x="386" y="427"/>
                    </a:cubicBezTo>
                    <a:cubicBezTo>
                      <a:pt x="385" y="427"/>
                      <a:pt x="385" y="427"/>
                      <a:pt x="386" y="426"/>
                    </a:cubicBezTo>
                    <a:cubicBezTo>
                      <a:pt x="386" y="426"/>
                      <a:pt x="387" y="425"/>
                      <a:pt x="387" y="424"/>
                    </a:cubicBezTo>
                    <a:cubicBezTo>
                      <a:pt x="387" y="422"/>
                      <a:pt x="387" y="421"/>
                      <a:pt x="387" y="420"/>
                    </a:cubicBezTo>
                    <a:cubicBezTo>
                      <a:pt x="387" y="419"/>
                      <a:pt x="386" y="417"/>
                      <a:pt x="385" y="418"/>
                    </a:cubicBezTo>
                    <a:cubicBezTo>
                      <a:pt x="384" y="418"/>
                      <a:pt x="383" y="418"/>
                      <a:pt x="383" y="420"/>
                    </a:cubicBezTo>
                    <a:cubicBezTo>
                      <a:pt x="383" y="421"/>
                      <a:pt x="383" y="423"/>
                      <a:pt x="382" y="423"/>
                    </a:cubicBezTo>
                    <a:cubicBezTo>
                      <a:pt x="382" y="424"/>
                      <a:pt x="382" y="424"/>
                      <a:pt x="382" y="424"/>
                    </a:cubicBezTo>
                    <a:cubicBezTo>
                      <a:pt x="382" y="423"/>
                      <a:pt x="378" y="418"/>
                      <a:pt x="378" y="417"/>
                    </a:cubicBezTo>
                    <a:cubicBezTo>
                      <a:pt x="377" y="416"/>
                      <a:pt x="379" y="416"/>
                      <a:pt x="379" y="415"/>
                    </a:cubicBezTo>
                    <a:cubicBezTo>
                      <a:pt x="380" y="414"/>
                      <a:pt x="380" y="414"/>
                      <a:pt x="379" y="413"/>
                    </a:cubicBezTo>
                    <a:cubicBezTo>
                      <a:pt x="378" y="412"/>
                      <a:pt x="376" y="412"/>
                      <a:pt x="376" y="411"/>
                    </a:cubicBezTo>
                    <a:cubicBezTo>
                      <a:pt x="376" y="410"/>
                      <a:pt x="375" y="411"/>
                      <a:pt x="374" y="410"/>
                    </a:cubicBezTo>
                    <a:cubicBezTo>
                      <a:pt x="373" y="409"/>
                      <a:pt x="371" y="405"/>
                      <a:pt x="369" y="402"/>
                    </a:cubicBezTo>
                    <a:cubicBezTo>
                      <a:pt x="369" y="402"/>
                      <a:pt x="369" y="402"/>
                      <a:pt x="369" y="402"/>
                    </a:cubicBezTo>
                    <a:cubicBezTo>
                      <a:pt x="368" y="399"/>
                      <a:pt x="366" y="398"/>
                      <a:pt x="366" y="397"/>
                    </a:cubicBezTo>
                    <a:cubicBezTo>
                      <a:pt x="366" y="395"/>
                      <a:pt x="367" y="397"/>
                      <a:pt x="368" y="396"/>
                    </a:cubicBezTo>
                    <a:cubicBezTo>
                      <a:pt x="368" y="396"/>
                      <a:pt x="369" y="396"/>
                      <a:pt x="367" y="394"/>
                    </a:cubicBezTo>
                    <a:cubicBezTo>
                      <a:pt x="367" y="394"/>
                      <a:pt x="366" y="393"/>
                      <a:pt x="366" y="393"/>
                    </a:cubicBezTo>
                    <a:cubicBezTo>
                      <a:pt x="366" y="393"/>
                      <a:pt x="366" y="393"/>
                      <a:pt x="367" y="393"/>
                    </a:cubicBezTo>
                    <a:cubicBezTo>
                      <a:pt x="368" y="394"/>
                      <a:pt x="370" y="395"/>
                      <a:pt x="371" y="394"/>
                    </a:cubicBezTo>
                    <a:cubicBezTo>
                      <a:pt x="371" y="394"/>
                      <a:pt x="371" y="394"/>
                      <a:pt x="371" y="394"/>
                    </a:cubicBezTo>
                    <a:cubicBezTo>
                      <a:pt x="371" y="393"/>
                      <a:pt x="372" y="393"/>
                      <a:pt x="372" y="393"/>
                    </a:cubicBezTo>
                    <a:cubicBezTo>
                      <a:pt x="372" y="392"/>
                      <a:pt x="372" y="390"/>
                      <a:pt x="372" y="390"/>
                    </a:cubicBezTo>
                    <a:cubicBezTo>
                      <a:pt x="373" y="391"/>
                      <a:pt x="374" y="392"/>
                      <a:pt x="375" y="392"/>
                    </a:cubicBezTo>
                    <a:cubicBezTo>
                      <a:pt x="375" y="392"/>
                      <a:pt x="374" y="393"/>
                      <a:pt x="375" y="393"/>
                    </a:cubicBezTo>
                    <a:cubicBezTo>
                      <a:pt x="377" y="392"/>
                      <a:pt x="377" y="391"/>
                      <a:pt x="378" y="392"/>
                    </a:cubicBezTo>
                    <a:cubicBezTo>
                      <a:pt x="378" y="392"/>
                      <a:pt x="378" y="392"/>
                      <a:pt x="379" y="394"/>
                    </a:cubicBezTo>
                    <a:cubicBezTo>
                      <a:pt x="381" y="395"/>
                      <a:pt x="384" y="402"/>
                      <a:pt x="385" y="403"/>
                    </a:cubicBezTo>
                    <a:cubicBezTo>
                      <a:pt x="385" y="404"/>
                      <a:pt x="386" y="406"/>
                      <a:pt x="388" y="406"/>
                    </a:cubicBezTo>
                    <a:cubicBezTo>
                      <a:pt x="389" y="407"/>
                      <a:pt x="393" y="410"/>
                      <a:pt x="396" y="411"/>
                    </a:cubicBezTo>
                    <a:cubicBezTo>
                      <a:pt x="399" y="413"/>
                      <a:pt x="405" y="415"/>
                      <a:pt x="406" y="415"/>
                    </a:cubicBezTo>
                    <a:cubicBezTo>
                      <a:pt x="407" y="414"/>
                      <a:pt x="409" y="413"/>
                      <a:pt x="409" y="414"/>
                    </a:cubicBezTo>
                    <a:cubicBezTo>
                      <a:pt x="409" y="414"/>
                      <a:pt x="408" y="415"/>
                      <a:pt x="409" y="415"/>
                    </a:cubicBezTo>
                    <a:cubicBezTo>
                      <a:pt x="411" y="414"/>
                      <a:pt x="413" y="413"/>
                      <a:pt x="414" y="412"/>
                    </a:cubicBezTo>
                    <a:cubicBezTo>
                      <a:pt x="414" y="411"/>
                      <a:pt x="414" y="412"/>
                      <a:pt x="413" y="411"/>
                    </a:cubicBezTo>
                    <a:cubicBezTo>
                      <a:pt x="413" y="411"/>
                      <a:pt x="413" y="411"/>
                      <a:pt x="414" y="411"/>
                    </a:cubicBezTo>
                    <a:cubicBezTo>
                      <a:pt x="415" y="411"/>
                      <a:pt x="417" y="411"/>
                      <a:pt x="418" y="413"/>
                    </a:cubicBezTo>
                    <a:cubicBezTo>
                      <a:pt x="419" y="414"/>
                      <a:pt x="419" y="418"/>
                      <a:pt x="421" y="419"/>
                    </a:cubicBezTo>
                    <a:cubicBezTo>
                      <a:pt x="422" y="420"/>
                      <a:pt x="433" y="422"/>
                      <a:pt x="437" y="422"/>
                    </a:cubicBezTo>
                    <a:cubicBezTo>
                      <a:pt x="441" y="422"/>
                      <a:pt x="443" y="423"/>
                      <a:pt x="445" y="424"/>
                    </a:cubicBezTo>
                    <a:cubicBezTo>
                      <a:pt x="446" y="424"/>
                      <a:pt x="446" y="424"/>
                      <a:pt x="447" y="424"/>
                    </a:cubicBezTo>
                    <a:cubicBezTo>
                      <a:pt x="450" y="424"/>
                      <a:pt x="457" y="422"/>
                      <a:pt x="458" y="422"/>
                    </a:cubicBezTo>
                    <a:cubicBezTo>
                      <a:pt x="458" y="421"/>
                      <a:pt x="459" y="422"/>
                      <a:pt x="461" y="422"/>
                    </a:cubicBezTo>
                    <a:cubicBezTo>
                      <a:pt x="463" y="422"/>
                      <a:pt x="468" y="423"/>
                      <a:pt x="470" y="422"/>
                    </a:cubicBezTo>
                    <a:cubicBezTo>
                      <a:pt x="472" y="422"/>
                      <a:pt x="474" y="421"/>
                      <a:pt x="474" y="422"/>
                    </a:cubicBezTo>
                    <a:cubicBezTo>
                      <a:pt x="475" y="423"/>
                      <a:pt x="475" y="425"/>
                      <a:pt x="475" y="425"/>
                    </a:cubicBezTo>
                    <a:cubicBezTo>
                      <a:pt x="476" y="425"/>
                      <a:pt x="477" y="426"/>
                      <a:pt x="478" y="427"/>
                    </a:cubicBezTo>
                    <a:cubicBezTo>
                      <a:pt x="478" y="428"/>
                      <a:pt x="479" y="431"/>
                      <a:pt x="480" y="431"/>
                    </a:cubicBezTo>
                    <a:cubicBezTo>
                      <a:pt x="481" y="432"/>
                      <a:pt x="481" y="432"/>
                      <a:pt x="481" y="431"/>
                    </a:cubicBezTo>
                    <a:cubicBezTo>
                      <a:pt x="481" y="430"/>
                      <a:pt x="481" y="430"/>
                      <a:pt x="482" y="430"/>
                    </a:cubicBezTo>
                    <a:cubicBezTo>
                      <a:pt x="482" y="431"/>
                      <a:pt x="481" y="430"/>
                      <a:pt x="483" y="432"/>
                    </a:cubicBezTo>
                    <a:cubicBezTo>
                      <a:pt x="483" y="432"/>
                      <a:pt x="483" y="432"/>
                      <a:pt x="483" y="432"/>
                    </a:cubicBezTo>
                    <a:cubicBezTo>
                      <a:pt x="484" y="434"/>
                      <a:pt x="485" y="435"/>
                      <a:pt x="486" y="436"/>
                    </a:cubicBezTo>
                    <a:cubicBezTo>
                      <a:pt x="488" y="436"/>
                      <a:pt x="488" y="438"/>
                      <a:pt x="490" y="438"/>
                    </a:cubicBezTo>
                    <a:cubicBezTo>
                      <a:pt x="491" y="438"/>
                      <a:pt x="492" y="437"/>
                      <a:pt x="494" y="437"/>
                    </a:cubicBezTo>
                    <a:cubicBezTo>
                      <a:pt x="496" y="437"/>
                      <a:pt x="496" y="437"/>
                      <a:pt x="495" y="438"/>
                    </a:cubicBezTo>
                    <a:cubicBezTo>
                      <a:pt x="494" y="438"/>
                      <a:pt x="493" y="440"/>
                      <a:pt x="491" y="440"/>
                    </a:cubicBezTo>
                    <a:cubicBezTo>
                      <a:pt x="490" y="441"/>
                      <a:pt x="489" y="440"/>
                      <a:pt x="488" y="440"/>
                    </a:cubicBezTo>
                    <a:cubicBezTo>
                      <a:pt x="488" y="440"/>
                      <a:pt x="488" y="441"/>
                      <a:pt x="488" y="442"/>
                    </a:cubicBezTo>
                    <a:cubicBezTo>
                      <a:pt x="488" y="443"/>
                      <a:pt x="493" y="447"/>
                      <a:pt x="494" y="448"/>
                    </a:cubicBezTo>
                    <a:cubicBezTo>
                      <a:pt x="496" y="450"/>
                      <a:pt x="497" y="451"/>
                      <a:pt x="499" y="450"/>
                    </a:cubicBezTo>
                    <a:cubicBezTo>
                      <a:pt x="501" y="450"/>
                      <a:pt x="502" y="449"/>
                      <a:pt x="504" y="448"/>
                    </a:cubicBezTo>
                    <a:cubicBezTo>
                      <a:pt x="506" y="447"/>
                      <a:pt x="507" y="446"/>
                      <a:pt x="506" y="445"/>
                    </a:cubicBezTo>
                    <a:cubicBezTo>
                      <a:pt x="506" y="444"/>
                      <a:pt x="505" y="444"/>
                      <a:pt x="505" y="444"/>
                    </a:cubicBezTo>
                    <a:cubicBezTo>
                      <a:pt x="506" y="443"/>
                      <a:pt x="506" y="443"/>
                      <a:pt x="506" y="442"/>
                    </a:cubicBezTo>
                    <a:cubicBezTo>
                      <a:pt x="506" y="441"/>
                      <a:pt x="507" y="441"/>
                      <a:pt x="508" y="441"/>
                    </a:cubicBezTo>
                    <a:cubicBezTo>
                      <a:pt x="509" y="441"/>
                      <a:pt x="509" y="441"/>
                      <a:pt x="508" y="442"/>
                    </a:cubicBezTo>
                    <a:cubicBezTo>
                      <a:pt x="508" y="442"/>
                      <a:pt x="508" y="443"/>
                      <a:pt x="509" y="443"/>
                    </a:cubicBezTo>
                    <a:cubicBezTo>
                      <a:pt x="509" y="443"/>
                      <a:pt x="510" y="443"/>
                      <a:pt x="509" y="444"/>
                    </a:cubicBezTo>
                    <a:cubicBezTo>
                      <a:pt x="508" y="444"/>
                      <a:pt x="507" y="445"/>
                      <a:pt x="508" y="445"/>
                    </a:cubicBezTo>
                    <a:cubicBezTo>
                      <a:pt x="509" y="445"/>
                      <a:pt x="510" y="444"/>
                      <a:pt x="509" y="445"/>
                    </a:cubicBezTo>
                    <a:cubicBezTo>
                      <a:pt x="508" y="446"/>
                      <a:pt x="507" y="446"/>
                      <a:pt x="508" y="447"/>
                    </a:cubicBezTo>
                    <a:cubicBezTo>
                      <a:pt x="510" y="448"/>
                      <a:pt x="510" y="449"/>
                      <a:pt x="510" y="450"/>
                    </a:cubicBezTo>
                    <a:cubicBezTo>
                      <a:pt x="510" y="451"/>
                      <a:pt x="509" y="452"/>
                      <a:pt x="509" y="453"/>
                    </a:cubicBezTo>
                    <a:cubicBezTo>
                      <a:pt x="509" y="454"/>
                      <a:pt x="507" y="454"/>
                      <a:pt x="509" y="456"/>
                    </a:cubicBezTo>
                    <a:cubicBezTo>
                      <a:pt x="511" y="458"/>
                      <a:pt x="510" y="461"/>
                      <a:pt x="510" y="464"/>
                    </a:cubicBezTo>
                    <a:cubicBezTo>
                      <a:pt x="510" y="466"/>
                      <a:pt x="510" y="466"/>
                      <a:pt x="510" y="468"/>
                    </a:cubicBezTo>
                    <a:cubicBezTo>
                      <a:pt x="510" y="470"/>
                      <a:pt x="509" y="472"/>
                      <a:pt x="510" y="471"/>
                    </a:cubicBezTo>
                    <a:cubicBezTo>
                      <a:pt x="510" y="470"/>
                      <a:pt x="510" y="468"/>
                      <a:pt x="511" y="469"/>
                    </a:cubicBezTo>
                    <a:cubicBezTo>
                      <a:pt x="511" y="471"/>
                      <a:pt x="512" y="477"/>
                      <a:pt x="514" y="479"/>
                    </a:cubicBezTo>
                    <a:cubicBezTo>
                      <a:pt x="515" y="481"/>
                      <a:pt x="518" y="487"/>
                      <a:pt x="519" y="492"/>
                    </a:cubicBezTo>
                    <a:cubicBezTo>
                      <a:pt x="520" y="497"/>
                      <a:pt x="519" y="497"/>
                      <a:pt x="522" y="500"/>
                    </a:cubicBezTo>
                    <a:cubicBezTo>
                      <a:pt x="525" y="503"/>
                      <a:pt x="526" y="506"/>
                      <a:pt x="527" y="510"/>
                    </a:cubicBezTo>
                    <a:cubicBezTo>
                      <a:pt x="529" y="514"/>
                      <a:pt x="527" y="515"/>
                      <a:pt x="529" y="518"/>
                    </a:cubicBezTo>
                    <a:cubicBezTo>
                      <a:pt x="531" y="520"/>
                      <a:pt x="531" y="522"/>
                      <a:pt x="533" y="523"/>
                    </a:cubicBezTo>
                    <a:cubicBezTo>
                      <a:pt x="535" y="525"/>
                      <a:pt x="539" y="522"/>
                      <a:pt x="540" y="521"/>
                    </a:cubicBezTo>
                    <a:cubicBezTo>
                      <a:pt x="540" y="519"/>
                      <a:pt x="540" y="518"/>
                      <a:pt x="541" y="517"/>
                    </a:cubicBezTo>
                    <a:cubicBezTo>
                      <a:pt x="542" y="516"/>
                      <a:pt x="543" y="514"/>
                      <a:pt x="545" y="514"/>
                    </a:cubicBezTo>
                    <a:cubicBezTo>
                      <a:pt x="546" y="513"/>
                      <a:pt x="549" y="512"/>
                      <a:pt x="549" y="511"/>
                    </a:cubicBezTo>
                    <a:cubicBezTo>
                      <a:pt x="548" y="509"/>
                      <a:pt x="548" y="506"/>
                      <a:pt x="548" y="504"/>
                    </a:cubicBezTo>
                    <a:cubicBezTo>
                      <a:pt x="548" y="502"/>
                      <a:pt x="549" y="500"/>
                      <a:pt x="550" y="498"/>
                    </a:cubicBezTo>
                    <a:cubicBezTo>
                      <a:pt x="552" y="496"/>
                      <a:pt x="551" y="495"/>
                      <a:pt x="551" y="493"/>
                    </a:cubicBezTo>
                    <a:cubicBezTo>
                      <a:pt x="550" y="491"/>
                      <a:pt x="549" y="485"/>
                      <a:pt x="549" y="483"/>
                    </a:cubicBezTo>
                    <a:cubicBezTo>
                      <a:pt x="550" y="482"/>
                      <a:pt x="551" y="480"/>
                      <a:pt x="552" y="479"/>
                    </a:cubicBezTo>
                    <a:cubicBezTo>
                      <a:pt x="554" y="479"/>
                      <a:pt x="555" y="478"/>
                      <a:pt x="557" y="477"/>
                    </a:cubicBezTo>
                    <a:cubicBezTo>
                      <a:pt x="559" y="476"/>
                      <a:pt x="560" y="477"/>
                      <a:pt x="561" y="476"/>
                    </a:cubicBezTo>
                    <a:cubicBezTo>
                      <a:pt x="562" y="475"/>
                      <a:pt x="561" y="473"/>
                      <a:pt x="563" y="473"/>
                    </a:cubicBezTo>
                    <a:cubicBezTo>
                      <a:pt x="565" y="472"/>
                      <a:pt x="566" y="469"/>
                      <a:pt x="569" y="467"/>
                    </a:cubicBezTo>
                    <a:cubicBezTo>
                      <a:pt x="571" y="465"/>
                      <a:pt x="575" y="461"/>
                      <a:pt x="576" y="460"/>
                    </a:cubicBezTo>
                    <a:cubicBezTo>
                      <a:pt x="578" y="458"/>
                      <a:pt x="578" y="457"/>
                      <a:pt x="581" y="456"/>
                    </a:cubicBezTo>
                    <a:cubicBezTo>
                      <a:pt x="583" y="456"/>
                      <a:pt x="587" y="452"/>
                      <a:pt x="587" y="451"/>
                    </a:cubicBezTo>
                    <a:cubicBezTo>
                      <a:pt x="587" y="449"/>
                      <a:pt x="585" y="448"/>
                      <a:pt x="587" y="447"/>
                    </a:cubicBezTo>
                    <a:cubicBezTo>
                      <a:pt x="589" y="446"/>
                      <a:pt x="591" y="445"/>
                      <a:pt x="592" y="444"/>
                    </a:cubicBezTo>
                    <a:cubicBezTo>
                      <a:pt x="594" y="442"/>
                      <a:pt x="595" y="439"/>
                      <a:pt x="595" y="441"/>
                    </a:cubicBezTo>
                    <a:cubicBezTo>
                      <a:pt x="594" y="442"/>
                      <a:pt x="592" y="444"/>
                      <a:pt x="594" y="444"/>
                    </a:cubicBezTo>
                    <a:cubicBezTo>
                      <a:pt x="595" y="444"/>
                      <a:pt x="594" y="446"/>
                      <a:pt x="596" y="444"/>
                    </a:cubicBezTo>
                    <a:cubicBezTo>
                      <a:pt x="598" y="442"/>
                      <a:pt x="598" y="442"/>
                      <a:pt x="598" y="443"/>
                    </a:cubicBezTo>
                    <a:cubicBezTo>
                      <a:pt x="598" y="444"/>
                      <a:pt x="598" y="445"/>
                      <a:pt x="598" y="445"/>
                    </a:cubicBezTo>
                    <a:cubicBezTo>
                      <a:pt x="598" y="445"/>
                      <a:pt x="599" y="445"/>
                      <a:pt x="599" y="444"/>
                    </a:cubicBezTo>
                    <a:cubicBezTo>
                      <a:pt x="599" y="443"/>
                      <a:pt x="599" y="440"/>
                      <a:pt x="599" y="442"/>
                    </a:cubicBezTo>
                    <a:cubicBezTo>
                      <a:pt x="600" y="444"/>
                      <a:pt x="600" y="443"/>
                      <a:pt x="600" y="443"/>
                    </a:cubicBezTo>
                    <a:cubicBezTo>
                      <a:pt x="600" y="442"/>
                      <a:pt x="600" y="441"/>
                      <a:pt x="601" y="442"/>
                    </a:cubicBezTo>
                    <a:cubicBezTo>
                      <a:pt x="601" y="444"/>
                      <a:pt x="602" y="444"/>
                      <a:pt x="602" y="443"/>
                    </a:cubicBezTo>
                    <a:cubicBezTo>
                      <a:pt x="603" y="441"/>
                      <a:pt x="602" y="438"/>
                      <a:pt x="603" y="440"/>
                    </a:cubicBezTo>
                    <a:cubicBezTo>
                      <a:pt x="604" y="443"/>
                      <a:pt x="605" y="443"/>
                      <a:pt x="607" y="442"/>
                    </a:cubicBezTo>
                    <a:cubicBezTo>
                      <a:pt x="608" y="441"/>
                      <a:pt x="606" y="438"/>
                      <a:pt x="606" y="437"/>
                    </a:cubicBezTo>
                    <a:cubicBezTo>
                      <a:pt x="606" y="435"/>
                      <a:pt x="606" y="435"/>
                      <a:pt x="605" y="434"/>
                    </a:cubicBezTo>
                    <a:cubicBezTo>
                      <a:pt x="604" y="433"/>
                      <a:pt x="606" y="435"/>
                      <a:pt x="607" y="436"/>
                    </a:cubicBezTo>
                    <a:cubicBezTo>
                      <a:pt x="607" y="436"/>
                      <a:pt x="607" y="438"/>
                      <a:pt x="608" y="438"/>
                    </a:cubicBezTo>
                    <a:cubicBezTo>
                      <a:pt x="609" y="438"/>
                      <a:pt x="610" y="438"/>
                      <a:pt x="611" y="438"/>
                    </a:cubicBezTo>
                    <a:cubicBezTo>
                      <a:pt x="611" y="438"/>
                      <a:pt x="612" y="437"/>
                      <a:pt x="612" y="438"/>
                    </a:cubicBezTo>
                    <a:cubicBezTo>
                      <a:pt x="612" y="439"/>
                      <a:pt x="613" y="439"/>
                      <a:pt x="613" y="441"/>
                    </a:cubicBezTo>
                    <a:cubicBezTo>
                      <a:pt x="613" y="443"/>
                      <a:pt x="613" y="444"/>
                      <a:pt x="613" y="445"/>
                    </a:cubicBezTo>
                    <a:cubicBezTo>
                      <a:pt x="614" y="446"/>
                      <a:pt x="614" y="447"/>
                      <a:pt x="614" y="448"/>
                    </a:cubicBezTo>
                    <a:cubicBezTo>
                      <a:pt x="615" y="449"/>
                      <a:pt x="615" y="450"/>
                      <a:pt x="616" y="451"/>
                    </a:cubicBezTo>
                    <a:cubicBezTo>
                      <a:pt x="618" y="453"/>
                      <a:pt x="619" y="456"/>
                      <a:pt x="619" y="455"/>
                    </a:cubicBezTo>
                    <a:cubicBezTo>
                      <a:pt x="619" y="454"/>
                      <a:pt x="618" y="452"/>
                      <a:pt x="619" y="453"/>
                    </a:cubicBezTo>
                    <a:cubicBezTo>
                      <a:pt x="620" y="454"/>
                      <a:pt x="624" y="458"/>
                      <a:pt x="623" y="459"/>
                    </a:cubicBezTo>
                    <a:cubicBezTo>
                      <a:pt x="622" y="461"/>
                      <a:pt x="621" y="463"/>
                      <a:pt x="622" y="462"/>
                    </a:cubicBezTo>
                    <a:cubicBezTo>
                      <a:pt x="622" y="461"/>
                      <a:pt x="623" y="460"/>
                      <a:pt x="624" y="461"/>
                    </a:cubicBezTo>
                    <a:cubicBezTo>
                      <a:pt x="625" y="463"/>
                      <a:pt x="627" y="468"/>
                      <a:pt x="626" y="470"/>
                    </a:cubicBezTo>
                    <a:cubicBezTo>
                      <a:pt x="625" y="472"/>
                      <a:pt x="626" y="476"/>
                      <a:pt x="625" y="477"/>
                    </a:cubicBezTo>
                    <a:cubicBezTo>
                      <a:pt x="625" y="479"/>
                      <a:pt x="626" y="479"/>
                      <a:pt x="626" y="478"/>
                    </a:cubicBezTo>
                    <a:cubicBezTo>
                      <a:pt x="627" y="476"/>
                      <a:pt x="627" y="475"/>
                      <a:pt x="627" y="476"/>
                    </a:cubicBezTo>
                    <a:cubicBezTo>
                      <a:pt x="627" y="477"/>
                      <a:pt x="627" y="479"/>
                      <a:pt x="627" y="479"/>
                    </a:cubicBezTo>
                    <a:cubicBezTo>
                      <a:pt x="627" y="478"/>
                      <a:pt x="628" y="477"/>
                      <a:pt x="628" y="478"/>
                    </a:cubicBezTo>
                    <a:cubicBezTo>
                      <a:pt x="628" y="479"/>
                      <a:pt x="628" y="481"/>
                      <a:pt x="629" y="480"/>
                    </a:cubicBezTo>
                    <a:cubicBezTo>
                      <a:pt x="629" y="479"/>
                      <a:pt x="630" y="477"/>
                      <a:pt x="630" y="478"/>
                    </a:cubicBezTo>
                    <a:cubicBezTo>
                      <a:pt x="630" y="479"/>
                      <a:pt x="629" y="480"/>
                      <a:pt x="631" y="479"/>
                    </a:cubicBezTo>
                    <a:cubicBezTo>
                      <a:pt x="632" y="478"/>
                      <a:pt x="631" y="478"/>
                      <a:pt x="632" y="477"/>
                    </a:cubicBezTo>
                    <a:cubicBezTo>
                      <a:pt x="634" y="477"/>
                      <a:pt x="636" y="476"/>
                      <a:pt x="637" y="475"/>
                    </a:cubicBezTo>
                    <a:cubicBezTo>
                      <a:pt x="637" y="474"/>
                      <a:pt x="638" y="473"/>
                      <a:pt x="638" y="473"/>
                    </a:cubicBezTo>
                    <a:cubicBezTo>
                      <a:pt x="639" y="472"/>
                      <a:pt x="638" y="471"/>
                      <a:pt x="639" y="472"/>
                    </a:cubicBezTo>
                    <a:cubicBezTo>
                      <a:pt x="639" y="473"/>
                      <a:pt x="639" y="475"/>
                      <a:pt x="640" y="475"/>
                    </a:cubicBezTo>
                    <a:cubicBezTo>
                      <a:pt x="640" y="475"/>
                      <a:pt x="642" y="474"/>
                      <a:pt x="642" y="476"/>
                    </a:cubicBezTo>
                    <a:cubicBezTo>
                      <a:pt x="642" y="478"/>
                      <a:pt x="643" y="489"/>
                      <a:pt x="645" y="491"/>
                    </a:cubicBezTo>
                    <a:cubicBezTo>
                      <a:pt x="647" y="493"/>
                      <a:pt x="647" y="493"/>
                      <a:pt x="647" y="494"/>
                    </a:cubicBezTo>
                    <a:cubicBezTo>
                      <a:pt x="647" y="495"/>
                      <a:pt x="649" y="497"/>
                      <a:pt x="649" y="496"/>
                    </a:cubicBezTo>
                    <a:cubicBezTo>
                      <a:pt x="649" y="495"/>
                      <a:pt x="649" y="496"/>
                      <a:pt x="649" y="497"/>
                    </a:cubicBezTo>
                    <a:cubicBezTo>
                      <a:pt x="648" y="497"/>
                      <a:pt x="648" y="498"/>
                      <a:pt x="648" y="499"/>
                    </a:cubicBezTo>
                    <a:cubicBezTo>
                      <a:pt x="648" y="500"/>
                      <a:pt x="648" y="500"/>
                      <a:pt x="649" y="499"/>
                    </a:cubicBezTo>
                    <a:cubicBezTo>
                      <a:pt x="649" y="499"/>
                      <a:pt x="649" y="500"/>
                      <a:pt x="649" y="500"/>
                    </a:cubicBezTo>
                    <a:cubicBezTo>
                      <a:pt x="648" y="501"/>
                      <a:pt x="647" y="502"/>
                      <a:pt x="647" y="503"/>
                    </a:cubicBezTo>
                    <a:cubicBezTo>
                      <a:pt x="647" y="504"/>
                      <a:pt x="648" y="505"/>
                      <a:pt x="648" y="504"/>
                    </a:cubicBezTo>
                    <a:cubicBezTo>
                      <a:pt x="648" y="504"/>
                      <a:pt x="650" y="503"/>
                      <a:pt x="649" y="504"/>
                    </a:cubicBezTo>
                    <a:cubicBezTo>
                      <a:pt x="649" y="504"/>
                      <a:pt x="649" y="506"/>
                      <a:pt x="648" y="507"/>
                    </a:cubicBezTo>
                    <a:cubicBezTo>
                      <a:pt x="648" y="508"/>
                      <a:pt x="647" y="508"/>
                      <a:pt x="647" y="509"/>
                    </a:cubicBezTo>
                    <a:cubicBezTo>
                      <a:pt x="647" y="510"/>
                      <a:pt x="647" y="512"/>
                      <a:pt x="647" y="514"/>
                    </a:cubicBezTo>
                    <a:cubicBezTo>
                      <a:pt x="647" y="516"/>
                      <a:pt x="647" y="518"/>
                      <a:pt x="646" y="519"/>
                    </a:cubicBezTo>
                    <a:cubicBezTo>
                      <a:pt x="646" y="520"/>
                      <a:pt x="646" y="521"/>
                      <a:pt x="646" y="522"/>
                    </a:cubicBezTo>
                    <a:cubicBezTo>
                      <a:pt x="647" y="523"/>
                      <a:pt x="648" y="522"/>
                      <a:pt x="649" y="523"/>
                    </a:cubicBezTo>
                    <a:cubicBezTo>
                      <a:pt x="650" y="524"/>
                      <a:pt x="652" y="528"/>
                      <a:pt x="653" y="529"/>
                    </a:cubicBezTo>
                    <a:cubicBezTo>
                      <a:pt x="654" y="530"/>
                      <a:pt x="655" y="532"/>
                      <a:pt x="656" y="533"/>
                    </a:cubicBezTo>
                    <a:cubicBezTo>
                      <a:pt x="657" y="533"/>
                      <a:pt x="657" y="533"/>
                      <a:pt x="657" y="533"/>
                    </a:cubicBezTo>
                    <a:cubicBezTo>
                      <a:pt x="658" y="535"/>
                      <a:pt x="658" y="540"/>
                      <a:pt x="658" y="543"/>
                    </a:cubicBezTo>
                    <a:cubicBezTo>
                      <a:pt x="659" y="545"/>
                      <a:pt x="660" y="548"/>
                      <a:pt x="661" y="549"/>
                    </a:cubicBezTo>
                    <a:cubicBezTo>
                      <a:pt x="662" y="550"/>
                      <a:pt x="663" y="552"/>
                      <a:pt x="664" y="554"/>
                    </a:cubicBezTo>
                    <a:cubicBezTo>
                      <a:pt x="664" y="556"/>
                      <a:pt x="667" y="557"/>
                      <a:pt x="669" y="559"/>
                    </a:cubicBezTo>
                    <a:cubicBezTo>
                      <a:pt x="672" y="561"/>
                      <a:pt x="675" y="563"/>
                      <a:pt x="677" y="563"/>
                    </a:cubicBezTo>
                    <a:cubicBezTo>
                      <a:pt x="678" y="564"/>
                      <a:pt x="680" y="563"/>
                      <a:pt x="680" y="563"/>
                    </a:cubicBezTo>
                    <a:cubicBezTo>
                      <a:pt x="681" y="563"/>
                      <a:pt x="681" y="563"/>
                      <a:pt x="680" y="561"/>
                    </a:cubicBezTo>
                    <a:cubicBezTo>
                      <a:pt x="679" y="559"/>
                      <a:pt x="677" y="557"/>
                      <a:pt x="676" y="555"/>
                    </a:cubicBezTo>
                    <a:cubicBezTo>
                      <a:pt x="675" y="554"/>
                      <a:pt x="674" y="550"/>
                      <a:pt x="675" y="548"/>
                    </a:cubicBezTo>
                    <a:cubicBezTo>
                      <a:pt x="675" y="546"/>
                      <a:pt x="676" y="543"/>
                      <a:pt x="675" y="541"/>
                    </a:cubicBezTo>
                    <a:cubicBezTo>
                      <a:pt x="674" y="540"/>
                      <a:pt x="670" y="537"/>
                      <a:pt x="668" y="535"/>
                    </a:cubicBezTo>
                    <a:cubicBezTo>
                      <a:pt x="668" y="535"/>
                      <a:pt x="668" y="535"/>
                      <a:pt x="668" y="535"/>
                    </a:cubicBezTo>
                    <a:cubicBezTo>
                      <a:pt x="666" y="533"/>
                      <a:pt x="665" y="531"/>
                      <a:pt x="663" y="531"/>
                    </a:cubicBezTo>
                    <a:cubicBezTo>
                      <a:pt x="661" y="530"/>
                      <a:pt x="658" y="530"/>
                      <a:pt x="657" y="528"/>
                    </a:cubicBezTo>
                    <a:cubicBezTo>
                      <a:pt x="656" y="527"/>
                      <a:pt x="657" y="526"/>
                      <a:pt x="658" y="527"/>
                    </a:cubicBezTo>
                    <a:cubicBezTo>
                      <a:pt x="658" y="528"/>
                      <a:pt x="659" y="528"/>
                      <a:pt x="658" y="526"/>
                    </a:cubicBezTo>
                    <a:cubicBezTo>
                      <a:pt x="657" y="524"/>
                      <a:pt x="656" y="521"/>
                      <a:pt x="655" y="520"/>
                    </a:cubicBezTo>
                    <a:cubicBezTo>
                      <a:pt x="655" y="518"/>
                      <a:pt x="656" y="518"/>
                      <a:pt x="654" y="518"/>
                    </a:cubicBezTo>
                    <a:cubicBezTo>
                      <a:pt x="653" y="517"/>
                      <a:pt x="651" y="517"/>
                      <a:pt x="651" y="515"/>
                    </a:cubicBezTo>
                    <a:cubicBezTo>
                      <a:pt x="651" y="514"/>
                      <a:pt x="651" y="511"/>
                      <a:pt x="652" y="509"/>
                    </a:cubicBezTo>
                    <a:cubicBezTo>
                      <a:pt x="653" y="507"/>
                      <a:pt x="654" y="506"/>
                      <a:pt x="654" y="504"/>
                    </a:cubicBezTo>
                    <a:cubicBezTo>
                      <a:pt x="655" y="502"/>
                      <a:pt x="656" y="503"/>
                      <a:pt x="656" y="500"/>
                    </a:cubicBezTo>
                    <a:cubicBezTo>
                      <a:pt x="656" y="497"/>
                      <a:pt x="656" y="493"/>
                      <a:pt x="656" y="493"/>
                    </a:cubicBezTo>
                    <a:cubicBezTo>
                      <a:pt x="657" y="492"/>
                      <a:pt x="661" y="492"/>
                      <a:pt x="661" y="494"/>
                    </a:cubicBezTo>
                    <a:cubicBezTo>
                      <a:pt x="661" y="496"/>
                      <a:pt x="660" y="498"/>
                      <a:pt x="661" y="498"/>
                    </a:cubicBezTo>
                    <a:cubicBezTo>
                      <a:pt x="663" y="498"/>
                      <a:pt x="666" y="498"/>
                      <a:pt x="668" y="499"/>
                    </a:cubicBezTo>
                    <a:cubicBezTo>
                      <a:pt x="670" y="500"/>
                      <a:pt x="671" y="500"/>
                      <a:pt x="672" y="501"/>
                    </a:cubicBezTo>
                    <a:cubicBezTo>
                      <a:pt x="672" y="502"/>
                      <a:pt x="672" y="502"/>
                      <a:pt x="672" y="502"/>
                    </a:cubicBezTo>
                    <a:cubicBezTo>
                      <a:pt x="673" y="503"/>
                      <a:pt x="674" y="505"/>
                      <a:pt x="674" y="507"/>
                    </a:cubicBezTo>
                    <a:cubicBezTo>
                      <a:pt x="674" y="508"/>
                      <a:pt x="675" y="508"/>
                      <a:pt x="675" y="508"/>
                    </a:cubicBezTo>
                    <a:cubicBezTo>
                      <a:pt x="676" y="507"/>
                      <a:pt x="676" y="508"/>
                      <a:pt x="676" y="509"/>
                    </a:cubicBezTo>
                    <a:cubicBezTo>
                      <a:pt x="676" y="510"/>
                      <a:pt x="676" y="510"/>
                      <a:pt x="677" y="510"/>
                    </a:cubicBezTo>
                    <a:cubicBezTo>
                      <a:pt x="678" y="510"/>
                      <a:pt x="678" y="511"/>
                      <a:pt x="678" y="512"/>
                    </a:cubicBezTo>
                    <a:cubicBezTo>
                      <a:pt x="678" y="512"/>
                      <a:pt x="678" y="514"/>
                      <a:pt x="679" y="513"/>
                    </a:cubicBezTo>
                    <a:cubicBezTo>
                      <a:pt x="679" y="512"/>
                      <a:pt x="680" y="510"/>
                      <a:pt x="681" y="511"/>
                    </a:cubicBezTo>
                    <a:cubicBezTo>
                      <a:pt x="681" y="511"/>
                      <a:pt x="681" y="511"/>
                      <a:pt x="681" y="511"/>
                    </a:cubicBezTo>
                    <a:cubicBezTo>
                      <a:pt x="682" y="511"/>
                      <a:pt x="681" y="512"/>
                      <a:pt x="682" y="512"/>
                    </a:cubicBezTo>
                    <a:cubicBezTo>
                      <a:pt x="684" y="512"/>
                      <a:pt x="685" y="512"/>
                      <a:pt x="685" y="513"/>
                    </a:cubicBezTo>
                    <a:cubicBezTo>
                      <a:pt x="685" y="514"/>
                      <a:pt x="684" y="515"/>
                      <a:pt x="683" y="516"/>
                    </a:cubicBezTo>
                    <a:cubicBezTo>
                      <a:pt x="683" y="518"/>
                      <a:pt x="683" y="521"/>
                      <a:pt x="684" y="521"/>
                    </a:cubicBezTo>
                    <a:cubicBezTo>
                      <a:pt x="684" y="521"/>
                      <a:pt x="686" y="520"/>
                      <a:pt x="687" y="519"/>
                    </a:cubicBezTo>
                    <a:cubicBezTo>
                      <a:pt x="688" y="518"/>
                      <a:pt x="688" y="519"/>
                      <a:pt x="690" y="518"/>
                    </a:cubicBezTo>
                    <a:cubicBezTo>
                      <a:pt x="691" y="517"/>
                      <a:pt x="692" y="516"/>
                      <a:pt x="691" y="516"/>
                    </a:cubicBezTo>
                    <a:cubicBezTo>
                      <a:pt x="691" y="515"/>
                      <a:pt x="689" y="513"/>
                      <a:pt x="690" y="514"/>
                    </a:cubicBezTo>
                    <a:cubicBezTo>
                      <a:pt x="691" y="514"/>
                      <a:pt x="692" y="516"/>
                      <a:pt x="693" y="515"/>
                    </a:cubicBezTo>
                    <a:cubicBezTo>
                      <a:pt x="693" y="515"/>
                      <a:pt x="694" y="515"/>
                      <a:pt x="693" y="514"/>
                    </a:cubicBezTo>
                    <a:cubicBezTo>
                      <a:pt x="692" y="513"/>
                      <a:pt x="691" y="512"/>
                      <a:pt x="692" y="513"/>
                    </a:cubicBezTo>
                    <a:cubicBezTo>
                      <a:pt x="693" y="513"/>
                      <a:pt x="694" y="515"/>
                      <a:pt x="694" y="514"/>
                    </a:cubicBezTo>
                    <a:cubicBezTo>
                      <a:pt x="694" y="512"/>
                      <a:pt x="693" y="512"/>
                      <a:pt x="694" y="512"/>
                    </a:cubicBezTo>
                    <a:cubicBezTo>
                      <a:pt x="694" y="511"/>
                      <a:pt x="694" y="511"/>
                      <a:pt x="694" y="511"/>
                    </a:cubicBezTo>
                    <a:cubicBezTo>
                      <a:pt x="694" y="511"/>
                      <a:pt x="694" y="510"/>
                      <a:pt x="695" y="510"/>
                    </a:cubicBezTo>
                    <a:cubicBezTo>
                      <a:pt x="695" y="509"/>
                      <a:pt x="695" y="509"/>
                      <a:pt x="696" y="510"/>
                    </a:cubicBezTo>
                    <a:cubicBezTo>
                      <a:pt x="697" y="510"/>
                      <a:pt x="696" y="511"/>
                      <a:pt x="698" y="511"/>
                    </a:cubicBezTo>
                    <a:cubicBezTo>
                      <a:pt x="699" y="511"/>
                      <a:pt x="702" y="508"/>
                      <a:pt x="705" y="505"/>
                    </a:cubicBezTo>
                    <a:cubicBezTo>
                      <a:pt x="709" y="503"/>
                      <a:pt x="709" y="504"/>
                      <a:pt x="709" y="502"/>
                    </a:cubicBezTo>
                    <a:cubicBezTo>
                      <a:pt x="709" y="499"/>
                      <a:pt x="708" y="499"/>
                      <a:pt x="709" y="498"/>
                    </a:cubicBezTo>
                    <a:cubicBezTo>
                      <a:pt x="710" y="497"/>
                      <a:pt x="711" y="497"/>
                      <a:pt x="710" y="496"/>
                    </a:cubicBezTo>
                    <a:cubicBezTo>
                      <a:pt x="709" y="495"/>
                      <a:pt x="709" y="496"/>
                      <a:pt x="709" y="494"/>
                    </a:cubicBezTo>
                    <a:cubicBezTo>
                      <a:pt x="709" y="492"/>
                      <a:pt x="709" y="488"/>
                      <a:pt x="707" y="485"/>
                    </a:cubicBezTo>
                    <a:cubicBezTo>
                      <a:pt x="706" y="483"/>
                      <a:pt x="704" y="480"/>
                      <a:pt x="703" y="478"/>
                    </a:cubicBezTo>
                    <a:cubicBezTo>
                      <a:pt x="702" y="476"/>
                      <a:pt x="702" y="477"/>
                      <a:pt x="700" y="475"/>
                    </a:cubicBezTo>
                    <a:cubicBezTo>
                      <a:pt x="698" y="473"/>
                      <a:pt x="695" y="472"/>
                      <a:pt x="694" y="470"/>
                    </a:cubicBezTo>
                    <a:cubicBezTo>
                      <a:pt x="693" y="468"/>
                      <a:pt x="694" y="468"/>
                      <a:pt x="692" y="467"/>
                    </a:cubicBezTo>
                    <a:cubicBezTo>
                      <a:pt x="691" y="466"/>
                      <a:pt x="690" y="464"/>
                      <a:pt x="689" y="463"/>
                    </a:cubicBezTo>
                    <a:cubicBezTo>
                      <a:pt x="688" y="462"/>
                      <a:pt x="689" y="459"/>
                      <a:pt x="689" y="457"/>
                    </a:cubicBezTo>
                    <a:cubicBezTo>
                      <a:pt x="689" y="456"/>
                      <a:pt x="691" y="456"/>
                      <a:pt x="692" y="454"/>
                    </a:cubicBezTo>
                    <a:cubicBezTo>
                      <a:pt x="693" y="453"/>
                      <a:pt x="694" y="451"/>
                      <a:pt x="695" y="450"/>
                    </a:cubicBezTo>
                    <a:cubicBezTo>
                      <a:pt x="695" y="449"/>
                      <a:pt x="696" y="449"/>
                      <a:pt x="697" y="448"/>
                    </a:cubicBezTo>
                    <a:cubicBezTo>
                      <a:pt x="698" y="448"/>
                      <a:pt x="700" y="446"/>
                      <a:pt x="701" y="446"/>
                    </a:cubicBezTo>
                    <a:cubicBezTo>
                      <a:pt x="701" y="445"/>
                      <a:pt x="701" y="445"/>
                      <a:pt x="702" y="445"/>
                    </a:cubicBezTo>
                    <a:cubicBezTo>
                      <a:pt x="703" y="445"/>
                      <a:pt x="704" y="445"/>
                      <a:pt x="705" y="444"/>
                    </a:cubicBezTo>
                    <a:cubicBezTo>
                      <a:pt x="705" y="444"/>
                      <a:pt x="705" y="443"/>
                      <a:pt x="706" y="444"/>
                    </a:cubicBezTo>
                    <a:cubicBezTo>
                      <a:pt x="707" y="445"/>
                      <a:pt x="707" y="446"/>
                      <a:pt x="708" y="446"/>
                    </a:cubicBezTo>
                    <a:cubicBezTo>
                      <a:pt x="710" y="446"/>
                      <a:pt x="711" y="445"/>
                      <a:pt x="711" y="446"/>
                    </a:cubicBezTo>
                    <a:cubicBezTo>
                      <a:pt x="712" y="446"/>
                      <a:pt x="713" y="446"/>
                      <a:pt x="712" y="447"/>
                    </a:cubicBezTo>
                    <a:cubicBezTo>
                      <a:pt x="711" y="448"/>
                      <a:pt x="711" y="449"/>
                      <a:pt x="712" y="450"/>
                    </a:cubicBezTo>
                    <a:cubicBezTo>
                      <a:pt x="712" y="451"/>
                      <a:pt x="713" y="453"/>
                      <a:pt x="714" y="453"/>
                    </a:cubicBezTo>
                    <a:cubicBezTo>
                      <a:pt x="715" y="453"/>
                      <a:pt x="717" y="452"/>
                      <a:pt x="716" y="451"/>
                    </a:cubicBezTo>
                    <a:cubicBezTo>
                      <a:pt x="716" y="451"/>
                      <a:pt x="714" y="450"/>
                      <a:pt x="714" y="449"/>
                    </a:cubicBezTo>
                    <a:cubicBezTo>
                      <a:pt x="715" y="448"/>
                      <a:pt x="716" y="447"/>
                      <a:pt x="717" y="446"/>
                    </a:cubicBezTo>
                    <a:cubicBezTo>
                      <a:pt x="719" y="445"/>
                      <a:pt x="722" y="445"/>
                      <a:pt x="723" y="444"/>
                    </a:cubicBezTo>
                    <a:cubicBezTo>
                      <a:pt x="724" y="443"/>
                      <a:pt x="725" y="443"/>
                      <a:pt x="725" y="444"/>
                    </a:cubicBezTo>
                    <a:cubicBezTo>
                      <a:pt x="726" y="444"/>
                      <a:pt x="726" y="443"/>
                      <a:pt x="727" y="443"/>
                    </a:cubicBezTo>
                    <a:cubicBezTo>
                      <a:pt x="728" y="443"/>
                      <a:pt x="729" y="444"/>
                      <a:pt x="730" y="443"/>
                    </a:cubicBezTo>
                    <a:cubicBezTo>
                      <a:pt x="731" y="442"/>
                      <a:pt x="731" y="441"/>
                      <a:pt x="732" y="441"/>
                    </a:cubicBezTo>
                    <a:cubicBezTo>
                      <a:pt x="733" y="441"/>
                      <a:pt x="733" y="441"/>
                      <a:pt x="733" y="441"/>
                    </a:cubicBezTo>
                    <a:cubicBezTo>
                      <a:pt x="733" y="440"/>
                      <a:pt x="733" y="438"/>
                      <a:pt x="733" y="439"/>
                    </a:cubicBezTo>
                    <a:cubicBezTo>
                      <a:pt x="734" y="440"/>
                      <a:pt x="734" y="440"/>
                      <a:pt x="735" y="440"/>
                    </a:cubicBezTo>
                    <a:cubicBezTo>
                      <a:pt x="737" y="440"/>
                      <a:pt x="737" y="439"/>
                      <a:pt x="739" y="438"/>
                    </a:cubicBezTo>
                    <a:cubicBezTo>
                      <a:pt x="740" y="438"/>
                      <a:pt x="739" y="439"/>
                      <a:pt x="741" y="439"/>
                    </a:cubicBezTo>
                    <a:cubicBezTo>
                      <a:pt x="743" y="439"/>
                      <a:pt x="744" y="439"/>
                      <a:pt x="745" y="439"/>
                    </a:cubicBezTo>
                    <a:cubicBezTo>
                      <a:pt x="746" y="439"/>
                      <a:pt x="746" y="438"/>
                      <a:pt x="747" y="438"/>
                    </a:cubicBezTo>
                    <a:cubicBezTo>
                      <a:pt x="748" y="437"/>
                      <a:pt x="749" y="437"/>
                      <a:pt x="749" y="437"/>
                    </a:cubicBezTo>
                    <a:cubicBezTo>
                      <a:pt x="750" y="437"/>
                      <a:pt x="750" y="436"/>
                      <a:pt x="750" y="436"/>
                    </a:cubicBezTo>
                    <a:cubicBezTo>
                      <a:pt x="751" y="435"/>
                      <a:pt x="752" y="434"/>
                      <a:pt x="752" y="433"/>
                    </a:cubicBezTo>
                    <a:cubicBezTo>
                      <a:pt x="752" y="433"/>
                      <a:pt x="752" y="433"/>
                      <a:pt x="752" y="433"/>
                    </a:cubicBezTo>
                    <a:cubicBezTo>
                      <a:pt x="752" y="433"/>
                      <a:pt x="753" y="433"/>
                      <a:pt x="754" y="433"/>
                    </a:cubicBezTo>
                    <a:cubicBezTo>
                      <a:pt x="756" y="432"/>
                      <a:pt x="757" y="431"/>
                      <a:pt x="758" y="431"/>
                    </a:cubicBezTo>
                    <a:cubicBezTo>
                      <a:pt x="758" y="430"/>
                      <a:pt x="759" y="429"/>
                      <a:pt x="759" y="429"/>
                    </a:cubicBezTo>
                    <a:cubicBezTo>
                      <a:pt x="758" y="428"/>
                      <a:pt x="760" y="428"/>
                      <a:pt x="761" y="428"/>
                    </a:cubicBezTo>
                    <a:cubicBezTo>
                      <a:pt x="763" y="427"/>
                      <a:pt x="763" y="427"/>
                      <a:pt x="763" y="426"/>
                    </a:cubicBezTo>
                    <a:cubicBezTo>
                      <a:pt x="764" y="425"/>
                      <a:pt x="765" y="424"/>
                      <a:pt x="765" y="424"/>
                    </a:cubicBezTo>
                    <a:cubicBezTo>
                      <a:pt x="766" y="423"/>
                      <a:pt x="767" y="422"/>
                      <a:pt x="767" y="421"/>
                    </a:cubicBezTo>
                    <a:cubicBezTo>
                      <a:pt x="767" y="420"/>
                      <a:pt x="768" y="419"/>
                      <a:pt x="767" y="419"/>
                    </a:cubicBezTo>
                    <a:cubicBezTo>
                      <a:pt x="765" y="419"/>
                      <a:pt x="765" y="418"/>
                      <a:pt x="766" y="418"/>
                    </a:cubicBezTo>
                    <a:cubicBezTo>
                      <a:pt x="767" y="418"/>
                      <a:pt x="769" y="418"/>
                      <a:pt x="769" y="417"/>
                    </a:cubicBezTo>
                    <a:cubicBezTo>
                      <a:pt x="769" y="415"/>
                      <a:pt x="767" y="415"/>
                      <a:pt x="767" y="415"/>
                    </a:cubicBezTo>
                    <a:cubicBezTo>
                      <a:pt x="768" y="414"/>
                      <a:pt x="769" y="415"/>
                      <a:pt x="770" y="414"/>
                    </a:cubicBezTo>
                    <a:cubicBezTo>
                      <a:pt x="771" y="414"/>
                      <a:pt x="774" y="410"/>
                      <a:pt x="774" y="408"/>
                    </a:cubicBezTo>
                    <a:cubicBezTo>
                      <a:pt x="774" y="407"/>
                      <a:pt x="772" y="407"/>
                      <a:pt x="774" y="407"/>
                    </a:cubicBezTo>
                    <a:cubicBezTo>
                      <a:pt x="776" y="406"/>
                      <a:pt x="778" y="405"/>
                      <a:pt x="778" y="404"/>
                    </a:cubicBezTo>
                    <a:cubicBezTo>
                      <a:pt x="778" y="403"/>
                      <a:pt x="778" y="403"/>
                      <a:pt x="778" y="402"/>
                    </a:cubicBezTo>
                    <a:cubicBezTo>
                      <a:pt x="777" y="402"/>
                      <a:pt x="778" y="402"/>
                      <a:pt x="778" y="402"/>
                    </a:cubicBezTo>
                    <a:cubicBezTo>
                      <a:pt x="779" y="401"/>
                      <a:pt x="779" y="402"/>
                      <a:pt x="779" y="400"/>
                    </a:cubicBezTo>
                    <a:cubicBezTo>
                      <a:pt x="779" y="399"/>
                      <a:pt x="778" y="398"/>
                      <a:pt x="779" y="399"/>
                    </a:cubicBezTo>
                    <a:cubicBezTo>
                      <a:pt x="780" y="399"/>
                      <a:pt x="780" y="400"/>
                      <a:pt x="780" y="400"/>
                    </a:cubicBezTo>
                    <a:cubicBezTo>
                      <a:pt x="781" y="399"/>
                      <a:pt x="783" y="399"/>
                      <a:pt x="782" y="398"/>
                    </a:cubicBezTo>
                    <a:cubicBezTo>
                      <a:pt x="780" y="397"/>
                      <a:pt x="779" y="397"/>
                      <a:pt x="780" y="396"/>
                    </a:cubicBezTo>
                    <a:cubicBezTo>
                      <a:pt x="781" y="396"/>
                      <a:pt x="784" y="394"/>
                      <a:pt x="783" y="394"/>
                    </a:cubicBezTo>
                    <a:cubicBezTo>
                      <a:pt x="782" y="394"/>
                      <a:pt x="781" y="395"/>
                      <a:pt x="780" y="394"/>
                    </a:cubicBezTo>
                    <a:cubicBezTo>
                      <a:pt x="778" y="393"/>
                      <a:pt x="778" y="392"/>
                      <a:pt x="777" y="392"/>
                    </a:cubicBezTo>
                    <a:cubicBezTo>
                      <a:pt x="776" y="393"/>
                      <a:pt x="776" y="393"/>
                      <a:pt x="775" y="393"/>
                    </a:cubicBezTo>
                    <a:cubicBezTo>
                      <a:pt x="774" y="394"/>
                      <a:pt x="773" y="393"/>
                      <a:pt x="772" y="393"/>
                    </a:cubicBezTo>
                    <a:cubicBezTo>
                      <a:pt x="771" y="393"/>
                      <a:pt x="773" y="393"/>
                      <a:pt x="774" y="392"/>
                    </a:cubicBezTo>
                    <a:cubicBezTo>
                      <a:pt x="775" y="391"/>
                      <a:pt x="776" y="390"/>
                      <a:pt x="778" y="389"/>
                    </a:cubicBezTo>
                    <a:cubicBezTo>
                      <a:pt x="779" y="389"/>
                      <a:pt x="781" y="389"/>
                      <a:pt x="780" y="388"/>
                    </a:cubicBezTo>
                    <a:cubicBezTo>
                      <a:pt x="780" y="386"/>
                      <a:pt x="780" y="387"/>
                      <a:pt x="778" y="386"/>
                    </a:cubicBezTo>
                    <a:cubicBezTo>
                      <a:pt x="777" y="385"/>
                      <a:pt x="777" y="385"/>
                      <a:pt x="776" y="383"/>
                    </a:cubicBezTo>
                    <a:cubicBezTo>
                      <a:pt x="774" y="382"/>
                      <a:pt x="775" y="382"/>
                      <a:pt x="773" y="382"/>
                    </a:cubicBezTo>
                    <a:cubicBezTo>
                      <a:pt x="772" y="382"/>
                      <a:pt x="771" y="382"/>
                      <a:pt x="770" y="381"/>
                    </a:cubicBezTo>
                    <a:cubicBezTo>
                      <a:pt x="769" y="380"/>
                      <a:pt x="768" y="379"/>
                      <a:pt x="769" y="380"/>
                    </a:cubicBezTo>
                    <a:cubicBezTo>
                      <a:pt x="770" y="381"/>
                      <a:pt x="771" y="382"/>
                      <a:pt x="772" y="381"/>
                    </a:cubicBezTo>
                    <a:cubicBezTo>
                      <a:pt x="773" y="381"/>
                      <a:pt x="775" y="381"/>
                      <a:pt x="776" y="382"/>
                    </a:cubicBezTo>
                    <a:cubicBezTo>
                      <a:pt x="778" y="383"/>
                      <a:pt x="778" y="383"/>
                      <a:pt x="779" y="383"/>
                    </a:cubicBezTo>
                    <a:cubicBezTo>
                      <a:pt x="780" y="383"/>
                      <a:pt x="781" y="384"/>
                      <a:pt x="780" y="383"/>
                    </a:cubicBezTo>
                    <a:cubicBezTo>
                      <a:pt x="779" y="382"/>
                      <a:pt x="779" y="380"/>
                      <a:pt x="777" y="379"/>
                    </a:cubicBezTo>
                    <a:cubicBezTo>
                      <a:pt x="775" y="378"/>
                      <a:pt x="775" y="377"/>
                      <a:pt x="775" y="377"/>
                    </a:cubicBezTo>
                    <a:cubicBezTo>
                      <a:pt x="775" y="376"/>
                      <a:pt x="774" y="373"/>
                      <a:pt x="773" y="370"/>
                    </a:cubicBezTo>
                    <a:cubicBezTo>
                      <a:pt x="772" y="368"/>
                      <a:pt x="773" y="368"/>
                      <a:pt x="770" y="367"/>
                    </a:cubicBezTo>
                    <a:cubicBezTo>
                      <a:pt x="768" y="365"/>
                      <a:pt x="765" y="365"/>
                      <a:pt x="766" y="363"/>
                    </a:cubicBezTo>
                    <a:cubicBezTo>
                      <a:pt x="766" y="361"/>
                      <a:pt x="769" y="359"/>
                      <a:pt x="770" y="358"/>
                    </a:cubicBezTo>
                    <a:cubicBezTo>
                      <a:pt x="771" y="357"/>
                      <a:pt x="771" y="356"/>
                      <a:pt x="771" y="356"/>
                    </a:cubicBezTo>
                    <a:cubicBezTo>
                      <a:pt x="770" y="355"/>
                      <a:pt x="770" y="355"/>
                      <a:pt x="771" y="355"/>
                    </a:cubicBezTo>
                    <a:cubicBezTo>
                      <a:pt x="773" y="355"/>
                      <a:pt x="774" y="355"/>
                      <a:pt x="774" y="355"/>
                    </a:cubicBezTo>
                    <a:cubicBezTo>
                      <a:pt x="774" y="354"/>
                      <a:pt x="773" y="353"/>
                      <a:pt x="774" y="353"/>
                    </a:cubicBezTo>
                    <a:cubicBezTo>
                      <a:pt x="775" y="352"/>
                      <a:pt x="776" y="352"/>
                      <a:pt x="777" y="351"/>
                    </a:cubicBezTo>
                    <a:cubicBezTo>
                      <a:pt x="779" y="351"/>
                      <a:pt x="783" y="349"/>
                      <a:pt x="783" y="350"/>
                    </a:cubicBezTo>
                    <a:cubicBezTo>
                      <a:pt x="782" y="351"/>
                      <a:pt x="782" y="351"/>
                      <a:pt x="783" y="351"/>
                    </a:cubicBezTo>
                    <a:cubicBezTo>
                      <a:pt x="784" y="350"/>
                      <a:pt x="786" y="349"/>
                      <a:pt x="785" y="349"/>
                    </a:cubicBezTo>
                    <a:cubicBezTo>
                      <a:pt x="785" y="348"/>
                      <a:pt x="784" y="346"/>
                      <a:pt x="783" y="346"/>
                    </a:cubicBezTo>
                    <a:cubicBezTo>
                      <a:pt x="782" y="346"/>
                      <a:pt x="780" y="347"/>
                      <a:pt x="778" y="346"/>
                    </a:cubicBezTo>
                    <a:cubicBezTo>
                      <a:pt x="776" y="345"/>
                      <a:pt x="776" y="344"/>
                      <a:pt x="774" y="345"/>
                    </a:cubicBezTo>
                    <a:cubicBezTo>
                      <a:pt x="773" y="345"/>
                      <a:pt x="771" y="348"/>
                      <a:pt x="769" y="348"/>
                    </a:cubicBezTo>
                    <a:cubicBezTo>
                      <a:pt x="767" y="349"/>
                      <a:pt x="765" y="348"/>
                      <a:pt x="765" y="348"/>
                    </a:cubicBezTo>
                    <a:cubicBezTo>
                      <a:pt x="764" y="347"/>
                      <a:pt x="765" y="345"/>
                      <a:pt x="765" y="344"/>
                    </a:cubicBezTo>
                    <a:cubicBezTo>
                      <a:pt x="765" y="343"/>
                      <a:pt x="763" y="342"/>
                      <a:pt x="761" y="342"/>
                    </a:cubicBezTo>
                    <a:cubicBezTo>
                      <a:pt x="759" y="342"/>
                      <a:pt x="756" y="340"/>
                      <a:pt x="756" y="338"/>
                    </a:cubicBezTo>
                    <a:cubicBezTo>
                      <a:pt x="756" y="337"/>
                      <a:pt x="758" y="335"/>
                      <a:pt x="759" y="335"/>
                    </a:cubicBezTo>
                    <a:cubicBezTo>
                      <a:pt x="760" y="336"/>
                      <a:pt x="761" y="336"/>
                      <a:pt x="762" y="335"/>
                    </a:cubicBezTo>
                    <a:cubicBezTo>
                      <a:pt x="763" y="335"/>
                      <a:pt x="764" y="335"/>
                      <a:pt x="766" y="334"/>
                    </a:cubicBezTo>
                    <a:cubicBezTo>
                      <a:pt x="767" y="332"/>
                      <a:pt x="769" y="330"/>
                      <a:pt x="770" y="330"/>
                    </a:cubicBezTo>
                    <a:cubicBezTo>
                      <a:pt x="772" y="329"/>
                      <a:pt x="774" y="326"/>
                      <a:pt x="775" y="325"/>
                    </a:cubicBezTo>
                    <a:cubicBezTo>
                      <a:pt x="776" y="324"/>
                      <a:pt x="777" y="323"/>
                      <a:pt x="779" y="324"/>
                    </a:cubicBezTo>
                    <a:cubicBezTo>
                      <a:pt x="782" y="325"/>
                      <a:pt x="783" y="325"/>
                      <a:pt x="783" y="326"/>
                    </a:cubicBezTo>
                    <a:cubicBezTo>
                      <a:pt x="782" y="327"/>
                      <a:pt x="781" y="330"/>
                      <a:pt x="780" y="331"/>
                    </a:cubicBezTo>
                    <a:cubicBezTo>
                      <a:pt x="779" y="331"/>
                      <a:pt x="776" y="333"/>
                      <a:pt x="778" y="333"/>
                    </a:cubicBezTo>
                    <a:cubicBezTo>
                      <a:pt x="779" y="333"/>
                      <a:pt x="779" y="334"/>
                      <a:pt x="780" y="333"/>
                    </a:cubicBezTo>
                    <a:cubicBezTo>
                      <a:pt x="781" y="333"/>
                      <a:pt x="781" y="334"/>
                      <a:pt x="780" y="334"/>
                    </a:cubicBezTo>
                    <a:cubicBezTo>
                      <a:pt x="779" y="335"/>
                      <a:pt x="778" y="336"/>
                      <a:pt x="777" y="337"/>
                    </a:cubicBezTo>
                    <a:cubicBezTo>
                      <a:pt x="777" y="337"/>
                      <a:pt x="777" y="338"/>
                      <a:pt x="778" y="338"/>
                    </a:cubicBezTo>
                    <a:cubicBezTo>
                      <a:pt x="779" y="337"/>
                      <a:pt x="780" y="336"/>
                      <a:pt x="781" y="335"/>
                    </a:cubicBezTo>
                    <a:cubicBezTo>
                      <a:pt x="782" y="335"/>
                      <a:pt x="784" y="333"/>
                      <a:pt x="786" y="332"/>
                    </a:cubicBezTo>
                    <a:cubicBezTo>
                      <a:pt x="787" y="332"/>
                      <a:pt x="791" y="330"/>
                      <a:pt x="794" y="331"/>
                    </a:cubicBezTo>
                    <a:cubicBezTo>
                      <a:pt x="794" y="331"/>
                      <a:pt x="794" y="331"/>
                      <a:pt x="794" y="331"/>
                    </a:cubicBezTo>
                    <a:cubicBezTo>
                      <a:pt x="797" y="331"/>
                      <a:pt x="799" y="332"/>
                      <a:pt x="800" y="332"/>
                    </a:cubicBezTo>
                    <a:cubicBezTo>
                      <a:pt x="801" y="332"/>
                      <a:pt x="801" y="332"/>
                      <a:pt x="801" y="333"/>
                    </a:cubicBezTo>
                    <a:cubicBezTo>
                      <a:pt x="801" y="335"/>
                      <a:pt x="800" y="337"/>
                      <a:pt x="800" y="337"/>
                    </a:cubicBezTo>
                    <a:cubicBezTo>
                      <a:pt x="800" y="338"/>
                      <a:pt x="800" y="338"/>
                      <a:pt x="801" y="338"/>
                    </a:cubicBezTo>
                    <a:cubicBezTo>
                      <a:pt x="802" y="338"/>
                      <a:pt x="802" y="338"/>
                      <a:pt x="800" y="338"/>
                    </a:cubicBezTo>
                    <a:cubicBezTo>
                      <a:pt x="799" y="338"/>
                      <a:pt x="798" y="340"/>
                      <a:pt x="798" y="341"/>
                    </a:cubicBezTo>
                    <a:cubicBezTo>
                      <a:pt x="798" y="342"/>
                      <a:pt x="797" y="342"/>
                      <a:pt x="798" y="342"/>
                    </a:cubicBezTo>
                    <a:cubicBezTo>
                      <a:pt x="799" y="342"/>
                      <a:pt x="799" y="343"/>
                      <a:pt x="799" y="343"/>
                    </a:cubicBezTo>
                    <a:cubicBezTo>
                      <a:pt x="799" y="344"/>
                      <a:pt x="800" y="343"/>
                      <a:pt x="800" y="343"/>
                    </a:cubicBezTo>
                    <a:cubicBezTo>
                      <a:pt x="801" y="343"/>
                      <a:pt x="801" y="343"/>
                      <a:pt x="801" y="344"/>
                    </a:cubicBezTo>
                    <a:cubicBezTo>
                      <a:pt x="801" y="344"/>
                      <a:pt x="800" y="344"/>
                      <a:pt x="801" y="344"/>
                    </a:cubicBezTo>
                    <a:cubicBezTo>
                      <a:pt x="802" y="344"/>
                      <a:pt x="802" y="343"/>
                      <a:pt x="803" y="343"/>
                    </a:cubicBezTo>
                    <a:cubicBezTo>
                      <a:pt x="805" y="344"/>
                      <a:pt x="805" y="344"/>
                      <a:pt x="806" y="344"/>
                    </a:cubicBezTo>
                    <a:cubicBezTo>
                      <a:pt x="807" y="344"/>
                      <a:pt x="807" y="344"/>
                      <a:pt x="808" y="344"/>
                    </a:cubicBezTo>
                    <a:cubicBezTo>
                      <a:pt x="808" y="345"/>
                      <a:pt x="808" y="345"/>
                      <a:pt x="808" y="345"/>
                    </a:cubicBezTo>
                    <a:cubicBezTo>
                      <a:pt x="809" y="347"/>
                      <a:pt x="808" y="347"/>
                      <a:pt x="809" y="348"/>
                    </a:cubicBezTo>
                    <a:cubicBezTo>
                      <a:pt x="810" y="349"/>
                      <a:pt x="810" y="350"/>
                      <a:pt x="809" y="350"/>
                    </a:cubicBezTo>
                    <a:cubicBezTo>
                      <a:pt x="808" y="350"/>
                      <a:pt x="805" y="350"/>
                      <a:pt x="806" y="350"/>
                    </a:cubicBezTo>
                    <a:cubicBezTo>
                      <a:pt x="806" y="351"/>
                      <a:pt x="807" y="351"/>
                      <a:pt x="808" y="352"/>
                    </a:cubicBezTo>
                    <a:cubicBezTo>
                      <a:pt x="808" y="353"/>
                      <a:pt x="809" y="355"/>
                      <a:pt x="808" y="355"/>
                    </a:cubicBezTo>
                    <a:cubicBezTo>
                      <a:pt x="807" y="355"/>
                      <a:pt x="807" y="355"/>
                      <a:pt x="808" y="356"/>
                    </a:cubicBezTo>
                    <a:cubicBezTo>
                      <a:pt x="808" y="356"/>
                      <a:pt x="809" y="357"/>
                      <a:pt x="808" y="358"/>
                    </a:cubicBezTo>
                    <a:cubicBezTo>
                      <a:pt x="807" y="358"/>
                      <a:pt x="807" y="359"/>
                      <a:pt x="807" y="360"/>
                    </a:cubicBezTo>
                    <a:cubicBezTo>
                      <a:pt x="806" y="362"/>
                      <a:pt x="806" y="363"/>
                      <a:pt x="806" y="363"/>
                    </a:cubicBezTo>
                    <a:cubicBezTo>
                      <a:pt x="807" y="362"/>
                      <a:pt x="806" y="363"/>
                      <a:pt x="807" y="363"/>
                    </a:cubicBezTo>
                    <a:cubicBezTo>
                      <a:pt x="808" y="363"/>
                      <a:pt x="808" y="363"/>
                      <a:pt x="808" y="363"/>
                    </a:cubicBezTo>
                    <a:cubicBezTo>
                      <a:pt x="807" y="363"/>
                      <a:pt x="807" y="364"/>
                      <a:pt x="807" y="364"/>
                    </a:cubicBezTo>
                    <a:cubicBezTo>
                      <a:pt x="808" y="364"/>
                      <a:pt x="807" y="364"/>
                      <a:pt x="807" y="365"/>
                    </a:cubicBezTo>
                    <a:cubicBezTo>
                      <a:pt x="807" y="365"/>
                      <a:pt x="806" y="366"/>
                      <a:pt x="806" y="366"/>
                    </a:cubicBezTo>
                    <a:cubicBezTo>
                      <a:pt x="805" y="366"/>
                      <a:pt x="804" y="368"/>
                      <a:pt x="805" y="367"/>
                    </a:cubicBezTo>
                    <a:cubicBezTo>
                      <a:pt x="806" y="366"/>
                      <a:pt x="806" y="365"/>
                      <a:pt x="807" y="366"/>
                    </a:cubicBezTo>
                    <a:cubicBezTo>
                      <a:pt x="807" y="367"/>
                      <a:pt x="807" y="367"/>
                      <a:pt x="808" y="367"/>
                    </a:cubicBezTo>
                    <a:cubicBezTo>
                      <a:pt x="809" y="366"/>
                      <a:pt x="810" y="366"/>
                      <a:pt x="810" y="365"/>
                    </a:cubicBezTo>
                    <a:cubicBezTo>
                      <a:pt x="811" y="365"/>
                      <a:pt x="811" y="364"/>
                      <a:pt x="812" y="365"/>
                    </a:cubicBezTo>
                    <a:cubicBezTo>
                      <a:pt x="812" y="365"/>
                      <a:pt x="812" y="366"/>
                      <a:pt x="813" y="366"/>
                    </a:cubicBezTo>
                    <a:cubicBezTo>
                      <a:pt x="813" y="365"/>
                      <a:pt x="814" y="364"/>
                      <a:pt x="814" y="364"/>
                    </a:cubicBezTo>
                    <a:cubicBezTo>
                      <a:pt x="814" y="363"/>
                      <a:pt x="815" y="363"/>
                      <a:pt x="815" y="364"/>
                    </a:cubicBezTo>
                    <a:cubicBezTo>
                      <a:pt x="815" y="364"/>
                      <a:pt x="815" y="365"/>
                      <a:pt x="816" y="365"/>
                    </a:cubicBezTo>
                    <a:cubicBezTo>
                      <a:pt x="816" y="364"/>
                      <a:pt x="816" y="364"/>
                      <a:pt x="817" y="364"/>
                    </a:cubicBezTo>
                    <a:cubicBezTo>
                      <a:pt x="817" y="364"/>
                      <a:pt x="819" y="364"/>
                      <a:pt x="819" y="364"/>
                    </a:cubicBezTo>
                    <a:cubicBezTo>
                      <a:pt x="820" y="364"/>
                      <a:pt x="820" y="364"/>
                      <a:pt x="820" y="363"/>
                    </a:cubicBezTo>
                    <a:cubicBezTo>
                      <a:pt x="820" y="363"/>
                      <a:pt x="820" y="362"/>
                      <a:pt x="820" y="362"/>
                    </a:cubicBezTo>
                    <a:cubicBezTo>
                      <a:pt x="821" y="362"/>
                      <a:pt x="823" y="362"/>
                      <a:pt x="824" y="361"/>
                    </a:cubicBezTo>
                    <a:cubicBezTo>
                      <a:pt x="824" y="361"/>
                      <a:pt x="824" y="360"/>
                      <a:pt x="825" y="360"/>
                    </a:cubicBezTo>
                    <a:cubicBezTo>
                      <a:pt x="826" y="360"/>
                      <a:pt x="826" y="359"/>
                      <a:pt x="826" y="360"/>
                    </a:cubicBezTo>
                    <a:cubicBezTo>
                      <a:pt x="827" y="362"/>
                      <a:pt x="827" y="362"/>
                      <a:pt x="827" y="362"/>
                    </a:cubicBezTo>
                    <a:cubicBezTo>
                      <a:pt x="827" y="361"/>
                      <a:pt x="828" y="361"/>
                      <a:pt x="827" y="360"/>
                    </a:cubicBezTo>
                    <a:cubicBezTo>
                      <a:pt x="826" y="359"/>
                      <a:pt x="825" y="357"/>
                      <a:pt x="825" y="356"/>
                    </a:cubicBezTo>
                    <a:cubicBezTo>
                      <a:pt x="824" y="355"/>
                      <a:pt x="824" y="355"/>
                      <a:pt x="824" y="354"/>
                    </a:cubicBezTo>
                    <a:cubicBezTo>
                      <a:pt x="824" y="353"/>
                      <a:pt x="824" y="350"/>
                      <a:pt x="823" y="347"/>
                    </a:cubicBezTo>
                    <a:cubicBezTo>
                      <a:pt x="822" y="344"/>
                      <a:pt x="820" y="342"/>
                      <a:pt x="819" y="341"/>
                    </a:cubicBezTo>
                    <a:cubicBezTo>
                      <a:pt x="819" y="340"/>
                      <a:pt x="818" y="340"/>
                      <a:pt x="818" y="339"/>
                    </a:cubicBezTo>
                    <a:cubicBezTo>
                      <a:pt x="817" y="338"/>
                      <a:pt x="816" y="336"/>
                      <a:pt x="814" y="336"/>
                    </a:cubicBezTo>
                    <a:cubicBezTo>
                      <a:pt x="812" y="334"/>
                      <a:pt x="812" y="335"/>
                      <a:pt x="813" y="334"/>
                    </a:cubicBezTo>
                    <a:cubicBezTo>
                      <a:pt x="814" y="332"/>
                      <a:pt x="813" y="332"/>
                      <a:pt x="815" y="331"/>
                    </a:cubicBezTo>
                    <a:cubicBezTo>
                      <a:pt x="817" y="330"/>
                      <a:pt x="819" y="330"/>
                      <a:pt x="820" y="328"/>
                    </a:cubicBezTo>
                    <a:cubicBezTo>
                      <a:pt x="821" y="326"/>
                      <a:pt x="824" y="325"/>
                      <a:pt x="825" y="324"/>
                    </a:cubicBezTo>
                    <a:cubicBezTo>
                      <a:pt x="826" y="323"/>
                      <a:pt x="826" y="320"/>
                      <a:pt x="826" y="319"/>
                    </a:cubicBezTo>
                    <a:cubicBezTo>
                      <a:pt x="825" y="318"/>
                      <a:pt x="826" y="317"/>
                      <a:pt x="826" y="317"/>
                    </a:cubicBezTo>
                    <a:cubicBezTo>
                      <a:pt x="827" y="316"/>
                      <a:pt x="829" y="314"/>
                      <a:pt x="831" y="313"/>
                    </a:cubicBezTo>
                    <a:cubicBezTo>
                      <a:pt x="831" y="313"/>
                      <a:pt x="831" y="313"/>
                      <a:pt x="831" y="312"/>
                    </a:cubicBezTo>
                    <a:cubicBezTo>
                      <a:pt x="832" y="311"/>
                      <a:pt x="834" y="312"/>
                      <a:pt x="835" y="311"/>
                    </a:cubicBezTo>
                    <a:cubicBezTo>
                      <a:pt x="836" y="310"/>
                      <a:pt x="836" y="309"/>
                      <a:pt x="838" y="309"/>
                    </a:cubicBezTo>
                    <a:cubicBezTo>
                      <a:pt x="840" y="309"/>
                      <a:pt x="840" y="309"/>
                      <a:pt x="842" y="310"/>
                    </a:cubicBezTo>
                    <a:cubicBezTo>
                      <a:pt x="843" y="311"/>
                      <a:pt x="845" y="312"/>
                      <a:pt x="848" y="310"/>
                    </a:cubicBezTo>
                    <a:cubicBezTo>
                      <a:pt x="851" y="309"/>
                      <a:pt x="854" y="307"/>
                      <a:pt x="858" y="304"/>
                    </a:cubicBezTo>
                    <a:cubicBezTo>
                      <a:pt x="861" y="300"/>
                      <a:pt x="864" y="297"/>
                      <a:pt x="865" y="296"/>
                    </a:cubicBezTo>
                    <a:cubicBezTo>
                      <a:pt x="866" y="294"/>
                      <a:pt x="870" y="291"/>
                      <a:pt x="874" y="285"/>
                    </a:cubicBezTo>
                    <a:cubicBezTo>
                      <a:pt x="877" y="280"/>
                      <a:pt x="881" y="275"/>
                      <a:pt x="883" y="273"/>
                    </a:cubicBezTo>
                    <a:cubicBezTo>
                      <a:pt x="885" y="271"/>
                      <a:pt x="887" y="266"/>
                      <a:pt x="887" y="263"/>
                    </a:cubicBezTo>
                    <a:cubicBezTo>
                      <a:pt x="888" y="261"/>
                      <a:pt x="887" y="254"/>
                      <a:pt x="887" y="252"/>
                    </a:cubicBezTo>
                    <a:cubicBezTo>
                      <a:pt x="888" y="251"/>
                      <a:pt x="892" y="245"/>
                      <a:pt x="892" y="243"/>
                    </a:cubicBezTo>
                    <a:cubicBezTo>
                      <a:pt x="892" y="241"/>
                      <a:pt x="893" y="239"/>
                      <a:pt x="892" y="238"/>
                    </a:cubicBezTo>
                    <a:cubicBezTo>
                      <a:pt x="891" y="237"/>
                      <a:pt x="890" y="236"/>
                      <a:pt x="890" y="236"/>
                    </a:cubicBezTo>
                    <a:cubicBezTo>
                      <a:pt x="890" y="236"/>
                      <a:pt x="892" y="237"/>
                      <a:pt x="892" y="236"/>
                    </a:cubicBezTo>
                    <a:cubicBezTo>
                      <a:pt x="892" y="234"/>
                      <a:pt x="892" y="234"/>
                      <a:pt x="891" y="233"/>
                    </a:cubicBezTo>
                    <a:cubicBezTo>
                      <a:pt x="890" y="233"/>
                      <a:pt x="888" y="231"/>
                      <a:pt x="887" y="230"/>
                    </a:cubicBezTo>
                    <a:cubicBezTo>
                      <a:pt x="885" y="228"/>
                      <a:pt x="886" y="228"/>
                      <a:pt x="883" y="228"/>
                    </a:cubicBezTo>
                    <a:cubicBezTo>
                      <a:pt x="880" y="227"/>
                      <a:pt x="879" y="226"/>
                      <a:pt x="878" y="226"/>
                    </a:cubicBezTo>
                    <a:cubicBezTo>
                      <a:pt x="878" y="227"/>
                      <a:pt x="879" y="229"/>
                      <a:pt x="878" y="229"/>
                    </a:cubicBezTo>
                    <a:cubicBezTo>
                      <a:pt x="876" y="229"/>
                      <a:pt x="876" y="229"/>
                      <a:pt x="875" y="230"/>
                    </a:cubicBezTo>
                    <a:cubicBezTo>
                      <a:pt x="875" y="231"/>
                      <a:pt x="873" y="232"/>
                      <a:pt x="872" y="232"/>
                    </a:cubicBezTo>
                    <a:cubicBezTo>
                      <a:pt x="871" y="231"/>
                      <a:pt x="871" y="230"/>
                      <a:pt x="871" y="230"/>
                    </a:cubicBezTo>
                    <a:cubicBezTo>
                      <a:pt x="872" y="229"/>
                      <a:pt x="871" y="230"/>
                      <a:pt x="871" y="229"/>
                    </a:cubicBezTo>
                    <a:cubicBezTo>
                      <a:pt x="871" y="227"/>
                      <a:pt x="872" y="227"/>
                      <a:pt x="872" y="226"/>
                    </a:cubicBezTo>
                    <a:cubicBezTo>
                      <a:pt x="872" y="225"/>
                      <a:pt x="872" y="226"/>
                      <a:pt x="871" y="226"/>
                    </a:cubicBezTo>
                    <a:cubicBezTo>
                      <a:pt x="870" y="226"/>
                      <a:pt x="868" y="227"/>
                      <a:pt x="868" y="227"/>
                    </a:cubicBezTo>
                    <a:cubicBezTo>
                      <a:pt x="868" y="228"/>
                      <a:pt x="870" y="229"/>
                      <a:pt x="868" y="229"/>
                    </a:cubicBezTo>
                    <a:cubicBezTo>
                      <a:pt x="866" y="230"/>
                      <a:pt x="866" y="230"/>
                      <a:pt x="866" y="229"/>
                    </a:cubicBezTo>
                    <a:cubicBezTo>
                      <a:pt x="866" y="228"/>
                      <a:pt x="867" y="224"/>
                      <a:pt x="866" y="224"/>
                    </a:cubicBezTo>
                    <a:cubicBezTo>
                      <a:pt x="866" y="224"/>
                      <a:pt x="866" y="224"/>
                      <a:pt x="866" y="224"/>
                    </a:cubicBezTo>
                    <a:cubicBezTo>
                      <a:pt x="866" y="224"/>
                      <a:pt x="866" y="224"/>
                      <a:pt x="864" y="224"/>
                    </a:cubicBezTo>
                    <a:cubicBezTo>
                      <a:pt x="861" y="224"/>
                      <a:pt x="861" y="224"/>
                      <a:pt x="860" y="223"/>
                    </a:cubicBezTo>
                    <a:cubicBezTo>
                      <a:pt x="858" y="222"/>
                      <a:pt x="857" y="222"/>
                      <a:pt x="859" y="221"/>
                    </a:cubicBezTo>
                    <a:cubicBezTo>
                      <a:pt x="860" y="220"/>
                      <a:pt x="863" y="218"/>
                      <a:pt x="865" y="217"/>
                    </a:cubicBezTo>
                    <a:cubicBezTo>
                      <a:pt x="866" y="215"/>
                      <a:pt x="873" y="211"/>
                      <a:pt x="874" y="209"/>
                    </a:cubicBezTo>
                    <a:cubicBezTo>
                      <a:pt x="875" y="207"/>
                      <a:pt x="880" y="203"/>
                      <a:pt x="884" y="201"/>
                    </a:cubicBezTo>
                    <a:cubicBezTo>
                      <a:pt x="887" y="198"/>
                      <a:pt x="886" y="198"/>
                      <a:pt x="888" y="196"/>
                    </a:cubicBezTo>
                    <a:cubicBezTo>
                      <a:pt x="890" y="194"/>
                      <a:pt x="894" y="192"/>
                      <a:pt x="896" y="190"/>
                    </a:cubicBezTo>
                    <a:cubicBezTo>
                      <a:pt x="897" y="188"/>
                      <a:pt x="900" y="186"/>
                      <a:pt x="902" y="185"/>
                    </a:cubicBezTo>
                    <a:cubicBezTo>
                      <a:pt x="904" y="185"/>
                      <a:pt x="906" y="184"/>
                      <a:pt x="911" y="184"/>
                    </a:cubicBezTo>
                    <a:cubicBezTo>
                      <a:pt x="915" y="184"/>
                      <a:pt x="917" y="184"/>
                      <a:pt x="918" y="185"/>
                    </a:cubicBezTo>
                    <a:cubicBezTo>
                      <a:pt x="919" y="186"/>
                      <a:pt x="919" y="187"/>
                      <a:pt x="920" y="186"/>
                    </a:cubicBezTo>
                    <a:cubicBezTo>
                      <a:pt x="922" y="186"/>
                      <a:pt x="924" y="185"/>
                      <a:pt x="925" y="185"/>
                    </a:cubicBezTo>
                    <a:cubicBezTo>
                      <a:pt x="926" y="185"/>
                      <a:pt x="927" y="186"/>
                      <a:pt x="927" y="186"/>
                    </a:cubicBezTo>
                    <a:cubicBezTo>
                      <a:pt x="928" y="186"/>
                      <a:pt x="930" y="185"/>
                      <a:pt x="931" y="185"/>
                    </a:cubicBezTo>
                    <a:cubicBezTo>
                      <a:pt x="932" y="185"/>
                      <a:pt x="932" y="186"/>
                      <a:pt x="933" y="186"/>
                    </a:cubicBezTo>
                    <a:cubicBezTo>
                      <a:pt x="935" y="186"/>
                      <a:pt x="936" y="186"/>
                      <a:pt x="936" y="185"/>
                    </a:cubicBezTo>
                    <a:cubicBezTo>
                      <a:pt x="936" y="184"/>
                      <a:pt x="936" y="183"/>
                      <a:pt x="938" y="183"/>
                    </a:cubicBezTo>
                    <a:cubicBezTo>
                      <a:pt x="939" y="182"/>
                      <a:pt x="943" y="182"/>
                      <a:pt x="944" y="183"/>
                    </a:cubicBezTo>
                    <a:cubicBezTo>
                      <a:pt x="945" y="184"/>
                      <a:pt x="947" y="185"/>
                      <a:pt x="947" y="184"/>
                    </a:cubicBezTo>
                    <a:cubicBezTo>
                      <a:pt x="948" y="184"/>
                      <a:pt x="951" y="184"/>
                      <a:pt x="952" y="185"/>
                    </a:cubicBezTo>
                    <a:cubicBezTo>
                      <a:pt x="953" y="186"/>
                      <a:pt x="954" y="187"/>
                      <a:pt x="953" y="187"/>
                    </a:cubicBezTo>
                    <a:cubicBezTo>
                      <a:pt x="952" y="187"/>
                      <a:pt x="950" y="187"/>
                      <a:pt x="950" y="187"/>
                    </a:cubicBezTo>
                    <a:cubicBezTo>
                      <a:pt x="949" y="188"/>
                      <a:pt x="948" y="189"/>
                      <a:pt x="951" y="189"/>
                    </a:cubicBezTo>
                    <a:cubicBezTo>
                      <a:pt x="954" y="189"/>
                      <a:pt x="954" y="189"/>
                      <a:pt x="955" y="189"/>
                    </a:cubicBezTo>
                    <a:cubicBezTo>
                      <a:pt x="956" y="188"/>
                      <a:pt x="957" y="189"/>
                      <a:pt x="959" y="189"/>
                    </a:cubicBezTo>
                    <a:cubicBezTo>
                      <a:pt x="960" y="188"/>
                      <a:pt x="960" y="187"/>
                      <a:pt x="962" y="187"/>
                    </a:cubicBezTo>
                    <a:cubicBezTo>
                      <a:pt x="963" y="187"/>
                      <a:pt x="964" y="188"/>
                      <a:pt x="965" y="188"/>
                    </a:cubicBezTo>
                    <a:cubicBezTo>
                      <a:pt x="967" y="188"/>
                      <a:pt x="971" y="187"/>
                      <a:pt x="971" y="186"/>
                    </a:cubicBezTo>
                    <a:cubicBezTo>
                      <a:pt x="972" y="186"/>
                      <a:pt x="973" y="185"/>
                      <a:pt x="970" y="185"/>
                    </a:cubicBezTo>
                    <a:cubicBezTo>
                      <a:pt x="968" y="184"/>
                      <a:pt x="966" y="185"/>
                      <a:pt x="967" y="183"/>
                    </a:cubicBezTo>
                    <a:cubicBezTo>
                      <a:pt x="967" y="182"/>
                      <a:pt x="967" y="181"/>
                      <a:pt x="968" y="179"/>
                    </a:cubicBezTo>
                    <a:cubicBezTo>
                      <a:pt x="970" y="177"/>
                      <a:pt x="969" y="176"/>
                      <a:pt x="971" y="176"/>
                    </a:cubicBezTo>
                    <a:cubicBezTo>
                      <a:pt x="973" y="176"/>
                      <a:pt x="975" y="173"/>
                      <a:pt x="977" y="172"/>
                    </a:cubicBezTo>
                    <a:cubicBezTo>
                      <a:pt x="979" y="170"/>
                      <a:pt x="980" y="170"/>
                      <a:pt x="980" y="169"/>
                    </a:cubicBezTo>
                    <a:cubicBezTo>
                      <a:pt x="981" y="167"/>
                      <a:pt x="981" y="166"/>
                      <a:pt x="983" y="165"/>
                    </a:cubicBezTo>
                    <a:cubicBezTo>
                      <a:pt x="985" y="164"/>
                      <a:pt x="987" y="165"/>
                      <a:pt x="989" y="165"/>
                    </a:cubicBezTo>
                    <a:cubicBezTo>
                      <a:pt x="991" y="164"/>
                      <a:pt x="994" y="163"/>
                      <a:pt x="995" y="164"/>
                    </a:cubicBezTo>
                    <a:cubicBezTo>
                      <a:pt x="996" y="165"/>
                      <a:pt x="997" y="166"/>
                      <a:pt x="997" y="166"/>
                    </a:cubicBezTo>
                    <a:cubicBezTo>
                      <a:pt x="998" y="165"/>
                      <a:pt x="1000" y="164"/>
                      <a:pt x="1001" y="164"/>
                    </a:cubicBezTo>
                    <a:cubicBezTo>
                      <a:pt x="1001" y="164"/>
                      <a:pt x="1002" y="164"/>
                      <a:pt x="1001" y="165"/>
                    </a:cubicBezTo>
                    <a:cubicBezTo>
                      <a:pt x="1000" y="167"/>
                      <a:pt x="999" y="168"/>
                      <a:pt x="999" y="169"/>
                    </a:cubicBezTo>
                    <a:cubicBezTo>
                      <a:pt x="999" y="171"/>
                      <a:pt x="998" y="171"/>
                      <a:pt x="999" y="171"/>
                    </a:cubicBezTo>
                    <a:cubicBezTo>
                      <a:pt x="1001" y="171"/>
                      <a:pt x="1003" y="170"/>
                      <a:pt x="1002" y="171"/>
                    </a:cubicBezTo>
                    <a:cubicBezTo>
                      <a:pt x="1001" y="172"/>
                      <a:pt x="999" y="174"/>
                      <a:pt x="1001" y="174"/>
                    </a:cubicBezTo>
                    <a:cubicBezTo>
                      <a:pt x="1002" y="174"/>
                      <a:pt x="1002" y="174"/>
                      <a:pt x="1005" y="172"/>
                    </a:cubicBezTo>
                    <a:cubicBezTo>
                      <a:pt x="1007" y="170"/>
                      <a:pt x="1011" y="166"/>
                      <a:pt x="1013" y="166"/>
                    </a:cubicBezTo>
                    <a:cubicBezTo>
                      <a:pt x="1015" y="166"/>
                      <a:pt x="1016" y="167"/>
                      <a:pt x="1017" y="166"/>
                    </a:cubicBezTo>
                    <a:cubicBezTo>
                      <a:pt x="1017" y="165"/>
                      <a:pt x="1016" y="164"/>
                      <a:pt x="1017" y="163"/>
                    </a:cubicBezTo>
                    <a:cubicBezTo>
                      <a:pt x="1017" y="162"/>
                      <a:pt x="1016" y="161"/>
                      <a:pt x="1018" y="160"/>
                    </a:cubicBezTo>
                    <a:cubicBezTo>
                      <a:pt x="1019" y="158"/>
                      <a:pt x="1017" y="159"/>
                      <a:pt x="1020" y="158"/>
                    </a:cubicBezTo>
                    <a:cubicBezTo>
                      <a:pt x="1023" y="157"/>
                      <a:pt x="1024" y="156"/>
                      <a:pt x="1025" y="157"/>
                    </a:cubicBezTo>
                    <a:cubicBezTo>
                      <a:pt x="1026" y="157"/>
                      <a:pt x="1027" y="158"/>
                      <a:pt x="1029" y="158"/>
                    </a:cubicBezTo>
                    <a:cubicBezTo>
                      <a:pt x="1030" y="158"/>
                      <a:pt x="1029" y="158"/>
                      <a:pt x="1027" y="159"/>
                    </a:cubicBezTo>
                    <a:cubicBezTo>
                      <a:pt x="1024" y="159"/>
                      <a:pt x="1023" y="160"/>
                      <a:pt x="1023" y="162"/>
                    </a:cubicBezTo>
                    <a:cubicBezTo>
                      <a:pt x="1022" y="163"/>
                      <a:pt x="1023" y="166"/>
                      <a:pt x="1022" y="166"/>
                    </a:cubicBezTo>
                    <a:cubicBezTo>
                      <a:pt x="1022" y="166"/>
                      <a:pt x="1021" y="166"/>
                      <a:pt x="1021" y="167"/>
                    </a:cubicBezTo>
                    <a:cubicBezTo>
                      <a:pt x="1022" y="168"/>
                      <a:pt x="1023" y="168"/>
                      <a:pt x="1022" y="169"/>
                    </a:cubicBezTo>
                    <a:cubicBezTo>
                      <a:pt x="1021" y="170"/>
                      <a:pt x="1019" y="171"/>
                      <a:pt x="1019" y="171"/>
                    </a:cubicBezTo>
                    <a:cubicBezTo>
                      <a:pt x="1020" y="172"/>
                      <a:pt x="1021" y="172"/>
                      <a:pt x="1018" y="173"/>
                    </a:cubicBezTo>
                    <a:cubicBezTo>
                      <a:pt x="1014" y="174"/>
                      <a:pt x="1012" y="176"/>
                      <a:pt x="1011" y="177"/>
                    </a:cubicBezTo>
                    <a:cubicBezTo>
                      <a:pt x="1010" y="177"/>
                      <a:pt x="1010" y="177"/>
                      <a:pt x="1009" y="179"/>
                    </a:cubicBezTo>
                    <a:cubicBezTo>
                      <a:pt x="1007" y="180"/>
                      <a:pt x="1006" y="181"/>
                      <a:pt x="1005" y="183"/>
                    </a:cubicBezTo>
                    <a:cubicBezTo>
                      <a:pt x="1003" y="184"/>
                      <a:pt x="1004" y="182"/>
                      <a:pt x="1002" y="184"/>
                    </a:cubicBezTo>
                    <a:cubicBezTo>
                      <a:pt x="1000" y="186"/>
                      <a:pt x="1000" y="186"/>
                      <a:pt x="998" y="187"/>
                    </a:cubicBezTo>
                    <a:cubicBezTo>
                      <a:pt x="997" y="189"/>
                      <a:pt x="996" y="192"/>
                      <a:pt x="993" y="194"/>
                    </a:cubicBezTo>
                    <a:cubicBezTo>
                      <a:pt x="990" y="196"/>
                      <a:pt x="989" y="197"/>
                      <a:pt x="987" y="197"/>
                    </a:cubicBezTo>
                    <a:cubicBezTo>
                      <a:pt x="985" y="197"/>
                      <a:pt x="984" y="199"/>
                      <a:pt x="983" y="198"/>
                    </a:cubicBezTo>
                    <a:cubicBezTo>
                      <a:pt x="982" y="198"/>
                      <a:pt x="981" y="198"/>
                      <a:pt x="981" y="199"/>
                    </a:cubicBezTo>
                    <a:cubicBezTo>
                      <a:pt x="981" y="199"/>
                      <a:pt x="982" y="203"/>
                      <a:pt x="980" y="204"/>
                    </a:cubicBezTo>
                    <a:cubicBezTo>
                      <a:pt x="979" y="205"/>
                      <a:pt x="976" y="207"/>
                      <a:pt x="975" y="209"/>
                    </a:cubicBezTo>
                    <a:cubicBezTo>
                      <a:pt x="974" y="211"/>
                      <a:pt x="973" y="217"/>
                      <a:pt x="974" y="221"/>
                    </a:cubicBezTo>
                    <a:cubicBezTo>
                      <a:pt x="975" y="225"/>
                      <a:pt x="976" y="234"/>
                      <a:pt x="976" y="237"/>
                    </a:cubicBezTo>
                    <a:cubicBezTo>
                      <a:pt x="977" y="239"/>
                      <a:pt x="979" y="240"/>
                      <a:pt x="979" y="242"/>
                    </a:cubicBezTo>
                    <a:cubicBezTo>
                      <a:pt x="979" y="244"/>
                      <a:pt x="980" y="247"/>
                      <a:pt x="980" y="248"/>
                    </a:cubicBezTo>
                    <a:cubicBezTo>
                      <a:pt x="980" y="250"/>
                      <a:pt x="980" y="248"/>
                      <a:pt x="980" y="250"/>
                    </a:cubicBezTo>
                    <a:cubicBezTo>
                      <a:pt x="981" y="251"/>
                      <a:pt x="979" y="253"/>
                      <a:pt x="981" y="253"/>
                    </a:cubicBezTo>
                    <a:cubicBezTo>
                      <a:pt x="982" y="252"/>
                      <a:pt x="985" y="248"/>
                      <a:pt x="988" y="246"/>
                    </a:cubicBezTo>
                    <a:cubicBezTo>
                      <a:pt x="990" y="244"/>
                      <a:pt x="990" y="243"/>
                      <a:pt x="990" y="240"/>
                    </a:cubicBezTo>
                    <a:cubicBezTo>
                      <a:pt x="991" y="238"/>
                      <a:pt x="990" y="238"/>
                      <a:pt x="993" y="237"/>
                    </a:cubicBezTo>
                    <a:cubicBezTo>
                      <a:pt x="995" y="236"/>
                      <a:pt x="997" y="235"/>
                      <a:pt x="998" y="235"/>
                    </a:cubicBezTo>
                    <a:cubicBezTo>
                      <a:pt x="999" y="236"/>
                      <a:pt x="999" y="236"/>
                      <a:pt x="999" y="235"/>
                    </a:cubicBezTo>
                    <a:cubicBezTo>
                      <a:pt x="999" y="234"/>
                      <a:pt x="997" y="231"/>
                      <a:pt x="999" y="228"/>
                    </a:cubicBezTo>
                    <a:cubicBezTo>
                      <a:pt x="1001" y="226"/>
                      <a:pt x="1002" y="224"/>
                      <a:pt x="1004" y="224"/>
                    </a:cubicBezTo>
                    <a:cubicBezTo>
                      <a:pt x="1007" y="224"/>
                      <a:pt x="1009" y="225"/>
                      <a:pt x="1010" y="224"/>
                    </a:cubicBezTo>
                    <a:cubicBezTo>
                      <a:pt x="1011" y="223"/>
                      <a:pt x="1013" y="224"/>
                      <a:pt x="1012" y="222"/>
                    </a:cubicBezTo>
                    <a:cubicBezTo>
                      <a:pt x="1010" y="220"/>
                      <a:pt x="1009" y="219"/>
                      <a:pt x="1009" y="218"/>
                    </a:cubicBezTo>
                    <a:cubicBezTo>
                      <a:pt x="1009" y="216"/>
                      <a:pt x="1011" y="213"/>
                      <a:pt x="1012" y="212"/>
                    </a:cubicBezTo>
                    <a:cubicBezTo>
                      <a:pt x="1013" y="212"/>
                      <a:pt x="1014" y="211"/>
                      <a:pt x="1014" y="212"/>
                    </a:cubicBezTo>
                    <a:cubicBezTo>
                      <a:pt x="1015" y="212"/>
                      <a:pt x="1016" y="213"/>
                      <a:pt x="1017" y="212"/>
                    </a:cubicBezTo>
                    <a:cubicBezTo>
                      <a:pt x="1018" y="212"/>
                      <a:pt x="1018" y="211"/>
                      <a:pt x="1018" y="209"/>
                    </a:cubicBezTo>
                    <a:cubicBezTo>
                      <a:pt x="1018" y="208"/>
                      <a:pt x="1016" y="208"/>
                      <a:pt x="1016" y="206"/>
                    </a:cubicBezTo>
                    <a:cubicBezTo>
                      <a:pt x="1015" y="205"/>
                      <a:pt x="1014" y="202"/>
                      <a:pt x="1016" y="201"/>
                    </a:cubicBezTo>
                    <a:cubicBezTo>
                      <a:pt x="1017" y="200"/>
                      <a:pt x="1019" y="200"/>
                      <a:pt x="1018" y="199"/>
                    </a:cubicBezTo>
                    <a:cubicBezTo>
                      <a:pt x="1017" y="198"/>
                      <a:pt x="1015" y="197"/>
                      <a:pt x="1015" y="197"/>
                    </a:cubicBezTo>
                    <a:cubicBezTo>
                      <a:pt x="1014" y="197"/>
                      <a:pt x="1014" y="198"/>
                      <a:pt x="1013" y="198"/>
                    </a:cubicBezTo>
                    <a:cubicBezTo>
                      <a:pt x="1012" y="198"/>
                      <a:pt x="1011" y="198"/>
                      <a:pt x="1011" y="196"/>
                    </a:cubicBezTo>
                    <a:cubicBezTo>
                      <a:pt x="1011" y="195"/>
                      <a:pt x="1012" y="192"/>
                      <a:pt x="1014" y="191"/>
                    </a:cubicBezTo>
                    <a:cubicBezTo>
                      <a:pt x="1016" y="189"/>
                      <a:pt x="1016" y="189"/>
                      <a:pt x="1017" y="187"/>
                    </a:cubicBezTo>
                    <a:cubicBezTo>
                      <a:pt x="1018" y="185"/>
                      <a:pt x="1018" y="183"/>
                      <a:pt x="1019" y="182"/>
                    </a:cubicBezTo>
                    <a:cubicBezTo>
                      <a:pt x="1020" y="181"/>
                      <a:pt x="1021" y="179"/>
                      <a:pt x="1022" y="180"/>
                    </a:cubicBezTo>
                    <a:cubicBezTo>
                      <a:pt x="1023" y="181"/>
                      <a:pt x="1023" y="181"/>
                      <a:pt x="1024" y="180"/>
                    </a:cubicBezTo>
                    <a:cubicBezTo>
                      <a:pt x="1025" y="180"/>
                      <a:pt x="1025" y="178"/>
                      <a:pt x="1026" y="179"/>
                    </a:cubicBezTo>
                    <a:cubicBezTo>
                      <a:pt x="1027" y="180"/>
                      <a:pt x="1027" y="181"/>
                      <a:pt x="1028" y="181"/>
                    </a:cubicBezTo>
                    <a:cubicBezTo>
                      <a:pt x="1029" y="180"/>
                      <a:pt x="1030" y="178"/>
                      <a:pt x="1032" y="177"/>
                    </a:cubicBezTo>
                    <a:cubicBezTo>
                      <a:pt x="1034" y="176"/>
                      <a:pt x="1036" y="176"/>
                      <a:pt x="1035" y="177"/>
                    </a:cubicBezTo>
                    <a:cubicBezTo>
                      <a:pt x="1035" y="178"/>
                      <a:pt x="1034" y="182"/>
                      <a:pt x="1035" y="181"/>
                    </a:cubicBezTo>
                    <a:cubicBezTo>
                      <a:pt x="1036" y="180"/>
                      <a:pt x="1040" y="178"/>
                      <a:pt x="1041" y="177"/>
                    </a:cubicBezTo>
                    <a:cubicBezTo>
                      <a:pt x="1042" y="176"/>
                      <a:pt x="1045" y="175"/>
                      <a:pt x="1047" y="175"/>
                    </a:cubicBezTo>
                    <a:cubicBezTo>
                      <a:pt x="1048" y="175"/>
                      <a:pt x="1052" y="175"/>
                      <a:pt x="1053" y="176"/>
                    </a:cubicBezTo>
                    <a:cubicBezTo>
                      <a:pt x="1054" y="176"/>
                      <a:pt x="1057" y="180"/>
                      <a:pt x="1058" y="180"/>
                    </a:cubicBezTo>
                    <a:cubicBezTo>
                      <a:pt x="1059" y="180"/>
                      <a:pt x="1059" y="179"/>
                      <a:pt x="1060" y="178"/>
                    </a:cubicBezTo>
                    <a:cubicBezTo>
                      <a:pt x="1060" y="177"/>
                      <a:pt x="1065" y="175"/>
                      <a:pt x="1067" y="172"/>
                    </a:cubicBezTo>
                    <a:cubicBezTo>
                      <a:pt x="1069" y="170"/>
                      <a:pt x="1072" y="169"/>
                      <a:pt x="1075" y="168"/>
                    </a:cubicBezTo>
                    <a:cubicBezTo>
                      <a:pt x="1077" y="167"/>
                      <a:pt x="1088" y="162"/>
                      <a:pt x="1091" y="161"/>
                    </a:cubicBezTo>
                    <a:cubicBezTo>
                      <a:pt x="1095" y="159"/>
                      <a:pt x="1097" y="158"/>
                      <a:pt x="1097" y="157"/>
                    </a:cubicBezTo>
                    <a:cubicBezTo>
                      <a:pt x="1097" y="156"/>
                      <a:pt x="1097" y="156"/>
                      <a:pt x="1098" y="156"/>
                    </a:cubicBezTo>
                    <a:cubicBezTo>
                      <a:pt x="1099" y="157"/>
                      <a:pt x="1099" y="158"/>
                      <a:pt x="1100" y="158"/>
                    </a:cubicBezTo>
                    <a:cubicBezTo>
                      <a:pt x="1102" y="158"/>
                      <a:pt x="1105" y="158"/>
                      <a:pt x="1106" y="159"/>
                    </a:cubicBezTo>
                    <a:cubicBezTo>
                      <a:pt x="1108" y="160"/>
                      <a:pt x="1108" y="160"/>
                      <a:pt x="1109" y="160"/>
                    </a:cubicBezTo>
                    <a:cubicBezTo>
                      <a:pt x="1110" y="159"/>
                      <a:pt x="1112" y="157"/>
                      <a:pt x="1111" y="156"/>
                    </a:cubicBezTo>
                    <a:cubicBezTo>
                      <a:pt x="1111" y="155"/>
                      <a:pt x="1111" y="154"/>
                      <a:pt x="1110" y="153"/>
                    </a:cubicBezTo>
                    <a:cubicBezTo>
                      <a:pt x="1109" y="152"/>
                      <a:pt x="1108" y="151"/>
                      <a:pt x="1107" y="150"/>
                    </a:cubicBezTo>
                    <a:cubicBezTo>
                      <a:pt x="1105" y="149"/>
                      <a:pt x="1107" y="149"/>
                      <a:pt x="1107" y="148"/>
                    </a:cubicBezTo>
                    <a:cubicBezTo>
                      <a:pt x="1107" y="147"/>
                      <a:pt x="1106" y="144"/>
                      <a:pt x="1105" y="143"/>
                    </a:cubicBezTo>
                    <a:cubicBezTo>
                      <a:pt x="1104" y="142"/>
                      <a:pt x="1104" y="144"/>
                      <a:pt x="1103" y="143"/>
                    </a:cubicBezTo>
                    <a:cubicBezTo>
                      <a:pt x="1101" y="142"/>
                      <a:pt x="1100" y="141"/>
                      <a:pt x="1099" y="140"/>
                    </a:cubicBezTo>
                    <a:cubicBezTo>
                      <a:pt x="1099" y="139"/>
                      <a:pt x="1100" y="138"/>
                      <a:pt x="1099" y="138"/>
                    </a:cubicBezTo>
                    <a:cubicBezTo>
                      <a:pt x="1098" y="138"/>
                      <a:pt x="1098" y="139"/>
                      <a:pt x="1097" y="139"/>
                    </a:cubicBezTo>
                    <a:cubicBezTo>
                      <a:pt x="1096" y="139"/>
                      <a:pt x="1094" y="140"/>
                      <a:pt x="1093" y="139"/>
                    </a:cubicBezTo>
                    <a:cubicBezTo>
                      <a:pt x="1093" y="138"/>
                      <a:pt x="1091" y="137"/>
                      <a:pt x="1092" y="137"/>
                    </a:cubicBezTo>
                    <a:cubicBezTo>
                      <a:pt x="1094" y="137"/>
                      <a:pt x="1097" y="138"/>
                      <a:pt x="1096" y="137"/>
                    </a:cubicBezTo>
                    <a:cubicBezTo>
                      <a:pt x="1095" y="137"/>
                      <a:pt x="1092" y="136"/>
                      <a:pt x="1093" y="136"/>
                    </a:cubicBezTo>
                    <a:cubicBezTo>
                      <a:pt x="1095" y="136"/>
                      <a:pt x="1097" y="135"/>
                      <a:pt x="1099" y="136"/>
                    </a:cubicBezTo>
                    <a:cubicBezTo>
                      <a:pt x="1100" y="137"/>
                      <a:pt x="1101" y="138"/>
                      <a:pt x="1102" y="138"/>
                    </a:cubicBezTo>
                    <a:cubicBezTo>
                      <a:pt x="1104" y="138"/>
                      <a:pt x="1104" y="139"/>
                      <a:pt x="1107" y="138"/>
                    </a:cubicBezTo>
                    <a:cubicBezTo>
                      <a:pt x="1111" y="137"/>
                      <a:pt x="1116" y="136"/>
                      <a:pt x="1115" y="135"/>
                    </a:cubicBezTo>
                    <a:cubicBezTo>
                      <a:pt x="1114" y="134"/>
                      <a:pt x="1113" y="134"/>
                      <a:pt x="1114" y="133"/>
                    </a:cubicBezTo>
                    <a:cubicBezTo>
                      <a:pt x="1116" y="132"/>
                      <a:pt x="1118" y="132"/>
                      <a:pt x="1118" y="131"/>
                    </a:cubicBezTo>
                    <a:cubicBezTo>
                      <a:pt x="1118" y="130"/>
                      <a:pt x="1115" y="128"/>
                      <a:pt x="1115" y="127"/>
                    </a:cubicBezTo>
                    <a:cubicBezTo>
                      <a:pt x="1115" y="126"/>
                      <a:pt x="1118" y="125"/>
                      <a:pt x="1118" y="124"/>
                    </a:cubicBezTo>
                    <a:cubicBezTo>
                      <a:pt x="1119" y="123"/>
                      <a:pt x="1119" y="125"/>
                      <a:pt x="1120" y="124"/>
                    </a:cubicBezTo>
                    <a:cubicBezTo>
                      <a:pt x="1122" y="124"/>
                      <a:pt x="1125" y="124"/>
                      <a:pt x="1123" y="125"/>
                    </a:cubicBezTo>
                    <a:cubicBezTo>
                      <a:pt x="1122" y="126"/>
                      <a:pt x="1120" y="127"/>
                      <a:pt x="1121" y="127"/>
                    </a:cubicBezTo>
                    <a:cubicBezTo>
                      <a:pt x="1122" y="128"/>
                      <a:pt x="1123" y="129"/>
                      <a:pt x="1123" y="130"/>
                    </a:cubicBezTo>
                    <a:cubicBezTo>
                      <a:pt x="1123" y="131"/>
                      <a:pt x="1122" y="132"/>
                      <a:pt x="1124" y="132"/>
                    </a:cubicBezTo>
                    <a:cubicBezTo>
                      <a:pt x="1126" y="131"/>
                      <a:pt x="1129" y="130"/>
                      <a:pt x="1131" y="131"/>
                    </a:cubicBezTo>
                    <a:cubicBezTo>
                      <a:pt x="1133" y="131"/>
                      <a:pt x="1136" y="131"/>
                      <a:pt x="1138" y="133"/>
                    </a:cubicBezTo>
                    <a:cubicBezTo>
                      <a:pt x="1139" y="135"/>
                      <a:pt x="1137" y="135"/>
                      <a:pt x="1140" y="137"/>
                    </a:cubicBezTo>
                    <a:cubicBezTo>
                      <a:pt x="1144" y="139"/>
                      <a:pt x="1147" y="139"/>
                      <a:pt x="1148" y="140"/>
                    </a:cubicBezTo>
                    <a:cubicBezTo>
                      <a:pt x="1148" y="141"/>
                      <a:pt x="1149" y="142"/>
                      <a:pt x="1150" y="142"/>
                    </a:cubicBezTo>
                    <a:cubicBezTo>
                      <a:pt x="1152" y="142"/>
                      <a:pt x="1152" y="142"/>
                      <a:pt x="1152" y="141"/>
                    </a:cubicBezTo>
                    <a:cubicBezTo>
                      <a:pt x="1152" y="141"/>
                      <a:pt x="1152" y="141"/>
                      <a:pt x="1153" y="141"/>
                    </a:cubicBezTo>
                    <a:cubicBezTo>
                      <a:pt x="1152" y="141"/>
                      <a:pt x="1152" y="142"/>
                      <a:pt x="1153" y="142"/>
                    </a:cubicBezTo>
                    <a:cubicBezTo>
                      <a:pt x="1153" y="142"/>
                      <a:pt x="1154" y="142"/>
                      <a:pt x="1155" y="142"/>
                    </a:cubicBezTo>
                    <a:cubicBezTo>
                      <a:pt x="1156" y="141"/>
                      <a:pt x="1159" y="142"/>
                      <a:pt x="1158" y="141"/>
                    </a:cubicBezTo>
                    <a:cubicBezTo>
                      <a:pt x="1156" y="140"/>
                      <a:pt x="1154" y="139"/>
                      <a:pt x="1154" y="138"/>
                    </a:cubicBezTo>
                    <a:cubicBezTo>
                      <a:pt x="1155" y="137"/>
                      <a:pt x="1156" y="137"/>
                      <a:pt x="1157" y="138"/>
                    </a:cubicBezTo>
                    <a:cubicBezTo>
                      <a:pt x="1157" y="138"/>
                      <a:pt x="1158" y="139"/>
                      <a:pt x="1158" y="138"/>
                    </a:cubicBezTo>
                    <a:cubicBezTo>
                      <a:pt x="1158" y="138"/>
                      <a:pt x="1156" y="137"/>
                      <a:pt x="1157" y="137"/>
                    </a:cubicBezTo>
                    <a:cubicBezTo>
                      <a:pt x="1158" y="136"/>
                      <a:pt x="1158" y="134"/>
                      <a:pt x="1158" y="133"/>
                    </a:cubicBezTo>
                    <a:close/>
                    <a:moveTo>
                      <a:pt x="251" y="198"/>
                    </a:moveTo>
                    <a:cubicBezTo>
                      <a:pt x="251" y="198"/>
                      <a:pt x="251" y="198"/>
                      <a:pt x="251" y="198"/>
                    </a:cubicBezTo>
                    <a:cubicBezTo>
                      <a:pt x="251" y="198"/>
                      <a:pt x="251" y="198"/>
                      <a:pt x="251" y="198"/>
                    </a:cubicBezTo>
                    <a:cubicBezTo>
                      <a:pt x="251" y="198"/>
                      <a:pt x="251" y="198"/>
                      <a:pt x="251" y="198"/>
                    </a:cubicBezTo>
                    <a:close/>
                    <a:moveTo>
                      <a:pt x="39" y="523"/>
                    </a:moveTo>
                    <a:cubicBezTo>
                      <a:pt x="39" y="523"/>
                      <a:pt x="39" y="523"/>
                      <a:pt x="39" y="523"/>
                    </a:cubicBezTo>
                    <a:cubicBezTo>
                      <a:pt x="39" y="523"/>
                      <a:pt x="39" y="523"/>
                      <a:pt x="39" y="523"/>
                    </a:cubicBezTo>
                    <a:cubicBezTo>
                      <a:pt x="39" y="523"/>
                      <a:pt x="39" y="523"/>
                      <a:pt x="39" y="523"/>
                    </a:cubicBezTo>
                    <a:close/>
                    <a:moveTo>
                      <a:pt x="123" y="459"/>
                    </a:moveTo>
                    <a:cubicBezTo>
                      <a:pt x="124" y="458"/>
                      <a:pt x="126" y="458"/>
                      <a:pt x="127" y="458"/>
                    </a:cubicBezTo>
                    <a:cubicBezTo>
                      <a:pt x="126" y="458"/>
                      <a:pt x="124" y="458"/>
                      <a:pt x="123" y="459"/>
                    </a:cubicBezTo>
                    <a:close/>
                    <a:moveTo>
                      <a:pt x="267" y="615"/>
                    </a:moveTo>
                    <a:cubicBezTo>
                      <a:pt x="267" y="615"/>
                      <a:pt x="267" y="615"/>
                      <a:pt x="266" y="615"/>
                    </a:cubicBezTo>
                    <a:cubicBezTo>
                      <a:pt x="265" y="614"/>
                      <a:pt x="265" y="613"/>
                      <a:pt x="264" y="612"/>
                    </a:cubicBezTo>
                    <a:cubicBezTo>
                      <a:pt x="264" y="611"/>
                      <a:pt x="264" y="611"/>
                      <a:pt x="264" y="610"/>
                    </a:cubicBezTo>
                    <a:cubicBezTo>
                      <a:pt x="263" y="610"/>
                      <a:pt x="261" y="608"/>
                      <a:pt x="260" y="607"/>
                    </a:cubicBezTo>
                    <a:cubicBezTo>
                      <a:pt x="260" y="605"/>
                      <a:pt x="260" y="602"/>
                      <a:pt x="260" y="601"/>
                    </a:cubicBezTo>
                    <a:cubicBezTo>
                      <a:pt x="259" y="600"/>
                      <a:pt x="259" y="600"/>
                      <a:pt x="259" y="598"/>
                    </a:cubicBezTo>
                    <a:cubicBezTo>
                      <a:pt x="258" y="596"/>
                      <a:pt x="258" y="588"/>
                      <a:pt x="259" y="589"/>
                    </a:cubicBezTo>
                    <a:cubicBezTo>
                      <a:pt x="259" y="589"/>
                      <a:pt x="259" y="589"/>
                      <a:pt x="259" y="589"/>
                    </a:cubicBezTo>
                    <a:cubicBezTo>
                      <a:pt x="260" y="590"/>
                      <a:pt x="261" y="592"/>
                      <a:pt x="261" y="594"/>
                    </a:cubicBezTo>
                    <a:cubicBezTo>
                      <a:pt x="262" y="595"/>
                      <a:pt x="262" y="597"/>
                      <a:pt x="262" y="598"/>
                    </a:cubicBezTo>
                    <a:cubicBezTo>
                      <a:pt x="262" y="599"/>
                      <a:pt x="264" y="603"/>
                      <a:pt x="264" y="604"/>
                    </a:cubicBezTo>
                    <a:cubicBezTo>
                      <a:pt x="264" y="606"/>
                      <a:pt x="265" y="606"/>
                      <a:pt x="265" y="607"/>
                    </a:cubicBezTo>
                    <a:cubicBezTo>
                      <a:pt x="266" y="607"/>
                      <a:pt x="266" y="610"/>
                      <a:pt x="266" y="611"/>
                    </a:cubicBezTo>
                    <a:cubicBezTo>
                      <a:pt x="266" y="612"/>
                      <a:pt x="268" y="615"/>
                      <a:pt x="268" y="616"/>
                    </a:cubicBezTo>
                    <a:cubicBezTo>
                      <a:pt x="268" y="616"/>
                      <a:pt x="268" y="616"/>
                      <a:pt x="267" y="615"/>
                    </a:cubicBezTo>
                    <a:close/>
                    <a:moveTo>
                      <a:pt x="281" y="623"/>
                    </a:moveTo>
                    <a:cubicBezTo>
                      <a:pt x="280" y="623"/>
                      <a:pt x="280" y="623"/>
                      <a:pt x="280" y="623"/>
                    </a:cubicBezTo>
                    <a:cubicBezTo>
                      <a:pt x="280" y="623"/>
                      <a:pt x="281" y="623"/>
                      <a:pt x="281" y="623"/>
                    </a:cubicBezTo>
                    <a:cubicBezTo>
                      <a:pt x="281" y="623"/>
                      <a:pt x="281" y="623"/>
                      <a:pt x="281" y="623"/>
                    </a:cubicBezTo>
                    <a:close/>
                    <a:moveTo>
                      <a:pt x="290" y="634"/>
                    </a:moveTo>
                    <a:cubicBezTo>
                      <a:pt x="290" y="634"/>
                      <a:pt x="290" y="635"/>
                      <a:pt x="290" y="635"/>
                    </a:cubicBezTo>
                    <a:cubicBezTo>
                      <a:pt x="290" y="635"/>
                      <a:pt x="290" y="636"/>
                      <a:pt x="290" y="637"/>
                    </a:cubicBezTo>
                    <a:cubicBezTo>
                      <a:pt x="290" y="638"/>
                      <a:pt x="290" y="639"/>
                      <a:pt x="290" y="641"/>
                    </a:cubicBezTo>
                    <a:cubicBezTo>
                      <a:pt x="289" y="642"/>
                      <a:pt x="289" y="643"/>
                      <a:pt x="290" y="644"/>
                    </a:cubicBezTo>
                    <a:cubicBezTo>
                      <a:pt x="291" y="645"/>
                      <a:pt x="291" y="647"/>
                      <a:pt x="292" y="647"/>
                    </a:cubicBezTo>
                    <a:cubicBezTo>
                      <a:pt x="292" y="647"/>
                      <a:pt x="292" y="648"/>
                      <a:pt x="292" y="649"/>
                    </a:cubicBezTo>
                    <a:cubicBezTo>
                      <a:pt x="292" y="650"/>
                      <a:pt x="291" y="651"/>
                      <a:pt x="291" y="650"/>
                    </a:cubicBezTo>
                    <a:cubicBezTo>
                      <a:pt x="290" y="649"/>
                      <a:pt x="289" y="649"/>
                      <a:pt x="289" y="648"/>
                    </a:cubicBezTo>
                    <a:cubicBezTo>
                      <a:pt x="289" y="647"/>
                      <a:pt x="288" y="647"/>
                      <a:pt x="288" y="646"/>
                    </a:cubicBezTo>
                    <a:cubicBezTo>
                      <a:pt x="288" y="645"/>
                      <a:pt x="288" y="644"/>
                      <a:pt x="288" y="643"/>
                    </a:cubicBezTo>
                    <a:cubicBezTo>
                      <a:pt x="288" y="641"/>
                      <a:pt x="288" y="641"/>
                      <a:pt x="288" y="640"/>
                    </a:cubicBezTo>
                    <a:cubicBezTo>
                      <a:pt x="288" y="639"/>
                      <a:pt x="286" y="641"/>
                      <a:pt x="286" y="640"/>
                    </a:cubicBezTo>
                    <a:cubicBezTo>
                      <a:pt x="286" y="638"/>
                      <a:pt x="286" y="638"/>
                      <a:pt x="287" y="637"/>
                    </a:cubicBezTo>
                    <a:cubicBezTo>
                      <a:pt x="287" y="636"/>
                      <a:pt x="287" y="635"/>
                      <a:pt x="287" y="634"/>
                    </a:cubicBezTo>
                    <a:cubicBezTo>
                      <a:pt x="287" y="633"/>
                      <a:pt x="288" y="632"/>
                      <a:pt x="287" y="630"/>
                    </a:cubicBezTo>
                    <a:cubicBezTo>
                      <a:pt x="287" y="628"/>
                      <a:pt x="285" y="626"/>
                      <a:pt x="285" y="625"/>
                    </a:cubicBezTo>
                    <a:cubicBezTo>
                      <a:pt x="285" y="625"/>
                      <a:pt x="286" y="625"/>
                      <a:pt x="287" y="625"/>
                    </a:cubicBezTo>
                    <a:cubicBezTo>
                      <a:pt x="287" y="625"/>
                      <a:pt x="287" y="626"/>
                      <a:pt x="288" y="626"/>
                    </a:cubicBezTo>
                    <a:cubicBezTo>
                      <a:pt x="288" y="627"/>
                      <a:pt x="288" y="630"/>
                      <a:pt x="289" y="631"/>
                    </a:cubicBezTo>
                    <a:cubicBezTo>
                      <a:pt x="289" y="632"/>
                      <a:pt x="289" y="633"/>
                      <a:pt x="290" y="634"/>
                    </a:cubicBezTo>
                    <a:close/>
                    <a:moveTo>
                      <a:pt x="279" y="568"/>
                    </a:moveTo>
                    <a:cubicBezTo>
                      <a:pt x="280" y="567"/>
                      <a:pt x="281" y="567"/>
                      <a:pt x="282" y="567"/>
                    </a:cubicBezTo>
                    <a:cubicBezTo>
                      <a:pt x="283" y="567"/>
                      <a:pt x="284" y="567"/>
                      <a:pt x="285" y="568"/>
                    </a:cubicBezTo>
                    <a:cubicBezTo>
                      <a:pt x="285" y="568"/>
                      <a:pt x="286" y="568"/>
                      <a:pt x="286" y="569"/>
                    </a:cubicBezTo>
                    <a:cubicBezTo>
                      <a:pt x="286" y="570"/>
                      <a:pt x="287" y="570"/>
                      <a:pt x="287" y="570"/>
                    </a:cubicBezTo>
                    <a:cubicBezTo>
                      <a:pt x="288" y="570"/>
                      <a:pt x="290" y="570"/>
                      <a:pt x="288" y="571"/>
                    </a:cubicBezTo>
                    <a:cubicBezTo>
                      <a:pt x="287" y="571"/>
                      <a:pt x="287" y="573"/>
                      <a:pt x="287" y="574"/>
                    </a:cubicBezTo>
                    <a:cubicBezTo>
                      <a:pt x="287" y="575"/>
                      <a:pt x="287" y="575"/>
                      <a:pt x="286" y="575"/>
                    </a:cubicBezTo>
                    <a:cubicBezTo>
                      <a:pt x="286" y="576"/>
                      <a:pt x="285" y="577"/>
                      <a:pt x="285" y="578"/>
                    </a:cubicBezTo>
                    <a:cubicBezTo>
                      <a:pt x="284" y="579"/>
                      <a:pt x="282" y="581"/>
                      <a:pt x="281" y="581"/>
                    </a:cubicBezTo>
                    <a:cubicBezTo>
                      <a:pt x="280" y="581"/>
                      <a:pt x="279" y="580"/>
                      <a:pt x="280" y="581"/>
                    </a:cubicBezTo>
                    <a:cubicBezTo>
                      <a:pt x="280" y="581"/>
                      <a:pt x="283" y="581"/>
                      <a:pt x="284" y="581"/>
                    </a:cubicBezTo>
                    <a:cubicBezTo>
                      <a:pt x="285" y="581"/>
                      <a:pt x="284" y="583"/>
                      <a:pt x="283" y="583"/>
                    </a:cubicBezTo>
                    <a:cubicBezTo>
                      <a:pt x="281" y="583"/>
                      <a:pt x="280" y="582"/>
                      <a:pt x="278" y="582"/>
                    </a:cubicBezTo>
                    <a:cubicBezTo>
                      <a:pt x="276" y="582"/>
                      <a:pt x="276" y="584"/>
                      <a:pt x="275" y="583"/>
                    </a:cubicBezTo>
                    <a:cubicBezTo>
                      <a:pt x="274" y="582"/>
                      <a:pt x="272" y="582"/>
                      <a:pt x="273" y="580"/>
                    </a:cubicBezTo>
                    <a:cubicBezTo>
                      <a:pt x="273" y="578"/>
                      <a:pt x="275" y="576"/>
                      <a:pt x="274" y="575"/>
                    </a:cubicBezTo>
                    <a:cubicBezTo>
                      <a:pt x="274" y="575"/>
                      <a:pt x="274" y="575"/>
                      <a:pt x="274" y="575"/>
                    </a:cubicBezTo>
                    <a:cubicBezTo>
                      <a:pt x="274" y="574"/>
                      <a:pt x="273" y="574"/>
                      <a:pt x="274" y="573"/>
                    </a:cubicBezTo>
                    <a:cubicBezTo>
                      <a:pt x="274" y="572"/>
                      <a:pt x="274" y="570"/>
                      <a:pt x="275" y="569"/>
                    </a:cubicBezTo>
                    <a:cubicBezTo>
                      <a:pt x="276" y="569"/>
                      <a:pt x="278" y="569"/>
                      <a:pt x="279" y="568"/>
                    </a:cubicBezTo>
                    <a:close/>
                    <a:moveTo>
                      <a:pt x="291" y="400"/>
                    </a:moveTo>
                    <a:cubicBezTo>
                      <a:pt x="291" y="400"/>
                      <a:pt x="291" y="399"/>
                      <a:pt x="291" y="398"/>
                    </a:cubicBezTo>
                    <a:cubicBezTo>
                      <a:pt x="291" y="399"/>
                      <a:pt x="291" y="399"/>
                      <a:pt x="291" y="400"/>
                    </a:cubicBezTo>
                    <a:close/>
                    <a:moveTo>
                      <a:pt x="291" y="398"/>
                    </a:moveTo>
                    <a:cubicBezTo>
                      <a:pt x="292" y="396"/>
                      <a:pt x="292" y="395"/>
                      <a:pt x="292" y="394"/>
                    </a:cubicBezTo>
                    <a:cubicBezTo>
                      <a:pt x="292" y="395"/>
                      <a:pt x="292" y="395"/>
                      <a:pt x="292" y="395"/>
                    </a:cubicBezTo>
                    <a:cubicBezTo>
                      <a:pt x="292" y="396"/>
                      <a:pt x="292" y="397"/>
                      <a:pt x="291" y="398"/>
                    </a:cubicBezTo>
                    <a:close/>
                    <a:moveTo>
                      <a:pt x="396" y="457"/>
                    </a:moveTo>
                    <a:cubicBezTo>
                      <a:pt x="394" y="458"/>
                      <a:pt x="392" y="459"/>
                      <a:pt x="389" y="459"/>
                    </a:cubicBezTo>
                    <a:cubicBezTo>
                      <a:pt x="389" y="460"/>
                      <a:pt x="388" y="460"/>
                      <a:pt x="387" y="460"/>
                    </a:cubicBezTo>
                    <a:cubicBezTo>
                      <a:pt x="390" y="459"/>
                      <a:pt x="393" y="458"/>
                      <a:pt x="396" y="457"/>
                    </a:cubicBezTo>
                    <a:close/>
                    <a:moveTo>
                      <a:pt x="401" y="346"/>
                    </a:moveTo>
                    <a:cubicBezTo>
                      <a:pt x="401" y="348"/>
                      <a:pt x="401" y="349"/>
                      <a:pt x="401" y="349"/>
                    </a:cubicBezTo>
                    <a:cubicBezTo>
                      <a:pt x="400" y="350"/>
                      <a:pt x="396" y="351"/>
                      <a:pt x="391" y="352"/>
                    </a:cubicBezTo>
                    <a:cubicBezTo>
                      <a:pt x="386" y="352"/>
                      <a:pt x="379" y="346"/>
                      <a:pt x="378" y="346"/>
                    </a:cubicBezTo>
                    <a:cubicBezTo>
                      <a:pt x="378" y="345"/>
                      <a:pt x="374" y="345"/>
                      <a:pt x="373" y="345"/>
                    </a:cubicBezTo>
                    <a:cubicBezTo>
                      <a:pt x="372" y="344"/>
                      <a:pt x="372" y="342"/>
                      <a:pt x="372" y="339"/>
                    </a:cubicBezTo>
                    <a:cubicBezTo>
                      <a:pt x="372" y="338"/>
                      <a:pt x="372" y="337"/>
                      <a:pt x="372" y="337"/>
                    </a:cubicBezTo>
                    <a:cubicBezTo>
                      <a:pt x="372" y="335"/>
                      <a:pt x="374" y="336"/>
                      <a:pt x="375" y="335"/>
                    </a:cubicBezTo>
                    <a:cubicBezTo>
                      <a:pt x="376" y="333"/>
                      <a:pt x="376" y="330"/>
                      <a:pt x="376" y="329"/>
                    </a:cubicBezTo>
                    <a:cubicBezTo>
                      <a:pt x="377" y="327"/>
                      <a:pt x="377" y="328"/>
                      <a:pt x="377" y="327"/>
                    </a:cubicBezTo>
                    <a:cubicBezTo>
                      <a:pt x="377" y="325"/>
                      <a:pt x="373" y="319"/>
                      <a:pt x="371" y="317"/>
                    </a:cubicBezTo>
                    <a:cubicBezTo>
                      <a:pt x="371" y="317"/>
                      <a:pt x="371" y="317"/>
                      <a:pt x="370" y="316"/>
                    </a:cubicBezTo>
                    <a:cubicBezTo>
                      <a:pt x="368" y="314"/>
                      <a:pt x="364" y="309"/>
                      <a:pt x="364" y="308"/>
                    </a:cubicBezTo>
                    <a:cubicBezTo>
                      <a:pt x="364" y="306"/>
                      <a:pt x="365" y="303"/>
                      <a:pt x="364" y="302"/>
                    </a:cubicBezTo>
                    <a:cubicBezTo>
                      <a:pt x="363" y="301"/>
                      <a:pt x="362" y="300"/>
                      <a:pt x="362" y="299"/>
                    </a:cubicBezTo>
                    <a:cubicBezTo>
                      <a:pt x="361" y="299"/>
                      <a:pt x="359" y="298"/>
                      <a:pt x="360" y="297"/>
                    </a:cubicBezTo>
                    <a:cubicBezTo>
                      <a:pt x="361" y="297"/>
                      <a:pt x="365" y="291"/>
                      <a:pt x="365" y="290"/>
                    </a:cubicBezTo>
                    <a:cubicBezTo>
                      <a:pt x="365" y="289"/>
                      <a:pt x="367" y="289"/>
                      <a:pt x="368" y="289"/>
                    </a:cubicBezTo>
                    <a:cubicBezTo>
                      <a:pt x="368" y="289"/>
                      <a:pt x="370" y="288"/>
                      <a:pt x="371" y="287"/>
                    </a:cubicBezTo>
                    <a:cubicBezTo>
                      <a:pt x="372" y="286"/>
                      <a:pt x="373" y="286"/>
                      <a:pt x="374" y="286"/>
                    </a:cubicBezTo>
                    <a:cubicBezTo>
                      <a:pt x="374" y="286"/>
                      <a:pt x="374" y="285"/>
                      <a:pt x="374" y="285"/>
                    </a:cubicBezTo>
                    <a:cubicBezTo>
                      <a:pt x="375" y="284"/>
                      <a:pt x="376" y="283"/>
                      <a:pt x="376" y="283"/>
                    </a:cubicBezTo>
                    <a:cubicBezTo>
                      <a:pt x="377" y="283"/>
                      <a:pt x="377" y="283"/>
                      <a:pt x="379" y="283"/>
                    </a:cubicBezTo>
                    <a:cubicBezTo>
                      <a:pt x="381" y="282"/>
                      <a:pt x="384" y="280"/>
                      <a:pt x="387" y="280"/>
                    </a:cubicBezTo>
                    <a:cubicBezTo>
                      <a:pt x="389" y="280"/>
                      <a:pt x="390" y="281"/>
                      <a:pt x="391" y="281"/>
                    </a:cubicBezTo>
                    <a:cubicBezTo>
                      <a:pt x="393" y="282"/>
                      <a:pt x="393" y="281"/>
                      <a:pt x="395" y="280"/>
                    </a:cubicBezTo>
                    <a:cubicBezTo>
                      <a:pt x="396" y="280"/>
                      <a:pt x="397" y="282"/>
                      <a:pt x="397" y="283"/>
                    </a:cubicBezTo>
                    <a:cubicBezTo>
                      <a:pt x="398" y="284"/>
                      <a:pt x="398" y="286"/>
                      <a:pt x="398" y="288"/>
                    </a:cubicBezTo>
                    <a:cubicBezTo>
                      <a:pt x="398" y="289"/>
                      <a:pt x="397" y="289"/>
                      <a:pt x="396" y="290"/>
                    </a:cubicBezTo>
                    <a:cubicBezTo>
                      <a:pt x="396" y="291"/>
                      <a:pt x="399" y="290"/>
                      <a:pt x="397" y="292"/>
                    </a:cubicBezTo>
                    <a:cubicBezTo>
                      <a:pt x="397" y="293"/>
                      <a:pt x="396" y="293"/>
                      <a:pt x="395" y="293"/>
                    </a:cubicBezTo>
                    <a:cubicBezTo>
                      <a:pt x="393" y="293"/>
                      <a:pt x="390" y="292"/>
                      <a:pt x="388" y="292"/>
                    </a:cubicBezTo>
                    <a:cubicBezTo>
                      <a:pt x="386" y="292"/>
                      <a:pt x="385" y="294"/>
                      <a:pt x="385" y="295"/>
                    </a:cubicBezTo>
                    <a:cubicBezTo>
                      <a:pt x="385" y="296"/>
                      <a:pt x="386" y="297"/>
                      <a:pt x="385" y="298"/>
                    </a:cubicBezTo>
                    <a:cubicBezTo>
                      <a:pt x="385" y="298"/>
                      <a:pt x="383" y="297"/>
                      <a:pt x="382" y="297"/>
                    </a:cubicBezTo>
                    <a:cubicBezTo>
                      <a:pt x="381" y="297"/>
                      <a:pt x="381" y="298"/>
                      <a:pt x="381" y="298"/>
                    </a:cubicBezTo>
                    <a:cubicBezTo>
                      <a:pt x="381" y="299"/>
                      <a:pt x="383" y="299"/>
                      <a:pt x="384" y="300"/>
                    </a:cubicBezTo>
                    <a:cubicBezTo>
                      <a:pt x="384" y="300"/>
                      <a:pt x="384" y="302"/>
                      <a:pt x="386" y="304"/>
                    </a:cubicBezTo>
                    <a:cubicBezTo>
                      <a:pt x="387" y="305"/>
                      <a:pt x="386" y="307"/>
                      <a:pt x="386" y="307"/>
                    </a:cubicBezTo>
                    <a:cubicBezTo>
                      <a:pt x="386" y="308"/>
                      <a:pt x="388" y="308"/>
                      <a:pt x="388" y="308"/>
                    </a:cubicBezTo>
                    <a:cubicBezTo>
                      <a:pt x="389" y="308"/>
                      <a:pt x="389" y="309"/>
                      <a:pt x="391" y="310"/>
                    </a:cubicBezTo>
                    <a:cubicBezTo>
                      <a:pt x="392" y="311"/>
                      <a:pt x="393" y="310"/>
                      <a:pt x="394" y="312"/>
                    </a:cubicBezTo>
                    <a:cubicBezTo>
                      <a:pt x="395" y="313"/>
                      <a:pt x="393" y="313"/>
                      <a:pt x="393" y="315"/>
                    </a:cubicBezTo>
                    <a:cubicBezTo>
                      <a:pt x="393" y="316"/>
                      <a:pt x="393" y="316"/>
                      <a:pt x="393" y="317"/>
                    </a:cubicBezTo>
                    <a:cubicBezTo>
                      <a:pt x="394" y="319"/>
                      <a:pt x="396" y="322"/>
                      <a:pt x="396" y="323"/>
                    </a:cubicBezTo>
                    <a:cubicBezTo>
                      <a:pt x="397" y="324"/>
                      <a:pt x="396" y="324"/>
                      <a:pt x="395" y="325"/>
                    </a:cubicBezTo>
                    <a:cubicBezTo>
                      <a:pt x="395" y="326"/>
                      <a:pt x="394" y="327"/>
                      <a:pt x="394" y="328"/>
                    </a:cubicBezTo>
                    <a:cubicBezTo>
                      <a:pt x="395" y="329"/>
                      <a:pt x="397" y="329"/>
                      <a:pt x="399" y="329"/>
                    </a:cubicBezTo>
                    <a:cubicBezTo>
                      <a:pt x="400" y="330"/>
                      <a:pt x="400" y="332"/>
                      <a:pt x="399" y="333"/>
                    </a:cubicBezTo>
                    <a:cubicBezTo>
                      <a:pt x="398" y="334"/>
                      <a:pt x="401" y="335"/>
                      <a:pt x="401" y="336"/>
                    </a:cubicBezTo>
                    <a:cubicBezTo>
                      <a:pt x="402" y="338"/>
                      <a:pt x="401" y="338"/>
                      <a:pt x="401" y="339"/>
                    </a:cubicBezTo>
                    <a:cubicBezTo>
                      <a:pt x="401" y="339"/>
                      <a:pt x="401" y="343"/>
                      <a:pt x="401" y="346"/>
                    </a:cubicBezTo>
                    <a:close/>
                    <a:moveTo>
                      <a:pt x="440" y="297"/>
                    </a:moveTo>
                    <a:cubicBezTo>
                      <a:pt x="440" y="298"/>
                      <a:pt x="440" y="298"/>
                      <a:pt x="439" y="298"/>
                    </a:cubicBezTo>
                    <a:cubicBezTo>
                      <a:pt x="438" y="300"/>
                      <a:pt x="438" y="301"/>
                      <a:pt x="436" y="301"/>
                    </a:cubicBezTo>
                    <a:cubicBezTo>
                      <a:pt x="434" y="301"/>
                      <a:pt x="434" y="302"/>
                      <a:pt x="433" y="302"/>
                    </a:cubicBezTo>
                    <a:cubicBezTo>
                      <a:pt x="430" y="301"/>
                      <a:pt x="431" y="300"/>
                      <a:pt x="431" y="299"/>
                    </a:cubicBezTo>
                    <a:cubicBezTo>
                      <a:pt x="431" y="297"/>
                      <a:pt x="433" y="296"/>
                      <a:pt x="433" y="294"/>
                    </a:cubicBezTo>
                    <a:cubicBezTo>
                      <a:pt x="433" y="294"/>
                      <a:pt x="433" y="294"/>
                      <a:pt x="433" y="293"/>
                    </a:cubicBezTo>
                    <a:cubicBezTo>
                      <a:pt x="433" y="292"/>
                      <a:pt x="433" y="292"/>
                      <a:pt x="432" y="291"/>
                    </a:cubicBezTo>
                    <a:cubicBezTo>
                      <a:pt x="432" y="291"/>
                      <a:pt x="431" y="290"/>
                      <a:pt x="430" y="290"/>
                    </a:cubicBezTo>
                    <a:cubicBezTo>
                      <a:pt x="430" y="291"/>
                      <a:pt x="430" y="291"/>
                      <a:pt x="430" y="292"/>
                    </a:cubicBezTo>
                    <a:cubicBezTo>
                      <a:pt x="430" y="293"/>
                      <a:pt x="429" y="295"/>
                      <a:pt x="429" y="296"/>
                    </a:cubicBezTo>
                    <a:cubicBezTo>
                      <a:pt x="429" y="297"/>
                      <a:pt x="430" y="300"/>
                      <a:pt x="429" y="300"/>
                    </a:cubicBezTo>
                    <a:cubicBezTo>
                      <a:pt x="429" y="299"/>
                      <a:pt x="427" y="299"/>
                      <a:pt x="427" y="298"/>
                    </a:cubicBezTo>
                    <a:cubicBezTo>
                      <a:pt x="427" y="297"/>
                      <a:pt x="426" y="295"/>
                      <a:pt x="427" y="294"/>
                    </a:cubicBezTo>
                    <a:cubicBezTo>
                      <a:pt x="427" y="293"/>
                      <a:pt x="428" y="292"/>
                      <a:pt x="428" y="291"/>
                    </a:cubicBezTo>
                    <a:cubicBezTo>
                      <a:pt x="429" y="290"/>
                      <a:pt x="429" y="290"/>
                      <a:pt x="429" y="289"/>
                    </a:cubicBezTo>
                    <a:cubicBezTo>
                      <a:pt x="429" y="288"/>
                      <a:pt x="429" y="287"/>
                      <a:pt x="430" y="288"/>
                    </a:cubicBezTo>
                    <a:cubicBezTo>
                      <a:pt x="432" y="288"/>
                      <a:pt x="432" y="288"/>
                      <a:pt x="433" y="289"/>
                    </a:cubicBezTo>
                    <a:cubicBezTo>
                      <a:pt x="434" y="289"/>
                      <a:pt x="434" y="289"/>
                      <a:pt x="435" y="289"/>
                    </a:cubicBezTo>
                    <a:cubicBezTo>
                      <a:pt x="435" y="288"/>
                      <a:pt x="435" y="287"/>
                      <a:pt x="436" y="287"/>
                    </a:cubicBezTo>
                    <a:cubicBezTo>
                      <a:pt x="438" y="287"/>
                      <a:pt x="439" y="289"/>
                      <a:pt x="439" y="290"/>
                    </a:cubicBezTo>
                    <a:cubicBezTo>
                      <a:pt x="439" y="291"/>
                      <a:pt x="439" y="293"/>
                      <a:pt x="440" y="295"/>
                    </a:cubicBezTo>
                    <a:cubicBezTo>
                      <a:pt x="440" y="296"/>
                      <a:pt x="440" y="297"/>
                      <a:pt x="440" y="297"/>
                    </a:cubicBezTo>
                    <a:close/>
                    <a:moveTo>
                      <a:pt x="444" y="358"/>
                    </a:moveTo>
                    <a:cubicBezTo>
                      <a:pt x="444" y="358"/>
                      <a:pt x="444" y="358"/>
                      <a:pt x="444" y="358"/>
                    </a:cubicBezTo>
                    <a:cubicBezTo>
                      <a:pt x="444" y="358"/>
                      <a:pt x="444" y="358"/>
                      <a:pt x="444" y="358"/>
                    </a:cubicBezTo>
                    <a:close/>
                    <a:moveTo>
                      <a:pt x="482" y="349"/>
                    </a:moveTo>
                    <a:cubicBezTo>
                      <a:pt x="482" y="349"/>
                      <a:pt x="482" y="349"/>
                      <a:pt x="482" y="349"/>
                    </a:cubicBezTo>
                    <a:cubicBezTo>
                      <a:pt x="482" y="349"/>
                      <a:pt x="482" y="349"/>
                      <a:pt x="482" y="349"/>
                    </a:cubicBezTo>
                    <a:cubicBezTo>
                      <a:pt x="482" y="349"/>
                      <a:pt x="482" y="349"/>
                      <a:pt x="482" y="349"/>
                    </a:cubicBezTo>
                    <a:close/>
                    <a:moveTo>
                      <a:pt x="526" y="284"/>
                    </a:moveTo>
                    <a:cubicBezTo>
                      <a:pt x="524" y="284"/>
                      <a:pt x="522" y="287"/>
                      <a:pt x="520" y="287"/>
                    </a:cubicBezTo>
                    <a:cubicBezTo>
                      <a:pt x="518" y="288"/>
                      <a:pt x="518" y="289"/>
                      <a:pt x="518" y="291"/>
                    </a:cubicBezTo>
                    <a:cubicBezTo>
                      <a:pt x="517" y="293"/>
                      <a:pt x="518" y="292"/>
                      <a:pt x="518" y="294"/>
                    </a:cubicBezTo>
                    <a:cubicBezTo>
                      <a:pt x="518" y="295"/>
                      <a:pt x="517" y="294"/>
                      <a:pt x="516" y="293"/>
                    </a:cubicBezTo>
                    <a:cubicBezTo>
                      <a:pt x="514" y="291"/>
                      <a:pt x="515" y="288"/>
                      <a:pt x="515" y="287"/>
                    </a:cubicBezTo>
                    <a:cubicBezTo>
                      <a:pt x="516" y="286"/>
                      <a:pt x="518" y="285"/>
                      <a:pt x="519" y="284"/>
                    </a:cubicBezTo>
                    <a:cubicBezTo>
                      <a:pt x="521" y="283"/>
                      <a:pt x="523" y="283"/>
                      <a:pt x="525" y="283"/>
                    </a:cubicBezTo>
                    <a:cubicBezTo>
                      <a:pt x="526" y="283"/>
                      <a:pt x="529" y="282"/>
                      <a:pt x="531" y="283"/>
                    </a:cubicBezTo>
                    <a:cubicBezTo>
                      <a:pt x="531" y="284"/>
                      <a:pt x="527" y="284"/>
                      <a:pt x="526" y="284"/>
                    </a:cubicBezTo>
                    <a:close/>
                    <a:moveTo>
                      <a:pt x="545" y="285"/>
                    </a:moveTo>
                    <a:cubicBezTo>
                      <a:pt x="545" y="286"/>
                      <a:pt x="542" y="285"/>
                      <a:pt x="540" y="285"/>
                    </a:cubicBezTo>
                    <a:cubicBezTo>
                      <a:pt x="537" y="285"/>
                      <a:pt x="536" y="285"/>
                      <a:pt x="535" y="284"/>
                    </a:cubicBezTo>
                    <a:cubicBezTo>
                      <a:pt x="535" y="283"/>
                      <a:pt x="541" y="283"/>
                      <a:pt x="541" y="284"/>
                    </a:cubicBezTo>
                    <a:cubicBezTo>
                      <a:pt x="542" y="284"/>
                      <a:pt x="543" y="284"/>
                      <a:pt x="544" y="284"/>
                    </a:cubicBezTo>
                    <a:cubicBezTo>
                      <a:pt x="546" y="284"/>
                      <a:pt x="545" y="283"/>
                      <a:pt x="546" y="282"/>
                    </a:cubicBezTo>
                    <a:cubicBezTo>
                      <a:pt x="546" y="282"/>
                      <a:pt x="546" y="284"/>
                      <a:pt x="545" y="285"/>
                    </a:cubicBezTo>
                    <a:close/>
                    <a:moveTo>
                      <a:pt x="657" y="451"/>
                    </a:moveTo>
                    <a:cubicBezTo>
                      <a:pt x="657" y="451"/>
                      <a:pt x="657" y="451"/>
                      <a:pt x="657" y="451"/>
                    </a:cubicBezTo>
                    <a:cubicBezTo>
                      <a:pt x="657" y="451"/>
                      <a:pt x="657" y="451"/>
                      <a:pt x="657" y="451"/>
                    </a:cubicBezTo>
                    <a:cubicBezTo>
                      <a:pt x="657" y="451"/>
                      <a:pt x="657" y="451"/>
                      <a:pt x="657" y="451"/>
                    </a:cubicBezTo>
                    <a:close/>
                    <a:moveTo>
                      <a:pt x="661" y="445"/>
                    </a:moveTo>
                    <a:cubicBezTo>
                      <a:pt x="661" y="445"/>
                      <a:pt x="660" y="446"/>
                      <a:pt x="660" y="446"/>
                    </a:cubicBezTo>
                    <a:cubicBezTo>
                      <a:pt x="660" y="446"/>
                      <a:pt x="661" y="445"/>
                      <a:pt x="661" y="445"/>
                    </a:cubicBezTo>
                    <a:close/>
                    <a:moveTo>
                      <a:pt x="686" y="489"/>
                    </a:moveTo>
                    <a:cubicBezTo>
                      <a:pt x="686" y="489"/>
                      <a:pt x="686" y="489"/>
                      <a:pt x="686" y="489"/>
                    </a:cubicBezTo>
                    <a:cubicBezTo>
                      <a:pt x="686" y="489"/>
                      <a:pt x="687" y="489"/>
                      <a:pt x="687" y="489"/>
                    </a:cubicBezTo>
                    <a:cubicBezTo>
                      <a:pt x="687" y="489"/>
                      <a:pt x="686" y="489"/>
                      <a:pt x="686" y="489"/>
                    </a:cubicBezTo>
                    <a:close/>
                    <a:moveTo>
                      <a:pt x="712" y="218"/>
                    </a:moveTo>
                    <a:cubicBezTo>
                      <a:pt x="711" y="220"/>
                      <a:pt x="712" y="223"/>
                      <a:pt x="711" y="227"/>
                    </a:cubicBezTo>
                    <a:cubicBezTo>
                      <a:pt x="710" y="231"/>
                      <a:pt x="707" y="230"/>
                      <a:pt x="706" y="231"/>
                    </a:cubicBezTo>
                    <a:cubicBezTo>
                      <a:pt x="704" y="232"/>
                      <a:pt x="706" y="232"/>
                      <a:pt x="708" y="232"/>
                    </a:cubicBezTo>
                    <a:cubicBezTo>
                      <a:pt x="710" y="232"/>
                      <a:pt x="707" y="233"/>
                      <a:pt x="705" y="234"/>
                    </a:cubicBezTo>
                    <a:cubicBezTo>
                      <a:pt x="704" y="236"/>
                      <a:pt x="702" y="237"/>
                      <a:pt x="699" y="239"/>
                    </a:cubicBezTo>
                    <a:cubicBezTo>
                      <a:pt x="696" y="241"/>
                      <a:pt x="695" y="241"/>
                      <a:pt x="693" y="242"/>
                    </a:cubicBezTo>
                    <a:cubicBezTo>
                      <a:pt x="691" y="243"/>
                      <a:pt x="691" y="245"/>
                      <a:pt x="690" y="246"/>
                    </a:cubicBezTo>
                    <a:cubicBezTo>
                      <a:pt x="689" y="247"/>
                      <a:pt x="683" y="248"/>
                      <a:pt x="681" y="248"/>
                    </a:cubicBezTo>
                    <a:cubicBezTo>
                      <a:pt x="679" y="247"/>
                      <a:pt x="679" y="245"/>
                      <a:pt x="681" y="246"/>
                    </a:cubicBezTo>
                    <a:cubicBezTo>
                      <a:pt x="683" y="246"/>
                      <a:pt x="686" y="244"/>
                      <a:pt x="687" y="243"/>
                    </a:cubicBezTo>
                    <a:cubicBezTo>
                      <a:pt x="688" y="243"/>
                      <a:pt x="689" y="242"/>
                      <a:pt x="691" y="240"/>
                    </a:cubicBezTo>
                    <a:cubicBezTo>
                      <a:pt x="693" y="239"/>
                      <a:pt x="693" y="239"/>
                      <a:pt x="695" y="237"/>
                    </a:cubicBezTo>
                    <a:cubicBezTo>
                      <a:pt x="697" y="236"/>
                      <a:pt x="699" y="235"/>
                      <a:pt x="700" y="234"/>
                    </a:cubicBezTo>
                    <a:cubicBezTo>
                      <a:pt x="701" y="233"/>
                      <a:pt x="700" y="233"/>
                      <a:pt x="700" y="232"/>
                    </a:cubicBezTo>
                    <a:cubicBezTo>
                      <a:pt x="701" y="231"/>
                      <a:pt x="705" y="227"/>
                      <a:pt x="706" y="225"/>
                    </a:cubicBezTo>
                    <a:cubicBezTo>
                      <a:pt x="707" y="223"/>
                      <a:pt x="709" y="218"/>
                      <a:pt x="709" y="217"/>
                    </a:cubicBezTo>
                    <a:cubicBezTo>
                      <a:pt x="709" y="216"/>
                      <a:pt x="711" y="215"/>
                      <a:pt x="712" y="214"/>
                    </a:cubicBezTo>
                    <a:cubicBezTo>
                      <a:pt x="713" y="214"/>
                      <a:pt x="713" y="217"/>
                      <a:pt x="712"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59"/>
              <p:cNvSpPr>
                <a:spLocks/>
              </p:cNvSpPr>
              <p:nvPr/>
            </p:nvSpPr>
            <p:spPr bwMode="auto">
              <a:xfrm>
                <a:off x="6680" y="1388"/>
                <a:ext cx="27" cy="87"/>
              </a:xfrm>
              <a:custGeom>
                <a:avLst/>
                <a:gdLst>
                  <a:gd name="T0" fmla="*/ 5 w 20"/>
                  <a:gd name="T1" fmla="*/ 7 h 63"/>
                  <a:gd name="T2" fmla="*/ 4 w 20"/>
                  <a:gd name="T3" fmla="*/ 8 h 63"/>
                  <a:gd name="T4" fmla="*/ 2 w 20"/>
                  <a:gd name="T5" fmla="*/ 16 h 63"/>
                  <a:gd name="T6" fmla="*/ 2 w 20"/>
                  <a:gd name="T7" fmla="*/ 19 h 63"/>
                  <a:gd name="T8" fmla="*/ 5 w 20"/>
                  <a:gd name="T9" fmla="*/ 24 h 63"/>
                  <a:gd name="T10" fmla="*/ 5 w 20"/>
                  <a:gd name="T11" fmla="*/ 29 h 63"/>
                  <a:gd name="T12" fmla="*/ 6 w 20"/>
                  <a:gd name="T13" fmla="*/ 37 h 63"/>
                  <a:gd name="T14" fmla="*/ 5 w 20"/>
                  <a:gd name="T15" fmla="*/ 39 h 63"/>
                  <a:gd name="T16" fmla="*/ 5 w 20"/>
                  <a:gd name="T17" fmla="*/ 46 h 63"/>
                  <a:gd name="T18" fmla="*/ 4 w 20"/>
                  <a:gd name="T19" fmla="*/ 52 h 63"/>
                  <a:gd name="T20" fmla="*/ 4 w 20"/>
                  <a:gd name="T21" fmla="*/ 60 h 63"/>
                  <a:gd name="T22" fmla="*/ 5 w 20"/>
                  <a:gd name="T23" fmla="*/ 62 h 63"/>
                  <a:gd name="T24" fmla="*/ 7 w 20"/>
                  <a:gd name="T25" fmla="*/ 58 h 63"/>
                  <a:gd name="T26" fmla="*/ 11 w 20"/>
                  <a:gd name="T27" fmla="*/ 59 h 63"/>
                  <a:gd name="T28" fmla="*/ 13 w 20"/>
                  <a:gd name="T29" fmla="*/ 61 h 63"/>
                  <a:gd name="T30" fmla="*/ 12 w 20"/>
                  <a:gd name="T31" fmla="*/ 56 h 63"/>
                  <a:gd name="T32" fmla="*/ 7 w 20"/>
                  <a:gd name="T33" fmla="*/ 51 h 63"/>
                  <a:gd name="T34" fmla="*/ 8 w 20"/>
                  <a:gd name="T35" fmla="*/ 44 h 63"/>
                  <a:gd name="T36" fmla="*/ 10 w 20"/>
                  <a:gd name="T37" fmla="*/ 41 h 63"/>
                  <a:gd name="T38" fmla="*/ 12 w 20"/>
                  <a:gd name="T39" fmla="*/ 39 h 63"/>
                  <a:gd name="T40" fmla="*/ 17 w 20"/>
                  <a:gd name="T41" fmla="*/ 40 h 63"/>
                  <a:gd name="T42" fmla="*/ 20 w 20"/>
                  <a:gd name="T43" fmla="*/ 42 h 63"/>
                  <a:gd name="T44" fmla="*/ 17 w 20"/>
                  <a:gd name="T45" fmla="*/ 37 h 63"/>
                  <a:gd name="T46" fmla="*/ 15 w 20"/>
                  <a:gd name="T47" fmla="*/ 31 h 63"/>
                  <a:gd name="T48" fmla="*/ 11 w 20"/>
                  <a:gd name="T49" fmla="*/ 17 h 63"/>
                  <a:gd name="T50" fmla="*/ 11 w 20"/>
                  <a:gd name="T51" fmla="*/ 13 h 63"/>
                  <a:gd name="T52" fmla="*/ 10 w 20"/>
                  <a:gd name="T53" fmla="*/ 3 h 63"/>
                  <a:gd name="T54" fmla="*/ 9 w 20"/>
                  <a:gd name="T55" fmla="*/ 1 h 63"/>
                  <a:gd name="T56" fmla="*/ 6 w 20"/>
                  <a:gd name="T57" fmla="*/ 1 h 63"/>
                  <a:gd name="T58" fmla="*/ 8 w 20"/>
                  <a:gd name="T59" fmla="*/ 5 h 63"/>
                  <a:gd name="T60" fmla="*/ 5 w 20"/>
                  <a:gd name="T61"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63">
                    <a:moveTo>
                      <a:pt x="5" y="7"/>
                    </a:moveTo>
                    <a:cubicBezTo>
                      <a:pt x="5" y="7"/>
                      <a:pt x="4" y="7"/>
                      <a:pt x="4" y="8"/>
                    </a:cubicBezTo>
                    <a:cubicBezTo>
                      <a:pt x="4" y="10"/>
                      <a:pt x="3" y="15"/>
                      <a:pt x="2" y="16"/>
                    </a:cubicBezTo>
                    <a:cubicBezTo>
                      <a:pt x="2" y="16"/>
                      <a:pt x="0" y="17"/>
                      <a:pt x="2" y="19"/>
                    </a:cubicBezTo>
                    <a:cubicBezTo>
                      <a:pt x="3" y="21"/>
                      <a:pt x="5" y="22"/>
                      <a:pt x="5" y="24"/>
                    </a:cubicBezTo>
                    <a:cubicBezTo>
                      <a:pt x="5" y="26"/>
                      <a:pt x="6" y="27"/>
                      <a:pt x="5" y="29"/>
                    </a:cubicBezTo>
                    <a:cubicBezTo>
                      <a:pt x="5" y="30"/>
                      <a:pt x="6" y="34"/>
                      <a:pt x="6" y="37"/>
                    </a:cubicBezTo>
                    <a:cubicBezTo>
                      <a:pt x="6" y="38"/>
                      <a:pt x="6" y="39"/>
                      <a:pt x="5" y="39"/>
                    </a:cubicBezTo>
                    <a:cubicBezTo>
                      <a:pt x="4" y="41"/>
                      <a:pt x="4" y="45"/>
                      <a:pt x="5" y="46"/>
                    </a:cubicBezTo>
                    <a:cubicBezTo>
                      <a:pt x="5" y="47"/>
                      <a:pt x="5" y="50"/>
                      <a:pt x="4" y="52"/>
                    </a:cubicBezTo>
                    <a:cubicBezTo>
                      <a:pt x="4" y="55"/>
                      <a:pt x="3" y="58"/>
                      <a:pt x="4" y="60"/>
                    </a:cubicBezTo>
                    <a:cubicBezTo>
                      <a:pt x="4" y="62"/>
                      <a:pt x="4" y="63"/>
                      <a:pt x="5" y="62"/>
                    </a:cubicBezTo>
                    <a:cubicBezTo>
                      <a:pt x="5" y="61"/>
                      <a:pt x="5" y="58"/>
                      <a:pt x="7" y="58"/>
                    </a:cubicBezTo>
                    <a:cubicBezTo>
                      <a:pt x="10" y="59"/>
                      <a:pt x="11" y="57"/>
                      <a:pt x="11" y="59"/>
                    </a:cubicBezTo>
                    <a:cubicBezTo>
                      <a:pt x="12" y="61"/>
                      <a:pt x="13" y="63"/>
                      <a:pt x="13" y="61"/>
                    </a:cubicBezTo>
                    <a:cubicBezTo>
                      <a:pt x="13" y="60"/>
                      <a:pt x="14" y="58"/>
                      <a:pt x="12" y="56"/>
                    </a:cubicBezTo>
                    <a:cubicBezTo>
                      <a:pt x="10" y="54"/>
                      <a:pt x="8" y="53"/>
                      <a:pt x="7" y="51"/>
                    </a:cubicBezTo>
                    <a:cubicBezTo>
                      <a:pt x="7" y="48"/>
                      <a:pt x="7" y="45"/>
                      <a:pt x="8" y="44"/>
                    </a:cubicBezTo>
                    <a:cubicBezTo>
                      <a:pt x="9" y="44"/>
                      <a:pt x="10" y="42"/>
                      <a:pt x="10" y="41"/>
                    </a:cubicBezTo>
                    <a:cubicBezTo>
                      <a:pt x="10" y="40"/>
                      <a:pt x="10" y="40"/>
                      <a:pt x="12" y="39"/>
                    </a:cubicBezTo>
                    <a:cubicBezTo>
                      <a:pt x="14" y="39"/>
                      <a:pt x="15" y="39"/>
                      <a:pt x="17" y="40"/>
                    </a:cubicBezTo>
                    <a:cubicBezTo>
                      <a:pt x="19" y="42"/>
                      <a:pt x="20" y="44"/>
                      <a:pt x="20" y="42"/>
                    </a:cubicBezTo>
                    <a:cubicBezTo>
                      <a:pt x="19" y="41"/>
                      <a:pt x="18" y="39"/>
                      <a:pt x="17" y="37"/>
                    </a:cubicBezTo>
                    <a:cubicBezTo>
                      <a:pt x="16" y="34"/>
                      <a:pt x="15" y="32"/>
                      <a:pt x="15" y="31"/>
                    </a:cubicBezTo>
                    <a:cubicBezTo>
                      <a:pt x="14" y="28"/>
                      <a:pt x="11" y="19"/>
                      <a:pt x="11" y="17"/>
                    </a:cubicBezTo>
                    <a:cubicBezTo>
                      <a:pt x="11" y="15"/>
                      <a:pt x="11" y="15"/>
                      <a:pt x="11" y="13"/>
                    </a:cubicBezTo>
                    <a:cubicBezTo>
                      <a:pt x="11" y="11"/>
                      <a:pt x="10" y="5"/>
                      <a:pt x="10" y="3"/>
                    </a:cubicBezTo>
                    <a:cubicBezTo>
                      <a:pt x="10" y="1"/>
                      <a:pt x="10" y="1"/>
                      <a:pt x="9" y="1"/>
                    </a:cubicBezTo>
                    <a:cubicBezTo>
                      <a:pt x="7" y="1"/>
                      <a:pt x="5" y="0"/>
                      <a:pt x="6" y="1"/>
                    </a:cubicBezTo>
                    <a:cubicBezTo>
                      <a:pt x="8" y="3"/>
                      <a:pt x="9" y="5"/>
                      <a:pt x="8" y="5"/>
                    </a:cubicBezTo>
                    <a:cubicBezTo>
                      <a:pt x="7" y="6"/>
                      <a:pt x="6"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60"/>
              <p:cNvSpPr>
                <a:spLocks/>
              </p:cNvSpPr>
              <p:nvPr/>
            </p:nvSpPr>
            <p:spPr bwMode="auto">
              <a:xfrm>
                <a:off x="5505" y="1377"/>
                <a:ext cx="41" cy="40"/>
              </a:xfrm>
              <a:custGeom>
                <a:avLst/>
                <a:gdLst>
                  <a:gd name="T0" fmla="*/ 3 w 30"/>
                  <a:gd name="T1" fmla="*/ 25 h 29"/>
                  <a:gd name="T2" fmla="*/ 3 w 30"/>
                  <a:gd name="T3" fmla="*/ 27 h 29"/>
                  <a:gd name="T4" fmla="*/ 5 w 30"/>
                  <a:gd name="T5" fmla="*/ 27 h 29"/>
                  <a:gd name="T6" fmla="*/ 5 w 30"/>
                  <a:gd name="T7" fmla="*/ 29 h 29"/>
                  <a:gd name="T8" fmla="*/ 8 w 30"/>
                  <a:gd name="T9" fmla="*/ 28 h 29"/>
                  <a:gd name="T10" fmla="*/ 17 w 30"/>
                  <a:gd name="T11" fmla="*/ 24 h 29"/>
                  <a:gd name="T12" fmla="*/ 22 w 30"/>
                  <a:gd name="T13" fmla="*/ 23 h 29"/>
                  <a:gd name="T14" fmla="*/ 24 w 30"/>
                  <a:gd name="T15" fmla="*/ 20 h 29"/>
                  <a:gd name="T16" fmla="*/ 26 w 30"/>
                  <a:gd name="T17" fmla="*/ 15 h 29"/>
                  <a:gd name="T18" fmla="*/ 23 w 30"/>
                  <a:gd name="T19" fmla="*/ 10 h 29"/>
                  <a:gd name="T20" fmla="*/ 24 w 30"/>
                  <a:gd name="T21" fmla="*/ 9 h 29"/>
                  <a:gd name="T22" fmla="*/ 26 w 30"/>
                  <a:gd name="T23" fmla="*/ 8 h 29"/>
                  <a:gd name="T24" fmla="*/ 29 w 30"/>
                  <a:gd name="T25" fmla="*/ 6 h 29"/>
                  <a:gd name="T26" fmla="*/ 27 w 30"/>
                  <a:gd name="T27" fmla="*/ 4 h 29"/>
                  <a:gd name="T28" fmla="*/ 27 w 30"/>
                  <a:gd name="T29" fmla="*/ 4 h 29"/>
                  <a:gd name="T30" fmla="*/ 25 w 30"/>
                  <a:gd name="T31" fmla="*/ 1 h 29"/>
                  <a:gd name="T32" fmla="*/ 23 w 30"/>
                  <a:gd name="T33" fmla="*/ 0 h 29"/>
                  <a:gd name="T34" fmla="*/ 20 w 30"/>
                  <a:gd name="T35" fmla="*/ 1 h 29"/>
                  <a:gd name="T36" fmla="*/ 18 w 30"/>
                  <a:gd name="T37" fmla="*/ 2 h 29"/>
                  <a:gd name="T38" fmla="*/ 16 w 30"/>
                  <a:gd name="T39" fmla="*/ 1 h 29"/>
                  <a:gd name="T40" fmla="*/ 12 w 30"/>
                  <a:gd name="T41" fmla="*/ 1 h 29"/>
                  <a:gd name="T42" fmla="*/ 12 w 30"/>
                  <a:gd name="T43" fmla="*/ 2 h 29"/>
                  <a:gd name="T44" fmla="*/ 11 w 30"/>
                  <a:gd name="T45" fmla="*/ 3 h 29"/>
                  <a:gd name="T46" fmla="*/ 11 w 30"/>
                  <a:gd name="T47" fmla="*/ 4 h 29"/>
                  <a:gd name="T48" fmla="*/ 13 w 30"/>
                  <a:gd name="T49" fmla="*/ 6 h 29"/>
                  <a:gd name="T50" fmla="*/ 9 w 30"/>
                  <a:gd name="T51" fmla="*/ 7 h 29"/>
                  <a:gd name="T52" fmla="*/ 6 w 30"/>
                  <a:gd name="T53" fmla="*/ 7 h 29"/>
                  <a:gd name="T54" fmla="*/ 3 w 30"/>
                  <a:gd name="T55" fmla="*/ 8 h 29"/>
                  <a:gd name="T56" fmla="*/ 3 w 30"/>
                  <a:gd name="T57" fmla="*/ 9 h 29"/>
                  <a:gd name="T58" fmla="*/ 2 w 30"/>
                  <a:gd name="T59" fmla="*/ 9 h 29"/>
                  <a:gd name="T60" fmla="*/ 2 w 30"/>
                  <a:gd name="T61" fmla="*/ 10 h 29"/>
                  <a:gd name="T62" fmla="*/ 4 w 30"/>
                  <a:gd name="T63" fmla="*/ 12 h 29"/>
                  <a:gd name="T64" fmla="*/ 3 w 30"/>
                  <a:gd name="T65" fmla="*/ 14 h 29"/>
                  <a:gd name="T66" fmla="*/ 6 w 30"/>
                  <a:gd name="T67" fmla="*/ 15 h 29"/>
                  <a:gd name="T68" fmla="*/ 7 w 30"/>
                  <a:gd name="T69" fmla="*/ 16 h 29"/>
                  <a:gd name="T70" fmla="*/ 4 w 30"/>
                  <a:gd name="T71" fmla="*/ 21 h 29"/>
                  <a:gd name="T72" fmla="*/ 2 w 30"/>
                  <a:gd name="T73" fmla="*/ 23 h 29"/>
                  <a:gd name="T74" fmla="*/ 2 w 30"/>
                  <a:gd name="T75" fmla="*/ 23 h 29"/>
                  <a:gd name="T76" fmla="*/ 2 w 30"/>
                  <a:gd name="T77" fmla="*/ 24 h 29"/>
                  <a:gd name="T78" fmla="*/ 1 w 30"/>
                  <a:gd name="T79" fmla="*/ 25 h 29"/>
                  <a:gd name="T80" fmla="*/ 3 w 30"/>
                  <a:gd name="T81"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9">
                    <a:moveTo>
                      <a:pt x="3" y="25"/>
                    </a:moveTo>
                    <a:cubicBezTo>
                      <a:pt x="2" y="26"/>
                      <a:pt x="2" y="28"/>
                      <a:pt x="3" y="27"/>
                    </a:cubicBezTo>
                    <a:cubicBezTo>
                      <a:pt x="4" y="27"/>
                      <a:pt x="5" y="26"/>
                      <a:pt x="5" y="27"/>
                    </a:cubicBezTo>
                    <a:cubicBezTo>
                      <a:pt x="4" y="27"/>
                      <a:pt x="5" y="29"/>
                      <a:pt x="5" y="29"/>
                    </a:cubicBezTo>
                    <a:cubicBezTo>
                      <a:pt x="6" y="28"/>
                      <a:pt x="7" y="29"/>
                      <a:pt x="8" y="28"/>
                    </a:cubicBezTo>
                    <a:cubicBezTo>
                      <a:pt x="10" y="28"/>
                      <a:pt x="14" y="25"/>
                      <a:pt x="17" y="24"/>
                    </a:cubicBezTo>
                    <a:cubicBezTo>
                      <a:pt x="19" y="23"/>
                      <a:pt x="21" y="24"/>
                      <a:pt x="22" y="23"/>
                    </a:cubicBezTo>
                    <a:cubicBezTo>
                      <a:pt x="24" y="23"/>
                      <a:pt x="24" y="22"/>
                      <a:pt x="24" y="20"/>
                    </a:cubicBezTo>
                    <a:cubicBezTo>
                      <a:pt x="25" y="19"/>
                      <a:pt x="26" y="18"/>
                      <a:pt x="26" y="15"/>
                    </a:cubicBezTo>
                    <a:cubicBezTo>
                      <a:pt x="25" y="12"/>
                      <a:pt x="24" y="11"/>
                      <a:pt x="23" y="10"/>
                    </a:cubicBezTo>
                    <a:cubicBezTo>
                      <a:pt x="23" y="9"/>
                      <a:pt x="24" y="9"/>
                      <a:pt x="24" y="9"/>
                    </a:cubicBezTo>
                    <a:cubicBezTo>
                      <a:pt x="24" y="9"/>
                      <a:pt x="25" y="9"/>
                      <a:pt x="26" y="8"/>
                    </a:cubicBezTo>
                    <a:cubicBezTo>
                      <a:pt x="27" y="7"/>
                      <a:pt x="28" y="6"/>
                      <a:pt x="29" y="6"/>
                    </a:cubicBezTo>
                    <a:cubicBezTo>
                      <a:pt x="30" y="5"/>
                      <a:pt x="28" y="4"/>
                      <a:pt x="27" y="4"/>
                    </a:cubicBezTo>
                    <a:cubicBezTo>
                      <a:pt x="26" y="4"/>
                      <a:pt x="27" y="4"/>
                      <a:pt x="27" y="4"/>
                    </a:cubicBezTo>
                    <a:cubicBezTo>
                      <a:pt x="27" y="3"/>
                      <a:pt x="26" y="1"/>
                      <a:pt x="25" y="1"/>
                    </a:cubicBezTo>
                    <a:cubicBezTo>
                      <a:pt x="25" y="0"/>
                      <a:pt x="25" y="0"/>
                      <a:pt x="23" y="0"/>
                    </a:cubicBezTo>
                    <a:cubicBezTo>
                      <a:pt x="22" y="0"/>
                      <a:pt x="21" y="0"/>
                      <a:pt x="20" y="1"/>
                    </a:cubicBezTo>
                    <a:cubicBezTo>
                      <a:pt x="19" y="1"/>
                      <a:pt x="19" y="1"/>
                      <a:pt x="18" y="2"/>
                    </a:cubicBezTo>
                    <a:cubicBezTo>
                      <a:pt x="17" y="2"/>
                      <a:pt x="17" y="2"/>
                      <a:pt x="16" y="1"/>
                    </a:cubicBezTo>
                    <a:cubicBezTo>
                      <a:pt x="14" y="1"/>
                      <a:pt x="13" y="1"/>
                      <a:pt x="12" y="1"/>
                    </a:cubicBezTo>
                    <a:cubicBezTo>
                      <a:pt x="11" y="1"/>
                      <a:pt x="12" y="2"/>
                      <a:pt x="12" y="2"/>
                    </a:cubicBezTo>
                    <a:cubicBezTo>
                      <a:pt x="13" y="3"/>
                      <a:pt x="11" y="3"/>
                      <a:pt x="11" y="3"/>
                    </a:cubicBezTo>
                    <a:cubicBezTo>
                      <a:pt x="10" y="4"/>
                      <a:pt x="9" y="4"/>
                      <a:pt x="11" y="4"/>
                    </a:cubicBezTo>
                    <a:cubicBezTo>
                      <a:pt x="12" y="4"/>
                      <a:pt x="14" y="5"/>
                      <a:pt x="13" y="6"/>
                    </a:cubicBezTo>
                    <a:cubicBezTo>
                      <a:pt x="12" y="6"/>
                      <a:pt x="10" y="6"/>
                      <a:pt x="9" y="7"/>
                    </a:cubicBezTo>
                    <a:cubicBezTo>
                      <a:pt x="8" y="7"/>
                      <a:pt x="7" y="7"/>
                      <a:pt x="6" y="7"/>
                    </a:cubicBezTo>
                    <a:cubicBezTo>
                      <a:pt x="4" y="7"/>
                      <a:pt x="2" y="8"/>
                      <a:pt x="3" y="8"/>
                    </a:cubicBezTo>
                    <a:cubicBezTo>
                      <a:pt x="4" y="8"/>
                      <a:pt x="4" y="9"/>
                      <a:pt x="3" y="9"/>
                    </a:cubicBezTo>
                    <a:cubicBezTo>
                      <a:pt x="2" y="9"/>
                      <a:pt x="1" y="9"/>
                      <a:pt x="2" y="9"/>
                    </a:cubicBezTo>
                    <a:cubicBezTo>
                      <a:pt x="4" y="9"/>
                      <a:pt x="1" y="10"/>
                      <a:pt x="2" y="10"/>
                    </a:cubicBezTo>
                    <a:cubicBezTo>
                      <a:pt x="3" y="10"/>
                      <a:pt x="5" y="11"/>
                      <a:pt x="4" y="12"/>
                    </a:cubicBezTo>
                    <a:cubicBezTo>
                      <a:pt x="3" y="12"/>
                      <a:pt x="1" y="14"/>
                      <a:pt x="3" y="14"/>
                    </a:cubicBezTo>
                    <a:cubicBezTo>
                      <a:pt x="4" y="15"/>
                      <a:pt x="6" y="15"/>
                      <a:pt x="6" y="15"/>
                    </a:cubicBezTo>
                    <a:cubicBezTo>
                      <a:pt x="7" y="15"/>
                      <a:pt x="8" y="15"/>
                      <a:pt x="7" y="16"/>
                    </a:cubicBezTo>
                    <a:cubicBezTo>
                      <a:pt x="6" y="18"/>
                      <a:pt x="5" y="20"/>
                      <a:pt x="4" y="21"/>
                    </a:cubicBezTo>
                    <a:cubicBezTo>
                      <a:pt x="4" y="23"/>
                      <a:pt x="3" y="23"/>
                      <a:pt x="2" y="23"/>
                    </a:cubicBezTo>
                    <a:cubicBezTo>
                      <a:pt x="1" y="23"/>
                      <a:pt x="0" y="23"/>
                      <a:pt x="2" y="23"/>
                    </a:cubicBezTo>
                    <a:cubicBezTo>
                      <a:pt x="3" y="23"/>
                      <a:pt x="3" y="24"/>
                      <a:pt x="2" y="24"/>
                    </a:cubicBezTo>
                    <a:cubicBezTo>
                      <a:pt x="1" y="24"/>
                      <a:pt x="0" y="26"/>
                      <a:pt x="1" y="25"/>
                    </a:cubicBezTo>
                    <a:cubicBezTo>
                      <a:pt x="2" y="25"/>
                      <a:pt x="4" y="24"/>
                      <a:pt x="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61"/>
              <p:cNvSpPr>
                <a:spLocks/>
              </p:cNvSpPr>
              <p:nvPr/>
            </p:nvSpPr>
            <p:spPr bwMode="auto">
              <a:xfrm>
                <a:off x="5014" y="968"/>
                <a:ext cx="481" cy="357"/>
              </a:xfrm>
              <a:custGeom>
                <a:avLst/>
                <a:gdLst>
                  <a:gd name="T0" fmla="*/ 257 w 350"/>
                  <a:gd name="T1" fmla="*/ 160 h 259"/>
                  <a:gd name="T2" fmla="*/ 280 w 350"/>
                  <a:gd name="T3" fmla="*/ 153 h 259"/>
                  <a:gd name="T4" fmla="*/ 273 w 350"/>
                  <a:gd name="T5" fmla="*/ 141 h 259"/>
                  <a:gd name="T6" fmla="*/ 266 w 350"/>
                  <a:gd name="T7" fmla="*/ 134 h 259"/>
                  <a:gd name="T8" fmla="*/ 276 w 350"/>
                  <a:gd name="T9" fmla="*/ 127 h 259"/>
                  <a:gd name="T10" fmla="*/ 301 w 350"/>
                  <a:gd name="T11" fmla="*/ 123 h 259"/>
                  <a:gd name="T12" fmla="*/ 309 w 350"/>
                  <a:gd name="T13" fmla="*/ 117 h 259"/>
                  <a:gd name="T14" fmla="*/ 303 w 350"/>
                  <a:gd name="T15" fmla="*/ 107 h 259"/>
                  <a:gd name="T16" fmla="*/ 298 w 350"/>
                  <a:gd name="T17" fmla="*/ 96 h 259"/>
                  <a:gd name="T18" fmla="*/ 307 w 350"/>
                  <a:gd name="T19" fmla="*/ 83 h 259"/>
                  <a:gd name="T20" fmla="*/ 298 w 350"/>
                  <a:gd name="T21" fmla="*/ 65 h 259"/>
                  <a:gd name="T22" fmla="*/ 300 w 350"/>
                  <a:gd name="T23" fmla="*/ 51 h 259"/>
                  <a:gd name="T24" fmla="*/ 328 w 350"/>
                  <a:gd name="T25" fmla="*/ 39 h 259"/>
                  <a:gd name="T26" fmla="*/ 303 w 350"/>
                  <a:gd name="T27" fmla="*/ 31 h 259"/>
                  <a:gd name="T28" fmla="*/ 262 w 350"/>
                  <a:gd name="T29" fmla="*/ 31 h 259"/>
                  <a:gd name="T30" fmla="*/ 287 w 350"/>
                  <a:gd name="T31" fmla="*/ 18 h 259"/>
                  <a:gd name="T32" fmla="*/ 236 w 350"/>
                  <a:gd name="T33" fmla="*/ 9 h 259"/>
                  <a:gd name="T34" fmla="*/ 212 w 350"/>
                  <a:gd name="T35" fmla="*/ 1 h 259"/>
                  <a:gd name="T36" fmla="*/ 187 w 350"/>
                  <a:gd name="T37" fmla="*/ 9 h 259"/>
                  <a:gd name="T38" fmla="*/ 181 w 350"/>
                  <a:gd name="T39" fmla="*/ 15 h 259"/>
                  <a:gd name="T40" fmla="*/ 158 w 350"/>
                  <a:gd name="T41" fmla="*/ 14 h 259"/>
                  <a:gd name="T42" fmla="*/ 134 w 350"/>
                  <a:gd name="T43" fmla="*/ 24 h 259"/>
                  <a:gd name="T44" fmla="*/ 110 w 350"/>
                  <a:gd name="T45" fmla="*/ 19 h 259"/>
                  <a:gd name="T46" fmla="*/ 70 w 350"/>
                  <a:gd name="T47" fmla="*/ 25 h 259"/>
                  <a:gd name="T48" fmla="*/ 32 w 350"/>
                  <a:gd name="T49" fmla="*/ 46 h 259"/>
                  <a:gd name="T50" fmla="*/ 32 w 350"/>
                  <a:gd name="T51" fmla="*/ 61 h 259"/>
                  <a:gd name="T52" fmla="*/ 5 w 350"/>
                  <a:gd name="T53" fmla="*/ 77 h 259"/>
                  <a:gd name="T54" fmla="*/ 39 w 350"/>
                  <a:gd name="T55" fmla="*/ 82 h 259"/>
                  <a:gd name="T56" fmla="*/ 29 w 350"/>
                  <a:gd name="T57" fmla="*/ 91 h 259"/>
                  <a:gd name="T58" fmla="*/ 48 w 350"/>
                  <a:gd name="T59" fmla="*/ 96 h 259"/>
                  <a:gd name="T60" fmla="*/ 88 w 350"/>
                  <a:gd name="T61" fmla="*/ 109 h 259"/>
                  <a:gd name="T62" fmla="*/ 101 w 350"/>
                  <a:gd name="T63" fmla="*/ 133 h 259"/>
                  <a:gd name="T64" fmla="*/ 102 w 350"/>
                  <a:gd name="T65" fmla="*/ 140 h 259"/>
                  <a:gd name="T66" fmla="*/ 101 w 350"/>
                  <a:gd name="T67" fmla="*/ 149 h 259"/>
                  <a:gd name="T68" fmla="*/ 116 w 350"/>
                  <a:gd name="T69" fmla="*/ 144 h 259"/>
                  <a:gd name="T70" fmla="*/ 125 w 350"/>
                  <a:gd name="T71" fmla="*/ 149 h 259"/>
                  <a:gd name="T72" fmla="*/ 125 w 350"/>
                  <a:gd name="T73" fmla="*/ 160 h 259"/>
                  <a:gd name="T74" fmla="*/ 129 w 350"/>
                  <a:gd name="T75" fmla="*/ 168 h 259"/>
                  <a:gd name="T76" fmla="*/ 120 w 350"/>
                  <a:gd name="T77" fmla="*/ 178 h 259"/>
                  <a:gd name="T78" fmla="*/ 125 w 350"/>
                  <a:gd name="T79" fmla="*/ 182 h 259"/>
                  <a:gd name="T80" fmla="*/ 117 w 350"/>
                  <a:gd name="T81" fmla="*/ 183 h 259"/>
                  <a:gd name="T82" fmla="*/ 124 w 350"/>
                  <a:gd name="T83" fmla="*/ 186 h 259"/>
                  <a:gd name="T84" fmla="*/ 125 w 350"/>
                  <a:gd name="T85" fmla="*/ 188 h 259"/>
                  <a:gd name="T86" fmla="*/ 127 w 350"/>
                  <a:gd name="T87" fmla="*/ 193 h 259"/>
                  <a:gd name="T88" fmla="*/ 116 w 350"/>
                  <a:gd name="T89" fmla="*/ 199 h 259"/>
                  <a:gd name="T90" fmla="*/ 117 w 350"/>
                  <a:gd name="T91" fmla="*/ 204 h 259"/>
                  <a:gd name="T92" fmla="*/ 120 w 350"/>
                  <a:gd name="T93" fmla="*/ 210 h 259"/>
                  <a:gd name="T94" fmla="*/ 129 w 350"/>
                  <a:gd name="T95" fmla="*/ 214 h 259"/>
                  <a:gd name="T96" fmla="*/ 130 w 350"/>
                  <a:gd name="T97" fmla="*/ 220 h 259"/>
                  <a:gd name="T98" fmla="*/ 136 w 350"/>
                  <a:gd name="T99" fmla="*/ 240 h 259"/>
                  <a:gd name="T100" fmla="*/ 156 w 350"/>
                  <a:gd name="T101" fmla="*/ 250 h 259"/>
                  <a:gd name="T102" fmla="*/ 163 w 350"/>
                  <a:gd name="T103" fmla="*/ 254 h 259"/>
                  <a:gd name="T104" fmla="*/ 170 w 350"/>
                  <a:gd name="T105" fmla="*/ 253 h 259"/>
                  <a:gd name="T106" fmla="*/ 176 w 350"/>
                  <a:gd name="T107" fmla="*/ 236 h 259"/>
                  <a:gd name="T108" fmla="*/ 186 w 350"/>
                  <a:gd name="T109" fmla="*/ 224 h 259"/>
                  <a:gd name="T110" fmla="*/ 189 w 350"/>
                  <a:gd name="T111" fmla="*/ 208 h 259"/>
                  <a:gd name="T112" fmla="*/ 205 w 350"/>
                  <a:gd name="T113" fmla="*/ 205 h 259"/>
                  <a:gd name="T114" fmla="*/ 235 w 350"/>
                  <a:gd name="T115" fmla="*/ 185 h 259"/>
                  <a:gd name="T116" fmla="*/ 266 w 350"/>
                  <a:gd name="T11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 h="259">
                    <a:moveTo>
                      <a:pt x="291" y="163"/>
                    </a:moveTo>
                    <a:cubicBezTo>
                      <a:pt x="290" y="163"/>
                      <a:pt x="284" y="163"/>
                      <a:pt x="282" y="163"/>
                    </a:cubicBezTo>
                    <a:cubicBezTo>
                      <a:pt x="279" y="162"/>
                      <a:pt x="276" y="161"/>
                      <a:pt x="274" y="161"/>
                    </a:cubicBezTo>
                    <a:cubicBezTo>
                      <a:pt x="272" y="161"/>
                      <a:pt x="268" y="163"/>
                      <a:pt x="268" y="162"/>
                    </a:cubicBezTo>
                    <a:cubicBezTo>
                      <a:pt x="267" y="162"/>
                      <a:pt x="266" y="161"/>
                      <a:pt x="266" y="162"/>
                    </a:cubicBezTo>
                    <a:cubicBezTo>
                      <a:pt x="265" y="162"/>
                      <a:pt x="263" y="164"/>
                      <a:pt x="262" y="164"/>
                    </a:cubicBezTo>
                    <a:cubicBezTo>
                      <a:pt x="261" y="164"/>
                      <a:pt x="259" y="163"/>
                      <a:pt x="261" y="162"/>
                    </a:cubicBezTo>
                    <a:cubicBezTo>
                      <a:pt x="264" y="161"/>
                      <a:pt x="269" y="160"/>
                      <a:pt x="267" y="160"/>
                    </a:cubicBezTo>
                    <a:cubicBezTo>
                      <a:pt x="265" y="160"/>
                      <a:pt x="258" y="161"/>
                      <a:pt x="257" y="160"/>
                    </a:cubicBezTo>
                    <a:cubicBezTo>
                      <a:pt x="255" y="160"/>
                      <a:pt x="253" y="160"/>
                      <a:pt x="253" y="160"/>
                    </a:cubicBezTo>
                    <a:cubicBezTo>
                      <a:pt x="253" y="160"/>
                      <a:pt x="254" y="159"/>
                      <a:pt x="255" y="158"/>
                    </a:cubicBezTo>
                    <a:cubicBezTo>
                      <a:pt x="257" y="157"/>
                      <a:pt x="258" y="157"/>
                      <a:pt x="259" y="156"/>
                    </a:cubicBezTo>
                    <a:cubicBezTo>
                      <a:pt x="259" y="154"/>
                      <a:pt x="259" y="154"/>
                      <a:pt x="261" y="154"/>
                    </a:cubicBezTo>
                    <a:cubicBezTo>
                      <a:pt x="262" y="154"/>
                      <a:pt x="262" y="155"/>
                      <a:pt x="265" y="154"/>
                    </a:cubicBezTo>
                    <a:cubicBezTo>
                      <a:pt x="268" y="154"/>
                      <a:pt x="275" y="152"/>
                      <a:pt x="274" y="152"/>
                    </a:cubicBezTo>
                    <a:cubicBezTo>
                      <a:pt x="273" y="151"/>
                      <a:pt x="271" y="149"/>
                      <a:pt x="269" y="149"/>
                    </a:cubicBezTo>
                    <a:cubicBezTo>
                      <a:pt x="267" y="148"/>
                      <a:pt x="270" y="148"/>
                      <a:pt x="273" y="149"/>
                    </a:cubicBezTo>
                    <a:cubicBezTo>
                      <a:pt x="275" y="151"/>
                      <a:pt x="279" y="152"/>
                      <a:pt x="280" y="153"/>
                    </a:cubicBezTo>
                    <a:cubicBezTo>
                      <a:pt x="281" y="154"/>
                      <a:pt x="278" y="156"/>
                      <a:pt x="283" y="158"/>
                    </a:cubicBezTo>
                    <a:cubicBezTo>
                      <a:pt x="287" y="160"/>
                      <a:pt x="289" y="158"/>
                      <a:pt x="289" y="157"/>
                    </a:cubicBezTo>
                    <a:cubicBezTo>
                      <a:pt x="289" y="156"/>
                      <a:pt x="290" y="161"/>
                      <a:pt x="292" y="159"/>
                    </a:cubicBezTo>
                    <a:cubicBezTo>
                      <a:pt x="293" y="157"/>
                      <a:pt x="295" y="155"/>
                      <a:pt x="294" y="153"/>
                    </a:cubicBezTo>
                    <a:cubicBezTo>
                      <a:pt x="294" y="150"/>
                      <a:pt x="293" y="148"/>
                      <a:pt x="293" y="148"/>
                    </a:cubicBezTo>
                    <a:cubicBezTo>
                      <a:pt x="292" y="148"/>
                      <a:pt x="291" y="150"/>
                      <a:pt x="291" y="149"/>
                    </a:cubicBezTo>
                    <a:cubicBezTo>
                      <a:pt x="291" y="148"/>
                      <a:pt x="291" y="148"/>
                      <a:pt x="290" y="147"/>
                    </a:cubicBezTo>
                    <a:cubicBezTo>
                      <a:pt x="289" y="146"/>
                      <a:pt x="278" y="140"/>
                      <a:pt x="277" y="139"/>
                    </a:cubicBezTo>
                    <a:cubicBezTo>
                      <a:pt x="276" y="139"/>
                      <a:pt x="274" y="141"/>
                      <a:pt x="273" y="141"/>
                    </a:cubicBezTo>
                    <a:cubicBezTo>
                      <a:pt x="273" y="142"/>
                      <a:pt x="274" y="140"/>
                      <a:pt x="273" y="140"/>
                    </a:cubicBezTo>
                    <a:cubicBezTo>
                      <a:pt x="272" y="139"/>
                      <a:pt x="270" y="139"/>
                      <a:pt x="272" y="139"/>
                    </a:cubicBezTo>
                    <a:cubicBezTo>
                      <a:pt x="273" y="139"/>
                      <a:pt x="276" y="139"/>
                      <a:pt x="276" y="138"/>
                    </a:cubicBezTo>
                    <a:cubicBezTo>
                      <a:pt x="276" y="137"/>
                      <a:pt x="277" y="136"/>
                      <a:pt x="276" y="136"/>
                    </a:cubicBezTo>
                    <a:cubicBezTo>
                      <a:pt x="275" y="135"/>
                      <a:pt x="273" y="134"/>
                      <a:pt x="272" y="135"/>
                    </a:cubicBezTo>
                    <a:cubicBezTo>
                      <a:pt x="271" y="136"/>
                      <a:pt x="269" y="137"/>
                      <a:pt x="268" y="137"/>
                    </a:cubicBezTo>
                    <a:cubicBezTo>
                      <a:pt x="267" y="136"/>
                      <a:pt x="266" y="135"/>
                      <a:pt x="265" y="135"/>
                    </a:cubicBezTo>
                    <a:cubicBezTo>
                      <a:pt x="263" y="136"/>
                      <a:pt x="261" y="134"/>
                      <a:pt x="262" y="134"/>
                    </a:cubicBezTo>
                    <a:cubicBezTo>
                      <a:pt x="264" y="134"/>
                      <a:pt x="265" y="134"/>
                      <a:pt x="266" y="134"/>
                    </a:cubicBezTo>
                    <a:cubicBezTo>
                      <a:pt x="267" y="134"/>
                      <a:pt x="268" y="136"/>
                      <a:pt x="269" y="135"/>
                    </a:cubicBezTo>
                    <a:cubicBezTo>
                      <a:pt x="271" y="134"/>
                      <a:pt x="275" y="134"/>
                      <a:pt x="275" y="134"/>
                    </a:cubicBezTo>
                    <a:cubicBezTo>
                      <a:pt x="276" y="133"/>
                      <a:pt x="273" y="131"/>
                      <a:pt x="271" y="131"/>
                    </a:cubicBezTo>
                    <a:cubicBezTo>
                      <a:pt x="268" y="131"/>
                      <a:pt x="263" y="132"/>
                      <a:pt x="262" y="132"/>
                    </a:cubicBezTo>
                    <a:cubicBezTo>
                      <a:pt x="262" y="132"/>
                      <a:pt x="265" y="130"/>
                      <a:pt x="267" y="130"/>
                    </a:cubicBezTo>
                    <a:cubicBezTo>
                      <a:pt x="269" y="130"/>
                      <a:pt x="263" y="129"/>
                      <a:pt x="262" y="128"/>
                    </a:cubicBezTo>
                    <a:cubicBezTo>
                      <a:pt x="262" y="128"/>
                      <a:pt x="268" y="129"/>
                      <a:pt x="271" y="130"/>
                    </a:cubicBezTo>
                    <a:cubicBezTo>
                      <a:pt x="271" y="130"/>
                      <a:pt x="273" y="128"/>
                      <a:pt x="274" y="128"/>
                    </a:cubicBezTo>
                    <a:cubicBezTo>
                      <a:pt x="275" y="128"/>
                      <a:pt x="276" y="128"/>
                      <a:pt x="276" y="127"/>
                    </a:cubicBezTo>
                    <a:cubicBezTo>
                      <a:pt x="276" y="126"/>
                      <a:pt x="272" y="122"/>
                      <a:pt x="272" y="123"/>
                    </a:cubicBezTo>
                    <a:cubicBezTo>
                      <a:pt x="273" y="124"/>
                      <a:pt x="278" y="127"/>
                      <a:pt x="279" y="126"/>
                    </a:cubicBezTo>
                    <a:cubicBezTo>
                      <a:pt x="279" y="126"/>
                      <a:pt x="279" y="124"/>
                      <a:pt x="281" y="124"/>
                    </a:cubicBezTo>
                    <a:cubicBezTo>
                      <a:pt x="282" y="124"/>
                      <a:pt x="292" y="127"/>
                      <a:pt x="290" y="127"/>
                    </a:cubicBezTo>
                    <a:cubicBezTo>
                      <a:pt x="289" y="127"/>
                      <a:pt x="281" y="124"/>
                      <a:pt x="282" y="125"/>
                    </a:cubicBezTo>
                    <a:cubicBezTo>
                      <a:pt x="282" y="126"/>
                      <a:pt x="286" y="129"/>
                      <a:pt x="288" y="129"/>
                    </a:cubicBezTo>
                    <a:cubicBezTo>
                      <a:pt x="290" y="129"/>
                      <a:pt x="295" y="128"/>
                      <a:pt x="296" y="128"/>
                    </a:cubicBezTo>
                    <a:cubicBezTo>
                      <a:pt x="298" y="127"/>
                      <a:pt x="300" y="128"/>
                      <a:pt x="301" y="127"/>
                    </a:cubicBezTo>
                    <a:cubicBezTo>
                      <a:pt x="301" y="126"/>
                      <a:pt x="304" y="125"/>
                      <a:pt x="301" y="123"/>
                    </a:cubicBezTo>
                    <a:cubicBezTo>
                      <a:pt x="299" y="122"/>
                      <a:pt x="294" y="120"/>
                      <a:pt x="294" y="121"/>
                    </a:cubicBezTo>
                    <a:cubicBezTo>
                      <a:pt x="293" y="122"/>
                      <a:pt x="295" y="126"/>
                      <a:pt x="294" y="124"/>
                    </a:cubicBezTo>
                    <a:cubicBezTo>
                      <a:pt x="293" y="123"/>
                      <a:pt x="292" y="121"/>
                      <a:pt x="291" y="121"/>
                    </a:cubicBezTo>
                    <a:cubicBezTo>
                      <a:pt x="289" y="121"/>
                      <a:pt x="293" y="121"/>
                      <a:pt x="292" y="119"/>
                    </a:cubicBezTo>
                    <a:cubicBezTo>
                      <a:pt x="290" y="117"/>
                      <a:pt x="293" y="118"/>
                      <a:pt x="293" y="115"/>
                    </a:cubicBezTo>
                    <a:cubicBezTo>
                      <a:pt x="293" y="112"/>
                      <a:pt x="294" y="118"/>
                      <a:pt x="294" y="119"/>
                    </a:cubicBezTo>
                    <a:cubicBezTo>
                      <a:pt x="294" y="120"/>
                      <a:pt x="294" y="120"/>
                      <a:pt x="297" y="120"/>
                    </a:cubicBezTo>
                    <a:cubicBezTo>
                      <a:pt x="300" y="120"/>
                      <a:pt x="303" y="119"/>
                      <a:pt x="305" y="119"/>
                    </a:cubicBezTo>
                    <a:cubicBezTo>
                      <a:pt x="307" y="119"/>
                      <a:pt x="308" y="118"/>
                      <a:pt x="309" y="117"/>
                    </a:cubicBezTo>
                    <a:cubicBezTo>
                      <a:pt x="310" y="116"/>
                      <a:pt x="309" y="115"/>
                      <a:pt x="308" y="115"/>
                    </a:cubicBezTo>
                    <a:cubicBezTo>
                      <a:pt x="307" y="115"/>
                      <a:pt x="307" y="115"/>
                      <a:pt x="305" y="115"/>
                    </a:cubicBezTo>
                    <a:cubicBezTo>
                      <a:pt x="303" y="115"/>
                      <a:pt x="305" y="114"/>
                      <a:pt x="305" y="112"/>
                    </a:cubicBezTo>
                    <a:cubicBezTo>
                      <a:pt x="305" y="111"/>
                      <a:pt x="303" y="109"/>
                      <a:pt x="302" y="110"/>
                    </a:cubicBezTo>
                    <a:cubicBezTo>
                      <a:pt x="301" y="111"/>
                      <a:pt x="299" y="109"/>
                      <a:pt x="298" y="110"/>
                    </a:cubicBezTo>
                    <a:cubicBezTo>
                      <a:pt x="298" y="110"/>
                      <a:pt x="295" y="111"/>
                      <a:pt x="294" y="110"/>
                    </a:cubicBezTo>
                    <a:cubicBezTo>
                      <a:pt x="293" y="109"/>
                      <a:pt x="294" y="110"/>
                      <a:pt x="295" y="110"/>
                    </a:cubicBezTo>
                    <a:cubicBezTo>
                      <a:pt x="297" y="110"/>
                      <a:pt x="299" y="109"/>
                      <a:pt x="300" y="108"/>
                    </a:cubicBezTo>
                    <a:cubicBezTo>
                      <a:pt x="300" y="107"/>
                      <a:pt x="302" y="106"/>
                      <a:pt x="303" y="107"/>
                    </a:cubicBezTo>
                    <a:cubicBezTo>
                      <a:pt x="305" y="108"/>
                      <a:pt x="305" y="109"/>
                      <a:pt x="306" y="109"/>
                    </a:cubicBezTo>
                    <a:cubicBezTo>
                      <a:pt x="307" y="108"/>
                      <a:pt x="307" y="107"/>
                      <a:pt x="308" y="106"/>
                    </a:cubicBezTo>
                    <a:cubicBezTo>
                      <a:pt x="308" y="105"/>
                      <a:pt x="308" y="103"/>
                      <a:pt x="305" y="102"/>
                    </a:cubicBezTo>
                    <a:cubicBezTo>
                      <a:pt x="303" y="100"/>
                      <a:pt x="305" y="100"/>
                      <a:pt x="307" y="101"/>
                    </a:cubicBezTo>
                    <a:cubicBezTo>
                      <a:pt x="308" y="103"/>
                      <a:pt x="307" y="105"/>
                      <a:pt x="308" y="104"/>
                    </a:cubicBezTo>
                    <a:cubicBezTo>
                      <a:pt x="309" y="103"/>
                      <a:pt x="311" y="102"/>
                      <a:pt x="309" y="101"/>
                    </a:cubicBezTo>
                    <a:cubicBezTo>
                      <a:pt x="308" y="99"/>
                      <a:pt x="307" y="98"/>
                      <a:pt x="305" y="97"/>
                    </a:cubicBezTo>
                    <a:cubicBezTo>
                      <a:pt x="304" y="96"/>
                      <a:pt x="304" y="96"/>
                      <a:pt x="303" y="96"/>
                    </a:cubicBezTo>
                    <a:cubicBezTo>
                      <a:pt x="301" y="96"/>
                      <a:pt x="299" y="96"/>
                      <a:pt x="298" y="96"/>
                    </a:cubicBezTo>
                    <a:cubicBezTo>
                      <a:pt x="297" y="96"/>
                      <a:pt x="295" y="95"/>
                      <a:pt x="295" y="94"/>
                    </a:cubicBezTo>
                    <a:cubicBezTo>
                      <a:pt x="294" y="93"/>
                      <a:pt x="294" y="92"/>
                      <a:pt x="293" y="92"/>
                    </a:cubicBezTo>
                    <a:cubicBezTo>
                      <a:pt x="291" y="92"/>
                      <a:pt x="289" y="92"/>
                      <a:pt x="289" y="91"/>
                    </a:cubicBezTo>
                    <a:cubicBezTo>
                      <a:pt x="290" y="89"/>
                      <a:pt x="291" y="87"/>
                      <a:pt x="292" y="89"/>
                    </a:cubicBezTo>
                    <a:cubicBezTo>
                      <a:pt x="294" y="91"/>
                      <a:pt x="295" y="91"/>
                      <a:pt x="297" y="90"/>
                    </a:cubicBezTo>
                    <a:cubicBezTo>
                      <a:pt x="299" y="88"/>
                      <a:pt x="301" y="87"/>
                      <a:pt x="304" y="87"/>
                    </a:cubicBezTo>
                    <a:cubicBezTo>
                      <a:pt x="307" y="88"/>
                      <a:pt x="312" y="90"/>
                      <a:pt x="313" y="89"/>
                    </a:cubicBezTo>
                    <a:cubicBezTo>
                      <a:pt x="315" y="88"/>
                      <a:pt x="315" y="82"/>
                      <a:pt x="312" y="83"/>
                    </a:cubicBezTo>
                    <a:cubicBezTo>
                      <a:pt x="308" y="83"/>
                      <a:pt x="309" y="84"/>
                      <a:pt x="307" y="83"/>
                    </a:cubicBezTo>
                    <a:cubicBezTo>
                      <a:pt x="305" y="82"/>
                      <a:pt x="303" y="82"/>
                      <a:pt x="301" y="80"/>
                    </a:cubicBezTo>
                    <a:cubicBezTo>
                      <a:pt x="300" y="79"/>
                      <a:pt x="300" y="78"/>
                      <a:pt x="304" y="79"/>
                    </a:cubicBezTo>
                    <a:cubicBezTo>
                      <a:pt x="307" y="80"/>
                      <a:pt x="311" y="81"/>
                      <a:pt x="309" y="80"/>
                    </a:cubicBezTo>
                    <a:cubicBezTo>
                      <a:pt x="308" y="78"/>
                      <a:pt x="302" y="75"/>
                      <a:pt x="301" y="75"/>
                    </a:cubicBezTo>
                    <a:cubicBezTo>
                      <a:pt x="299" y="75"/>
                      <a:pt x="298" y="74"/>
                      <a:pt x="298" y="75"/>
                    </a:cubicBezTo>
                    <a:cubicBezTo>
                      <a:pt x="297" y="76"/>
                      <a:pt x="297" y="79"/>
                      <a:pt x="296" y="79"/>
                    </a:cubicBezTo>
                    <a:cubicBezTo>
                      <a:pt x="295" y="79"/>
                      <a:pt x="293" y="80"/>
                      <a:pt x="293" y="78"/>
                    </a:cubicBezTo>
                    <a:cubicBezTo>
                      <a:pt x="294" y="77"/>
                      <a:pt x="296" y="72"/>
                      <a:pt x="297" y="70"/>
                    </a:cubicBezTo>
                    <a:cubicBezTo>
                      <a:pt x="298" y="68"/>
                      <a:pt x="297" y="66"/>
                      <a:pt x="298" y="65"/>
                    </a:cubicBezTo>
                    <a:cubicBezTo>
                      <a:pt x="299" y="64"/>
                      <a:pt x="304" y="65"/>
                      <a:pt x="304" y="64"/>
                    </a:cubicBezTo>
                    <a:cubicBezTo>
                      <a:pt x="305" y="63"/>
                      <a:pt x="305" y="62"/>
                      <a:pt x="306" y="61"/>
                    </a:cubicBezTo>
                    <a:cubicBezTo>
                      <a:pt x="308" y="60"/>
                      <a:pt x="310" y="59"/>
                      <a:pt x="308" y="59"/>
                    </a:cubicBezTo>
                    <a:cubicBezTo>
                      <a:pt x="306" y="58"/>
                      <a:pt x="307" y="55"/>
                      <a:pt x="307" y="53"/>
                    </a:cubicBezTo>
                    <a:cubicBezTo>
                      <a:pt x="307" y="52"/>
                      <a:pt x="311" y="53"/>
                      <a:pt x="313" y="52"/>
                    </a:cubicBezTo>
                    <a:cubicBezTo>
                      <a:pt x="315" y="51"/>
                      <a:pt x="319" y="49"/>
                      <a:pt x="318" y="49"/>
                    </a:cubicBezTo>
                    <a:cubicBezTo>
                      <a:pt x="316" y="49"/>
                      <a:pt x="311" y="49"/>
                      <a:pt x="309" y="49"/>
                    </a:cubicBezTo>
                    <a:cubicBezTo>
                      <a:pt x="307" y="49"/>
                      <a:pt x="304" y="50"/>
                      <a:pt x="303" y="52"/>
                    </a:cubicBezTo>
                    <a:cubicBezTo>
                      <a:pt x="303" y="53"/>
                      <a:pt x="300" y="52"/>
                      <a:pt x="300" y="51"/>
                    </a:cubicBezTo>
                    <a:cubicBezTo>
                      <a:pt x="300" y="50"/>
                      <a:pt x="301" y="47"/>
                      <a:pt x="304" y="46"/>
                    </a:cubicBezTo>
                    <a:cubicBezTo>
                      <a:pt x="307" y="45"/>
                      <a:pt x="318" y="47"/>
                      <a:pt x="320" y="46"/>
                    </a:cubicBezTo>
                    <a:cubicBezTo>
                      <a:pt x="322" y="46"/>
                      <a:pt x="325" y="43"/>
                      <a:pt x="324" y="43"/>
                    </a:cubicBezTo>
                    <a:cubicBezTo>
                      <a:pt x="323" y="43"/>
                      <a:pt x="320" y="41"/>
                      <a:pt x="318" y="42"/>
                    </a:cubicBezTo>
                    <a:cubicBezTo>
                      <a:pt x="317" y="43"/>
                      <a:pt x="314" y="42"/>
                      <a:pt x="311" y="42"/>
                    </a:cubicBezTo>
                    <a:cubicBezTo>
                      <a:pt x="308" y="41"/>
                      <a:pt x="301" y="41"/>
                      <a:pt x="303" y="41"/>
                    </a:cubicBezTo>
                    <a:cubicBezTo>
                      <a:pt x="306" y="41"/>
                      <a:pt x="312" y="42"/>
                      <a:pt x="314" y="41"/>
                    </a:cubicBezTo>
                    <a:cubicBezTo>
                      <a:pt x="316" y="40"/>
                      <a:pt x="317" y="40"/>
                      <a:pt x="320" y="40"/>
                    </a:cubicBezTo>
                    <a:cubicBezTo>
                      <a:pt x="323" y="40"/>
                      <a:pt x="326" y="40"/>
                      <a:pt x="328" y="39"/>
                    </a:cubicBezTo>
                    <a:cubicBezTo>
                      <a:pt x="329" y="38"/>
                      <a:pt x="333" y="39"/>
                      <a:pt x="333" y="38"/>
                    </a:cubicBezTo>
                    <a:cubicBezTo>
                      <a:pt x="333" y="37"/>
                      <a:pt x="331" y="35"/>
                      <a:pt x="332" y="35"/>
                    </a:cubicBezTo>
                    <a:cubicBezTo>
                      <a:pt x="333" y="35"/>
                      <a:pt x="337" y="35"/>
                      <a:pt x="340" y="33"/>
                    </a:cubicBezTo>
                    <a:cubicBezTo>
                      <a:pt x="343" y="31"/>
                      <a:pt x="350" y="30"/>
                      <a:pt x="348" y="29"/>
                    </a:cubicBezTo>
                    <a:cubicBezTo>
                      <a:pt x="346" y="28"/>
                      <a:pt x="337" y="24"/>
                      <a:pt x="334" y="24"/>
                    </a:cubicBezTo>
                    <a:cubicBezTo>
                      <a:pt x="331" y="24"/>
                      <a:pt x="324" y="23"/>
                      <a:pt x="321" y="25"/>
                    </a:cubicBezTo>
                    <a:cubicBezTo>
                      <a:pt x="318" y="27"/>
                      <a:pt x="316" y="31"/>
                      <a:pt x="314" y="30"/>
                    </a:cubicBezTo>
                    <a:cubicBezTo>
                      <a:pt x="311" y="29"/>
                      <a:pt x="309" y="29"/>
                      <a:pt x="307" y="29"/>
                    </a:cubicBezTo>
                    <a:cubicBezTo>
                      <a:pt x="306" y="30"/>
                      <a:pt x="303" y="32"/>
                      <a:pt x="303" y="31"/>
                    </a:cubicBezTo>
                    <a:cubicBezTo>
                      <a:pt x="303" y="29"/>
                      <a:pt x="304" y="28"/>
                      <a:pt x="303" y="28"/>
                    </a:cubicBezTo>
                    <a:cubicBezTo>
                      <a:pt x="302" y="28"/>
                      <a:pt x="297" y="31"/>
                      <a:pt x="295" y="32"/>
                    </a:cubicBezTo>
                    <a:cubicBezTo>
                      <a:pt x="293" y="34"/>
                      <a:pt x="286" y="37"/>
                      <a:pt x="285" y="38"/>
                    </a:cubicBezTo>
                    <a:cubicBezTo>
                      <a:pt x="284" y="39"/>
                      <a:pt x="277" y="43"/>
                      <a:pt x="279" y="41"/>
                    </a:cubicBezTo>
                    <a:cubicBezTo>
                      <a:pt x="281" y="40"/>
                      <a:pt x="284" y="36"/>
                      <a:pt x="287" y="34"/>
                    </a:cubicBezTo>
                    <a:cubicBezTo>
                      <a:pt x="290" y="32"/>
                      <a:pt x="293" y="26"/>
                      <a:pt x="292" y="24"/>
                    </a:cubicBezTo>
                    <a:cubicBezTo>
                      <a:pt x="290" y="22"/>
                      <a:pt x="285" y="21"/>
                      <a:pt x="283" y="23"/>
                    </a:cubicBezTo>
                    <a:cubicBezTo>
                      <a:pt x="280" y="25"/>
                      <a:pt x="281" y="26"/>
                      <a:pt x="279" y="27"/>
                    </a:cubicBezTo>
                    <a:cubicBezTo>
                      <a:pt x="277" y="27"/>
                      <a:pt x="262" y="32"/>
                      <a:pt x="262" y="31"/>
                    </a:cubicBezTo>
                    <a:cubicBezTo>
                      <a:pt x="261" y="31"/>
                      <a:pt x="260" y="30"/>
                      <a:pt x="262" y="29"/>
                    </a:cubicBezTo>
                    <a:cubicBezTo>
                      <a:pt x="264" y="28"/>
                      <a:pt x="275" y="25"/>
                      <a:pt x="274" y="24"/>
                    </a:cubicBezTo>
                    <a:cubicBezTo>
                      <a:pt x="273" y="23"/>
                      <a:pt x="256" y="23"/>
                      <a:pt x="252" y="23"/>
                    </a:cubicBezTo>
                    <a:cubicBezTo>
                      <a:pt x="247" y="24"/>
                      <a:pt x="242" y="25"/>
                      <a:pt x="239" y="25"/>
                    </a:cubicBezTo>
                    <a:cubicBezTo>
                      <a:pt x="236" y="25"/>
                      <a:pt x="231" y="28"/>
                      <a:pt x="231" y="27"/>
                    </a:cubicBezTo>
                    <a:cubicBezTo>
                      <a:pt x="230" y="26"/>
                      <a:pt x="229" y="26"/>
                      <a:pt x="231" y="25"/>
                    </a:cubicBezTo>
                    <a:cubicBezTo>
                      <a:pt x="234" y="24"/>
                      <a:pt x="244" y="20"/>
                      <a:pt x="251" y="20"/>
                    </a:cubicBezTo>
                    <a:cubicBezTo>
                      <a:pt x="257" y="20"/>
                      <a:pt x="274" y="21"/>
                      <a:pt x="275" y="21"/>
                    </a:cubicBezTo>
                    <a:cubicBezTo>
                      <a:pt x="277" y="20"/>
                      <a:pt x="283" y="19"/>
                      <a:pt x="287" y="18"/>
                    </a:cubicBezTo>
                    <a:cubicBezTo>
                      <a:pt x="290" y="18"/>
                      <a:pt x="296" y="15"/>
                      <a:pt x="295" y="14"/>
                    </a:cubicBezTo>
                    <a:cubicBezTo>
                      <a:pt x="294" y="13"/>
                      <a:pt x="290" y="12"/>
                      <a:pt x="287" y="12"/>
                    </a:cubicBezTo>
                    <a:cubicBezTo>
                      <a:pt x="284" y="11"/>
                      <a:pt x="283" y="13"/>
                      <a:pt x="281" y="12"/>
                    </a:cubicBezTo>
                    <a:cubicBezTo>
                      <a:pt x="280" y="11"/>
                      <a:pt x="281" y="11"/>
                      <a:pt x="279" y="11"/>
                    </a:cubicBezTo>
                    <a:cubicBezTo>
                      <a:pt x="277" y="11"/>
                      <a:pt x="273" y="12"/>
                      <a:pt x="272" y="12"/>
                    </a:cubicBezTo>
                    <a:cubicBezTo>
                      <a:pt x="271" y="12"/>
                      <a:pt x="277" y="8"/>
                      <a:pt x="276" y="8"/>
                    </a:cubicBezTo>
                    <a:cubicBezTo>
                      <a:pt x="275" y="7"/>
                      <a:pt x="268" y="7"/>
                      <a:pt x="264" y="8"/>
                    </a:cubicBezTo>
                    <a:cubicBezTo>
                      <a:pt x="259" y="8"/>
                      <a:pt x="251" y="7"/>
                      <a:pt x="249" y="7"/>
                    </a:cubicBezTo>
                    <a:cubicBezTo>
                      <a:pt x="246" y="7"/>
                      <a:pt x="238" y="9"/>
                      <a:pt x="236" y="9"/>
                    </a:cubicBezTo>
                    <a:cubicBezTo>
                      <a:pt x="234" y="9"/>
                      <a:pt x="225" y="10"/>
                      <a:pt x="222" y="10"/>
                    </a:cubicBezTo>
                    <a:cubicBezTo>
                      <a:pt x="218" y="10"/>
                      <a:pt x="226" y="9"/>
                      <a:pt x="229" y="9"/>
                    </a:cubicBezTo>
                    <a:cubicBezTo>
                      <a:pt x="233" y="8"/>
                      <a:pt x="235" y="8"/>
                      <a:pt x="239" y="7"/>
                    </a:cubicBezTo>
                    <a:cubicBezTo>
                      <a:pt x="243" y="6"/>
                      <a:pt x="256" y="6"/>
                      <a:pt x="259" y="6"/>
                    </a:cubicBezTo>
                    <a:cubicBezTo>
                      <a:pt x="263" y="6"/>
                      <a:pt x="272" y="5"/>
                      <a:pt x="271" y="5"/>
                    </a:cubicBezTo>
                    <a:cubicBezTo>
                      <a:pt x="269" y="4"/>
                      <a:pt x="265" y="2"/>
                      <a:pt x="260" y="2"/>
                    </a:cubicBezTo>
                    <a:cubicBezTo>
                      <a:pt x="255" y="2"/>
                      <a:pt x="252" y="1"/>
                      <a:pt x="248" y="1"/>
                    </a:cubicBezTo>
                    <a:cubicBezTo>
                      <a:pt x="245" y="0"/>
                      <a:pt x="230" y="0"/>
                      <a:pt x="228" y="0"/>
                    </a:cubicBezTo>
                    <a:cubicBezTo>
                      <a:pt x="226" y="0"/>
                      <a:pt x="215" y="1"/>
                      <a:pt x="212" y="1"/>
                    </a:cubicBezTo>
                    <a:cubicBezTo>
                      <a:pt x="210" y="2"/>
                      <a:pt x="211" y="4"/>
                      <a:pt x="209" y="3"/>
                    </a:cubicBezTo>
                    <a:cubicBezTo>
                      <a:pt x="208" y="3"/>
                      <a:pt x="204" y="1"/>
                      <a:pt x="203" y="2"/>
                    </a:cubicBezTo>
                    <a:cubicBezTo>
                      <a:pt x="202" y="2"/>
                      <a:pt x="202" y="3"/>
                      <a:pt x="200" y="3"/>
                    </a:cubicBezTo>
                    <a:cubicBezTo>
                      <a:pt x="198" y="3"/>
                      <a:pt x="196" y="3"/>
                      <a:pt x="197" y="4"/>
                    </a:cubicBezTo>
                    <a:cubicBezTo>
                      <a:pt x="199" y="5"/>
                      <a:pt x="209" y="7"/>
                      <a:pt x="207" y="7"/>
                    </a:cubicBezTo>
                    <a:cubicBezTo>
                      <a:pt x="205" y="7"/>
                      <a:pt x="198" y="9"/>
                      <a:pt x="196" y="9"/>
                    </a:cubicBezTo>
                    <a:cubicBezTo>
                      <a:pt x="194" y="9"/>
                      <a:pt x="199" y="12"/>
                      <a:pt x="197" y="11"/>
                    </a:cubicBezTo>
                    <a:cubicBezTo>
                      <a:pt x="196" y="11"/>
                      <a:pt x="194" y="10"/>
                      <a:pt x="193" y="9"/>
                    </a:cubicBezTo>
                    <a:cubicBezTo>
                      <a:pt x="192" y="9"/>
                      <a:pt x="189" y="9"/>
                      <a:pt x="187" y="9"/>
                    </a:cubicBezTo>
                    <a:cubicBezTo>
                      <a:pt x="185" y="9"/>
                      <a:pt x="179" y="6"/>
                      <a:pt x="176" y="5"/>
                    </a:cubicBezTo>
                    <a:cubicBezTo>
                      <a:pt x="173" y="5"/>
                      <a:pt x="173" y="7"/>
                      <a:pt x="171" y="7"/>
                    </a:cubicBezTo>
                    <a:cubicBezTo>
                      <a:pt x="168" y="7"/>
                      <a:pt x="159" y="7"/>
                      <a:pt x="161" y="8"/>
                    </a:cubicBezTo>
                    <a:cubicBezTo>
                      <a:pt x="163" y="9"/>
                      <a:pt x="171" y="11"/>
                      <a:pt x="175" y="11"/>
                    </a:cubicBezTo>
                    <a:cubicBezTo>
                      <a:pt x="178" y="11"/>
                      <a:pt x="189" y="12"/>
                      <a:pt x="190" y="13"/>
                    </a:cubicBezTo>
                    <a:cubicBezTo>
                      <a:pt x="191" y="15"/>
                      <a:pt x="191" y="18"/>
                      <a:pt x="190" y="17"/>
                    </a:cubicBezTo>
                    <a:cubicBezTo>
                      <a:pt x="189" y="16"/>
                      <a:pt x="190" y="15"/>
                      <a:pt x="187" y="13"/>
                    </a:cubicBezTo>
                    <a:cubicBezTo>
                      <a:pt x="183" y="12"/>
                      <a:pt x="180" y="12"/>
                      <a:pt x="180" y="13"/>
                    </a:cubicBezTo>
                    <a:cubicBezTo>
                      <a:pt x="180" y="13"/>
                      <a:pt x="182" y="17"/>
                      <a:pt x="181" y="15"/>
                    </a:cubicBezTo>
                    <a:cubicBezTo>
                      <a:pt x="179" y="14"/>
                      <a:pt x="179" y="13"/>
                      <a:pt x="177" y="12"/>
                    </a:cubicBezTo>
                    <a:cubicBezTo>
                      <a:pt x="174" y="12"/>
                      <a:pt x="161" y="11"/>
                      <a:pt x="159" y="12"/>
                    </a:cubicBezTo>
                    <a:cubicBezTo>
                      <a:pt x="158" y="12"/>
                      <a:pt x="166" y="16"/>
                      <a:pt x="171" y="18"/>
                    </a:cubicBezTo>
                    <a:cubicBezTo>
                      <a:pt x="175" y="20"/>
                      <a:pt x="174" y="20"/>
                      <a:pt x="173" y="19"/>
                    </a:cubicBezTo>
                    <a:cubicBezTo>
                      <a:pt x="172" y="19"/>
                      <a:pt x="164" y="19"/>
                      <a:pt x="163" y="19"/>
                    </a:cubicBezTo>
                    <a:cubicBezTo>
                      <a:pt x="163" y="20"/>
                      <a:pt x="164" y="22"/>
                      <a:pt x="164" y="22"/>
                    </a:cubicBezTo>
                    <a:cubicBezTo>
                      <a:pt x="163" y="21"/>
                      <a:pt x="161" y="20"/>
                      <a:pt x="161" y="19"/>
                    </a:cubicBezTo>
                    <a:cubicBezTo>
                      <a:pt x="162" y="19"/>
                      <a:pt x="165" y="19"/>
                      <a:pt x="164" y="18"/>
                    </a:cubicBezTo>
                    <a:cubicBezTo>
                      <a:pt x="163" y="18"/>
                      <a:pt x="162" y="16"/>
                      <a:pt x="158" y="14"/>
                    </a:cubicBezTo>
                    <a:cubicBezTo>
                      <a:pt x="154" y="13"/>
                      <a:pt x="147" y="12"/>
                      <a:pt x="148" y="13"/>
                    </a:cubicBezTo>
                    <a:cubicBezTo>
                      <a:pt x="148" y="15"/>
                      <a:pt x="151" y="17"/>
                      <a:pt x="154" y="18"/>
                    </a:cubicBezTo>
                    <a:cubicBezTo>
                      <a:pt x="157" y="19"/>
                      <a:pt x="164" y="23"/>
                      <a:pt x="165" y="24"/>
                    </a:cubicBezTo>
                    <a:cubicBezTo>
                      <a:pt x="165" y="25"/>
                      <a:pt x="163" y="27"/>
                      <a:pt x="161" y="26"/>
                    </a:cubicBezTo>
                    <a:cubicBezTo>
                      <a:pt x="159" y="25"/>
                      <a:pt x="155" y="22"/>
                      <a:pt x="154" y="22"/>
                    </a:cubicBezTo>
                    <a:cubicBezTo>
                      <a:pt x="152" y="21"/>
                      <a:pt x="137" y="16"/>
                      <a:pt x="135" y="16"/>
                    </a:cubicBezTo>
                    <a:cubicBezTo>
                      <a:pt x="133" y="16"/>
                      <a:pt x="127" y="15"/>
                      <a:pt x="128" y="16"/>
                    </a:cubicBezTo>
                    <a:cubicBezTo>
                      <a:pt x="128" y="17"/>
                      <a:pt x="130" y="21"/>
                      <a:pt x="132" y="22"/>
                    </a:cubicBezTo>
                    <a:cubicBezTo>
                      <a:pt x="134" y="23"/>
                      <a:pt x="136" y="24"/>
                      <a:pt x="134" y="24"/>
                    </a:cubicBezTo>
                    <a:cubicBezTo>
                      <a:pt x="132" y="24"/>
                      <a:pt x="127" y="23"/>
                      <a:pt x="128" y="24"/>
                    </a:cubicBezTo>
                    <a:cubicBezTo>
                      <a:pt x="128" y="25"/>
                      <a:pt x="132" y="26"/>
                      <a:pt x="132" y="27"/>
                    </a:cubicBezTo>
                    <a:cubicBezTo>
                      <a:pt x="133" y="28"/>
                      <a:pt x="133" y="28"/>
                      <a:pt x="131" y="27"/>
                    </a:cubicBezTo>
                    <a:cubicBezTo>
                      <a:pt x="129" y="26"/>
                      <a:pt x="118" y="22"/>
                      <a:pt x="117" y="22"/>
                    </a:cubicBezTo>
                    <a:cubicBezTo>
                      <a:pt x="116" y="22"/>
                      <a:pt x="116" y="25"/>
                      <a:pt x="116" y="25"/>
                    </a:cubicBezTo>
                    <a:cubicBezTo>
                      <a:pt x="115" y="26"/>
                      <a:pt x="114" y="26"/>
                      <a:pt x="113" y="27"/>
                    </a:cubicBezTo>
                    <a:cubicBezTo>
                      <a:pt x="113" y="27"/>
                      <a:pt x="112" y="31"/>
                      <a:pt x="112" y="30"/>
                    </a:cubicBezTo>
                    <a:cubicBezTo>
                      <a:pt x="111" y="29"/>
                      <a:pt x="111" y="27"/>
                      <a:pt x="112" y="25"/>
                    </a:cubicBezTo>
                    <a:cubicBezTo>
                      <a:pt x="113" y="24"/>
                      <a:pt x="112" y="19"/>
                      <a:pt x="110" y="19"/>
                    </a:cubicBezTo>
                    <a:cubicBezTo>
                      <a:pt x="107" y="18"/>
                      <a:pt x="106" y="18"/>
                      <a:pt x="102" y="19"/>
                    </a:cubicBezTo>
                    <a:cubicBezTo>
                      <a:pt x="98" y="20"/>
                      <a:pt x="89" y="21"/>
                      <a:pt x="86" y="21"/>
                    </a:cubicBezTo>
                    <a:cubicBezTo>
                      <a:pt x="82" y="22"/>
                      <a:pt x="79" y="23"/>
                      <a:pt x="80" y="23"/>
                    </a:cubicBezTo>
                    <a:cubicBezTo>
                      <a:pt x="82" y="23"/>
                      <a:pt x="84" y="24"/>
                      <a:pt x="85" y="25"/>
                    </a:cubicBezTo>
                    <a:cubicBezTo>
                      <a:pt x="87" y="27"/>
                      <a:pt x="88" y="27"/>
                      <a:pt x="90" y="27"/>
                    </a:cubicBezTo>
                    <a:cubicBezTo>
                      <a:pt x="91" y="28"/>
                      <a:pt x="96" y="32"/>
                      <a:pt x="92" y="30"/>
                    </a:cubicBezTo>
                    <a:cubicBezTo>
                      <a:pt x="89" y="28"/>
                      <a:pt x="87" y="29"/>
                      <a:pt x="86" y="28"/>
                    </a:cubicBezTo>
                    <a:cubicBezTo>
                      <a:pt x="84" y="27"/>
                      <a:pt x="84" y="25"/>
                      <a:pt x="82" y="25"/>
                    </a:cubicBezTo>
                    <a:cubicBezTo>
                      <a:pt x="79" y="24"/>
                      <a:pt x="73" y="25"/>
                      <a:pt x="70" y="25"/>
                    </a:cubicBezTo>
                    <a:cubicBezTo>
                      <a:pt x="67" y="26"/>
                      <a:pt x="67" y="26"/>
                      <a:pt x="69" y="27"/>
                    </a:cubicBezTo>
                    <a:cubicBezTo>
                      <a:pt x="70" y="29"/>
                      <a:pt x="70" y="31"/>
                      <a:pt x="70" y="32"/>
                    </a:cubicBezTo>
                    <a:cubicBezTo>
                      <a:pt x="69" y="32"/>
                      <a:pt x="70" y="36"/>
                      <a:pt x="68" y="35"/>
                    </a:cubicBezTo>
                    <a:cubicBezTo>
                      <a:pt x="67" y="34"/>
                      <a:pt x="60" y="33"/>
                      <a:pt x="58" y="33"/>
                    </a:cubicBezTo>
                    <a:cubicBezTo>
                      <a:pt x="57" y="34"/>
                      <a:pt x="58" y="38"/>
                      <a:pt x="58" y="38"/>
                    </a:cubicBezTo>
                    <a:cubicBezTo>
                      <a:pt x="59" y="39"/>
                      <a:pt x="58" y="40"/>
                      <a:pt x="57" y="38"/>
                    </a:cubicBezTo>
                    <a:cubicBezTo>
                      <a:pt x="55" y="37"/>
                      <a:pt x="53" y="34"/>
                      <a:pt x="50" y="36"/>
                    </a:cubicBezTo>
                    <a:cubicBezTo>
                      <a:pt x="46" y="38"/>
                      <a:pt x="40" y="42"/>
                      <a:pt x="38" y="43"/>
                    </a:cubicBezTo>
                    <a:cubicBezTo>
                      <a:pt x="36" y="43"/>
                      <a:pt x="32" y="45"/>
                      <a:pt x="32" y="46"/>
                    </a:cubicBezTo>
                    <a:cubicBezTo>
                      <a:pt x="31" y="46"/>
                      <a:pt x="33" y="48"/>
                      <a:pt x="34" y="48"/>
                    </a:cubicBezTo>
                    <a:cubicBezTo>
                      <a:pt x="35" y="48"/>
                      <a:pt x="40" y="49"/>
                      <a:pt x="43" y="49"/>
                    </a:cubicBezTo>
                    <a:cubicBezTo>
                      <a:pt x="46" y="49"/>
                      <a:pt x="53" y="47"/>
                      <a:pt x="52" y="48"/>
                    </a:cubicBezTo>
                    <a:cubicBezTo>
                      <a:pt x="50" y="48"/>
                      <a:pt x="46" y="50"/>
                      <a:pt x="46" y="53"/>
                    </a:cubicBezTo>
                    <a:cubicBezTo>
                      <a:pt x="47" y="55"/>
                      <a:pt x="49" y="55"/>
                      <a:pt x="46" y="58"/>
                    </a:cubicBezTo>
                    <a:cubicBezTo>
                      <a:pt x="43" y="60"/>
                      <a:pt x="41" y="61"/>
                      <a:pt x="40" y="61"/>
                    </a:cubicBezTo>
                    <a:cubicBezTo>
                      <a:pt x="39" y="61"/>
                      <a:pt x="39" y="60"/>
                      <a:pt x="38" y="61"/>
                    </a:cubicBezTo>
                    <a:cubicBezTo>
                      <a:pt x="36" y="61"/>
                      <a:pt x="35" y="61"/>
                      <a:pt x="34" y="61"/>
                    </a:cubicBezTo>
                    <a:cubicBezTo>
                      <a:pt x="33" y="61"/>
                      <a:pt x="33" y="61"/>
                      <a:pt x="32" y="61"/>
                    </a:cubicBezTo>
                    <a:cubicBezTo>
                      <a:pt x="30" y="61"/>
                      <a:pt x="26" y="62"/>
                      <a:pt x="24" y="63"/>
                    </a:cubicBezTo>
                    <a:cubicBezTo>
                      <a:pt x="23" y="64"/>
                      <a:pt x="24" y="64"/>
                      <a:pt x="22" y="65"/>
                    </a:cubicBezTo>
                    <a:cubicBezTo>
                      <a:pt x="19" y="65"/>
                      <a:pt x="10" y="68"/>
                      <a:pt x="9" y="67"/>
                    </a:cubicBezTo>
                    <a:cubicBezTo>
                      <a:pt x="8" y="67"/>
                      <a:pt x="6" y="67"/>
                      <a:pt x="5" y="67"/>
                    </a:cubicBezTo>
                    <a:cubicBezTo>
                      <a:pt x="5" y="68"/>
                      <a:pt x="4" y="69"/>
                      <a:pt x="3" y="69"/>
                    </a:cubicBezTo>
                    <a:cubicBezTo>
                      <a:pt x="2" y="69"/>
                      <a:pt x="0" y="71"/>
                      <a:pt x="2" y="71"/>
                    </a:cubicBezTo>
                    <a:cubicBezTo>
                      <a:pt x="3" y="71"/>
                      <a:pt x="1" y="73"/>
                      <a:pt x="1" y="73"/>
                    </a:cubicBezTo>
                    <a:cubicBezTo>
                      <a:pt x="1" y="73"/>
                      <a:pt x="1" y="73"/>
                      <a:pt x="2" y="74"/>
                    </a:cubicBezTo>
                    <a:cubicBezTo>
                      <a:pt x="4" y="75"/>
                      <a:pt x="4" y="77"/>
                      <a:pt x="5" y="77"/>
                    </a:cubicBezTo>
                    <a:cubicBezTo>
                      <a:pt x="6" y="76"/>
                      <a:pt x="6" y="75"/>
                      <a:pt x="8" y="76"/>
                    </a:cubicBezTo>
                    <a:cubicBezTo>
                      <a:pt x="10" y="78"/>
                      <a:pt x="12" y="78"/>
                      <a:pt x="13" y="78"/>
                    </a:cubicBezTo>
                    <a:cubicBezTo>
                      <a:pt x="15" y="77"/>
                      <a:pt x="17" y="76"/>
                      <a:pt x="16" y="77"/>
                    </a:cubicBezTo>
                    <a:cubicBezTo>
                      <a:pt x="15" y="78"/>
                      <a:pt x="15" y="78"/>
                      <a:pt x="17" y="80"/>
                    </a:cubicBezTo>
                    <a:cubicBezTo>
                      <a:pt x="19" y="81"/>
                      <a:pt x="23" y="82"/>
                      <a:pt x="24" y="82"/>
                    </a:cubicBezTo>
                    <a:cubicBezTo>
                      <a:pt x="24" y="81"/>
                      <a:pt x="25" y="80"/>
                      <a:pt x="26" y="80"/>
                    </a:cubicBezTo>
                    <a:cubicBezTo>
                      <a:pt x="28" y="81"/>
                      <a:pt x="33" y="81"/>
                      <a:pt x="34" y="80"/>
                    </a:cubicBezTo>
                    <a:cubicBezTo>
                      <a:pt x="35" y="80"/>
                      <a:pt x="35" y="78"/>
                      <a:pt x="37" y="79"/>
                    </a:cubicBezTo>
                    <a:cubicBezTo>
                      <a:pt x="39" y="80"/>
                      <a:pt x="41" y="81"/>
                      <a:pt x="39" y="82"/>
                    </a:cubicBezTo>
                    <a:cubicBezTo>
                      <a:pt x="38" y="83"/>
                      <a:pt x="27" y="82"/>
                      <a:pt x="25" y="83"/>
                    </a:cubicBezTo>
                    <a:cubicBezTo>
                      <a:pt x="24" y="84"/>
                      <a:pt x="32" y="85"/>
                      <a:pt x="34" y="85"/>
                    </a:cubicBezTo>
                    <a:cubicBezTo>
                      <a:pt x="36" y="85"/>
                      <a:pt x="29" y="86"/>
                      <a:pt x="24" y="85"/>
                    </a:cubicBezTo>
                    <a:cubicBezTo>
                      <a:pt x="20" y="84"/>
                      <a:pt x="15" y="84"/>
                      <a:pt x="14" y="85"/>
                    </a:cubicBezTo>
                    <a:cubicBezTo>
                      <a:pt x="12" y="85"/>
                      <a:pt x="9" y="87"/>
                      <a:pt x="12" y="88"/>
                    </a:cubicBezTo>
                    <a:cubicBezTo>
                      <a:pt x="15" y="89"/>
                      <a:pt x="16" y="90"/>
                      <a:pt x="17" y="89"/>
                    </a:cubicBezTo>
                    <a:cubicBezTo>
                      <a:pt x="19" y="87"/>
                      <a:pt x="19" y="88"/>
                      <a:pt x="18" y="89"/>
                    </a:cubicBezTo>
                    <a:cubicBezTo>
                      <a:pt x="18" y="90"/>
                      <a:pt x="20" y="91"/>
                      <a:pt x="22" y="91"/>
                    </a:cubicBezTo>
                    <a:cubicBezTo>
                      <a:pt x="25" y="91"/>
                      <a:pt x="26" y="91"/>
                      <a:pt x="29" y="91"/>
                    </a:cubicBezTo>
                    <a:cubicBezTo>
                      <a:pt x="32" y="91"/>
                      <a:pt x="29" y="91"/>
                      <a:pt x="27" y="92"/>
                    </a:cubicBezTo>
                    <a:cubicBezTo>
                      <a:pt x="25" y="92"/>
                      <a:pt x="22" y="92"/>
                      <a:pt x="22" y="94"/>
                    </a:cubicBezTo>
                    <a:cubicBezTo>
                      <a:pt x="21" y="95"/>
                      <a:pt x="22" y="95"/>
                      <a:pt x="25" y="96"/>
                    </a:cubicBezTo>
                    <a:cubicBezTo>
                      <a:pt x="28" y="98"/>
                      <a:pt x="37" y="100"/>
                      <a:pt x="36" y="99"/>
                    </a:cubicBezTo>
                    <a:cubicBezTo>
                      <a:pt x="36" y="99"/>
                      <a:pt x="33" y="97"/>
                      <a:pt x="35" y="97"/>
                    </a:cubicBezTo>
                    <a:cubicBezTo>
                      <a:pt x="36" y="96"/>
                      <a:pt x="37" y="98"/>
                      <a:pt x="38" y="97"/>
                    </a:cubicBezTo>
                    <a:cubicBezTo>
                      <a:pt x="39" y="97"/>
                      <a:pt x="42" y="93"/>
                      <a:pt x="42" y="95"/>
                    </a:cubicBezTo>
                    <a:cubicBezTo>
                      <a:pt x="43" y="97"/>
                      <a:pt x="41" y="99"/>
                      <a:pt x="43" y="98"/>
                    </a:cubicBezTo>
                    <a:cubicBezTo>
                      <a:pt x="44" y="98"/>
                      <a:pt x="46" y="97"/>
                      <a:pt x="48" y="96"/>
                    </a:cubicBezTo>
                    <a:cubicBezTo>
                      <a:pt x="50" y="95"/>
                      <a:pt x="50" y="95"/>
                      <a:pt x="51" y="96"/>
                    </a:cubicBezTo>
                    <a:cubicBezTo>
                      <a:pt x="52" y="97"/>
                      <a:pt x="52" y="97"/>
                      <a:pt x="54" y="96"/>
                    </a:cubicBezTo>
                    <a:cubicBezTo>
                      <a:pt x="55" y="95"/>
                      <a:pt x="54" y="95"/>
                      <a:pt x="57" y="95"/>
                    </a:cubicBezTo>
                    <a:cubicBezTo>
                      <a:pt x="60" y="95"/>
                      <a:pt x="64" y="96"/>
                      <a:pt x="65" y="97"/>
                    </a:cubicBezTo>
                    <a:cubicBezTo>
                      <a:pt x="67" y="97"/>
                      <a:pt x="73" y="98"/>
                      <a:pt x="76" y="100"/>
                    </a:cubicBezTo>
                    <a:cubicBezTo>
                      <a:pt x="78" y="101"/>
                      <a:pt x="76" y="99"/>
                      <a:pt x="79" y="101"/>
                    </a:cubicBezTo>
                    <a:cubicBezTo>
                      <a:pt x="81" y="102"/>
                      <a:pt x="83" y="102"/>
                      <a:pt x="84" y="103"/>
                    </a:cubicBezTo>
                    <a:cubicBezTo>
                      <a:pt x="86" y="104"/>
                      <a:pt x="84" y="106"/>
                      <a:pt x="84" y="106"/>
                    </a:cubicBezTo>
                    <a:cubicBezTo>
                      <a:pt x="84" y="107"/>
                      <a:pt x="86" y="109"/>
                      <a:pt x="88" y="109"/>
                    </a:cubicBezTo>
                    <a:cubicBezTo>
                      <a:pt x="89" y="110"/>
                      <a:pt x="91" y="110"/>
                      <a:pt x="92" y="111"/>
                    </a:cubicBezTo>
                    <a:cubicBezTo>
                      <a:pt x="93" y="112"/>
                      <a:pt x="95" y="114"/>
                      <a:pt x="95" y="115"/>
                    </a:cubicBezTo>
                    <a:cubicBezTo>
                      <a:pt x="96" y="116"/>
                      <a:pt x="96" y="118"/>
                      <a:pt x="97" y="120"/>
                    </a:cubicBezTo>
                    <a:cubicBezTo>
                      <a:pt x="98" y="122"/>
                      <a:pt x="100" y="124"/>
                      <a:pt x="99" y="125"/>
                    </a:cubicBezTo>
                    <a:cubicBezTo>
                      <a:pt x="98" y="126"/>
                      <a:pt x="100" y="127"/>
                      <a:pt x="100" y="128"/>
                    </a:cubicBezTo>
                    <a:cubicBezTo>
                      <a:pt x="101" y="128"/>
                      <a:pt x="100" y="126"/>
                      <a:pt x="101" y="127"/>
                    </a:cubicBezTo>
                    <a:cubicBezTo>
                      <a:pt x="102" y="128"/>
                      <a:pt x="103" y="129"/>
                      <a:pt x="103" y="129"/>
                    </a:cubicBezTo>
                    <a:cubicBezTo>
                      <a:pt x="103" y="130"/>
                      <a:pt x="101" y="131"/>
                      <a:pt x="101" y="131"/>
                    </a:cubicBezTo>
                    <a:cubicBezTo>
                      <a:pt x="101" y="132"/>
                      <a:pt x="101" y="133"/>
                      <a:pt x="101" y="133"/>
                    </a:cubicBezTo>
                    <a:cubicBezTo>
                      <a:pt x="102" y="133"/>
                      <a:pt x="103" y="131"/>
                      <a:pt x="104" y="132"/>
                    </a:cubicBezTo>
                    <a:cubicBezTo>
                      <a:pt x="105" y="133"/>
                      <a:pt x="106" y="137"/>
                      <a:pt x="105" y="137"/>
                    </a:cubicBezTo>
                    <a:cubicBezTo>
                      <a:pt x="104" y="137"/>
                      <a:pt x="105" y="137"/>
                      <a:pt x="106" y="138"/>
                    </a:cubicBezTo>
                    <a:cubicBezTo>
                      <a:pt x="108" y="138"/>
                      <a:pt x="107" y="138"/>
                      <a:pt x="106" y="139"/>
                    </a:cubicBezTo>
                    <a:cubicBezTo>
                      <a:pt x="104" y="139"/>
                      <a:pt x="105" y="142"/>
                      <a:pt x="104" y="141"/>
                    </a:cubicBezTo>
                    <a:cubicBezTo>
                      <a:pt x="103" y="140"/>
                      <a:pt x="103" y="140"/>
                      <a:pt x="103" y="139"/>
                    </a:cubicBezTo>
                    <a:cubicBezTo>
                      <a:pt x="104" y="139"/>
                      <a:pt x="104" y="139"/>
                      <a:pt x="103" y="139"/>
                    </a:cubicBezTo>
                    <a:cubicBezTo>
                      <a:pt x="102" y="138"/>
                      <a:pt x="100" y="138"/>
                      <a:pt x="101" y="139"/>
                    </a:cubicBezTo>
                    <a:cubicBezTo>
                      <a:pt x="102" y="139"/>
                      <a:pt x="103" y="140"/>
                      <a:pt x="102" y="140"/>
                    </a:cubicBezTo>
                    <a:cubicBezTo>
                      <a:pt x="101" y="140"/>
                      <a:pt x="100" y="141"/>
                      <a:pt x="100" y="141"/>
                    </a:cubicBezTo>
                    <a:cubicBezTo>
                      <a:pt x="101" y="142"/>
                      <a:pt x="103" y="142"/>
                      <a:pt x="103" y="143"/>
                    </a:cubicBezTo>
                    <a:cubicBezTo>
                      <a:pt x="102" y="143"/>
                      <a:pt x="102" y="144"/>
                      <a:pt x="103" y="145"/>
                    </a:cubicBezTo>
                    <a:cubicBezTo>
                      <a:pt x="104" y="145"/>
                      <a:pt x="105" y="144"/>
                      <a:pt x="106" y="143"/>
                    </a:cubicBezTo>
                    <a:cubicBezTo>
                      <a:pt x="105" y="144"/>
                      <a:pt x="104" y="145"/>
                      <a:pt x="103" y="145"/>
                    </a:cubicBezTo>
                    <a:cubicBezTo>
                      <a:pt x="102" y="145"/>
                      <a:pt x="101" y="144"/>
                      <a:pt x="101" y="145"/>
                    </a:cubicBezTo>
                    <a:cubicBezTo>
                      <a:pt x="100" y="145"/>
                      <a:pt x="101" y="146"/>
                      <a:pt x="101" y="146"/>
                    </a:cubicBezTo>
                    <a:cubicBezTo>
                      <a:pt x="100" y="146"/>
                      <a:pt x="98" y="147"/>
                      <a:pt x="99" y="147"/>
                    </a:cubicBezTo>
                    <a:cubicBezTo>
                      <a:pt x="100" y="147"/>
                      <a:pt x="101" y="148"/>
                      <a:pt x="101" y="149"/>
                    </a:cubicBezTo>
                    <a:cubicBezTo>
                      <a:pt x="101" y="150"/>
                      <a:pt x="102" y="150"/>
                      <a:pt x="102" y="149"/>
                    </a:cubicBezTo>
                    <a:cubicBezTo>
                      <a:pt x="103" y="148"/>
                      <a:pt x="104" y="149"/>
                      <a:pt x="105" y="150"/>
                    </a:cubicBezTo>
                    <a:cubicBezTo>
                      <a:pt x="106" y="150"/>
                      <a:pt x="109" y="150"/>
                      <a:pt x="109" y="149"/>
                    </a:cubicBezTo>
                    <a:cubicBezTo>
                      <a:pt x="110" y="149"/>
                      <a:pt x="109" y="147"/>
                      <a:pt x="110" y="146"/>
                    </a:cubicBezTo>
                    <a:cubicBezTo>
                      <a:pt x="112" y="146"/>
                      <a:pt x="114" y="146"/>
                      <a:pt x="113" y="144"/>
                    </a:cubicBezTo>
                    <a:cubicBezTo>
                      <a:pt x="111" y="142"/>
                      <a:pt x="111" y="141"/>
                      <a:pt x="111" y="140"/>
                    </a:cubicBezTo>
                    <a:cubicBezTo>
                      <a:pt x="111" y="139"/>
                      <a:pt x="111" y="141"/>
                      <a:pt x="112" y="142"/>
                    </a:cubicBezTo>
                    <a:cubicBezTo>
                      <a:pt x="112" y="143"/>
                      <a:pt x="113" y="144"/>
                      <a:pt x="114" y="145"/>
                    </a:cubicBezTo>
                    <a:cubicBezTo>
                      <a:pt x="115" y="145"/>
                      <a:pt x="116" y="145"/>
                      <a:pt x="116" y="144"/>
                    </a:cubicBezTo>
                    <a:cubicBezTo>
                      <a:pt x="117" y="143"/>
                      <a:pt x="117" y="144"/>
                      <a:pt x="116" y="145"/>
                    </a:cubicBezTo>
                    <a:cubicBezTo>
                      <a:pt x="115" y="146"/>
                      <a:pt x="115" y="147"/>
                      <a:pt x="114" y="148"/>
                    </a:cubicBezTo>
                    <a:cubicBezTo>
                      <a:pt x="112" y="148"/>
                      <a:pt x="114" y="148"/>
                      <a:pt x="115" y="148"/>
                    </a:cubicBezTo>
                    <a:cubicBezTo>
                      <a:pt x="115" y="147"/>
                      <a:pt x="118" y="147"/>
                      <a:pt x="119" y="147"/>
                    </a:cubicBezTo>
                    <a:cubicBezTo>
                      <a:pt x="121" y="148"/>
                      <a:pt x="124" y="145"/>
                      <a:pt x="123" y="146"/>
                    </a:cubicBezTo>
                    <a:cubicBezTo>
                      <a:pt x="122" y="147"/>
                      <a:pt x="123" y="148"/>
                      <a:pt x="121" y="148"/>
                    </a:cubicBezTo>
                    <a:cubicBezTo>
                      <a:pt x="119" y="148"/>
                      <a:pt x="118" y="148"/>
                      <a:pt x="118" y="149"/>
                    </a:cubicBezTo>
                    <a:cubicBezTo>
                      <a:pt x="117" y="149"/>
                      <a:pt x="115" y="151"/>
                      <a:pt x="119" y="150"/>
                    </a:cubicBezTo>
                    <a:cubicBezTo>
                      <a:pt x="123" y="149"/>
                      <a:pt x="127" y="149"/>
                      <a:pt x="125" y="149"/>
                    </a:cubicBezTo>
                    <a:cubicBezTo>
                      <a:pt x="122" y="150"/>
                      <a:pt x="118" y="150"/>
                      <a:pt x="119" y="151"/>
                    </a:cubicBezTo>
                    <a:cubicBezTo>
                      <a:pt x="120" y="151"/>
                      <a:pt x="121" y="151"/>
                      <a:pt x="122" y="152"/>
                    </a:cubicBezTo>
                    <a:cubicBezTo>
                      <a:pt x="122" y="152"/>
                      <a:pt x="122" y="153"/>
                      <a:pt x="122" y="153"/>
                    </a:cubicBezTo>
                    <a:cubicBezTo>
                      <a:pt x="123" y="154"/>
                      <a:pt x="123" y="155"/>
                      <a:pt x="122" y="155"/>
                    </a:cubicBezTo>
                    <a:cubicBezTo>
                      <a:pt x="121" y="155"/>
                      <a:pt x="121" y="156"/>
                      <a:pt x="122" y="156"/>
                    </a:cubicBezTo>
                    <a:cubicBezTo>
                      <a:pt x="123" y="155"/>
                      <a:pt x="124" y="155"/>
                      <a:pt x="125" y="155"/>
                    </a:cubicBezTo>
                    <a:cubicBezTo>
                      <a:pt x="126" y="155"/>
                      <a:pt x="126" y="155"/>
                      <a:pt x="126" y="156"/>
                    </a:cubicBezTo>
                    <a:cubicBezTo>
                      <a:pt x="127" y="157"/>
                      <a:pt x="129" y="160"/>
                      <a:pt x="128" y="160"/>
                    </a:cubicBezTo>
                    <a:cubicBezTo>
                      <a:pt x="127" y="161"/>
                      <a:pt x="126" y="161"/>
                      <a:pt x="125" y="160"/>
                    </a:cubicBezTo>
                    <a:cubicBezTo>
                      <a:pt x="124" y="160"/>
                      <a:pt x="120" y="157"/>
                      <a:pt x="118" y="157"/>
                    </a:cubicBezTo>
                    <a:cubicBezTo>
                      <a:pt x="116" y="157"/>
                      <a:pt x="111" y="156"/>
                      <a:pt x="109" y="156"/>
                    </a:cubicBezTo>
                    <a:cubicBezTo>
                      <a:pt x="108" y="156"/>
                      <a:pt x="106" y="156"/>
                      <a:pt x="109" y="158"/>
                    </a:cubicBezTo>
                    <a:cubicBezTo>
                      <a:pt x="111" y="160"/>
                      <a:pt x="114" y="160"/>
                      <a:pt x="116" y="161"/>
                    </a:cubicBezTo>
                    <a:cubicBezTo>
                      <a:pt x="118" y="162"/>
                      <a:pt x="119" y="164"/>
                      <a:pt x="121" y="164"/>
                    </a:cubicBezTo>
                    <a:cubicBezTo>
                      <a:pt x="122" y="164"/>
                      <a:pt x="126" y="163"/>
                      <a:pt x="127" y="164"/>
                    </a:cubicBezTo>
                    <a:cubicBezTo>
                      <a:pt x="128" y="164"/>
                      <a:pt x="129" y="164"/>
                      <a:pt x="130" y="164"/>
                    </a:cubicBezTo>
                    <a:cubicBezTo>
                      <a:pt x="131" y="164"/>
                      <a:pt x="131" y="167"/>
                      <a:pt x="130" y="167"/>
                    </a:cubicBezTo>
                    <a:cubicBezTo>
                      <a:pt x="129" y="167"/>
                      <a:pt x="128" y="167"/>
                      <a:pt x="129" y="168"/>
                    </a:cubicBezTo>
                    <a:cubicBezTo>
                      <a:pt x="130" y="169"/>
                      <a:pt x="131" y="169"/>
                      <a:pt x="129" y="170"/>
                    </a:cubicBezTo>
                    <a:cubicBezTo>
                      <a:pt x="128" y="170"/>
                      <a:pt x="127" y="171"/>
                      <a:pt x="127" y="172"/>
                    </a:cubicBezTo>
                    <a:cubicBezTo>
                      <a:pt x="127" y="173"/>
                      <a:pt x="127" y="173"/>
                      <a:pt x="128" y="172"/>
                    </a:cubicBezTo>
                    <a:cubicBezTo>
                      <a:pt x="130" y="172"/>
                      <a:pt x="130" y="173"/>
                      <a:pt x="129" y="173"/>
                    </a:cubicBezTo>
                    <a:cubicBezTo>
                      <a:pt x="127" y="173"/>
                      <a:pt x="126" y="173"/>
                      <a:pt x="126" y="174"/>
                    </a:cubicBezTo>
                    <a:cubicBezTo>
                      <a:pt x="126" y="176"/>
                      <a:pt x="125" y="177"/>
                      <a:pt x="126" y="177"/>
                    </a:cubicBezTo>
                    <a:cubicBezTo>
                      <a:pt x="126" y="176"/>
                      <a:pt x="128" y="176"/>
                      <a:pt x="127" y="177"/>
                    </a:cubicBezTo>
                    <a:cubicBezTo>
                      <a:pt x="127" y="178"/>
                      <a:pt x="126" y="179"/>
                      <a:pt x="125" y="179"/>
                    </a:cubicBezTo>
                    <a:cubicBezTo>
                      <a:pt x="123" y="179"/>
                      <a:pt x="121" y="179"/>
                      <a:pt x="120" y="178"/>
                    </a:cubicBezTo>
                    <a:cubicBezTo>
                      <a:pt x="119" y="178"/>
                      <a:pt x="118" y="180"/>
                      <a:pt x="117" y="180"/>
                    </a:cubicBezTo>
                    <a:cubicBezTo>
                      <a:pt x="116" y="180"/>
                      <a:pt x="115" y="179"/>
                      <a:pt x="115" y="180"/>
                    </a:cubicBezTo>
                    <a:cubicBezTo>
                      <a:pt x="116" y="181"/>
                      <a:pt x="117" y="181"/>
                      <a:pt x="117" y="182"/>
                    </a:cubicBezTo>
                    <a:cubicBezTo>
                      <a:pt x="118" y="182"/>
                      <a:pt x="120" y="183"/>
                      <a:pt x="119" y="183"/>
                    </a:cubicBezTo>
                    <a:cubicBezTo>
                      <a:pt x="119" y="182"/>
                      <a:pt x="119" y="182"/>
                      <a:pt x="120" y="182"/>
                    </a:cubicBezTo>
                    <a:cubicBezTo>
                      <a:pt x="122" y="182"/>
                      <a:pt x="122" y="183"/>
                      <a:pt x="123" y="182"/>
                    </a:cubicBezTo>
                    <a:cubicBezTo>
                      <a:pt x="125" y="181"/>
                      <a:pt x="126" y="181"/>
                      <a:pt x="126" y="181"/>
                    </a:cubicBezTo>
                    <a:cubicBezTo>
                      <a:pt x="127" y="181"/>
                      <a:pt x="128" y="181"/>
                      <a:pt x="127" y="181"/>
                    </a:cubicBezTo>
                    <a:cubicBezTo>
                      <a:pt x="125" y="181"/>
                      <a:pt x="124" y="182"/>
                      <a:pt x="125" y="182"/>
                    </a:cubicBezTo>
                    <a:cubicBezTo>
                      <a:pt x="126" y="182"/>
                      <a:pt x="127" y="183"/>
                      <a:pt x="127" y="183"/>
                    </a:cubicBezTo>
                    <a:cubicBezTo>
                      <a:pt x="126" y="184"/>
                      <a:pt x="127" y="184"/>
                      <a:pt x="128" y="184"/>
                    </a:cubicBezTo>
                    <a:cubicBezTo>
                      <a:pt x="130" y="184"/>
                      <a:pt x="133" y="185"/>
                      <a:pt x="131" y="185"/>
                    </a:cubicBezTo>
                    <a:cubicBezTo>
                      <a:pt x="130" y="185"/>
                      <a:pt x="128" y="184"/>
                      <a:pt x="130" y="186"/>
                    </a:cubicBezTo>
                    <a:cubicBezTo>
                      <a:pt x="132" y="187"/>
                      <a:pt x="134" y="189"/>
                      <a:pt x="132" y="188"/>
                    </a:cubicBezTo>
                    <a:cubicBezTo>
                      <a:pt x="130" y="187"/>
                      <a:pt x="129" y="185"/>
                      <a:pt x="128" y="184"/>
                    </a:cubicBezTo>
                    <a:cubicBezTo>
                      <a:pt x="127" y="184"/>
                      <a:pt x="126" y="184"/>
                      <a:pt x="125" y="184"/>
                    </a:cubicBezTo>
                    <a:cubicBezTo>
                      <a:pt x="123" y="184"/>
                      <a:pt x="122" y="184"/>
                      <a:pt x="121" y="184"/>
                    </a:cubicBezTo>
                    <a:cubicBezTo>
                      <a:pt x="119" y="184"/>
                      <a:pt x="119" y="183"/>
                      <a:pt x="117" y="183"/>
                    </a:cubicBezTo>
                    <a:cubicBezTo>
                      <a:pt x="116" y="183"/>
                      <a:pt x="116" y="185"/>
                      <a:pt x="115" y="185"/>
                    </a:cubicBezTo>
                    <a:cubicBezTo>
                      <a:pt x="114" y="186"/>
                      <a:pt x="112" y="186"/>
                      <a:pt x="112" y="187"/>
                    </a:cubicBezTo>
                    <a:cubicBezTo>
                      <a:pt x="112" y="188"/>
                      <a:pt x="112" y="189"/>
                      <a:pt x="113" y="189"/>
                    </a:cubicBezTo>
                    <a:cubicBezTo>
                      <a:pt x="114" y="188"/>
                      <a:pt x="117" y="186"/>
                      <a:pt x="118" y="186"/>
                    </a:cubicBezTo>
                    <a:cubicBezTo>
                      <a:pt x="119" y="185"/>
                      <a:pt x="119" y="184"/>
                      <a:pt x="119" y="184"/>
                    </a:cubicBezTo>
                    <a:cubicBezTo>
                      <a:pt x="119" y="185"/>
                      <a:pt x="119" y="185"/>
                      <a:pt x="120" y="185"/>
                    </a:cubicBezTo>
                    <a:cubicBezTo>
                      <a:pt x="121" y="185"/>
                      <a:pt x="122" y="185"/>
                      <a:pt x="122" y="186"/>
                    </a:cubicBezTo>
                    <a:cubicBezTo>
                      <a:pt x="122" y="187"/>
                      <a:pt x="124" y="188"/>
                      <a:pt x="124" y="187"/>
                    </a:cubicBezTo>
                    <a:cubicBezTo>
                      <a:pt x="124" y="186"/>
                      <a:pt x="124" y="185"/>
                      <a:pt x="124" y="186"/>
                    </a:cubicBezTo>
                    <a:cubicBezTo>
                      <a:pt x="125" y="186"/>
                      <a:pt x="125" y="186"/>
                      <a:pt x="126" y="187"/>
                    </a:cubicBezTo>
                    <a:cubicBezTo>
                      <a:pt x="127" y="187"/>
                      <a:pt x="127" y="187"/>
                      <a:pt x="127" y="187"/>
                    </a:cubicBezTo>
                    <a:cubicBezTo>
                      <a:pt x="128" y="186"/>
                      <a:pt x="129" y="187"/>
                      <a:pt x="130" y="188"/>
                    </a:cubicBezTo>
                    <a:cubicBezTo>
                      <a:pt x="131" y="188"/>
                      <a:pt x="131" y="188"/>
                      <a:pt x="130" y="188"/>
                    </a:cubicBezTo>
                    <a:cubicBezTo>
                      <a:pt x="128" y="188"/>
                      <a:pt x="129" y="189"/>
                      <a:pt x="130" y="189"/>
                    </a:cubicBezTo>
                    <a:cubicBezTo>
                      <a:pt x="131" y="189"/>
                      <a:pt x="132" y="190"/>
                      <a:pt x="131" y="189"/>
                    </a:cubicBezTo>
                    <a:cubicBezTo>
                      <a:pt x="129" y="189"/>
                      <a:pt x="128" y="189"/>
                      <a:pt x="127" y="188"/>
                    </a:cubicBezTo>
                    <a:cubicBezTo>
                      <a:pt x="126" y="188"/>
                      <a:pt x="125" y="187"/>
                      <a:pt x="125" y="188"/>
                    </a:cubicBezTo>
                    <a:cubicBezTo>
                      <a:pt x="125" y="189"/>
                      <a:pt x="125" y="189"/>
                      <a:pt x="125" y="188"/>
                    </a:cubicBezTo>
                    <a:cubicBezTo>
                      <a:pt x="125" y="188"/>
                      <a:pt x="124" y="188"/>
                      <a:pt x="123" y="188"/>
                    </a:cubicBezTo>
                    <a:cubicBezTo>
                      <a:pt x="123" y="188"/>
                      <a:pt x="122" y="187"/>
                      <a:pt x="121" y="187"/>
                    </a:cubicBezTo>
                    <a:cubicBezTo>
                      <a:pt x="120" y="187"/>
                      <a:pt x="118" y="187"/>
                      <a:pt x="117" y="187"/>
                    </a:cubicBezTo>
                    <a:cubicBezTo>
                      <a:pt x="116" y="188"/>
                      <a:pt x="111" y="189"/>
                      <a:pt x="111" y="190"/>
                    </a:cubicBezTo>
                    <a:cubicBezTo>
                      <a:pt x="111" y="191"/>
                      <a:pt x="110" y="192"/>
                      <a:pt x="112" y="192"/>
                    </a:cubicBezTo>
                    <a:cubicBezTo>
                      <a:pt x="113" y="191"/>
                      <a:pt x="117" y="191"/>
                      <a:pt x="118" y="191"/>
                    </a:cubicBezTo>
                    <a:cubicBezTo>
                      <a:pt x="119" y="190"/>
                      <a:pt x="123" y="190"/>
                      <a:pt x="124" y="191"/>
                    </a:cubicBezTo>
                    <a:cubicBezTo>
                      <a:pt x="125" y="191"/>
                      <a:pt x="125" y="193"/>
                      <a:pt x="127" y="192"/>
                    </a:cubicBezTo>
                    <a:cubicBezTo>
                      <a:pt x="129" y="192"/>
                      <a:pt x="129" y="193"/>
                      <a:pt x="127" y="193"/>
                    </a:cubicBezTo>
                    <a:cubicBezTo>
                      <a:pt x="126" y="193"/>
                      <a:pt x="126" y="193"/>
                      <a:pt x="124" y="192"/>
                    </a:cubicBezTo>
                    <a:cubicBezTo>
                      <a:pt x="122" y="191"/>
                      <a:pt x="120" y="191"/>
                      <a:pt x="118" y="191"/>
                    </a:cubicBezTo>
                    <a:cubicBezTo>
                      <a:pt x="117" y="191"/>
                      <a:pt x="113" y="192"/>
                      <a:pt x="112" y="193"/>
                    </a:cubicBezTo>
                    <a:cubicBezTo>
                      <a:pt x="111" y="193"/>
                      <a:pt x="112" y="195"/>
                      <a:pt x="113" y="195"/>
                    </a:cubicBezTo>
                    <a:cubicBezTo>
                      <a:pt x="115" y="195"/>
                      <a:pt x="120" y="195"/>
                      <a:pt x="119" y="195"/>
                    </a:cubicBezTo>
                    <a:cubicBezTo>
                      <a:pt x="117" y="195"/>
                      <a:pt x="117" y="196"/>
                      <a:pt x="117" y="196"/>
                    </a:cubicBezTo>
                    <a:cubicBezTo>
                      <a:pt x="116" y="197"/>
                      <a:pt x="114" y="197"/>
                      <a:pt x="113" y="197"/>
                    </a:cubicBezTo>
                    <a:cubicBezTo>
                      <a:pt x="113" y="198"/>
                      <a:pt x="113" y="198"/>
                      <a:pt x="115" y="198"/>
                    </a:cubicBezTo>
                    <a:cubicBezTo>
                      <a:pt x="117" y="198"/>
                      <a:pt x="118" y="199"/>
                      <a:pt x="116" y="199"/>
                    </a:cubicBezTo>
                    <a:cubicBezTo>
                      <a:pt x="114" y="199"/>
                      <a:pt x="112" y="199"/>
                      <a:pt x="112" y="200"/>
                    </a:cubicBezTo>
                    <a:cubicBezTo>
                      <a:pt x="112" y="202"/>
                      <a:pt x="112" y="203"/>
                      <a:pt x="114" y="203"/>
                    </a:cubicBezTo>
                    <a:cubicBezTo>
                      <a:pt x="115" y="202"/>
                      <a:pt x="119" y="199"/>
                      <a:pt x="122" y="197"/>
                    </a:cubicBezTo>
                    <a:cubicBezTo>
                      <a:pt x="125" y="195"/>
                      <a:pt x="126" y="194"/>
                      <a:pt x="129" y="194"/>
                    </a:cubicBezTo>
                    <a:cubicBezTo>
                      <a:pt x="131" y="194"/>
                      <a:pt x="133" y="195"/>
                      <a:pt x="130" y="195"/>
                    </a:cubicBezTo>
                    <a:cubicBezTo>
                      <a:pt x="127" y="195"/>
                      <a:pt x="126" y="195"/>
                      <a:pt x="129" y="195"/>
                    </a:cubicBezTo>
                    <a:cubicBezTo>
                      <a:pt x="131" y="195"/>
                      <a:pt x="132" y="196"/>
                      <a:pt x="129" y="196"/>
                    </a:cubicBezTo>
                    <a:cubicBezTo>
                      <a:pt x="126" y="196"/>
                      <a:pt x="117" y="201"/>
                      <a:pt x="115" y="203"/>
                    </a:cubicBezTo>
                    <a:cubicBezTo>
                      <a:pt x="113" y="206"/>
                      <a:pt x="116" y="204"/>
                      <a:pt x="117" y="204"/>
                    </a:cubicBezTo>
                    <a:cubicBezTo>
                      <a:pt x="119" y="204"/>
                      <a:pt x="123" y="203"/>
                      <a:pt x="122" y="203"/>
                    </a:cubicBezTo>
                    <a:cubicBezTo>
                      <a:pt x="121" y="204"/>
                      <a:pt x="120" y="204"/>
                      <a:pt x="119" y="204"/>
                    </a:cubicBezTo>
                    <a:cubicBezTo>
                      <a:pt x="118" y="205"/>
                      <a:pt x="116" y="204"/>
                      <a:pt x="117" y="205"/>
                    </a:cubicBezTo>
                    <a:cubicBezTo>
                      <a:pt x="117" y="207"/>
                      <a:pt x="119" y="209"/>
                      <a:pt x="119" y="209"/>
                    </a:cubicBezTo>
                    <a:cubicBezTo>
                      <a:pt x="120" y="208"/>
                      <a:pt x="122" y="206"/>
                      <a:pt x="123" y="206"/>
                    </a:cubicBezTo>
                    <a:cubicBezTo>
                      <a:pt x="124" y="206"/>
                      <a:pt x="130" y="206"/>
                      <a:pt x="128" y="206"/>
                    </a:cubicBezTo>
                    <a:cubicBezTo>
                      <a:pt x="127" y="206"/>
                      <a:pt x="124" y="206"/>
                      <a:pt x="123" y="206"/>
                    </a:cubicBezTo>
                    <a:cubicBezTo>
                      <a:pt x="122" y="206"/>
                      <a:pt x="120" y="208"/>
                      <a:pt x="120" y="209"/>
                    </a:cubicBezTo>
                    <a:cubicBezTo>
                      <a:pt x="120" y="210"/>
                      <a:pt x="120" y="209"/>
                      <a:pt x="120" y="210"/>
                    </a:cubicBezTo>
                    <a:cubicBezTo>
                      <a:pt x="120" y="211"/>
                      <a:pt x="120" y="213"/>
                      <a:pt x="121" y="214"/>
                    </a:cubicBezTo>
                    <a:cubicBezTo>
                      <a:pt x="121" y="215"/>
                      <a:pt x="122" y="215"/>
                      <a:pt x="123" y="214"/>
                    </a:cubicBezTo>
                    <a:cubicBezTo>
                      <a:pt x="123" y="213"/>
                      <a:pt x="124" y="214"/>
                      <a:pt x="123" y="214"/>
                    </a:cubicBezTo>
                    <a:cubicBezTo>
                      <a:pt x="122" y="215"/>
                      <a:pt x="121" y="220"/>
                      <a:pt x="122" y="220"/>
                    </a:cubicBezTo>
                    <a:cubicBezTo>
                      <a:pt x="123" y="219"/>
                      <a:pt x="125" y="216"/>
                      <a:pt x="126" y="216"/>
                    </a:cubicBezTo>
                    <a:cubicBezTo>
                      <a:pt x="127" y="215"/>
                      <a:pt x="126" y="216"/>
                      <a:pt x="126" y="217"/>
                    </a:cubicBezTo>
                    <a:cubicBezTo>
                      <a:pt x="126" y="218"/>
                      <a:pt x="127" y="220"/>
                      <a:pt x="127" y="219"/>
                    </a:cubicBezTo>
                    <a:cubicBezTo>
                      <a:pt x="128" y="218"/>
                      <a:pt x="129" y="218"/>
                      <a:pt x="129" y="217"/>
                    </a:cubicBezTo>
                    <a:cubicBezTo>
                      <a:pt x="129" y="217"/>
                      <a:pt x="130" y="216"/>
                      <a:pt x="129" y="214"/>
                    </a:cubicBezTo>
                    <a:cubicBezTo>
                      <a:pt x="127" y="212"/>
                      <a:pt x="126" y="211"/>
                      <a:pt x="128" y="213"/>
                    </a:cubicBezTo>
                    <a:cubicBezTo>
                      <a:pt x="130" y="215"/>
                      <a:pt x="130" y="217"/>
                      <a:pt x="131" y="216"/>
                    </a:cubicBezTo>
                    <a:cubicBezTo>
                      <a:pt x="131" y="215"/>
                      <a:pt x="132" y="214"/>
                      <a:pt x="132" y="215"/>
                    </a:cubicBezTo>
                    <a:cubicBezTo>
                      <a:pt x="131" y="215"/>
                      <a:pt x="135" y="219"/>
                      <a:pt x="134" y="219"/>
                    </a:cubicBezTo>
                    <a:cubicBezTo>
                      <a:pt x="133" y="218"/>
                      <a:pt x="133" y="218"/>
                      <a:pt x="132" y="217"/>
                    </a:cubicBezTo>
                    <a:cubicBezTo>
                      <a:pt x="132" y="217"/>
                      <a:pt x="131" y="217"/>
                      <a:pt x="131" y="218"/>
                    </a:cubicBezTo>
                    <a:cubicBezTo>
                      <a:pt x="131" y="219"/>
                      <a:pt x="132" y="222"/>
                      <a:pt x="132" y="223"/>
                    </a:cubicBezTo>
                    <a:cubicBezTo>
                      <a:pt x="131" y="224"/>
                      <a:pt x="131" y="224"/>
                      <a:pt x="131" y="222"/>
                    </a:cubicBezTo>
                    <a:cubicBezTo>
                      <a:pt x="131" y="221"/>
                      <a:pt x="132" y="219"/>
                      <a:pt x="130" y="220"/>
                    </a:cubicBezTo>
                    <a:cubicBezTo>
                      <a:pt x="129" y="220"/>
                      <a:pt x="129" y="221"/>
                      <a:pt x="128" y="221"/>
                    </a:cubicBezTo>
                    <a:cubicBezTo>
                      <a:pt x="127" y="221"/>
                      <a:pt x="125" y="224"/>
                      <a:pt x="125" y="225"/>
                    </a:cubicBezTo>
                    <a:cubicBezTo>
                      <a:pt x="125" y="226"/>
                      <a:pt x="127" y="226"/>
                      <a:pt x="128" y="226"/>
                    </a:cubicBezTo>
                    <a:cubicBezTo>
                      <a:pt x="129" y="225"/>
                      <a:pt x="127" y="228"/>
                      <a:pt x="127" y="229"/>
                    </a:cubicBezTo>
                    <a:cubicBezTo>
                      <a:pt x="127" y="229"/>
                      <a:pt x="129" y="227"/>
                      <a:pt x="129" y="228"/>
                    </a:cubicBezTo>
                    <a:cubicBezTo>
                      <a:pt x="130" y="230"/>
                      <a:pt x="129" y="231"/>
                      <a:pt x="131" y="231"/>
                    </a:cubicBezTo>
                    <a:cubicBezTo>
                      <a:pt x="132" y="232"/>
                      <a:pt x="133" y="232"/>
                      <a:pt x="132" y="233"/>
                    </a:cubicBezTo>
                    <a:cubicBezTo>
                      <a:pt x="132" y="234"/>
                      <a:pt x="130" y="235"/>
                      <a:pt x="132" y="237"/>
                    </a:cubicBezTo>
                    <a:cubicBezTo>
                      <a:pt x="134" y="238"/>
                      <a:pt x="135" y="239"/>
                      <a:pt x="136" y="240"/>
                    </a:cubicBezTo>
                    <a:cubicBezTo>
                      <a:pt x="137" y="241"/>
                      <a:pt x="138" y="240"/>
                      <a:pt x="138" y="240"/>
                    </a:cubicBezTo>
                    <a:cubicBezTo>
                      <a:pt x="139" y="239"/>
                      <a:pt x="139" y="239"/>
                      <a:pt x="139" y="240"/>
                    </a:cubicBezTo>
                    <a:cubicBezTo>
                      <a:pt x="139" y="242"/>
                      <a:pt x="139" y="243"/>
                      <a:pt x="139" y="244"/>
                    </a:cubicBezTo>
                    <a:cubicBezTo>
                      <a:pt x="139" y="245"/>
                      <a:pt x="140" y="246"/>
                      <a:pt x="141" y="246"/>
                    </a:cubicBezTo>
                    <a:cubicBezTo>
                      <a:pt x="141" y="245"/>
                      <a:pt x="141" y="245"/>
                      <a:pt x="142" y="246"/>
                    </a:cubicBezTo>
                    <a:cubicBezTo>
                      <a:pt x="143" y="247"/>
                      <a:pt x="146" y="249"/>
                      <a:pt x="147" y="250"/>
                    </a:cubicBezTo>
                    <a:cubicBezTo>
                      <a:pt x="149" y="250"/>
                      <a:pt x="151" y="250"/>
                      <a:pt x="152" y="249"/>
                    </a:cubicBezTo>
                    <a:cubicBezTo>
                      <a:pt x="153" y="249"/>
                      <a:pt x="155" y="250"/>
                      <a:pt x="156" y="249"/>
                    </a:cubicBezTo>
                    <a:cubicBezTo>
                      <a:pt x="156" y="248"/>
                      <a:pt x="156" y="248"/>
                      <a:pt x="156" y="250"/>
                    </a:cubicBezTo>
                    <a:cubicBezTo>
                      <a:pt x="156" y="251"/>
                      <a:pt x="156" y="253"/>
                      <a:pt x="157" y="251"/>
                    </a:cubicBezTo>
                    <a:cubicBezTo>
                      <a:pt x="157" y="250"/>
                      <a:pt x="159" y="247"/>
                      <a:pt x="159" y="248"/>
                    </a:cubicBezTo>
                    <a:cubicBezTo>
                      <a:pt x="158" y="250"/>
                      <a:pt x="158" y="250"/>
                      <a:pt x="159" y="251"/>
                    </a:cubicBezTo>
                    <a:cubicBezTo>
                      <a:pt x="159" y="251"/>
                      <a:pt x="159" y="251"/>
                      <a:pt x="160" y="251"/>
                    </a:cubicBezTo>
                    <a:cubicBezTo>
                      <a:pt x="159" y="251"/>
                      <a:pt x="159" y="251"/>
                      <a:pt x="159" y="251"/>
                    </a:cubicBezTo>
                    <a:cubicBezTo>
                      <a:pt x="158" y="252"/>
                      <a:pt x="157" y="253"/>
                      <a:pt x="159" y="253"/>
                    </a:cubicBezTo>
                    <a:cubicBezTo>
                      <a:pt x="160" y="252"/>
                      <a:pt x="161" y="253"/>
                      <a:pt x="160" y="254"/>
                    </a:cubicBezTo>
                    <a:cubicBezTo>
                      <a:pt x="160" y="255"/>
                      <a:pt x="160" y="255"/>
                      <a:pt x="161" y="254"/>
                    </a:cubicBezTo>
                    <a:cubicBezTo>
                      <a:pt x="163" y="253"/>
                      <a:pt x="164" y="252"/>
                      <a:pt x="163" y="254"/>
                    </a:cubicBezTo>
                    <a:cubicBezTo>
                      <a:pt x="162" y="255"/>
                      <a:pt x="159" y="258"/>
                      <a:pt x="162" y="256"/>
                    </a:cubicBezTo>
                    <a:cubicBezTo>
                      <a:pt x="164" y="254"/>
                      <a:pt x="163" y="257"/>
                      <a:pt x="163" y="256"/>
                    </a:cubicBezTo>
                    <a:cubicBezTo>
                      <a:pt x="163" y="256"/>
                      <a:pt x="163" y="257"/>
                      <a:pt x="164" y="257"/>
                    </a:cubicBezTo>
                    <a:cubicBezTo>
                      <a:pt x="166" y="256"/>
                      <a:pt x="167" y="253"/>
                      <a:pt x="167" y="255"/>
                    </a:cubicBezTo>
                    <a:cubicBezTo>
                      <a:pt x="167" y="256"/>
                      <a:pt x="166" y="259"/>
                      <a:pt x="167" y="259"/>
                    </a:cubicBezTo>
                    <a:cubicBezTo>
                      <a:pt x="167" y="258"/>
                      <a:pt x="169" y="257"/>
                      <a:pt x="170" y="257"/>
                    </a:cubicBezTo>
                    <a:cubicBezTo>
                      <a:pt x="171" y="257"/>
                      <a:pt x="172" y="256"/>
                      <a:pt x="171" y="255"/>
                    </a:cubicBezTo>
                    <a:cubicBezTo>
                      <a:pt x="170" y="254"/>
                      <a:pt x="169" y="254"/>
                      <a:pt x="169" y="253"/>
                    </a:cubicBezTo>
                    <a:cubicBezTo>
                      <a:pt x="168" y="252"/>
                      <a:pt x="169" y="253"/>
                      <a:pt x="170" y="253"/>
                    </a:cubicBezTo>
                    <a:cubicBezTo>
                      <a:pt x="171" y="253"/>
                      <a:pt x="174" y="253"/>
                      <a:pt x="173" y="252"/>
                    </a:cubicBezTo>
                    <a:cubicBezTo>
                      <a:pt x="173" y="251"/>
                      <a:pt x="171" y="251"/>
                      <a:pt x="171" y="250"/>
                    </a:cubicBezTo>
                    <a:cubicBezTo>
                      <a:pt x="172" y="250"/>
                      <a:pt x="175" y="249"/>
                      <a:pt x="174" y="249"/>
                    </a:cubicBezTo>
                    <a:cubicBezTo>
                      <a:pt x="173" y="248"/>
                      <a:pt x="171" y="248"/>
                      <a:pt x="171" y="248"/>
                    </a:cubicBezTo>
                    <a:cubicBezTo>
                      <a:pt x="172" y="248"/>
                      <a:pt x="176" y="245"/>
                      <a:pt x="175" y="245"/>
                    </a:cubicBezTo>
                    <a:cubicBezTo>
                      <a:pt x="175" y="245"/>
                      <a:pt x="172" y="244"/>
                      <a:pt x="173" y="244"/>
                    </a:cubicBezTo>
                    <a:cubicBezTo>
                      <a:pt x="174" y="243"/>
                      <a:pt x="176" y="243"/>
                      <a:pt x="176" y="242"/>
                    </a:cubicBezTo>
                    <a:cubicBezTo>
                      <a:pt x="176" y="241"/>
                      <a:pt x="176" y="238"/>
                      <a:pt x="176" y="237"/>
                    </a:cubicBezTo>
                    <a:cubicBezTo>
                      <a:pt x="175" y="237"/>
                      <a:pt x="177" y="236"/>
                      <a:pt x="176" y="236"/>
                    </a:cubicBezTo>
                    <a:cubicBezTo>
                      <a:pt x="176" y="235"/>
                      <a:pt x="173" y="233"/>
                      <a:pt x="173" y="233"/>
                    </a:cubicBezTo>
                    <a:cubicBezTo>
                      <a:pt x="174" y="233"/>
                      <a:pt x="182" y="233"/>
                      <a:pt x="181" y="232"/>
                    </a:cubicBezTo>
                    <a:cubicBezTo>
                      <a:pt x="180" y="231"/>
                      <a:pt x="177" y="230"/>
                      <a:pt x="178" y="230"/>
                    </a:cubicBezTo>
                    <a:cubicBezTo>
                      <a:pt x="179" y="230"/>
                      <a:pt x="185" y="231"/>
                      <a:pt x="183" y="230"/>
                    </a:cubicBezTo>
                    <a:cubicBezTo>
                      <a:pt x="182" y="229"/>
                      <a:pt x="179" y="228"/>
                      <a:pt x="180" y="228"/>
                    </a:cubicBezTo>
                    <a:cubicBezTo>
                      <a:pt x="181" y="228"/>
                      <a:pt x="185" y="229"/>
                      <a:pt x="184" y="228"/>
                    </a:cubicBezTo>
                    <a:cubicBezTo>
                      <a:pt x="183" y="227"/>
                      <a:pt x="186" y="227"/>
                      <a:pt x="185" y="226"/>
                    </a:cubicBezTo>
                    <a:cubicBezTo>
                      <a:pt x="184" y="225"/>
                      <a:pt x="180" y="224"/>
                      <a:pt x="182" y="224"/>
                    </a:cubicBezTo>
                    <a:cubicBezTo>
                      <a:pt x="183" y="224"/>
                      <a:pt x="187" y="225"/>
                      <a:pt x="186" y="224"/>
                    </a:cubicBezTo>
                    <a:cubicBezTo>
                      <a:pt x="186" y="222"/>
                      <a:pt x="187" y="222"/>
                      <a:pt x="185" y="221"/>
                    </a:cubicBezTo>
                    <a:cubicBezTo>
                      <a:pt x="183" y="220"/>
                      <a:pt x="181" y="220"/>
                      <a:pt x="182" y="220"/>
                    </a:cubicBezTo>
                    <a:cubicBezTo>
                      <a:pt x="183" y="219"/>
                      <a:pt x="189" y="220"/>
                      <a:pt x="189" y="218"/>
                    </a:cubicBezTo>
                    <a:cubicBezTo>
                      <a:pt x="189" y="217"/>
                      <a:pt x="188" y="216"/>
                      <a:pt x="186" y="215"/>
                    </a:cubicBezTo>
                    <a:cubicBezTo>
                      <a:pt x="185" y="215"/>
                      <a:pt x="182" y="214"/>
                      <a:pt x="184" y="213"/>
                    </a:cubicBezTo>
                    <a:cubicBezTo>
                      <a:pt x="185" y="212"/>
                      <a:pt x="186" y="212"/>
                      <a:pt x="187" y="212"/>
                    </a:cubicBezTo>
                    <a:cubicBezTo>
                      <a:pt x="188" y="212"/>
                      <a:pt x="187" y="213"/>
                      <a:pt x="188" y="213"/>
                    </a:cubicBezTo>
                    <a:cubicBezTo>
                      <a:pt x="190" y="211"/>
                      <a:pt x="192" y="211"/>
                      <a:pt x="191" y="210"/>
                    </a:cubicBezTo>
                    <a:cubicBezTo>
                      <a:pt x="190" y="210"/>
                      <a:pt x="189" y="209"/>
                      <a:pt x="189" y="208"/>
                    </a:cubicBezTo>
                    <a:cubicBezTo>
                      <a:pt x="190" y="208"/>
                      <a:pt x="192" y="207"/>
                      <a:pt x="192" y="207"/>
                    </a:cubicBezTo>
                    <a:cubicBezTo>
                      <a:pt x="192" y="206"/>
                      <a:pt x="192" y="207"/>
                      <a:pt x="194" y="207"/>
                    </a:cubicBezTo>
                    <a:cubicBezTo>
                      <a:pt x="196" y="207"/>
                      <a:pt x="200" y="208"/>
                      <a:pt x="200" y="206"/>
                    </a:cubicBezTo>
                    <a:cubicBezTo>
                      <a:pt x="200" y="205"/>
                      <a:pt x="198" y="205"/>
                      <a:pt x="199" y="204"/>
                    </a:cubicBezTo>
                    <a:cubicBezTo>
                      <a:pt x="200" y="203"/>
                      <a:pt x="201" y="202"/>
                      <a:pt x="202" y="201"/>
                    </a:cubicBezTo>
                    <a:cubicBezTo>
                      <a:pt x="202" y="200"/>
                      <a:pt x="206" y="200"/>
                      <a:pt x="205" y="200"/>
                    </a:cubicBezTo>
                    <a:cubicBezTo>
                      <a:pt x="204" y="201"/>
                      <a:pt x="203" y="202"/>
                      <a:pt x="203" y="204"/>
                    </a:cubicBezTo>
                    <a:cubicBezTo>
                      <a:pt x="202" y="205"/>
                      <a:pt x="201" y="207"/>
                      <a:pt x="202" y="207"/>
                    </a:cubicBezTo>
                    <a:cubicBezTo>
                      <a:pt x="203" y="206"/>
                      <a:pt x="204" y="206"/>
                      <a:pt x="205" y="205"/>
                    </a:cubicBezTo>
                    <a:cubicBezTo>
                      <a:pt x="206" y="205"/>
                      <a:pt x="206" y="204"/>
                      <a:pt x="207" y="204"/>
                    </a:cubicBezTo>
                    <a:cubicBezTo>
                      <a:pt x="208" y="204"/>
                      <a:pt x="209" y="206"/>
                      <a:pt x="210" y="205"/>
                    </a:cubicBezTo>
                    <a:cubicBezTo>
                      <a:pt x="210" y="204"/>
                      <a:pt x="210" y="203"/>
                      <a:pt x="210" y="203"/>
                    </a:cubicBezTo>
                    <a:cubicBezTo>
                      <a:pt x="211" y="203"/>
                      <a:pt x="212" y="204"/>
                      <a:pt x="213" y="204"/>
                    </a:cubicBezTo>
                    <a:cubicBezTo>
                      <a:pt x="214" y="203"/>
                      <a:pt x="215" y="201"/>
                      <a:pt x="216" y="201"/>
                    </a:cubicBezTo>
                    <a:cubicBezTo>
                      <a:pt x="218" y="201"/>
                      <a:pt x="219" y="200"/>
                      <a:pt x="220" y="199"/>
                    </a:cubicBezTo>
                    <a:cubicBezTo>
                      <a:pt x="221" y="198"/>
                      <a:pt x="224" y="195"/>
                      <a:pt x="225" y="194"/>
                    </a:cubicBezTo>
                    <a:cubicBezTo>
                      <a:pt x="226" y="192"/>
                      <a:pt x="228" y="189"/>
                      <a:pt x="228" y="188"/>
                    </a:cubicBezTo>
                    <a:cubicBezTo>
                      <a:pt x="229" y="188"/>
                      <a:pt x="235" y="187"/>
                      <a:pt x="235" y="185"/>
                    </a:cubicBezTo>
                    <a:cubicBezTo>
                      <a:pt x="234" y="183"/>
                      <a:pt x="232" y="178"/>
                      <a:pt x="233" y="179"/>
                    </a:cubicBezTo>
                    <a:cubicBezTo>
                      <a:pt x="235" y="180"/>
                      <a:pt x="238" y="183"/>
                      <a:pt x="240" y="183"/>
                    </a:cubicBezTo>
                    <a:cubicBezTo>
                      <a:pt x="242" y="184"/>
                      <a:pt x="244" y="183"/>
                      <a:pt x="244" y="182"/>
                    </a:cubicBezTo>
                    <a:cubicBezTo>
                      <a:pt x="244" y="181"/>
                      <a:pt x="244" y="183"/>
                      <a:pt x="245" y="183"/>
                    </a:cubicBezTo>
                    <a:cubicBezTo>
                      <a:pt x="246" y="183"/>
                      <a:pt x="248" y="183"/>
                      <a:pt x="247" y="182"/>
                    </a:cubicBezTo>
                    <a:cubicBezTo>
                      <a:pt x="247" y="182"/>
                      <a:pt x="246" y="181"/>
                      <a:pt x="247" y="180"/>
                    </a:cubicBezTo>
                    <a:cubicBezTo>
                      <a:pt x="248" y="180"/>
                      <a:pt x="248" y="181"/>
                      <a:pt x="249" y="181"/>
                    </a:cubicBezTo>
                    <a:cubicBezTo>
                      <a:pt x="251" y="181"/>
                      <a:pt x="252" y="181"/>
                      <a:pt x="255" y="180"/>
                    </a:cubicBezTo>
                    <a:cubicBezTo>
                      <a:pt x="258" y="180"/>
                      <a:pt x="264" y="179"/>
                      <a:pt x="266" y="178"/>
                    </a:cubicBezTo>
                    <a:cubicBezTo>
                      <a:pt x="269" y="176"/>
                      <a:pt x="278" y="171"/>
                      <a:pt x="280" y="170"/>
                    </a:cubicBezTo>
                    <a:cubicBezTo>
                      <a:pt x="283" y="168"/>
                      <a:pt x="293" y="163"/>
                      <a:pt x="291"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62"/>
              <p:cNvSpPr>
                <a:spLocks/>
              </p:cNvSpPr>
              <p:nvPr/>
            </p:nvSpPr>
            <p:spPr bwMode="auto">
              <a:xfrm>
                <a:off x="5156" y="1190"/>
                <a:ext cx="26" cy="15"/>
              </a:xfrm>
              <a:custGeom>
                <a:avLst/>
                <a:gdLst>
                  <a:gd name="T0" fmla="*/ 2 w 19"/>
                  <a:gd name="T1" fmla="*/ 7 h 11"/>
                  <a:gd name="T2" fmla="*/ 7 w 19"/>
                  <a:gd name="T3" fmla="*/ 8 h 11"/>
                  <a:gd name="T4" fmla="*/ 7 w 19"/>
                  <a:gd name="T5" fmla="*/ 10 h 11"/>
                  <a:gd name="T6" fmla="*/ 13 w 19"/>
                  <a:gd name="T7" fmla="*/ 10 h 11"/>
                  <a:gd name="T8" fmla="*/ 18 w 19"/>
                  <a:gd name="T9" fmla="*/ 7 h 11"/>
                  <a:gd name="T10" fmla="*/ 15 w 19"/>
                  <a:gd name="T11" fmla="*/ 4 h 11"/>
                  <a:gd name="T12" fmla="*/ 9 w 19"/>
                  <a:gd name="T13" fmla="*/ 1 h 11"/>
                  <a:gd name="T14" fmla="*/ 2 w 19"/>
                  <a:gd name="T15" fmla="*/ 2 h 11"/>
                  <a:gd name="T16" fmla="*/ 4 w 19"/>
                  <a:gd name="T17" fmla="*/ 4 h 11"/>
                  <a:gd name="T18" fmla="*/ 2 w 19"/>
                  <a:gd name="T19" fmla="*/ 6 h 11"/>
                  <a:gd name="T20" fmla="*/ 2 w 19"/>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1">
                    <a:moveTo>
                      <a:pt x="2" y="7"/>
                    </a:moveTo>
                    <a:cubicBezTo>
                      <a:pt x="5" y="7"/>
                      <a:pt x="7" y="7"/>
                      <a:pt x="7" y="8"/>
                    </a:cubicBezTo>
                    <a:cubicBezTo>
                      <a:pt x="8" y="9"/>
                      <a:pt x="5" y="10"/>
                      <a:pt x="7" y="10"/>
                    </a:cubicBezTo>
                    <a:cubicBezTo>
                      <a:pt x="8" y="10"/>
                      <a:pt x="11" y="11"/>
                      <a:pt x="13" y="10"/>
                    </a:cubicBezTo>
                    <a:cubicBezTo>
                      <a:pt x="16" y="8"/>
                      <a:pt x="19" y="8"/>
                      <a:pt x="18" y="7"/>
                    </a:cubicBezTo>
                    <a:cubicBezTo>
                      <a:pt x="18" y="5"/>
                      <a:pt x="17" y="6"/>
                      <a:pt x="15" y="4"/>
                    </a:cubicBezTo>
                    <a:cubicBezTo>
                      <a:pt x="13" y="3"/>
                      <a:pt x="11" y="2"/>
                      <a:pt x="9" y="1"/>
                    </a:cubicBezTo>
                    <a:cubicBezTo>
                      <a:pt x="7" y="0"/>
                      <a:pt x="1" y="0"/>
                      <a:pt x="2" y="2"/>
                    </a:cubicBezTo>
                    <a:cubicBezTo>
                      <a:pt x="3" y="3"/>
                      <a:pt x="5" y="3"/>
                      <a:pt x="4" y="4"/>
                    </a:cubicBezTo>
                    <a:cubicBezTo>
                      <a:pt x="3" y="4"/>
                      <a:pt x="1" y="5"/>
                      <a:pt x="2" y="6"/>
                    </a:cubicBezTo>
                    <a:cubicBezTo>
                      <a:pt x="3" y="6"/>
                      <a:pt x="0"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63"/>
              <p:cNvSpPr>
                <a:spLocks/>
              </p:cNvSpPr>
              <p:nvPr/>
            </p:nvSpPr>
            <p:spPr bwMode="auto">
              <a:xfrm>
                <a:off x="5165" y="1176"/>
                <a:ext cx="6" cy="3"/>
              </a:xfrm>
              <a:custGeom>
                <a:avLst/>
                <a:gdLst>
                  <a:gd name="T0" fmla="*/ 2 w 4"/>
                  <a:gd name="T1" fmla="*/ 1 h 2"/>
                  <a:gd name="T2" fmla="*/ 2 w 4"/>
                  <a:gd name="T3" fmla="*/ 2 h 2"/>
                  <a:gd name="T4" fmla="*/ 2 w 4"/>
                  <a:gd name="T5" fmla="*/ 1 h 2"/>
                </a:gdLst>
                <a:ahLst/>
                <a:cxnLst>
                  <a:cxn ang="0">
                    <a:pos x="T0" y="T1"/>
                  </a:cxn>
                  <a:cxn ang="0">
                    <a:pos x="T2" y="T3"/>
                  </a:cxn>
                  <a:cxn ang="0">
                    <a:pos x="T4" y="T5"/>
                  </a:cxn>
                </a:cxnLst>
                <a:rect l="0" t="0" r="r" b="b"/>
                <a:pathLst>
                  <a:path w="4" h="2">
                    <a:moveTo>
                      <a:pt x="2" y="1"/>
                    </a:moveTo>
                    <a:cubicBezTo>
                      <a:pt x="0" y="0"/>
                      <a:pt x="0" y="2"/>
                      <a:pt x="2" y="2"/>
                    </a:cubicBezTo>
                    <a:cubicBezTo>
                      <a:pt x="4"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64"/>
              <p:cNvSpPr>
                <a:spLocks/>
              </p:cNvSpPr>
              <p:nvPr/>
            </p:nvSpPr>
            <p:spPr bwMode="auto">
              <a:xfrm>
                <a:off x="5169" y="993"/>
                <a:ext cx="18" cy="8"/>
              </a:xfrm>
              <a:custGeom>
                <a:avLst/>
                <a:gdLst>
                  <a:gd name="T0" fmla="*/ 2 w 13"/>
                  <a:gd name="T1" fmla="*/ 3 h 6"/>
                  <a:gd name="T2" fmla="*/ 10 w 13"/>
                  <a:gd name="T3" fmla="*/ 5 h 6"/>
                  <a:gd name="T4" fmla="*/ 10 w 13"/>
                  <a:gd name="T5" fmla="*/ 3 h 6"/>
                  <a:gd name="T6" fmla="*/ 2 w 13"/>
                  <a:gd name="T7" fmla="*/ 1 h 6"/>
                  <a:gd name="T8" fmla="*/ 2 w 13"/>
                  <a:gd name="T9" fmla="*/ 3 h 6"/>
                </a:gdLst>
                <a:ahLst/>
                <a:cxnLst>
                  <a:cxn ang="0">
                    <a:pos x="T0" y="T1"/>
                  </a:cxn>
                  <a:cxn ang="0">
                    <a:pos x="T2" y="T3"/>
                  </a:cxn>
                  <a:cxn ang="0">
                    <a:pos x="T4" y="T5"/>
                  </a:cxn>
                  <a:cxn ang="0">
                    <a:pos x="T6" y="T7"/>
                  </a:cxn>
                  <a:cxn ang="0">
                    <a:pos x="T8" y="T9"/>
                  </a:cxn>
                </a:cxnLst>
                <a:rect l="0" t="0" r="r" b="b"/>
                <a:pathLst>
                  <a:path w="13" h="6">
                    <a:moveTo>
                      <a:pt x="2" y="3"/>
                    </a:moveTo>
                    <a:cubicBezTo>
                      <a:pt x="4" y="4"/>
                      <a:pt x="8" y="5"/>
                      <a:pt x="10" y="5"/>
                    </a:cubicBezTo>
                    <a:cubicBezTo>
                      <a:pt x="13" y="6"/>
                      <a:pt x="13" y="4"/>
                      <a:pt x="10" y="3"/>
                    </a:cubicBezTo>
                    <a:cubicBezTo>
                      <a:pt x="8" y="2"/>
                      <a:pt x="4" y="1"/>
                      <a:pt x="2" y="1"/>
                    </a:cubicBezTo>
                    <a:cubicBezTo>
                      <a:pt x="0" y="0"/>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65"/>
              <p:cNvSpPr>
                <a:spLocks/>
              </p:cNvSpPr>
              <p:nvPr/>
            </p:nvSpPr>
            <p:spPr bwMode="auto">
              <a:xfrm>
                <a:off x="5208" y="982"/>
                <a:ext cx="7" cy="2"/>
              </a:xfrm>
              <a:custGeom>
                <a:avLst/>
                <a:gdLst>
                  <a:gd name="T0" fmla="*/ 4 w 5"/>
                  <a:gd name="T1" fmla="*/ 2 h 2"/>
                  <a:gd name="T2" fmla="*/ 2 w 5"/>
                  <a:gd name="T3" fmla="*/ 0 h 2"/>
                  <a:gd name="T4" fmla="*/ 4 w 5"/>
                  <a:gd name="T5" fmla="*/ 2 h 2"/>
                </a:gdLst>
                <a:ahLst/>
                <a:cxnLst>
                  <a:cxn ang="0">
                    <a:pos x="T0" y="T1"/>
                  </a:cxn>
                  <a:cxn ang="0">
                    <a:pos x="T2" y="T3"/>
                  </a:cxn>
                  <a:cxn ang="0">
                    <a:pos x="T4" y="T5"/>
                  </a:cxn>
                </a:cxnLst>
                <a:rect l="0" t="0" r="r" b="b"/>
                <a:pathLst>
                  <a:path w="5" h="2">
                    <a:moveTo>
                      <a:pt x="4" y="2"/>
                    </a:moveTo>
                    <a:cubicBezTo>
                      <a:pt x="5" y="2"/>
                      <a:pt x="4" y="0"/>
                      <a:pt x="2" y="0"/>
                    </a:cubicBezTo>
                    <a:cubicBezTo>
                      <a:pt x="0" y="0"/>
                      <a:pt x="1"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66"/>
              <p:cNvSpPr>
                <a:spLocks/>
              </p:cNvSpPr>
              <p:nvPr/>
            </p:nvSpPr>
            <p:spPr bwMode="auto">
              <a:xfrm>
                <a:off x="5222" y="979"/>
                <a:ext cx="12" cy="5"/>
              </a:xfrm>
              <a:custGeom>
                <a:avLst/>
                <a:gdLst>
                  <a:gd name="T0" fmla="*/ 3 w 9"/>
                  <a:gd name="T1" fmla="*/ 2 h 4"/>
                  <a:gd name="T2" fmla="*/ 9 w 9"/>
                  <a:gd name="T3" fmla="*/ 2 h 4"/>
                  <a:gd name="T4" fmla="*/ 2 w 9"/>
                  <a:gd name="T5" fmla="*/ 1 h 4"/>
                  <a:gd name="T6" fmla="*/ 3 w 9"/>
                  <a:gd name="T7" fmla="*/ 2 h 4"/>
                </a:gdLst>
                <a:ahLst/>
                <a:cxnLst>
                  <a:cxn ang="0">
                    <a:pos x="T0" y="T1"/>
                  </a:cxn>
                  <a:cxn ang="0">
                    <a:pos x="T2" y="T3"/>
                  </a:cxn>
                  <a:cxn ang="0">
                    <a:pos x="T4" y="T5"/>
                  </a:cxn>
                  <a:cxn ang="0">
                    <a:pos x="T6" y="T7"/>
                  </a:cxn>
                </a:cxnLst>
                <a:rect l="0" t="0" r="r" b="b"/>
                <a:pathLst>
                  <a:path w="9" h="4">
                    <a:moveTo>
                      <a:pt x="3" y="2"/>
                    </a:moveTo>
                    <a:cubicBezTo>
                      <a:pt x="4" y="3"/>
                      <a:pt x="9" y="4"/>
                      <a:pt x="9" y="2"/>
                    </a:cubicBezTo>
                    <a:cubicBezTo>
                      <a:pt x="9" y="1"/>
                      <a:pt x="3" y="0"/>
                      <a:pt x="2" y="1"/>
                    </a:cubicBezTo>
                    <a:cubicBezTo>
                      <a:pt x="0" y="2"/>
                      <a:pt x="1"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67"/>
              <p:cNvSpPr>
                <a:spLocks/>
              </p:cNvSpPr>
              <p:nvPr/>
            </p:nvSpPr>
            <p:spPr bwMode="auto">
              <a:xfrm>
                <a:off x="5270" y="973"/>
                <a:ext cx="16" cy="7"/>
              </a:xfrm>
              <a:custGeom>
                <a:avLst/>
                <a:gdLst>
                  <a:gd name="T0" fmla="*/ 2 w 12"/>
                  <a:gd name="T1" fmla="*/ 3 h 5"/>
                  <a:gd name="T2" fmla="*/ 6 w 12"/>
                  <a:gd name="T3" fmla="*/ 4 h 5"/>
                  <a:gd name="T4" fmla="*/ 7 w 12"/>
                  <a:gd name="T5" fmla="*/ 3 h 5"/>
                  <a:gd name="T6" fmla="*/ 11 w 12"/>
                  <a:gd name="T7" fmla="*/ 3 h 5"/>
                  <a:gd name="T8" fmla="*/ 7 w 12"/>
                  <a:gd name="T9" fmla="*/ 2 h 5"/>
                  <a:gd name="T10" fmla="*/ 1 w 12"/>
                  <a:gd name="T11" fmla="*/ 0 h 5"/>
                  <a:gd name="T12" fmla="*/ 6 w 12"/>
                  <a:gd name="T13" fmla="*/ 3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1" y="3"/>
                      <a:pt x="4" y="4"/>
                      <a:pt x="6" y="4"/>
                    </a:cubicBezTo>
                    <a:cubicBezTo>
                      <a:pt x="8" y="5"/>
                      <a:pt x="8" y="4"/>
                      <a:pt x="7" y="3"/>
                    </a:cubicBezTo>
                    <a:cubicBezTo>
                      <a:pt x="7" y="3"/>
                      <a:pt x="9" y="3"/>
                      <a:pt x="11" y="3"/>
                    </a:cubicBezTo>
                    <a:cubicBezTo>
                      <a:pt x="12" y="2"/>
                      <a:pt x="9" y="2"/>
                      <a:pt x="7" y="2"/>
                    </a:cubicBezTo>
                    <a:cubicBezTo>
                      <a:pt x="5" y="1"/>
                      <a:pt x="2" y="0"/>
                      <a:pt x="1" y="0"/>
                    </a:cubicBezTo>
                    <a:cubicBezTo>
                      <a:pt x="0" y="1"/>
                      <a:pt x="4" y="2"/>
                      <a:pt x="6" y="3"/>
                    </a:cubicBezTo>
                    <a:cubicBezTo>
                      <a:pt x="8"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68"/>
              <p:cNvSpPr>
                <a:spLocks/>
              </p:cNvSpPr>
              <p:nvPr/>
            </p:nvSpPr>
            <p:spPr bwMode="auto">
              <a:xfrm>
                <a:off x="5425" y="997"/>
                <a:ext cx="8" cy="7"/>
              </a:xfrm>
              <a:custGeom>
                <a:avLst/>
                <a:gdLst>
                  <a:gd name="T0" fmla="*/ 5 w 6"/>
                  <a:gd name="T1" fmla="*/ 4 h 5"/>
                  <a:gd name="T2" fmla="*/ 1 w 6"/>
                  <a:gd name="T3" fmla="*/ 0 h 5"/>
                  <a:gd name="T4" fmla="*/ 5 w 6"/>
                  <a:gd name="T5" fmla="*/ 4 h 5"/>
                </a:gdLst>
                <a:ahLst/>
                <a:cxnLst>
                  <a:cxn ang="0">
                    <a:pos x="T0" y="T1"/>
                  </a:cxn>
                  <a:cxn ang="0">
                    <a:pos x="T2" y="T3"/>
                  </a:cxn>
                  <a:cxn ang="0">
                    <a:pos x="T4" y="T5"/>
                  </a:cxn>
                </a:cxnLst>
                <a:rect l="0" t="0" r="r" b="b"/>
                <a:pathLst>
                  <a:path w="6" h="5">
                    <a:moveTo>
                      <a:pt x="5" y="4"/>
                    </a:moveTo>
                    <a:cubicBezTo>
                      <a:pt x="6"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69"/>
              <p:cNvSpPr>
                <a:spLocks/>
              </p:cNvSpPr>
              <p:nvPr/>
            </p:nvSpPr>
            <p:spPr bwMode="auto">
              <a:xfrm>
                <a:off x="5438" y="1004"/>
                <a:ext cx="8" cy="1"/>
              </a:xfrm>
              <a:custGeom>
                <a:avLst/>
                <a:gdLst>
                  <a:gd name="T0" fmla="*/ 5 w 6"/>
                  <a:gd name="T1" fmla="*/ 1 h 1"/>
                  <a:gd name="T2" fmla="*/ 2 w 6"/>
                  <a:gd name="T3" fmla="*/ 0 h 1"/>
                  <a:gd name="T4" fmla="*/ 5 w 6"/>
                  <a:gd name="T5" fmla="*/ 1 h 1"/>
                </a:gdLst>
                <a:ahLst/>
                <a:cxnLst>
                  <a:cxn ang="0">
                    <a:pos x="T0" y="T1"/>
                  </a:cxn>
                  <a:cxn ang="0">
                    <a:pos x="T2" y="T3"/>
                  </a:cxn>
                  <a:cxn ang="0">
                    <a:pos x="T4" y="T5"/>
                  </a:cxn>
                </a:cxnLst>
                <a:rect l="0" t="0" r="r" b="b"/>
                <a:pathLst>
                  <a:path w="6" h="1">
                    <a:moveTo>
                      <a:pt x="5" y="1"/>
                    </a:moveTo>
                    <a:cubicBezTo>
                      <a:pt x="6" y="1"/>
                      <a:pt x="4" y="0"/>
                      <a:pt x="2" y="0"/>
                    </a:cubicBezTo>
                    <a:cubicBezTo>
                      <a:pt x="0" y="0"/>
                      <a:pt x="2"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70"/>
              <p:cNvSpPr>
                <a:spLocks/>
              </p:cNvSpPr>
              <p:nvPr/>
            </p:nvSpPr>
            <p:spPr bwMode="auto">
              <a:xfrm>
                <a:off x="5438" y="1093"/>
                <a:ext cx="6" cy="11"/>
              </a:xfrm>
              <a:custGeom>
                <a:avLst/>
                <a:gdLst>
                  <a:gd name="T0" fmla="*/ 2 w 5"/>
                  <a:gd name="T1" fmla="*/ 0 h 8"/>
                  <a:gd name="T2" fmla="*/ 4 w 5"/>
                  <a:gd name="T3" fmla="*/ 8 h 8"/>
                  <a:gd name="T4" fmla="*/ 2 w 5"/>
                  <a:gd name="T5" fmla="*/ 0 h 8"/>
                </a:gdLst>
                <a:ahLst/>
                <a:cxnLst>
                  <a:cxn ang="0">
                    <a:pos x="T0" y="T1"/>
                  </a:cxn>
                  <a:cxn ang="0">
                    <a:pos x="T2" y="T3"/>
                  </a:cxn>
                  <a:cxn ang="0">
                    <a:pos x="T4" y="T5"/>
                  </a:cxn>
                </a:cxnLst>
                <a:rect l="0" t="0" r="r" b="b"/>
                <a:pathLst>
                  <a:path w="5" h="8">
                    <a:moveTo>
                      <a:pt x="2" y="0"/>
                    </a:moveTo>
                    <a:cubicBezTo>
                      <a:pt x="0" y="0"/>
                      <a:pt x="3" y="8"/>
                      <a:pt x="4" y="8"/>
                    </a:cubicBezTo>
                    <a:cubicBezTo>
                      <a:pt x="5" y="8"/>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71"/>
              <p:cNvSpPr>
                <a:spLocks/>
              </p:cNvSpPr>
              <p:nvPr/>
            </p:nvSpPr>
            <p:spPr bwMode="auto">
              <a:xfrm>
                <a:off x="5440" y="1114"/>
                <a:ext cx="10" cy="7"/>
              </a:xfrm>
              <a:custGeom>
                <a:avLst/>
                <a:gdLst>
                  <a:gd name="T0" fmla="*/ 6 w 7"/>
                  <a:gd name="T1" fmla="*/ 4 h 5"/>
                  <a:gd name="T2" fmla="*/ 1 w 7"/>
                  <a:gd name="T3" fmla="*/ 0 h 5"/>
                  <a:gd name="T4" fmla="*/ 1 w 7"/>
                  <a:gd name="T5" fmla="*/ 4 h 5"/>
                  <a:gd name="T6" fmla="*/ 6 w 7"/>
                  <a:gd name="T7" fmla="*/ 4 h 5"/>
                </a:gdLst>
                <a:ahLst/>
                <a:cxnLst>
                  <a:cxn ang="0">
                    <a:pos x="T0" y="T1"/>
                  </a:cxn>
                  <a:cxn ang="0">
                    <a:pos x="T2" y="T3"/>
                  </a:cxn>
                  <a:cxn ang="0">
                    <a:pos x="T4" y="T5"/>
                  </a:cxn>
                  <a:cxn ang="0">
                    <a:pos x="T6" y="T7"/>
                  </a:cxn>
                </a:cxnLst>
                <a:rect l="0" t="0" r="r" b="b"/>
                <a:pathLst>
                  <a:path w="7" h="5">
                    <a:moveTo>
                      <a:pt x="6" y="4"/>
                    </a:moveTo>
                    <a:cubicBezTo>
                      <a:pt x="6" y="3"/>
                      <a:pt x="1" y="0"/>
                      <a:pt x="1" y="0"/>
                    </a:cubicBezTo>
                    <a:cubicBezTo>
                      <a:pt x="1" y="1"/>
                      <a:pt x="0" y="4"/>
                      <a:pt x="1" y="4"/>
                    </a:cubicBezTo>
                    <a:cubicBezTo>
                      <a:pt x="2" y="4"/>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72"/>
              <p:cNvSpPr>
                <a:spLocks/>
              </p:cNvSpPr>
              <p:nvPr/>
            </p:nvSpPr>
            <p:spPr bwMode="auto">
              <a:xfrm>
                <a:off x="5396" y="1150"/>
                <a:ext cx="22" cy="14"/>
              </a:xfrm>
              <a:custGeom>
                <a:avLst/>
                <a:gdLst>
                  <a:gd name="T0" fmla="*/ 12 w 16"/>
                  <a:gd name="T1" fmla="*/ 4 h 10"/>
                  <a:gd name="T2" fmla="*/ 15 w 16"/>
                  <a:gd name="T3" fmla="*/ 2 h 10"/>
                  <a:gd name="T4" fmla="*/ 5 w 16"/>
                  <a:gd name="T5" fmla="*/ 1 h 10"/>
                  <a:gd name="T6" fmla="*/ 1 w 16"/>
                  <a:gd name="T7" fmla="*/ 4 h 10"/>
                  <a:gd name="T8" fmla="*/ 13 w 16"/>
                  <a:gd name="T9" fmla="*/ 10 h 10"/>
                  <a:gd name="T10" fmla="*/ 11 w 16"/>
                  <a:gd name="T11" fmla="*/ 7 h 10"/>
                  <a:gd name="T12" fmla="*/ 14 w 16"/>
                  <a:gd name="T13" fmla="*/ 7 h 10"/>
                  <a:gd name="T14" fmla="*/ 10 w 16"/>
                  <a:gd name="T15" fmla="*/ 4 h 10"/>
                  <a:gd name="T16" fmla="*/ 12 w 16"/>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2" y="4"/>
                    </a:moveTo>
                    <a:cubicBezTo>
                      <a:pt x="13" y="4"/>
                      <a:pt x="15" y="3"/>
                      <a:pt x="15" y="2"/>
                    </a:cubicBezTo>
                    <a:cubicBezTo>
                      <a:pt x="15" y="2"/>
                      <a:pt x="8" y="0"/>
                      <a:pt x="5" y="1"/>
                    </a:cubicBezTo>
                    <a:cubicBezTo>
                      <a:pt x="2" y="1"/>
                      <a:pt x="1" y="2"/>
                      <a:pt x="1" y="4"/>
                    </a:cubicBezTo>
                    <a:cubicBezTo>
                      <a:pt x="0" y="7"/>
                      <a:pt x="12" y="10"/>
                      <a:pt x="13" y="10"/>
                    </a:cubicBezTo>
                    <a:cubicBezTo>
                      <a:pt x="14" y="10"/>
                      <a:pt x="13" y="8"/>
                      <a:pt x="11" y="7"/>
                    </a:cubicBezTo>
                    <a:cubicBezTo>
                      <a:pt x="10" y="6"/>
                      <a:pt x="13" y="7"/>
                      <a:pt x="14" y="7"/>
                    </a:cubicBezTo>
                    <a:cubicBezTo>
                      <a:pt x="16" y="7"/>
                      <a:pt x="12" y="5"/>
                      <a:pt x="10" y="4"/>
                    </a:cubicBezTo>
                    <a:cubicBezTo>
                      <a:pt x="8" y="3"/>
                      <a:pt x="10" y="3"/>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73"/>
              <p:cNvSpPr>
                <a:spLocks/>
              </p:cNvSpPr>
              <p:nvPr/>
            </p:nvSpPr>
            <p:spPr bwMode="auto">
              <a:xfrm>
                <a:off x="5391" y="1144"/>
                <a:ext cx="15" cy="4"/>
              </a:xfrm>
              <a:custGeom>
                <a:avLst/>
                <a:gdLst>
                  <a:gd name="T0" fmla="*/ 10 w 11"/>
                  <a:gd name="T1" fmla="*/ 2 h 3"/>
                  <a:gd name="T2" fmla="*/ 7 w 11"/>
                  <a:gd name="T3" fmla="*/ 0 h 3"/>
                  <a:gd name="T4" fmla="*/ 1 w 11"/>
                  <a:gd name="T5" fmla="*/ 1 h 3"/>
                  <a:gd name="T6" fmla="*/ 10 w 11"/>
                  <a:gd name="T7" fmla="*/ 2 h 3"/>
                </a:gdLst>
                <a:ahLst/>
                <a:cxnLst>
                  <a:cxn ang="0">
                    <a:pos x="T0" y="T1"/>
                  </a:cxn>
                  <a:cxn ang="0">
                    <a:pos x="T2" y="T3"/>
                  </a:cxn>
                  <a:cxn ang="0">
                    <a:pos x="T4" y="T5"/>
                  </a:cxn>
                  <a:cxn ang="0">
                    <a:pos x="T6" y="T7"/>
                  </a:cxn>
                </a:cxnLst>
                <a:rect l="0" t="0" r="r" b="b"/>
                <a:pathLst>
                  <a:path w="11" h="3">
                    <a:moveTo>
                      <a:pt x="10" y="2"/>
                    </a:moveTo>
                    <a:cubicBezTo>
                      <a:pt x="11" y="2"/>
                      <a:pt x="8" y="0"/>
                      <a:pt x="7" y="0"/>
                    </a:cubicBezTo>
                    <a:cubicBezTo>
                      <a:pt x="6" y="0"/>
                      <a:pt x="0" y="1"/>
                      <a:pt x="1" y="1"/>
                    </a:cubicBezTo>
                    <a:cubicBezTo>
                      <a:pt x="2" y="1"/>
                      <a:pt x="9" y="3"/>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74"/>
              <p:cNvSpPr>
                <a:spLocks/>
              </p:cNvSpPr>
              <p:nvPr/>
            </p:nvSpPr>
            <p:spPr bwMode="auto">
              <a:xfrm>
                <a:off x="5370" y="1179"/>
                <a:ext cx="21" cy="9"/>
              </a:xfrm>
              <a:custGeom>
                <a:avLst/>
                <a:gdLst>
                  <a:gd name="T0" fmla="*/ 12 w 15"/>
                  <a:gd name="T1" fmla="*/ 1 h 7"/>
                  <a:gd name="T2" fmla="*/ 4 w 15"/>
                  <a:gd name="T3" fmla="*/ 2 h 7"/>
                  <a:gd name="T4" fmla="*/ 0 w 15"/>
                  <a:gd name="T5" fmla="*/ 6 h 7"/>
                  <a:gd name="T6" fmla="*/ 14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10" y="1"/>
                      <a:pt x="5" y="2"/>
                      <a:pt x="4" y="2"/>
                    </a:cubicBezTo>
                    <a:cubicBezTo>
                      <a:pt x="3" y="3"/>
                      <a:pt x="0" y="5"/>
                      <a:pt x="0" y="6"/>
                    </a:cubicBezTo>
                    <a:cubicBezTo>
                      <a:pt x="0" y="6"/>
                      <a:pt x="10" y="7"/>
                      <a:pt x="14" y="4"/>
                    </a:cubicBezTo>
                    <a:cubicBezTo>
                      <a:pt x="15" y="4"/>
                      <a:pt x="15"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75"/>
              <p:cNvSpPr>
                <a:spLocks/>
              </p:cNvSpPr>
              <p:nvPr/>
            </p:nvSpPr>
            <p:spPr bwMode="auto">
              <a:xfrm>
                <a:off x="5186" y="1195"/>
                <a:ext cx="4" cy="6"/>
              </a:xfrm>
              <a:custGeom>
                <a:avLst/>
                <a:gdLst>
                  <a:gd name="T0" fmla="*/ 3 w 3"/>
                  <a:gd name="T1" fmla="*/ 2 h 4"/>
                  <a:gd name="T2" fmla="*/ 2 w 3"/>
                  <a:gd name="T3" fmla="*/ 0 h 4"/>
                  <a:gd name="T4" fmla="*/ 0 w 3"/>
                  <a:gd name="T5" fmla="*/ 3 h 4"/>
                  <a:gd name="T6" fmla="*/ 1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2" y="0"/>
                      <a:pt x="2" y="0"/>
                    </a:cubicBezTo>
                    <a:cubicBezTo>
                      <a:pt x="1" y="0"/>
                      <a:pt x="0" y="2"/>
                      <a:pt x="0" y="3"/>
                    </a:cubicBezTo>
                    <a:cubicBezTo>
                      <a:pt x="0"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76"/>
              <p:cNvSpPr>
                <a:spLocks/>
              </p:cNvSpPr>
              <p:nvPr/>
            </p:nvSpPr>
            <p:spPr bwMode="auto">
              <a:xfrm>
                <a:off x="5171" y="1175"/>
                <a:ext cx="7" cy="4"/>
              </a:xfrm>
              <a:custGeom>
                <a:avLst/>
                <a:gdLst>
                  <a:gd name="T0" fmla="*/ 3 w 5"/>
                  <a:gd name="T1" fmla="*/ 3 h 3"/>
                  <a:gd name="T2" fmla="*/ 4 w 5"/>
                  <a:gd name="T3" fmla="*/ 2 h 3"/>
                  <a:gd name="T4" fmla="*/ 2 w 5"/>
                  <a:gd name="T5" fmla="*/ 0 h 3"/>
                  <a:gd name="T6" fmla="*/ 1 w 5"/>
                  <a:gd name="T7" fmla="*/ 1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4" y="2"/>
                      <a:pt x="5" y="2"/>
                      <a:pt x="4" y="2"/>
                    </a:cubicBezTo>
                    <a:cubicBezTo>
                      <a:pt x="3" y="1"/>
                      <a:pt x="3" y="0"/>
                      <a:pt x="2" y="0"/>
                    </a:cubicBezTo>
                    <a:cubicBezTo>
                      <a:pt x="1" y="0"/>
                      <a:pt x="0" y="0"/>
                      <a:pt x="1" y="1"/>
                    </a:cubicBezTo>
                    <a:cubicBezTo>
                      <a:pt x="2"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77"/>
              <p:cNvSpPr>
                <a:spLocks/>
              </p:cNvSpPr>
              <p:nvPr/>
            </p:nvSpPr>
            <p:spPr bwMode="auto">
              <a:xfrm>
                <a:off x="5447" y="1073"/>
                <a:ext cx="4" cy="4"/>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0"/>
                      <a:pt x="0" y="1"/>
                      <a:pt x="0" y="2"/>
                    </a:cubicBezTo>
                    <a:cubicBezTo>
                      <a:pt x="1"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78"/>
              <p:cNvSpPr>
                <a:spLocks/>
              </p:cNvSpPr>
              <p:nvPr/>
            </p:nvSpPr>
            <p:spPr bwMode="auto">
              <a:xfrm>
                <a:off x="5433" y="1055"/>
                <a:ext cx="6" cy="4"/>
              </a:xfrm>
              <a:custGeom>
                <a:avLst/>
                <a:gdLst>
                  <a:gd name="T0" fmla="*/ 2 w 4"/>
                  <a:gd name="T1" fmla="*/ 2 h 3"/>
                  <a:gd name="T2" fmla="*/ 3 w 4"/>
                  <a:gd name="T3" fmla="*/ 1 h 3"/>
                  <a:gd name="T4" fmla="*/ 2 w 4"/>
                  <a:gd name="T5" fmla="*/ 2 h 3"/>
                </a:gdLst>
                <a:ahLst/>
                <a:cxnLst>
                  <a:cxn ang="0">
                    <a:pos x="T0" y="T1"/>
                  </a:cxn>
                  <a:cxn ang="0">
                    <a:pos x="T2" y="T3"/>
                  </a:cxn>
                  <a:cxn ang="0">
                    <a:pos x="T4" y="T5"/>
                  </a:cxn>
                </a:cxnLst>
                <a:rect l="0" t="0" r="r" b="b"/>
                <a:pathLst>
                  <a:path w="4" h="3">
                    <a:moveTo>
                      <a:pt x="2" y="2"/>
                    </a:moveTo>
                    <a:cubicBezTo>
                      <a:pt x="3" y="3"/>
                      <a:pt x="4" y="1"/>
                      <a:pt x="3" y="1"/>
                    </a:cubicBezTo>
                    <a:cubicBezTo>
                      <a:pt x="2" y="0"/>
                      <a:pt x="0"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79"/>
              <p:cNvSpPr>
                <a:spLocks/>
              </p:cNvSpPr>
              <p:nvPr/>
            </p:nvSpPr>
            <p:spPr bwMode="auto">
              <a:xfrm>
                <a:off x="5447" y="1051"/>
                <a:ext cx="4" cy="2"/>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2" y="0"/>
                      <a:pt x="0"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80"/>
              <p:cNvSpPr>
                <a:spLocks/>
              </p:cNvSpPr>
              <p:nvPr/>
            </p:nvSpPr>
            <p:spPr bwMode="auto">
              <a:xfrm>
                <a:off x="5018" y="1081"/>
                <a:ext cx="8" cy="1"/>
              </a:xfrm>
              <a:custGeom>
                <a:avLst/>
                <a:gdLst>
                  <a:gd name="T0" fmla="*/ 6 w 6"/>
                  <a:gd name="T1" fmla="*/ 1 h 1"/>
                  <a:gd name="T2" fmla="*/ 2 w 6"/>
                  <a:gd name="T3" fmla="*/ 0 h 1"/>
                  <a:gd name="T4" fmla="*/ 6 w 6"/>
                  <a:gd name="T5" fmla="*/ 1 h 1"/>
                </a:gdLst>
                <a:ahLst/>
                <a:cxnLst>
                  <a:cxn ang="0">
                    <a:pos x="T0" y="T1"/>
                  </a:cxn>
                  <a:cxn ang="0">
                    <a:pos x="T2" y="T3"/>
                  </a:cxn>
                  <a:cxn ang="0">
                    <a:pos x="T4" y="T5"/>
                  </a:cxn>
                </a:cxnLst>
                <a:rect l="0" t="0" r="r" b="b"/>
                <a:pathLst>
                  <a:path w="6" h="1">
                    <a:moveTo>
                      <a:pt x="6" y="1"/>
                    </a:moveTo>
                    <a:cubicBezTo>
                      <a:pt x="5" y="0"/>
                      <a:pt x="0" y="0"/>
                      <a:pt x="2" y="0"/>
                    </a:cubicBezTo>
                    <a:cubicBezTo>
                      <a:pt x="3" y="1"/>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81"/>
              <p:cNvSpPr>
                <a:spLocks/>
              </p:cNvSpPr>
              <p:nvPr/>
            </p:nvSpPr>
            <p:spPr bwMode="auto">
              <a:xfrm>
                <a:off x="5029" y="1081"/>
                <a:ext cx="8"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82"/>
              <p:cNvSpPr>
                <a:spLocks/>
              </p:cNvSpPr>
              <p:nvPr/>
            </p:nvSpPr>
            <p:spPr bwMode="auto">
              <a:xfrm>
                <a:off x="6462" y="1948"/>
                <a:ext cx="321" cy="241"/>
              </a:xfrm>
              <a:custGeom>
                <a:avLst/>
                <a:gdLst>
                  <a:gd name="T0" fmla="*/ 230 w 233"/>
                  <a:gd name="T1" fmla="*/ 90 h 175"/>
                  <a:gd name="T2" fmla="*/ 227 w 233"/>
                  <a:gd name="T3" fmla="*/ 86 h 175"/>
                  <a:gd name="T4" fmla="*/ 216 w 233"/>
                  <a:gd name="T5" fmla="*/ 70 h 175"/>
                  <a:gd name="T6" fmla="*/ 209 w 233"/>
                  <a:gd name="T7" fmla="*/ 63 h 175"/>
                  <a:gd name="T8" fmla="*/ 203 w 233"/>
                  <a:gd name="T9" fmla="*/ 55 h 175"/>
                  <a:gd name="T10" fmla="*/ 191 w 233"/>
                  <a:gd name="T11" fmla="*/ 49 h 175"/>
                  <a:gd name="T12" fmla="*/ 188 w 233"/>
                  <a:gd name="T13" fmla="*/ 36 h 175"/>
                  <a:gd name="T14" fmla="*/ 181 w 233"/>
                  <a:gd name="T15" fmla="*/ 21 h 175"/>
                  <a:gd name="T16" fmla="*/ 173 w 233"/>
                  <a:gd name="T17" fmla="*/ 8 h 175"/>
                  <a:gd name="T18" fmla="*/ 167 w 233"/>
                  <a:gd name="T19" fmla="*/ 7 h 175"/>
                  <a:gd name="T20" fmla="*/ 165 w 233"/>
                  <a:gd name="T21" fmla="*/ 16 h 175"/>
                  <a:gd name="T22" fmla="*/ 164 w 233"/>
                  <a:gd name="T23" fmla="*/ 30 h 175"/>
                  <a:gd name="T24" fmla="*/ 149 w 233"/>
                  <a:gd name="T25" fmla="*/ 36 h 175"/>
                  <a:gd name="T26" fmla="*/ 134 w 233"/>
                  <a:gd name="T27" fmla="*/ 27 h 175"/>
                  <a:gd name="T28" fmla="*/ 132 w 233"/>
                  <a:gd name="T29" fmla="*/ 19 h 175"/>
                  <a:gd name="T30" fmla="*/ 135 w 233"/>
                  <a:gd name="T31" fmla="*/ 12 h 175"/>
                  <a:gd name="T32" fmla="*/ 133 w 233"/>
                  <a:gd name="T33" fmla="*/ 10 h 175"/>
                  <a:gd name="T34" fmla="*/ 126 w 233"/>
                  <a:gd name="T35" fmla="*/ 9 h 175"/>
                  <a:gd name="T36" fmla="*/ 109 w 233"/>
                  <a:gd name="T37" fmla="*/ 3 h 175"/>
                  <a:gd name="T38" fmla="*/ 112 w 233"/>
                  <a:gd name="T39" fmla="*/ 9 h 175"/>
                  <a:gd name="T40" fmla="*/ 102 w 233"/>
                  <a:gd name="T41" fmla="*/ 10 h 175"/>
                  <a:gd name="T42" fmla="*/ 96 w 233"/>
                  <a:gd name="T43" fmla="*/ 19 h 175"/>
                  <a:gd name="T44" fmla="*/ 94 w 233"/>
                  <a:gd name="T45" fmla="*/ 25 h 175"/>
                  <a:gd name="T46" fmla="*/ 85 w 233"/>
                  <a:gd name="T47" fmla="*/ 21 h 175"/>
                  <a:gd name="T48" fmla="*/ 79 w 233"/>
                  <a:gd name="T49" fmla="*/ 20 h 175"/>
                  <a:gd name="T50" fmla="*/ 73 w 233"/>
                  <a:gd name="T51" fmla="*/ 21 h 175"/>
                  <a:gd name="T52" fmla="*/ 70 w 233"/>
                  <a:gd name="T53" fmla="*/ 25 h 175"/>
                  <a:gd name="T54" fmla="*/ 69 w 233"/>
                  <a:gd name="T55" fmla="*/ 28 h 175"/>
                  <a:gd name="T56" fmla="*/ 68 w 233"/>
                  <a:gd name="T57" fmla="*/ 33 h 175"/>
                  <a:gd name="T58" fmla="*/ 63 w 233"/>
                  <a:gd name="T59" fmla="*/ 37 h 175"/>
                  <a:gd name="T60" fmla="*/ 59 w 233"/>
                  <a:gd name="T61" fmla="*/ 38 h 175"/>
                  <a:gd name="T62" fmla="*/ 53 w 233"/>
                  <a:gd name="T63" fmla="*/ 42 h 175"/>
                  <a:gd name="T64" fmla="*/ 42 w 233"/>
                  <a:gd name="T65" fmla="*/ 53 h 175"/>
                  <a:gd name="T66" fmla="*/ 27 w 233"/>
                  <a:gd name="T67" fmla="*/ 58 h 175"/>
                  <a:gd name="T68" fmla="*/ 13 w 233"/>
                  <a:gd name="T69" fmla="*/ 64 h 175"/>
                  <a:gd name="T70" fmla="*/ 7 w 233"/>
                  <a:gd name="T71" fmla="*/ 65 h 175"/>
                  <a:gd name="T72" fmla="*/ 4 w 233"/>
                  <a:gd name="T73" fmla="*/ 79 h 175"/>
                  <a:gd name="T74" fmla="*/ 4 w 233"/>
                  <a:gd name="T75" fmla="*/ 89 h 175"/>
                  <a:gd name="T76" fmla="*/ 1 w 233"/>
                  <a:gd name="T77" fmla="*/ 89 h 175"/>
                  <a:gd name="T78" fmla="*/ 9 w 233"/>
                  <a:gd name="T79" fmla="*/ 106 h 175"/>
                  <a:gd name="T80" fmla="*/ 17 w 233"/>
                  <a:gd name="T81" fmla="*/ 126 h 175"/>
                  <a:gd name="T82" fmla="*/ 13 w 233"/>
                  <a:gd name="T83" fmla="*/ 138 h 175"/>
                  <a:gd name="T84" fmla="*/ 25 w 233"/>
                  <a:gd name="T85" fmla="*/ 147 h 175"/>
                  <a:gd name="T86" fmla="*/ 40 w 233"/>
                  <a:gd name="T87" fmla="*/ 140 h 175"/>
                  <a:gd name="T88" fmla="*/ 63 w 233"/>
                  <a:gd name="T89" fmla="*/ 136 h 175"/>
                  <a:gd name="T90" fmla="*/ 84 w 233"/>
                  <a:gd name="T91" fmla="*/ 129 h 175"/>
                  <a:gd name="T92" fmla="*/ 112 w 233"/>
                  <a:gd name="T93" fmla="*/ 128 h 175"/>
                  <a:gd name="T94" fmla="*/ 122 w 233"/>
                  <a:gd name="T95" fmla="*/ 134 h 175"/>
                  <a:gd name="T96" fmla="*/ 128 w 233"/>
                  <a:gd name="T97" fmla="*/ 140 h 175"/>
                  <a:gd name="T98" fmla="*/ 132 w 233"/>
                  <a:gd name="T99" fmla="*/ 144 h 175"/>
                  <a:gd name="T100" fmla="*/ 143 w 233"/>
                  <a:gd name="T101" fmla="*/ 132 h 175"/>
                  <a:gd name="T102" fmla="*/ 143 w 233"/>
                  <a:gd name="T103" fmla="*/ 139 h 175"/>
                  <a:gd name="T104" fmla="*/ 139 w 233"/>
                  <a:gd name="T105" fmla="*/ 148 h 175"/>
                  <a:gd name="T106" fmla="*/ 147 w 233"/>
                  <a:gd name="T107" fmla="*/ 147 h 175"/>
                  <a:gd name="T108" fmla="*/ 153 w 233"/>
                  <a:gd name="T109" fmla="*/ 158 h 175"/>
                  <a:gd name="T110" fmla="*/ 164 w 233"/>
                  <a:gd name="T111" fmla="*/ 168 h 175"/>
                  <a:gd name="T112" fmla="*/ 180 w 233"/>
                  <a:gd name="T113" fmla="*/ 168 h 175"/>
                  <a:gd name="T114" fmla="*/ 184 w 233"/>
                  <a:gd name="T115" fmla="*/ 169 h 175"/>
                  <a:gd name="T116" fmla="*/ 192 w 233"/>
                  <a:gd name="T117" fmla="*/ 174 h 175"/>
                  <a:gd name="T118" fmla="*/ 212 w 233"/>
                  <a:gd name="T119" fmla="*/ 163 h 175"/>
                  <a:gd name="T120" fmla="*/ 221 w 233"/>
                  <a:gd name="T121" fmla="*/ 136 h 175"/>
                  <a:gd name="T122" fmla="*/ 229 w 233"/>
                  <a:gd name="T123" fmla="*/ 118 h 175"/>
                  <a:gd name="T124" fmla="*/ 232 w 233"/>
                  <a:gd name="T125" fmla="*/ 10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175">
                    <a:moveTo>
                      <a:pt x="230" y="99"/>
                    </a:moveTo>
                    <a:cubicBezTo>
                      <a:pt x="230" y="97"/>
                      <a:pt x="230" y="96"/>
                      <a:pt x="229" y="94"/>
                    </a:cubicBezTo>
                    <a:cubicBezTo>
                      <a:pt x="229" y="92"/>
                      <a:pt x="230" y="90"/>
                      <a:pt x="230" y="90"/>
                    </a:cubicBezTo>
                    <a:cubicBezTo>
                      <a:pt x="230" y="89"/>
                      <a:pt x="230" y="88"/>
                      <a:pt x="230" y="88"/>
                    </a:cubicBezTo>
                    <a:cubicBezTo>
                      <a:pt x="231" y="87"/>
                      <a:pt x="231" y="84"/>
                      <a:pt x="231" y="84"/>
                    </a:cubicBezTo>
                    <a:cubicBezTo>
                      <a:pt x="231" y="85"/>
                      <a:pt x="229" y="89"/>
                      <a:pt x="227" y="86"/>
                    </a:cubicBezTo>
                    <a:cubicBezTo>
                      <a:pt x="225" y="83"/>
                      <a:pt x="224" y="80"/>
                      <a:pt x="223" y="79"/>
                    </a:cubicBezTo>
                    <a:cubicBezTo>
                      <a:pt x="222" y="79"/>
                      <a:pt x="218" y="77"/>
                      <a:pt x="217" y="75"/>
                    </a:cubicBezTo>
                    <a:cubicBezTo>
                      <a:pt x="216" y="73"/>
                      <a:pt x="217" y="70"/>
                      <a:pt x="216" y="70"/>
                    </a:cubicBezTo>
                    <a:cubicBezTo>
                      <a:pt x="214" y="69"/>
                      <a:pt x="212" y="67"/>
                      <a:pt x="212" y="68"/>
                    </a:cubicBezTo>
                    <a:cubicBezTo>
                      <a:pt x="212" y="68"/>
                      <a:pt x="212" y="69"/>
                      <a:pt x="211" y="69"/>
                    </a:cubicBezTo>
                    <a:cubicBezTo>
                      <a:pt x="210" y="68"/>
                      <a:pt x="210" y="65"/>
                      <a:pt x="209" y="63"/>
                    </a:cubicBezTo>
                    <a:cubicBezTo>
                      <a:pt x="207" y="61"/>
                      <a:pt x="205" y="59"/>
                      <a:pt x="205" y="59"/>
                    </a:cubicBezTo>
                    <a:cubicBezTo>
                      <a:pt x="205" y="58"/>
                      <a:pt x="205" y="57"/>
                      <a:pt x="206" y="57"/>
                    </a:cubicBezTo>
                    <a:cubicBezTo>
                      <a:pt x="206" y="57"/>
                      <a:pt x="204" y="57"/>
                      <a:pt x="203" y="55"/>
                    </a:cubicBezTo>
                    <a:cubicBezTo>
                      <a:pt x="201" y="53"/>
                      <a:pt x="201" y="54"/>
                      <a:pt x="199" y="53"/>
                    </a:cubicBezTo>
                    <a:cubicBezTo>
                      <a:pt x="198" y="52"/>
                      <a:pt x="198" y="52"/>
                      <a:pt x="196" y="52"/>
                    </a:cubicBezTo>
                    <a:cubicBezTo>
                      <a:pt x="195" y="52"/>
                      <a:pt x="191" y="50"/>
                      <a:pt x="191" y="49"/>
                    </a:cubicBezTo>
                    <a:cubicBezTo>
                      <a:pt x="191" y="47"/>
                      <a:pt x="191" y="46"/>
                      <a:pt x="190" y="45"/>
                    </a:cubicBezTo>
                    <a:cubicBezTo>
                      <a:pt x="189" y="43"/>
                      <a:pt x="190" y="43"/>
                      <a:pt x="190" y="41"/>
                    </a:cubicBezTo>
                    <a:cubicBezTo>
                      <a:pt x="189" y="39"/>
                      <a:pt x="190" y="37"/>
                      <a:pt x="188" y="36"/>
                    </a:cubicBezTo>
                    <a:cubicBezTo>
                      <a:pt x="187" y="34"/>
                      <a:pt x="186" y="35"/>
                      <a:pt x="186" y="33"/>
                    </a:cubicBezTo>
                    <a:cubicBezTo>
                      <a:pt x="186" y="31"/>
                      <a:pt x="186" y="27"/>
                      <a:pt x="185" y="26"/>
                    </a:cubicBezTo>
                    <a:cubicBezTo>
                      <a:pt x="184" y="24"/>
                      <a:pt x="181" y="22"/>
                      <a:pt x="181" y="21"/>
                    </a:cubicBezTo>
                    <a:cubicBezTo>
                      <a:pt x="180" y="20"/>
                      <a:pt x="180" y="22"/>
                      <a:pt x="179" y="22"/>
                    </a:cubicBezTo>
                    <a:cubicBezTo>
                      <a:pt x="178" y="22"/>
                      <a:pt x="176" y="19"/>
                      <a:pt x="176" y="16"/>
                    </a:cubicBezTo>
                    <a:cubicBezTo>
                      <a:pt x="176" y="12"/>
                      <a:pt x="174" y="10"/>
                      <a:pt x="173" y="8"/>
                    </a:cubicBezTo>
                    <a:cubicBezTo>
                      <a:pt x="172" y="6"/>
                      <a:pt x="170" y="2"/>
                      <a:pt x="169" y="1"/>
                    </a:cubicBezTo>
                    <a:cubicBezTo>
                      <a:pt x="169" y="0"/>
                      <a:pt x="168" y="1"/>
                      <a:pt x="168" y="2"/>
                    </a:cubicBezTo>
                    <a:cubicBezTo>
                      <a:pt x="168" y="3"/>
                      <a:pt x="168" y="5"/>
                      <a:pt x="167" y="7"/>
                    </a:cubicBezTo>
                    <a:cubicBezTo>
                      <a:pt x="166" y="9"/>
                      <a:pt x="164" y="10"/>
                      <a:pt x="164" y="10"/>
                    </a:cubicBezTo>
                    <a:cubicBezTo>
                      <a:pt x="165" y="11"/>
                      <a:pt x="167" y="11"/>
                      <a:pt x="166" y="12"/>
                    </a:cubicBezTo>
                    <a:cubicBezTo>
                      <a:pt x="165" y="13"/>
                      <a:pt x="165" y="14"/>
                      <a:pt x="165" y="16"/>
                    </a:cubicBezTo>
                    <a:cubicBezTo>
                      <a:pt x="165" y="18"/>
                      <a:pt x="163" y="18"/>
                      <a:pt x="164" y="19"/>
                    </a:cubicBezTo>
                    <a:cubicBezTo>
                      <a:pt x="164" y="20"/>
                      <a:pt x="164" y="22"/>
                      <a:pt x="164" y="22"/>
                    </a:cubicBezTo>
                    <a:cubicBezTo>
                      <a:pt x="164" y="23"/>
                      <a:pt x="164" y="26"/>
                      <a:pt x="164" y="30"/>
                    </a:cubicBezTo>
                    <a:cubicBezTo>
                      <a:pt x="163" y="33"/>
                      <a:pt x="161" y="39"/>
                      <a:pt x="159" y="41"/>
                    </a:cubicBezTo>
                    <a:cubicBezTo>
                      <a:pt x="156" y="42"/>
                      <a:pt x="155" y="42"/>
                      <a:pt x="153" y="40"/>
                    </a:cubicBezTo>
                    <a:cubicBezTo>
                      <a:pt x="151" y="39"/>
                      <a:pt x="150" y="37"/>
                      <a:pt x="149" y="36"/>
                    </a:cubicBezTo>
                    <a:cubicBezTo>
                      <a:pt x="148" y="36"/>
                      <a:pt x="143" y="34"/>
                      <a:pt x="141" y="33"/>
                    </a:cubicBezTo>
                    <a:cubicBezTo>
                      <a:pt x="140" y="31"/>
                      <a:pt x="139" y="30"/>
                      <a:pt x="138" y="30"/>
                    </a:cubicBezTo>
                    <a:cubicBezTo>
                      <a:pt x="137" y="30"/>
                      <a:pt x="135" y="29"/>
                      <a:pt x="134" y="27"/>
                    </a:cubicBezTo>
                    <a:cubicBezTo>
                      <a:pt x="133" y="26"/>
                      <a:pt x="131" y="26"/>
                      <a:pt x="130" y="25"/>
                    </a:cubicBezTo>
                    <a:cubicBezTo>
                      <a:pt x="129" y="25"/>
                      <a:pt x="128" y="24"/>
                      <a:pt x="129" y="23"/>
                    </a:cubicBezTo>
                    <a:cubicBezTo>
                      <a:pt x="129" y="22"/>
                      <a:pt x="131" y="19"/>
                      <a:pt x="132" y="19"/>
                    </a:cubicBezTo>
                    <a:cubicBezTo>
                      <a:pt x="133" y="18"/>
                      <a:pt x="134" y="18"/>
                      <a:pt x="133" y="17"/>
                    </a:cubicBezTo>
                    <a:cubicBezTo>
                      <a:pt x="132" y="17"/>
                      <a:pt x="133" y="15"/>
                      <a:pt x="134" y="15"/>
                    </a:cubicBezTo>
                    <a:cubicBezTo>
                      <a:pt x="135" y="15"/>
                      <a:pt x="134" y="14"/>
                      <a:pt x="135" y="12"/>
                    </a:cubicBezTo>
                    <a:cubicBezTo>
                      <a:pt x="137" y="11"/>
                      <a:pt x="138" y="10"/>
                      <a:pt x="138" y="9"/>
                    </a:cubicBezTo>
                    <a:cubicBezTo>
                      <a:pt x="137" y="8"/>
                      <a:pt x="136" y="7"/>
                      <a:pt x="135" y="8"/>
                    </a:cubicBezTo>
                    <a:cubicBezTo>
                      <a:pt x="134" y="9"/>
                      <a:pt x="134" y="10"/>
                      <a:pt x="133" y="10"/>
                    </a:cubicBezTo>
                    <a:cubicBezTo>
                      <a:pt x="133" y="9"/>
                      <a:pt x="132" y="9"/>
                      <a:pt x="132" y="8"/>
                    </a:cubicBezTo>
                    <a:cubicBezTo>
                      <a:pt x="132" y="7"/>
                      <a:pt x="132" y="6"/>
                      <a:pt x="131" y="8"/>
                    </a:cubicBezTo>
                    <a:cubicBezTo>
                      <a:pt x="129" y="9"/>
                      <a:pt x="128" y="9"/>
                      <a:pt x="126" y="9"/>
                    </a:cubicBezTo>
                    <a:cubicBezTo>
                      <a:pt x="124" y="9"/>
                      <a:pt x="118" y="6"/>
                      <a:pt x="116" y="6"/>
                    </a:cubicBezTo>
                    <a:cubicBezTo>
                      <a:pt x="114" y="5"/>
                      <a:pt x="113" y="5"/>
                      <a:pt x="113" y="4"/>
                    </a:cubicBezTo>
                    <a:cubicBezTo>
                      <a:pt x="112" y="3"/>
                      <a:pt x="109" y="2"/>
                      <a:pt x="109" y="3"/>
                    </a:cubicBezTo>
                    <a:cubicBezTo>
                      <a:pt x="108" y="3"/>
                      <a:pt x="109" y="4"/>
                      <a:pt x="111" y="5"/>
                    </a:cubicBezTo>
                    <a:cubicBezTo>
                      <a:pt x="112" y="5"/>
                      <a:pt x="112" y="4"/>
                      <a:pt x="112" y="6"/>
                    </a:cubicBezTo>
                    <a:cubicBezTo>
                      <a:pt x="112" y="8"/>
                      <a:pt x="114" y="9"/>
                      <a:pt x="112" y="9"/>
                    </a:cubicBezTo>
                    <a:cubicBezTo>
                      <a:pt x="111" y="9"/>
                      <a:pt x="107" y="10"/>
                      <a:pt x="106" y="9"/>
                    </a:cubicBezTo>
                    <a:cubicBezTo>
                      <a:pt x="105" y="9"/>
                      <a:pt x="105" y="9"/>
                      <a:pt x="104" y="9"/>
                    </a:cubicBezTo>
                    <a:cubicBezTo>
                      <a:pt x="103" y="10"/>
                      <a:pt x="102" y="10"/>
                      <a:pt x="102" y="10"/>
                    </a:cubicBezTo>
                    <a:cubicBezTo>
                      <a:pt x="101" y="11"/>
                      <a:pt x="101" y="12"/>
                      <a:pt x="100" y="13"/>
                    </a:cubicBezTo>
                    <a:cubicBezTo>
                      <a:pt x="99" y="14"/>
                      <a:pt x="99" y="16"/>
                      <a:pt x="98" y="16"/>
                    </a:cubicBezTo>
                    <a:cubicBezTo>
                      <a:pt x="98" y="16"/>
                      <a:pt x="97" y="18"/>
                      <a:pt x="96" y="19"/>
                    </a:cubicBezTo>
                    <a:cubicBezTo>
                      <a:pt x="95" y="20"/>
                      <a:pt x="95" y="20"/>
                      <a:pt x="95" y="21"/>
                    </a:cubicBezTo>
                    <a:cubicBezTo>
                      <a:pt x="95" y="22"/>
                      <a:pt x="97" y="24"/>
                      <a:pt x="96" y="25"/>
                    </a:cubicBezTo>
                    <a:cubicBezTo>
                      <a:pt x="96" y="26"/>
                      <a:pt x="96" y="26"/>
                      <a:pt x="94" y="25"/>
                    </a:cubicBezTo>
                    <a:cubicBezTo>
                      <a:pt x="93" y="24"/>
                      <a:pt x="90" y="24"/>
                      <a:pt x="90" y="24"/>
                    </a:cubicBezTo>
                    <a:cubicBezTo>
                      <a:pt x="89" y="25"/>
                      <a:pt x="87" y="29"/>
                      <a:pt x="87" y="27"/>
                    </a:cubicBezTo>
                    <a:cubicBezTo>
                      <a:pt x="87" y="26"/>
                      <a:pt x="86" y="22"/>
                      <a:pt x="85" y="21"/>
                    </a:cubicBezTo>
                    <a:cubicBezTo>
                      <a:pt x="83" y="19"/>
                      <a:pt x="82" y="20"/>
                      <a:pt x="82" y="19"/>
                    </a:cubicBezTo>
                    <a:cubicBezTo>
                      <a:pt x="81" y="18"/>
                      <a:pt x="81" y="17"/>
                      <a:pt x="80" y="18"/>
                    </a:cubicBezTo>
                    <a:cubicBezTo>
                      <a:pt x="80" y="19"/>
                      <a:pt x="80" y="20"/>
                      <a:pt x="79" y="20"/>
                    </a:cubicBezTo>
                    <a:cubicBezTo>
                      <a:pt x="78" y="20"/>
                      <a:pt x="77" y="19"/>
                      <a:pt x="76" y="20"/>
                    </a:cubicBezTo>
                    <a:cubicBezTo>
                      <a:pt x="76" y="21"/>
                      <a:pt x="76" y="23"/>
                      <a:pt x="75" y="23"/>
                    </a:cubicBezTo>
                    <a:cubicBezTo>
                      <a:pt x="74" y="22"/>
                      <a:pt x="74" y="22"/>
                      <a:pt x="73" y="21"/>
                    </a:cubicBezTo>
                    <a:cubicBezTo>
                      <a:pt x="73" y="21"/>
                      <a:pt x="73" y="22"/>
                      <a:pt x="72" y="23"/>
                    </a:cubicBezTo>
                    <a:cubicBezTo>
                      <a:pt x="72" y="23"/>
                      <a:pt x="71" y="22"/>
                      <a:pt x="71" y="23"/>
                    </a:cubicBezTo>
                    <a:cubicBezTo>
                      <a:pt x="70" y="23"/>
                      <a:pt x="70" y="25"/>
                      <a:pt x="70" y="25"/>
                    </a:cubicBezTo>
                    <a:cubicBezTo>
                      <a:pt x="71" y="25"/>
                      <a:pt x="71" y="26"/>
                      <a:pt x="70" y="26"/>
                    </a:cubicBezTo>
                    <a:cubicBezTo>
                      <a:pt x="69" y="26"/>
                      <a:pt x="68" y="26"/>
                      <a:pt x="69" y="27"/>
                    </a:cubicBezTo>
                    <a:cubicBezTo>
                      <a:pt x="70" y="27"/>
                      <a:pt x="70" y="28"/>
                      <a:pt x="69" y="28"/>
                    </a:cubicBezTo>
                    <a:cubicBezTo>
                      <a:pt x="68" y="27"/>
                      <a:pt x="67" y="28"/>
                      <a:pt x="67" y="29"/>
                    </a:cubicBezTo>
                    <a:cubicBezTo>
                      <a:pt x="67" y="30"/>
                      <a:pt x="67" y="32"/>
                      <a:pt x="68" y="32"/>
                    </a:cubicBezTo>
                    <a:cubicBezTo>
                      <a:pt x="69" y="32"/>
                      <a:pt x="69" y="33"/>
                      <a:pt x="68" y="33"/>
                    </a:cubicBezTo>
                    <a:cubicBezTo>
                      <a:pt x="66" y="33"/>
                      <a:pt x="63" y="33"/>
                      <a:pt x="62" y="32"/>
                    </a:cubicBezTo>
                    <a:cubicBezTo>
                      <a:pt x="61" y="32"/>
                      <a:pt x="60" y="34"/>
                      <a:pt x="61" y="35"/>
                    </a:cubicBezTo>
                    <a:cubicBezTo>
                      <a:pt x="62" y="36"/>
                      <a:pt x="63" y="36"/>
                      <a:pt x="63" y="37"/>
                    </a:cubicBezTo>
                    <a:cubicBezTo>
                      <a:pt x="63" y="38"/>
                      <a:pt x="63" y="38"/>
                      <a:pt x="62" y="38"/>
                    </a:cubicBezTo>
                    <a:cubicBezTo>
                      <a:pt x="62" y="37"/>
                      <a:pt x="61" y="38"/>
                      <a:pt x="61" y="39"/>
                    </a:cubicBezTo>
                    <a:cubicBezTo>
                      <a:pt x="61" y="40"/>
                      <a:pt x="60" y="39"/>
                      <a:pt x="59" y="38"/>
                    </a:cubicBezTo>
                    <a:cubicBezTo>
                      <a:pt x="59" y="37"/>
                      <a:pt x="58" y="34"/>
                      <a:pt x="58" y="34"/>
                    </a:cubicBezTo>
                    <a:cubicBezTo>
                      <a:pt x="57" y="34"/>
                      <a:pt x="55" y="36"/>
                      <a:pt x="54" y="38"/>
                    </a:cubicBezTo>
                    <a:cubicBezTo>
                      <a:pt x="54" y="40"/>
                      <a:pt x="53" y="41"/>
                      <a:pt x="53" y="42"/>
                    </a:cubicBezTo>
                    <a:cubicBezTo>
                      <a:pt x="54" y="43"/>
                      <a:pt x="54" y="44"/>
                      <a:pt x="53" y="44"/>
                    </a:cubicBezTo>
                    <a:cubicBezTo>
                      <a:pt x="53" y="45"/>
                      <a:pt x="50" y="48"/>
                      <a:pt x="49" y="49"/>
                    </a:cubicBezTo>
                    <a:cubicBezTo>
                      <a:pt x="48" y="51"/>
                      <a:pt x="44" y="53"/>
                      <a:pt x="42" y="53"/>
                    </a:cubicBezTo>
                    <a:cubicBezTo>
                      <a:pt x="39" y="54"/>
                      <a:pt x="36" y="54"/>
                      <a:pt x="35" y="54"/>
                    </a:cubicBezTo>
                    <a:cubicBezTo>
                      <a:pt x="34" y="55"/>
                      <a:pt x="35" y="55"/>
                      <a:pt x="33" y="56"/>
                    </a:cubicBezTo>
                    <a:cubicBezTo>
                      <a:pt x="32" y="57"/>
                      <a:pt x="28" y="57"/>
                      <a:pt x="27" y="58"/>
                    </a:cubicBezTo>
                    <a:cubicBezTo>
                      <a:pt x="26" y="58"/>
                      <a:pt x="26" y="58"/>
                      <a:pt x="25" y="58"/>
                    </a:cubicBezTo>
                    <a:cubicBezTo>
                      <a:pt x="24" y="58"/>
                      <a:pt x="19" y="60"/>
                      <a:pt x="18" y="61"/>
                    </a:cubicBezTo>
                    <a:cubicBezTo>
                      <a:pt x="16" y="63"/>
                      <a:pt x="14" y="64"/>
                      <a:pt x="13" y="64"/>
                    </a:cubicBezTo>
                    <a:cubicBezTo>
                      <a:pt x="12" y="64"/>
                      <a:pt x="9" y="66"/>
                      <a:pt x="9" y="67"/>
                    </a:cubicBezTo>
                    <a:cubicBezTo>
                      <a:pt x="9" y="68"/>
                      <a:pt x="9" y="70"/>
                      <a:pt x="8" y="69"/>
                    </a:cubicBezTo>
                    <a:cubicBezTo>
                      <a:pt x="7" y="67"/>
                      <a:pt x="9" y="64"/>
                      <a:pt x="7" y="65"/>
                    </a:cubicBezTo>
                    <a:cubicBezTo>
                      <a:pt x="6" y="66"/>
                      <a:pt x="5" y="70"/>
                      <a:pt x="5" y="71"/>
                    </a:cubicBezTo>
                    <a:cubicBezTo>
                      <a:pt x="5" y="72"/>
                      <a:pt x="6" y="72"/>
                      <a:pt x="5" y="73"/>
                    </a:cubicBezTo>
                    <a:cubicBezTo>
                      <a:pt x="4" y="75"/>
                      <a:pt x="4" y="77"/>
                      <a:pt x="4" y="79"/>
                    </a:cubicBezTo>
                    <a:cubicBezTo>
                      <a:pt x="4" y="81"/>
                      <a:pt x="6" y="85"/>
                      <a:pt x="7" y="87"/>
                    </a:cubicBezTo>
                    <a:cubicBezTo>
                      <a:pt x="7" y="89"/>
                      <a:pt x="8" y="94"/>
                      <a:pt x="7" y="93"/>
                    </a:cubicBezTo>
                    <a:cubicBezTo>
                      <a:pt x="6" y="92"/>
                      <a:pt x="4" y="88"/>
                      <a:pt x="4" y="89"/>
                    </a:cubicBezTo>
                    <a:cubicBezTo>
                      <a:pt x="4" y="89"/>
                      <a:pt x="6" y="92"/>
                      <a:pt x="6" y="93"/>
                    </a:cubicBezTo>
                    <a:cubicBezTo>
                      <a:pt x="6" y="93"/>
                      <a:pt x="5" y="94"/>
                      <a:pt x="4" y="93"/>
                    </a:cubicBezTo>
                    <a:cubicBezTo>
                      <a:pt x="3" y="92"/>
                      <a:pt x="0" y="88"/>
                      <a:pt x="1" y="89"/>
                    </a:cubicBezTo>
                    <a:cubicBezTo>
                      <a:pt x="1" y="90"/>
                      <a:pt x="3" y="93"/>
                      <a:pt x="5" y="95"/>
                    </a:cubicBezTo>
                    <a:cubicBezTo>
                      <a:pt x="6" y="96"/>
                      <a:pt x="7" y="99"/>
                      <a:pt x="8" y="101"/>
                    </a:cubicBezTo>
                    <a:cubicBezTo>
                      <a:pt x="8" y="103"/>
                      <a:pt x="8" y="105"/>
                      <a:pt x="9" y="106"/>
                    </a:cubicBezTo>
                    <a:cubicBezTo>
                      <a:pt x="10" y="107"/>
                      <a:pt x="13" y="110"/>
                      <a:pt x="13" y="112"/>
                    </a:cubicBezTo>
                    <a:cubicBezTo>
                      <a:pt x="12" y="114"/>
                      <a:pt x="12" y="117"/>
                      <a:pt x="13" y="119"/>
                    </a:cubicBezTo>
                    <a:cubicBezTo>
                      <a:pt x="14" y="120"/>
                      <a:pt x="17" y="124"/>
                      <a:pt x="17" y="126"/>
                    </a:cubicBezTo>
                    <a:cubicBezTo>
                      <a:pt x="17" y="129"/>
                      <a:pt x="16" y="131"/>
                      <a:pt x="16" y="133"/>
                    </a:cubicBezTo>
                    <a:cubicBezTo>
                      <a:pt x="16" y="134"/>
                      <a:pt x="17" y="136"/>
                      <a:pt x="16" y="136"/>
                    </a:cubicBezTo>
                    <a:cubicBezTo>
                      <a:pt x="16" y="137"/>
                      <a:pt x="14" y="136"/>
                      <a:pt x="13" y="138"/>
                    </a:cubicBezTo>
                    <a:cubicBezTo>
                      <a:pt x="12" y="139"/>
                      <a:pt x="11" y="141"/>
                      <a:pt x="12" y="142"/>
                    </a:cubicBezTo>
                    <a:cubicBezTo>
                      <a:pt x="14" y="142"/>
                      <a:pt x="16" y="144"/>
                      <a:pt x="18" y="145"/>
                    </a:cubicBezTo>
                    <a:cubicBezTo>
                      <a:pt x="19" y="146"/>
                      <a:pt x="22" y="147"/>
                      <a:pt x="25" y="147"/>
                    </a:cubicBezTo>
                    <a:cubicBezTo>
                      <a:pt x="28" y="147"/>
                      <a:pt x="31" y="145"/>
                      <a:pt x="34" y="144"/>
                    </a:cubicBezTo>
                    <a:cubicBezTo>
                      <a:pt x="36" y="143"/>
                      <a:pt x="37" y="143"/>
                      <a:pt x="37" y="143"/>
                    </a:cubicBezTo>
                    <a:cubicBezTo>
                      <a:pt x="38" y="142"/>
                      <a:pt x="39" y="140"/>
                      <a:pt x="40" y="140"/>
                    </a:cubicBezTo>
                    <a:cubicBezTo>
                      <a:pt x="42" y="140"/>
                      <a:pt x="44" y="139"/>
                      <a:pt x="47" y="139"/>
                    </a:cubicBezTo>
                    <a:cubicBezTo>
                      <a:pt x="50" y="139"/>
                      <a:pt x="58" y="141"/>
                      <a:pt x="60" y="140"/>
                    </a:cubicBezTo>
                    <a:cubicBezTo>
                      <a:pt x="62" y="139"/>
                      <a:pt x="62" y="138"/>
                      <a:pt x="63" y="136"/>
                    </a:cubicBezTo>
                    <a:cubicBezTo>
                      <a:pt x="65" y="134"/>
                      <a:pt x="67" y="134"/>
                      <a:pt x="70" y="132"/>
                    </a:cubicBezTo>
                    <a:cubicBezTo>
                      <a:pt x="73" y="131"/>
                      <a:pt x="74" y="130"/>
                      <a:pt x="76" y="130"/>
                    </a:cubicBezTo>
                    <a:cubicBezTo>
                      <a:pt x="77" y="130"/>
                      <a:pt x="81" y="130"/>
                      <a:pt x="84" y="129"/>
                    </a:cubicBezTo>
                    <a:cubicBezTo>
                      <a:pt x="86" y="127"/>
                      <a:pt x="91" y="125"/>
                      <a:pt x="96" y="125"/>
                    </a:cubicBezTo>
                    <a:cubicBezTo>
                      <a:pt x="100" y="125"/>
                      <a:pt x="103" y="124"/>
                      <a:pt x="105" y="124"/>
                    </a:cubicBezTo>
                    <a:cubicBezTo>
                      <a:pt x="106" y="125"/>
                      <a:pt x="110" y="128"/>
                      <a:pt x="112" y="128"/>
                    </a:cubicBezTo>
                    <a:cubicBezTo>
                      <a:pt x="114" y="128"/>
                      <a:pt x="116" y="128"/>
                      <a:pt x="118" y="129"/>
                    </a:cubicBezTo>
                    <a:cubicBezTo>
                      <a:pt x="120" y="130"/>
                      <a:pt x="123" y="129"/>
                      <a:pt x="122" y="131"/>
                    </a:cubicBezTo>
                    <a:cubicBezTo>
                      <a:pt x="121" y="133"/>
                      <a:pt x="121" y="135"/>
                      <a:pt x="122" y="134"/>
                    </a:cubicBezTo>
                    <a:cubicBezTo>
                      <a:pt x="123" y="134"/>
                      <a:pt x="122" y="134"/>
                      <a:pt x="123" y="135"/>
                    </a:cubicBezTo>
                    <a:cubicBezTo>
                      <a:pt x="124" y="136"/>
                      <a:pt x="125" y="136"/>
                      <a:pt x="126" y="137"/>
                    </a:cubicBezTo>
                    <a:cubicBezTo>
                      <a:pt x="126" y="139"/>
                      <a:pt x="128" y="139"/>
                      <a:pt x="128" y="140"/>
                    </a:cubicBezTo>
                    <a:cubicBezTo>
                      <a:pt x="128" y="140"/>
                      <a:pt x="128" y="142"/>
                      <a:pt x="128" y="143"/>
                    </a:cubicBezTo>
                    <a:cubicBezTo>
                      <a:pt x="128" y="144"/>
                      <a:pt x="130" y="146"/>
                      <a:pt x="131" y="147"/>
                    </a:cubicBezTo>
                    <a:cubicBezTo>
                      <a:pt x="132" y="147"/>
                      <a:pt x="130" y="145"/>
                      <a:pt x="132" y="144"/>
                    </a:cubicBezTo>
                    <a:cubicBezTo>
                      <a:pt x="133" y="143"/>
                      <a:pt x="137" y="139"/>
                      <a:pt x="138" y="139"/>
                    </a:cubicBezTo>
                    <a:cubicBezTo>
                      <a:pt x="139" y="138"/>
                      <a:pt x="139" y="137"/>
                      <a:pt x="140" y="136"/>
                    </a:cubicBezTo>
                    <a:cubicBezTo>
                      <a:pt x="141" y="135"/>
                      <a:pt x="143" y="133"/>
                      <a:pt x="143" y="132"/>
                    </a:cubicBezTo>
                    <a:cubicBezTo>
                      <a:pt x="143" y="132"/>
                      <a:pt x="143" y="132"/>
                      <a:pt x="143" y="134"/>
                    </a:cubicBezTo>
                    <a:cubicBezTo>
                      <a:pt x="143" y="136"/>
                      <a:pt x="143" y="135"/>
                      <a:pt x="143" y="137"/>
                    </a:cubicBezTo>
                    <a:cubicBezTo>
                      <a:pt x="143" y="138"/>
                      <a:pt x="144" y="138"/>
                      <a:pt x="143" y="139"/>
                    </a:cubicBezTo>
                    <a:cubicBezTo>
                      <a:pt x="141" y="141"/>
                      <a:pt x="141" y="142"/>
                      <a:pt x="141" y="144"/>
                    </a:cubicBezTo>
                    <a:cubicBezTo>
                      <a:pt x="140" y="145"/>
                      <a:pt x="140" y="146"/>
                      <a:pt x="139" y="147"/>
                    </a:cubicBezTo>
                    <a:cubicBezTo>
                      <a:pt x="137" y="147"/>
                      <a:pt x="138" y="148"/>
                      <a:pt x="139" y="148"/>
                    </a:cubicBezTo>
                    <a:cubicBezTo>
                      <a:pt x="140" y="148"/>
                      <a:pt x="142" y="148"/>
                      <a:pt x="142" y="146"/>
                    </a:cubicBezTo>
                    <a:cubicBezTo>
                      <a:pt x="143" y="144"/>
                      <a:pt x="143" y="141"/>
                      <a:pt x="143" y="142"/>
                    </a:cubicBezTo>
                    <a:cubicBezTo>
                      <a:pt x="144" y="142"/>
                      <a:pt x="147" y="145"/>
                      <a:pt x="147" y="147"/>
                    </a:cubicBezTo>
                    <a:cubicBezTo>
                      <a:pt x="146" y="149"/>
                      <a:pt x="143" y="151"/>
                      <a:pt x="145" y="151"/>
                    </a:cubicBezTo>
                    <a:cubicBezTo>
                      <a:pt x="147" y="151"/>
                      <a:pt x="148" y="150"/>
                      <a:pt x="149" y="151"/>
                    </a:cubicBezTo>
                    <a:cubicBezTo>
                      <a:pt x="151" y="152"/>
                      <a:pt x="154" y="156"/>
                      <a:pt x="153" y="158"/>
                    </a:cubicBezTo>
                    <a:cubicBezTo>
                      <a:pt x="153" y="160"/>
                      <a:pt x="152" y="161"/>
                      <a:pt x="154" y="163"/>
                    </a:cubicBezTo>
                    <a:cubicBezTo>
                      <a:pt x="155" y="164"/>
                      <a:pt x="155" y="164"/>
                      <a:pt x="158" y="166"/>
                    </a:cubicBezTo>
                    <a:cubicBezTo>
                      <a:pt x="161" y="167"/>
                      <a:pt x="162" y="167"/>
                      <a:pt x="164" y="168"/>
                    </a:cubicBezTo>
                    <a:cubicBezTo>
                      <a:pt x="165" y="169"/>
                      <a:pt x="164" y="168"/>
                      <a:pt x="167" y="169"/>
                    </a:cubicBezTo>
                    <a:cubicBezTo>
                      <a:pt x="170" y="170"/>
                      <a:pt x="173" y="173"/>
                      <a:pt x="175" y="172"/>
                    </a:cubicBezTo>
                    <a:cubicBezTo>
                      <a:pt x="177" y="172"/>
                      <a:pt x="179" y="170"/>
                      <a:pt x="180" y="168"/>
                    </a:cubicBezTo>
                    <a:cubicBezTo>
                      <a:pt x="181" y="166"/>
                      <a:pt x="183" y="165"/>
                      <a:pt x="184" y="166"/>
                    </a:cubicBezTo>
                    <a:cubicBezTo>
                      <a:pt x="184" y="167"/>
                      <a:pt x="182" y="168"/>
                      <a:pt x="183" y="169"/>
                    </a:cubicBezTo>
                    <a:cubicBezTo>
                      <a:pt x="183" y="170"/>
                      <a:pt x="184" y="170"/>
                      <a:pt x="184" y="169"/>
                    </a:cubicBezTo>
                    <a:cubicBezTo>
                      <a:pt x="184" y="169"/>
                      <a:pt x="184" y="167"/>
                      <a:pt x="185" y="168"/>
                    </a:cubicBezTo>
                    <a:cubicBezTo>
                      <a:pt x="186" y="169"/>
                      <a:pt x="188" y="171"/>
                      <a:pt x="190" y="172"/>
                    </a:cubicBezTo>
                    <a:cubicBezTo>
                      <a:pt x="192" y="174"/>
                      <a:pt x="192" y="175"/>
                      <a:pt x="192" y="174"/>
                    </a:cubicBezTo>
                    <a:cubicBezTo>
                      <a:pt x="192" y="172"/>
                      <a:pt x="194" y="172"/>
                      <a:pt x="196" y="170"/>
                    </a:cubicBezTo>
                    <a:cubicBezTo>
                      <a:pt x="197" y="168"/>
                      <a:pt x="198" y="166"/>
                      <a:pt x="202" y="166"/>
                    </a:cubicBezTo>
                    <a:cubicBezTo>
                      <a:pt x="205" y="166"/>
                      <a:pt x="211" y="165"/>
                      <a:pt x="212" y="163"/>
                    </a:cubicBezTo>
                    <a:cubicBezTo>
                      <a:pt x="212" y="162"/>
                      <a:pt x="212" y="159"/>
                      <a:pt x="212" y="157"/>
                    </a:cubicBezTo>
                    <a:cubicBezTo>
                      <a:pt x="213" y="156"/>
                      <a:pt x="215" y="149"/>
                      <a:pt x="216" y="146"/>
                    </a:cubicBezTo>
                    <a:cubicBezTo>
                      <a:pt x="217" y="144"/>
                      <a:pt x="218" y="139"/>
                      <a:pt x="221" y="136"/>
                    </a:cubicBezTo>
                    <a:cubicBezTo>
                      <a:pt x="224" y="133"/>
                      <a:pt x="226" y="131"/>
                      <a:pt x="226" y="130"/>
                    </a:cubicBezTo>
                    <a:cubicBezTo>
                      <a:pt x="226" y="128"/>
                      <a:pt x="227" y="126"/>
                      <a:pt x="228" y="125"/>
                    </a:cubicBezTo>
                    <a:cubicBezTo>
                      <a:pt x="229" y="123"/>
                      <a:pt x="229" y="120"/>
                      <a:pt x="229" y="118"/>
                    </a:cubicBezTo>
                    <a:cubicBezTo>
                      <a:pt x="230" y="116"/>
                      <a:pt x="231" y="114"/>
                      <a:pt x="231" y="112"/>
                    </a:cubicBezTo>
                    <a:cubicBezTo>
                      <a:pt x="231" y="111"/>
                      <a:pt x="230" y="111"/>
                      <a:pt x="231" y="110"/>
                    </a:cubicBezTo>
                    <a:cubicBezTo>
                      <a:pt x="232" y="109"/>
                      <a:pt x="233" y="106"/>
                      <a:pt x="232" y="104"/>
                    </a:cubicBezTo>
                    <a:cubicBezTo>
                      <a:pt x="231" y="102"/>
                      <a:pt x="230" y="101"/>
                      <a:pt x="23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83"/>
              <p:cNvSpPr>
                <a:spLocks/>
              </p:cNvSpPr>
              <p:nvPr/>
            </p:nvSpPr>
            <p:spPr bwMode="auto">
              <a:xfrm>
                <a:off x="5549" y="1339"/>
                <a:ext cx="60" cy="95"/>
              </a:xfrm>
              <a:custGeom>
                <a:avLst/>
                <a:gdLst>
                  <a:gd name="T0" fmla="*/ 3 w 44"/>
                  <a:gd name="T1" fmla="*/ 16 h 69"/>
                  <a:gd name="T2" fmla="*/ 4 w 44"/>
                  <a:gd name="T3" fmla="*/ 16 h 69"/>
                  <a:gd name="T4" fmla="*/ 4 w 44"/>
                  <a:gd name="T5" fmla="*/ 18 h 69"/>
                  <a:gd name="T6" fmla="*/ 0 w 44"/>
                  <a:gd name="T7" fmla="*/ 21 h 69"/>
                  <a:gd name="T8" fmla="*/ 2 w 44"/>
                  <a:gd name="T9" fmla="*/ 22 h 69"/>
                  <a:gd name="T10" fmla="*/ 1 w 44"/>
                  <a:gd name="T11" fmla="*/ 27 h 69"/>
                  <a:gd name="T12" fmla="*/ 5 w 44"/>
                  <a:gd name="T13" fmla="*/ 26 h 69"/>
                  <a:gd name="T14" fmla="*/ 4 w 44"/>
                  <a:gd name="T15" fmla="*/ 22 h 69"/>
                  <a:gd name="T16" fmla="*/ 7 w 44"/>
                  <a:gd name="T17" fmla="*/ 22 h 69"/>
                  <a:gd name="T18" fmla="*/ 7 w 44"/>
                  <a:gd name="T19" fmla="*/ 22 h 69"/>
                  <a:gd name="T20" fmla="*/ 7 w 44"/>
                  <a:gd name="T21" fmla="*/ 28 h 69"/>
                  <a:gd name="T22" fmla="*/ 8 w 44"/>
                  <a:gd name="T23" fmla="*/ 31 h 69"/>
                  <a:gd name="T24" fmla="*/ 14 w 44"/>
                  <a:gd name="T25" fmla="*/ 29 h 69"/>
                  <a:gd name="T26" fmla="*/ 15 w 44"/>
                  <a:gd name="T27" fmla="*/ 34 h 69"/>
                  <a:gd name="T28" fmla="*/ 18 w 44"/>
                  <a:gd name="T29" fmla="*/ 37 h 69"/>
                  <a:gd name="T30" fmla="*/ 17 w 44"/>
                  <a:gd name="T31" fmla="*/ 43 h 69"/>
                  <a:gd name="T32" fmla="*/ 10 w 44"/>
                  <a:gd name="T33" fmla="*/ 44 h 69"/>
                  <a:gd name="T34" fmla="*/ 11 w 44"/>
                  <a:gd name="T35" fmla="*/ 47 h 69"/>
                  <a:gd name="T36" fmla="*/ 10 w 44"/>
                  <a:gd name="T37" fmla="*/ 49 h 69"/>
                  <a:gd name="T38" fmla="*/ 5 w 44"/>
                  <a:gd name="T39" fmla="*/ 54 h 69"/>
                  <a:gd name="T40" fmla="*/ 9 w 44"/>
                  <a:gd name="T41" fmla="*/ 54 h 69"/>
                  <a:gd name="T42" fmla="*/ 13 w 44"/>
                  <a:gd name="T43" fmla="*/ 56 h 69"/>
                  <a:gd name="T44" fmla="*/ 20 w 44"/>
                  <a:gd name="T45" fmla="*/ 55 h 69"/>
                  <a:gd name="T46" fmla="*/ 16 w 44"/>
                  <a:gd name="T47" fmla="*/ 59 h 69"/>
                  <a:gd name="T48" fmla="*/ 10 w 44"/>
                  <a:gd name="T49" fmla="*/ 59 h 69"/>
                  <a:gd name="T50" fmla="*/ 8 w 44"/>
                  <a:gd name="T51" fmla="*/ 62 h 69"/>
                  <a:gd name="T52" fmla="*/ 3 w 44"/>
                  <a:gd name="T53" fmla="*/ 67 h 69"/>
                  <a:gd name="T54" fmla="*/ 5 w 44"/>
                  <a:gd name="T55" fmla="*/ 67 h 69"/>
                  <a:gd name="T56" fmla="*/ 12 w 44"/>
                  <a:gd name="T57" fmla="*/ 65 h 69"/>
                  <a:gd name="T58" fmla="*/ 17 w 44"/>
                  <a:gd name="T59" fmla="*/ 62 h 69"/>
                  <a:gd name="T60" fmla="*/ 25 w 44"/>
                  <a:gd name="T61" fmla="*/ 62 h 69"/>
                  <a:gd name="T62" fmla="*/ 34 w 44"/>
                  <a:gd name="T63" fmla="*/ 62 h 69"/>
                  <a:gd name="T64" fmla="*/ 41 w 44"/>
                  <a:gd name="T65" fmla="*/ 58 h 69"/>
                  <a:gd name="T66" fmla="*/ 41 w 44"/>
                  <a:gd name="T67" fmla="*/ 53 h 69"/>
                  <a:gd name="T68" fmla="*/ 40 w 44"/>
                  <a:gd name="T69" fmla="*/ 46 h 69"/>
                  <a:gd name="T70" fmla="*/ 35 w 44"/>
                  <a:gd name="T71" fmla="*/ 45 h 69"/>
                  <a:gd name="T72" fmla="*/ 31 w 44"/>
                  <a:gd name="T73" fmla="*/ 40 h 69"/>
                  <a:gd name="T74" fmla="*/ 32 w 44"/>
                  <a:gd name="T75" fmla="*/ 36 h 69"/>
                  <a:gd name="T76" fmla="*/ 23 w 44"/>
                  <a:gd name="T77" fmla="*/ 24 h 69"/>
                  <a:gd name="T78" fmla="*/ 14 w 44"/>
                  <a:gd name="T79" fmla="*/ 22 h 69"/>
                  <a:gd name="T80" fmla="*/ 18 w 44"/>
                  <a:gd name="T81" fmla="*/ 19 h 69"/>
                  <a:gd name="T82" fmla="*/ 21 w 44"/>
                  <a:gd name="T83" fmla="*/ 15 h 69"/>
                  <a:gd name="T84" fmla="*/ 21 w 44"/>
                  <a:gd name="T85" fmla="*/ 7 h 69"/>
                  <a:gd name="T86" fmla="*/ 10 w 44"/>
                  <a:gd name="T87" fmla="*/ 9 h 69"/>
                  <a:gd name="T88" fmla="*/ 12 w 44"/>
                  <a:gd name="T89" fmla="*/ 7 h 69"/>
                  <a:gd name="T90" fmla="*/ 15 w 44"/>
                  <a:gd name="T91" fmla="*/ 3 h 69"/>
                  <a:gd name="T92" fmla="*/ 12 w 44"/>
                  <a:gd name="T93" fmla="*/ 0 h 69"/>
                  <a:gd name="T94" fmla="*/ 5 w 44"/>
                  <a:gd name="T95" fmla="*/ 1 h 69"/>
                  <a:gd name="T96" fmla="*/ 5 w 44"/>
                  <a:gd name="T97" fmla="*/ 4 h 69"/>
                  <a:gd name="T98" fmla="*/ 1 w 44"/>
                  <a:gd name="T99" fmla="*/ 8 h 69"/>
                  <a:gd name="T100" fmla="*/ 2 w 44"/>
                  <a:gd name="T101"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69">
                    <a:moveTo>
                      <a:pt x="2" y="15"/>
                    </a:moveTo>
                    <a:cubicBezTo>
                      <a:pt x="2" y="15"/>
                      <a:pt x="2" y="16"/>
                      <a:pt x="3" y="16"/>
                    </a:cubicBezTo>
                    <a:cubicBezTo>
                      <a:pt x="3" y="17"/>
                      <a:pt x="4" y="16"/>
                      <a:pt x="5" y="16"/>
                    </a:cubicBezTo>
                    <a:cubicBezTo>
                      <a:pt x="5" y="15"/>
                      <a:pt x="5" y="16"/>
                      <a:pt x="4" y="16"/>
                    </a:cubicBezTo>
                    <a:cubicBezTo>
                      <a:pt x="4" y="16"/>
                      <a:pt x="4" y="17"/>
                      <a:pt x="4" y="18"/>
                    </a:cubicBezTo>
                    <a:cubicBezTo>
                      <a:pt x="5" y="18"/>
                      <a:pt x="5" y="18"/>
                      <a:pt x="4" y="18"/>
                    </a:cubicBezTo>
                    <a:cubicBezTo>
                      <a:pt x="3" y="18"/>
                      <a:pt x="3" y="20"/>
                      <a:pt x="2" y="20"/>
                    </a:cubicBezTo>
                    <a:cubicBezTo>
                      <a:pt x="2" y="21"/>
                      <a:pt x="0" y="21"/>
                      <a:pt x="0" y="21"/>
                    </a:cubicBezTo>
                    <a:cubicBezTo>
                      <a:pt x="0" y="22"/>
                      <a:pt x="0" y="23"/>
                      <a:pt x="0" y="23"/>
                    </a:cubicBezTo>
                    <a:cubicBezTo>
                      <a:pt x="0" y="22"/>
                      <a:pt x="2" y="21"/>
                      <a:pt x="2" y="22"/>
                    </a:cubicBezTo>
                    <a:cubicBezTo>
                      <a:pt x="2" y="23"/>
                      <a:pt x="3" y="24"/>
                      <a:pt x="2" y="24"/>
                    </a:cubicBezTo>
                    <a:cubicBezTo>
                      <a:pt x="1" y="25"/>
                      <a:pt x="1" y="27"/>
                      <a:pt x="1" y="27"/>
                    </a:cubicBezTo>
                    <a:cubicBezTo>
                      <a:pt x="2" y="26"/>
                      <a:pt x="3" y="25"/>
                      <a:pt x="4" y="25"/>
                    </a:cubicBezTo>
                    <a:cubicBezTo>
                      <a:pt x="4" y="25"/>
                      <a:pt x="5" y="27"/>
                      <a:pt x="5" y="26"/>
                    </a:cubicBezTo>
                    <a:cubicBezTo>
                      <a:pt x="5" y="25"/>
                      <a:pt x="5" y="25"/>
                      <a:pt x="5" y="24"/>
                    </a:cubicBezTo>
                    <a:cubicBezTo>
                      <a:pt x="5" y="23"/>
                      <a:pt x="4" y="22"/>
                      <a:pt x="4" y="22"/>
                    </a:cubicBezTo>
                    <a:cubicBezTo>
                      <a:pt x="3" y="21"/>
                      <a:pt x="5" y="22"/>
                      <a:pt x="5" y="22"/>
                    </a:cubicBezTo>
                    <a:cubicBezTo>
                      <a:pt x="6" y="22"/>
                      <a:pt x="6" y="22"/>
                      <a:pt x="7" y="22"/>
                    </a:cubicBezTo>
                    <a:cubicBezTo>
                      <a:pt x="7" y="22"/>
                      <a:pt x="7" y="22"/>
                      <a:pt x="7" y="22"/>
                    </a:cubicBezTo>
                    <a:cubicBezTo>
                      <a:pt x="7" y="22"/>
                      <a:pt x="7" y="22"/>
                      <a:pt x="7" y="22"/>
                    </a:cubicBezTo>
                    <a:cubicBezTo>
                      <a:pt x="6" y="23"/>
                      <a:pt x="6" y="23"/>
                      <a:pt x="7" y="24"/>
                    </a:cubicBezTo>
                    <a:cubicBezTo>
                      <a:pt x="7" y="26"/>
                      <a:pt x="8" y="27"/>
                      <a:pt x="7" y="28"/>
                    </a:cubicBezTo>
                    <a:cubicBezTo>
                      <a:pt x="6" y="29"/>
                      <a:pt x="6" y="30"/>
                      <a:pt x="6" y="31"/>
                    </a:cubicBezTo>
                    <a:cubicBezTo>
                      <a:pt x="6" y="31"/>
                      <a:pt x="7" y="31"/>
                      <a:pt x="8" y="31"/>
                    </a:cubicBezTo>
                    <a:cubicBezTo>
                      <a:pt x="9" y="31"/>
                      <a:pt x="9" y="31"/>
                      <a:pt x="10" y="31"/>
                    </a:cubicBezTo>
                    <a:cubicBezTo>
                      <a:pt x="12" y="31"/>
                      <a:pt x="12" y="29"/>
                      <a:pt x="14" y="29"/>
                    </a:cubicBezTo>
                    <a:cubicBezTo>
                      <a:pt x="16" y="30"/>
                      <a:pt x="17" y="29"/>
                      <a:pt x="16" y="30"/>
                    </a:cubicBezTo>
                    <a:cubicBezTo>
                      <a:pt x="15" y="31"/>
                      <a:pt x="14" y="32"/>
                      <a:pt x="15" y="34"/>
                    </a:cubicBezTo>
                    <a:cubicBezTo>
                      <a:pt x="15" y="35"/>
                      <a:pt x="16" y="37"/>
                      <a:pt x="16" y="37"/>
                    </a:cubicBezTo>
                    <a:cubicBezTo>
                      <a:pt x="16" y="36"/>
                      <a:pt x="18" y="37"/>
                      <a:pt x="18" y="37"/>
                    </a:cubicBezTo>
                    <a:cubicBezTo>
                      <a:pt x="18" y="37"/>
                      <a:pt x="17" y="39"/>
                      <a:pt x="17" y="40"/>
                    </a:cubicBezTo>
                    <a:cubicBezTo>
                      <a:pt x="17" y="42"/>
                      <a:pt x="19" y="42"/>
                      <a:pt x="17" y="43"/>
                    </a:cubicBezTo>
                    <a:cubicBezTo>
                      <a:pt x="16" y="43"/>
                      <a:pt x="14" y="44"/>
                      <a:pt x="12" y="44"/>
                    </a:cubicBezTo>
                    <a:cubicBezTo>
                      <a:pt x="11" y="44"/>
                      <a:pt x="10" y="43"/>
                      <a:pt x="10" y="44"/>
                    </a:cubicBezTo>
                    <a:cubicBezTo>
                      <a:pt x="9" y="45"/>
                      <a:pt x="8" y="45"/>
                      <a:pt x="8" y="45"/>
                    </a:cubicBezTo>
                    <a:cubicBezTo>
                      <a:pt x="9" y="46"/>
                      <a:pt x="11" y="46"/>
                      <a:pt x="11" y="47"/>
                    </a:cubicBezTo>
                    <a:cubicBezTo>
                      <a:pt x="12" y="47"/>
                      <a:pt x="10" y="47"/>
                      <a:pt x="9" y="48"/>
                    </a:cubicBezTo>
                    <a:cubicBezTo>
                      <a:pt x="9" y="48"/>
                      <a:pt x="9" y="48"/>
                      <a:pt x="10" y="49"/>
                    </a:cubicBezTo>
                    <a:cubicBezTo>
                      <a:pt x="11" y="49"/>
                      <a:pt x="10" y="50"/>
                      <a:pt x="8" y="51"/>
                    </a:cubicBezTo>
                    <a:cubicBezTo>
                      <a:pt x="7" y="52"/>
                      <a:pt x="6" y="53"/>
                      <a:pt x="5" y="54"/>
                    </a:cubicBezTo>
                    <a:cubicBezTo>
                      <a:pt x="4" y="55"/>
                      <a:pt x="5" y="56"/>
                      <a:pt x="7" y="56"/>
                    </a:cubicBezTo>
                    <a:cubicBezTo>
                      <a:pt x="8" y="56"/>
                      <a:pt x="9" y="55"/>
                      <a:pt x="9" y="54"/>
                    </a:cubicBezTo>
                    <a:cubicBezTo>
                      <a:pt x="10" y="54"/>
                      <a:pt x="9" y="55"/>
                      <a:pt x="10" y="55"/>
                    </a:cubicBezTo>
                    <a:cubicBezTo>
                      <a:pt x="11" y="56"/>
                      <a:pt x="11" y="56"/>
                      <a:pt x="13" y="56"/>
                    </a:cubicBezTo>
                    <a:cubicBezTo>
                      <a:pt x="15" y="57"/>
                      <a:pt x="15" y="57"/>
                      <a:pt x="16" y="57"/>
                    </a:cubicBezTo>
                    <a:cubicBezTo>
                      <a:pt x="18" y="56"/>
                      <a:pt x="20" y="54"/>
                      <a:pt x="20" y="55"/>
                    </a:cubicBezTo>
                    <a:cubicBezTo>
                      <a:pt x="19" y="56"/>
                      <a:pt x="19" y="57"/>
                      <a:pt x="18" y="58"/>
                    </a:cubicBezTo>
                    <a:cubicBezTo>
                      <a:pt x="17" y="59"/>
                      <a:pt x="17" y="59"/>
                      <a:pt x="16" y="59"/>
                    </a:cubicBezTo>
                    <a:cubicBezTo>
                      <a:pt x="14" y="59"/>
                      <a:pt x="14" y="58"/>
                      <a:pt x="13" y="59"/>
                    </a:cubicBezTo>
                    <a:cubicBezTo>
                      <a:pt x="12" y="59"/>
                      <a:pt x="11" y="60"/>
                      <a:pt x="10" y="59"/>
                    </a:cubicBezTo>
                    <a:cubicBezTo>
                      <a:pt x="8" y="59"/>
                      <a:pt x="9" y="57"/>
                      <a:pt x="8" y="58"/>
                    </a:cubicBezTo>
                    <a:cubicBezTo>
                      <a:pt x="8" y="59"/>
                      <a:pt x="9" y="61"/>
                      <a:pt x="8" y="62"/>
                    </a:cubicBezTo>
                    <a:cubicBezTo>
                      <a:pt x="6" y="63"/>
                      <a:pt x="5" y="66"/>
                      <a:pt x="4" y="66"/>
                    </a:cubicBezTo>
                    <a:cubicBezTo>
                      <a:pt x="2" y="66"/>
                      <a:pt x="1" y="67"/>
                      <a:pt x="3" y="67"/>
                    </a:cubicBezTo>
                    <a:cubicBezTo>
                      <a:pt x="4" y="67"/>
                      <a:pt x="5" y="67"/>
                      <a:pt x="5" y="67"/>
                    </a:cubicBezTo>
                    <a:cubicBezTo>
                      <a:pt x="4" y="68"/>
                      <a:pt x="4" y="69"/>
                      <a:pt x="5" y="67"/>
                    </a:cubicBezTo>
                    <a:cubicBezTo>
                      <a:pt x="6" y="66"/>
                      <a:pt x="8" y="65"/>
                      <a:pt x="9" y="65"/>
                    </a:cubicBezTo>
                    <a:cubicBezTo>
                      <a:pt x="10" y="65"/>
                      <a:pt x="11" y="65"/>
                      <a:pt x="12" y="65"/>
                    </a:cubicBezTo>
                    <a:cubicBezTo>
                      <a:pt x="12" y="65"/>
                      <a:pt x="13" y="66"/>
                      <a:pt x="14" y="65"/>
                    </a:cubicBezTo>
                    <a:cubicBezTo>
                      <a:pt x="15" y="63"/>
                      <a:pt x="15" y="62"/>
                      <a:pt x="17" y="62"/>
                    </a:cubicBezTo>
                    <a:cubicBezTo>
                      <a:pt x="19" y="62"/>
                      <a:pt x="20" y="64"/>
                      <a:pt x="21" y="63"/>
                    </a:cubicBezTo>
                    <a:cubicBezTo>
                      <a:pt x="22" y="62"/>
                      <a:pt x="23" y="62"/>
                      <a:pt x="25" y="62"/>
                    </a:cubicBezTo>
                    <a:cubicBezTo>
                      <a:pt x="26" y="62"/>
                      <a:pt x="26" y="63"/>
                      <a:pt x="27" y="63"/>
                    </a:cubicBezTo>
                    <a:cubicBezTo>
                      <a:pt x="29" y="62"/>
                      <a:pt x="32" y="62"/>
                      <a:pt x="34" y="62"/>
                    </a:cubicBezTo>
                    <a:cubicBezTo>
                      <a:pt x="37" y="62"/>
                      <a:pt x="39" y="61"/>
                      <a:pt x="41" y="60"/>
                    </a:cubicBezTo>
                    <a:cubicBezTo>
                      <a:pt x="42" y="58"/>
                      <a:pt x="43" y="58"/>
                      <a:pt x="41" y="58"/>
                    </a:cubicBezTo>
                    <a:cubicBezTo>
                      <a:pt x="40" y="58"/>
                      <a:pt x="36" y="58"/>
                      <a:pt x="37" y="57"/>
                    </a:cubicBezTo>
                    <a:cubicBezTo>
                      <a:pt x="38" y="56"/>
                      <a:pt x="40" y="54"/>
                      <a:pt x="41" y="53"/>
                    </a:cubicBezTo>
                    <a:cubicBezTo>
                      <a:pt x="43" y="52"/>
                      <a:pt x="44" y="50"/>
                      <a:pt x="44" y="48"/>
                    </a:cubicBezTo>
                    <a:cubicBezTo>
                      <a:pt x="43" y="47"/>
                      <a:pt x="41" y="45"/>
                      <a:pt x="40" y="46"/>
                    </a:cubicBezTo>
                    <a:cubicBezTo>
                      <a:pt x="39" y="46"/>
                      <a:pt x="37" y="47"/>
                      <a:pt x="36" y="46"/>
                    </a:cubicBezTo>
                    <a:cubicBezTo>
                      <a:pt x="34" y="46"/>
                      <a:pt x="35" y="46"/>
                      <a:pt x="35" y="45"/>
                    </a:cubicBezTo>
                    <a:cubicBezTo>
                      <a:pt x="36" y="44"/>
                      <a:pt x="36" y="42"/>
                      <a:pt x="34" y="41"/>
                    </a:cubicBezTo>
                    <a:cubicBezTo>
                      <a:pt x="33" y="40"/>
                      <a:pt x="32" y="40"/>
                      <a:pt x="31" y="40"/>
                    </a:cubicBezTo>
                    <a:cubicBezTo>
                      <a:pt x="30" y="39"/>
                      <a:pt x="32" y="39"/>
                      <a:pt x="33" y="39"/>
                    </a:cubicBezTo>
                    <a:cubicBezTo>
                      <a:pt x="34" y="39"/>
                      <a:pt x="34" y="37"/>
                      <a:pt x="32" y="36"/>
                    </a:cubicBezTo>
                    <a:cubicBezTo>
                      <a:pt x="31" y="34"/>
                      <a:pt x="29" y="34"/>
                      <a:pt x="27" y="32"/>
                    </a:cubicBezTo>
                    <a:cubicBezTo>
                      <a:pt x="26" y="31"/>
                      <a:pt x="25" y="26"/>
                      <a:pt x="23" y="24"/>
                    </a:cubicBezTo>
                    <a:cubicBezTo>
                      <a:pt x="21" y="22"/>
                      <a:pt x="20" y="21"/>
                      <a:pt x="19" y="21"/>
                    </a:cubicBezTo>
                    <a:cubicBezTo>
                      <a:pt x="18" y="21"/>
                      <a:pt x="17" y="23"/>
                      <a:pt x="14" y="22"/>
                    </a:cubicBezTo>
                    <a:cubicBezTo>
                      <a:pt x="12" y="21"/>
                      <a:pt x="13" y="21"/>
                      <a:pt x="15" y="21"/>
                    </a:cubicBezTo>
                    <a:cubicBezTo>
                      <a:pt x="16" y="21"/>
                      <a:pt x="20" y="19"/>
                      <a:pt x="18" y="19"/>
                    </a:cubicBezTo>
                    <a:cubicBezTo>
                      <a:pt x="17" y="19"/>
                      <a:pt x="14" y="19"/>
                      <a:pt x="16" y="18"/>
                    </a:cubicBezTo>
                    <a:cubicBezTo>
                      <a:pt x="19" y="17"/>
                      <a:pt x="19" y="19"/>
                      <a:pt x="21" y="15"/>
                    </a:cubicBezTo>
                    <a:cubicBezTo>
                      <a:pt x="22" y="11"/>
                      <a:pt x="24" y="10"/>
                      <a:pt x="24" y="9"/>
                    </a:cubicBezTo>
                    <a:cubicBezTo>
                      <a:pt x="23" y="8"/>
                      <a:pt x="22" y="7"/>
                      <a:pt x="21" y="7"/>
                    </a:cubicBezTo>
                    <a:cubicBezTo>
                      <a:pt x="19" y="7"/>
                      <a:pt x="14" y="7"/>
                      <a:pt x="14" y="8"/>
                    </a:cubicBezTo>
                    <a:cubicBezTo>
                      <a:pt x="13" y="8"/>
                      <a:pt x="11" y="9"/>
                      <a:pt x="10" y="9"/>
                    </a:cubicBezTo>
                    <a:cubicBezTo>
                      <a:pt x="10" y="9"/>
                      <a:pt x="9" y="9"/>
                      <a:pt x="10" y="8"/>
                    </a:cubicBezTo>
                    <a:cubicBezTo>
                      <a:pt x="12" y="7"/>
                      <a:pt x="13" y="8"/>
                      <a:pt x="12" y="7"/>
                    </a:cubicBezTo>
                    <a:cubicBezTo>
                      <a:pt x="10" y="6"/>
                      <a:pt x="8" y="7"/>
                      <a:pt x="10" y="6"/>
                    </a:cubicBezTo>
                    <a:cubicBezTo>
                      <a:pt x="11" y="5"/>
                      <a:pt x="13" y="4"/>
                      <a:pt x="15" y="3"/>
                    </a:cubicBezTo>
                    <a:cubicBezTo>
                      <a:pt x="16" y="2"/>
                      <a:pt x="18" y="1"/>
                      <a:pt x="16" y="0"/>
                    </a:cubicBezTo>
                    <a:cubicBezTo>
                      <a:pt x="15" y="0"/>
                      <a:pt x="13" y="0"/>
                      <a:pt x="12" y="0"/>
                    </a:cubicBezTo>
                    <a:cubicBezTo>
                      <a:pt x="11" y="1"/>
                      <a:pt x="11" y="1"/>
                      <a:pt x="9" y="1"/>
                    </a:cubicBezTo>
                    <a:cubicBezTo>
                      <a:pt x="7" y="1"/>
                      <a:pt x="5" y="0"/>
                      <a:pt x="5" y="1"/>
                    </a:cubicBezTo>
                    <a:cubicBezTo>
                      <a:pt x="5" y="2"/>
                      <a:pt x="6" y="3"/>
                      <a:pt x="4" y="3"/>
                    </a:cubicBezTo>
                    <a:cubicBezTo>
                      <a:pt x="3" y="3"/>
                      <a:pt x="4" y="3"/>
                      <a:pt x="5" y="4"/>
                    </a:cubicBezTo>
                    <a:cubicBezTo>
                      <a:pt x="5" y="4"/>
                      <a:pt x="5" y="6"/>
                      <a:pt x="3" y="6"/>
                    </a:cubicBezTo>
                    <a:cubicBezTo>
                      <a:pt x="2" y="6"/>
                      <a:pt x="1" y="7"/>
                      <a:pt x="1" y="8"/>
                    </a:cubicBezTo>
                    <a:cubicBezTo>
                      <a:pt x="2" y="9"/>
                      <a:pt x="3" y="9"/>
                      <a:pt x="3" y="11"/>
                    </a:cubicBezTo>
                    <a:cubicBezTo>
                      <a:pt x="3" y="12"/>
                      <a:pt x="2" y="14"/>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84"/>
              <p:cNvSpPr>
                <a:spLocks/>
              </p:cNvSpPr>
              <p:nvPr/>
            </p:nvSpPr>
            <p:spPr bwMode="auto">
              <a:xfrm>
                <a:off x="5405" y="1241"/>
                <a:ext cx="85" cy="41"/>
              </a:xfrm>
              <a:custGeom>
                <a:avLst/>
                <a:gdLst>
                  <a:gd name="T0" fmla="*/ 56 w 62"/>
                  <a:gd name="T1" fmla="*/ 19 h 30"/>
                  <a:gd name="T2" fmla="*/ 60 w 62"/>
                  <a:gd name="T3" fmla="*/ 15 h 30"/>
                  <a:gd name="T4" fmla="*/ 61 w 62"/>
                  <a:gd name="T5" fmla="*/ 13 h 30"/>
                  <a:gd name="T6" fmla="*/ 61 w 62"/>
                  <a:gd name="T7" fmla="*/ 10 h 30"/>
                  <a:gd name="T8" fmla="*/ 57 w 62"/>
                  <a:gd name="T9" fmla="*/ 9 h 30"/>
                  <a:gd name="T10" fmla="*/ 55 w 62"/>
                  <a:gd name="T11" fmla="*/ 7 h 30"/>
                  <a:gd name="T12" fmla="*/ 53 w 62"/>
                  <a:gd name="T13" fmla="*/ 4 h 30"/>
                  <a:gd name="T14" fmla="*/ 50 w 62"/>
                  <a:gd name="T15" fmla="*/ 3 h 30"/>
                  <a:gd name="T16" fmla="*/ 45 w 62"/>
                  <a:gd name="T17" fmla="*/ 1 h 30"/>
                  <a:gd name="T18" fmla="*/ 43 w 62"/>
                  <a:gd name="T19" fmla="*/ 4 h 30"/>
                  <a:gd name="T20" fmla="*/ 39 w 62"/>
                  <a:gd name="T21" fmla="*/ 6 h 30"/>
                  <a:gd name="T22" fmla="*/ 37 w 62"/>
                  <a:gd name="T23" fmla="*/ 9 h 30"/>
                  <a:gd name="T24" fmla="*/ 30 w 62"/>
                  <a:gd name="T25" fmla="*/ 6 h 30"/>
                  <a:gd name="T26" fmla="*/ 26 w 62"/>
                  <a:gd name="T27" fmla="*/ 6 h 30"/>
                  <a:gd name="T28" fmla="*/ 25 w 62"/>
                  <a:gd name="T29" fmla="*/ 7 h 30"/>
                  <a:gd name="T30" fmla="*/ 23 w 62"/>
                  <a:gd name="T31" fmla="*/ 9 h 30"/>
                  <a:gd name="T32" fmla="*/ 18 w 62"/>
                  <a:gd name="T33" fmla="*/ 11 h 30"/>
                  <a:gd name="T34" fmla="*/ 18 w 62"/>
                  <a:gd name="T35" fmla="*/ 7 h 30"/>
                  <a:gd name="T36" fmla="*/ 9 w 62"/>
                  <a:gd name="T37" fmla="*/ 2 h 30"/>
                  <a:gd name="T38" fmla="*/ 10 w 62"/>
                  <a:gd name="T39" fmla="*/ 4 h 30"/>
                  <a:gd name="T40" fmla="*/ 12 w 62"/>
                  <a:gd name="T41" fmla="*/ 6 h 30"/>
                  <a:gd name="T42" fmla="*/ 9 w 62"/>
                  <a:gd name="T43" fmla="*/ 6 h 30"/>
                  <a:gd name="T44" fmla="*/ 5 w 62"/>
                  <a:gd name="T45" fmla="*/ 5 h 30"/>
                  <a:gd name="T46" fmla="*/ 4 w 62"/>
                  <a:gd name="T47" fmla="*/ 6 h 30"/>
                  <a:gd name="T48" fmla="*/ 5 w 62"/>
                  <a:gd name="T49" fmla="*/ 8 h 30"/>
                  <a:gd name="T50" fmla="*/ 1 w 62"/>
                  <a:gd name="T51" fmla="*/ 9 h 30"/>
                  <a:gd name="T52" fmla="*/ 7 w 62"/>
                  <a:gd name="T53" fmla="*/ 10 h 30"/>
                  <a:gd name="T54" fmla="*/ 14 w 62"/>
                  <a:gd name="T55" fmla="*/ 11 h 30"/>
                  <a:gd name="T56" fmla="*/ 13 w 62"/>
                  <a:gd name="T57" fmla="*/ 14 h 30"/>
                  <a:gd name="T58" fmla="*/ 7 w 62"/>
                  <a:gd name="T59" fmla="*/ 15 h 30"/>
                  <a:gd name="T60" fmla="*/ 13 w 62"/>
                  <a:gd name="T61" fmla="*/ 18 h 30"/>
                  <a:gd name="T62" fmla="*/ 17 w 62"/>
                  <a:gd name="T63" fmla="*/ 19 h 30"/>
                  <a:gd name="T64" fmla="*/ 17 w 62"/>
                  <a:gd name="T65" fmla="*/ 21 h 30"/>
                  <a:gd name="T66" fmla="*/ 11 w 62"/>
                  <a:gd name="T67" fmla="*/ 25 h 30"/>
                  <a:gd name="T68" fmla="*/ 20 w 62"/>
                  <a:gd name="T69" fmla="*/ 25 h 30"/>
                  <a:gd name="T70" fmla="*/ 24 w 62"/>
                  <a:gd name="T71" fmla="*/ 27 h 30"/>
                  <a:gd name="T72" fmla="*/ 37 w 62"/>
                  <a:gd name="T73" fmla="*/ 27 h 30"/>
                  <a:gd name="T74" fmla="*/ 51 w 62"/>
                  <a:gd name="T7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30">
                    <a:moveTo>
                      <a:pt x="51" y="21"/>
                    </a:moveTo>
                    <a:cubicBezTo>
                      <a:pt x="54" y="21"/>
                      <a:pt x="56" y="20"/>
                      <a:pt x="56" y="19"/>
                    </a:cubicBezTo>
                    <a:cubicBezTo>
                      <a:pt x="57" y="18"/>
                      <a:pt x="58" y="17"/>
                      <a:pt x="59" y="17"/>
                    </a:cubicBezTo>
                    <a:cubicBezTo>
                      <a:pt x="60" y="17"/>
                      <a:pt x="60" y="16"/>
                      <a:pt x="60" y="15"/>
                    </a:cubicBezTo>
                    <a:cubicBezTo>
                      <a:pt x="59" y="14"/>
                      <a:pt x="60" y="14"/>
                      <a:pt x="61" y="14"/>
                    </a:cubicBezTo>
                    <a:cubicBezTo>
                      <a:pt x="62" y="14"/>
                      <a:pt x="62" y="14"/>
                      <a:pt x="61" y="13"/>
                    </a:cubicBezTo>
                    <a:cubicBezTo>
                      <a:pt x="60" y="13"/>
                      <a:pt x="60" y="12"/>
                      <a:pt x="60" y="12"/>
                    </a:cubicBezTo>
                    <a:cubicBezTo>
                      <a:pt x="60" y="11"/>
                      <a:pt x="62" y="11"/>
                      <a:pt x="61" y="10"/>
                    </a:cubicBezTo>
                    <a:cubicBezTo>
                      <a:pt x="59" y="10"/>
                      <a:pt x="58" y="9"/>
                      <a:pt x="57" y="9"/>
                    </a:cubicBezTo>
                    <a:cubicBezTo>
                      <a:pt x="57" y="10"/>
                      <a:pt x="56" y="9"/>
                      <a:pt x="57" y="9"/>
                    </a:cubicBezTo>
                    <a:cubicBezTo>
                      <a:pt x="57" y="8"/>
                      <a:pt x="57" y="8"/>
                      <a:pt x="56" y="8"/>
                    </a:cubicBezTo>
                    <a:cubicBezTo>
                      <a:pt x="54" y="8"/>
                      <a:pt x="54" y="8"/>
                      <a:pt x="55" y="7"/>
                    </a:cubicBezTo>
                    <a:cubicBezTo>
                      <a:pt x="56" y="6"/>
                      <a:pt x="56" y="6"/>
                      <a:pt x="55" y="5"/>
                    </a:cubicBezTo>
                    <a:cubicBezTo>
                      <a:pt x="54" y="4"/>
                      <a:pt x="52" y="5"/>
                      <a:pt x="53" y="4"/>
                    </a:cubicBezTo>
                    <a:cubicBezTo>
                      <a:pt x="54" y="3"/>
                      <a:pt x="56" y="2"/>
                      <a:pt x="55" y="2"/>
                    </a:cubicBezTo>
                    <a:cubicBezTo>
                      <a:pt x="54" y="3"/>
                      <a:pt x="51" y="4"/>
                      <a:pt x="50" y="3"/>
                    </a:cubicBezTo>
                    <a:cubicBezTo>
                      <a:pt x="49" y="3"/>
                      <a:pt x="49" y="1"/>
                      <a:pt x="47" y="1"/>
                    </a:cubicBezTo>
                    <a:cubicBezTo>
                      <a:pt x="46" y="0"/>
                      <a:pt x="44" y="0"/>
                      <a:pt x="45" y="1"/>
                    </a:cubicBezTo>
                    <a:cubicBezTo>
                      <a:pt x="45" y="2"/>
                      <a:pt x="46" y="3"/>
                      <a:pt x="45" y="4"/>
                    </a:cubicBezTo>
                    <a:cubicBezTo>
                      <a:pt x="45" y="4"/>
                      <a:pt x="44" y="5"/>
                      <a:pt x="43" y="4"/>
                    </a:cubicBezTo>
                    <a:cubicBezTo>
                      <a:pt x="43" y="4"/>
                      <a:pt x="42" y="4"/>
                      <a:pt x="42" y="4"/>
                    </a:cubicBezTo>
                    <a:cubicBezTo>
                      <a:pt x="41" y="5"/>
                      <a:pt x="40" y="6"/>
                      <a:pt x="39" y="6"/>
                    </a:cubicBezTo>
                    <a:cubicBezTo>
                      <a:pt x="39" y="5"/>
                      <a:pt x="37" y="4"/>
                      <a:pt x="36" y="4"/>
                    </a:cubicBezTo>
                    <a:cubicBezTo>
                      <a:pt x="36" y="5"/>
                      <a:pt x="38" y="10"/>
                      <a:pt x="37" y="9"/>
                    </a:cubicBezTo>
                    <a:cubicBezTo>
                      <a:pt x="37" y="8"/>
                      <a:pt x="32" y="3"/>
                      <a:pt x="31" y="4"/>
                    </a:cubicBezTo>
                    <a:cubicBezTo>
                      <a:pt x="29" y="5"/>
                      <a:pt x="30" y="5"/>
                      <a:pt x="30" y="6"/>
                    </a:cubicBezTo>
                    <a:cubicBezTo>
                      <a:pt x="29" y="7"/>
                      <a:pt x="30" y="8"/>
                      <a:pt x="29" y="8"/>
                    </a:cubicBezTo>
                    <a:cubicBezTo>
                      <a:pt x="28" y="8"/>
                      <a:pt x="27" y="7"/>
                      <a:pt x="26" y="6"/>
                    </a:cubicBezTo>
                    <a:cubicBezTo>
                      <a:pt x="25" y="5"/>
                      <a:pt x="25" y="5"/>
                      <a:pt x="24" y="5"/>
                    </a:cubicBezTo>
                    <a:cubicBezTo>
                      <a:pt x="24" y="5"/>
                      <a:pt x="24" y="6"/>
                      <a:pt x="25" y="7"/>
                    </a:cubicBezTo>
                    <a:cubicBezTo>
                      <a:pt x="25" y="7"/>
                      <a:pt x="26" y="9"/>
                      <a:pt x="25" y="9"/>
                    </a:cubicBezTo>
                    <a:cubicBezTo>
                      <a:pt x="24" y="10"/>
                      <a:pt x="24" y="10"/>
                      <a:pt x="23" y="9"/>
                    </a:cubicBezTo>
                    <a:cubicBezTo>
                      <a:pt x="22" y="9"/>
                      <a:pt x="21" y="10"/>
                      <a:pt x="20" y="12"/>
                    </a:cubicBezTo>
                    <a:cubicBezTo>
                      <a:pt x="19" y="13"/>
                      <a:pt x="20" y="12"/>
                      <a:pt x="18" y="11"/>
                    </a:cubicBezTo>
                    <a:cubicBezTo>
                      <a:pt x="17" y="9"/>
                      <a:pt x="15" y="8"/>
                      <a:pt x="16" y="8"/>
                    </a:cubicBezTo>
                    <a:cubicBezTo>
                      <a:pt x="17" y="8"/>
                      <a:pt x="19" y="8"/>
                      <a:pt x="18" y="7"/>
                    </a:cubicBezTo>
                    <a:cubicBezTo>
                      <a:pt x="17" y="6"/>
                      <a:pt x="13" y="1"/>
                      <a:pt x="11" y="1"/>
                    </a:cubicBezTo>
                    <a:cubicBezTo>
                      <a:pt x="10" y="1"/>
                      <a:pt x="8" y="0"/>
                      <a:pt x="9" y="2"/>
                    </a:cubicBezTo>
                    <a:cubicBezTo>
                      <a:pt x="10" y="3"/>
                      <a:pt x="10" y="2"/>
                      <a:pt x="11" y="3"/>
                    </a:cubicBezTo>
                    <a:cubicBezTo>
                      <a:pt x="11" y="3"/>
                      <a:pt x="11" y="4"/>
                      <a:pt x="10" y="4"/>
                    </a:cubicBezTo>
                    <a:cubicBezTo>
                      <a:pt x="9" y="4"/>
                      <a:pt x="10" y="4"/>
                      <a:pt x="11" y="4"/>
                    </a:cubicBezTo>
                    <a:cubicBezTo>
                      <a:pt x="12" y="4"/>
                      <a:pt x="12" y="5"/>
                      <a:pt x="12" y="6"/>
                    </a:cubicBezTo>
                    <a:cubicBezTo>
                      <a:pt x="11" y="7"/>
                      <a:pt x="12" y="9"/>
                      <a:pt x="11" y="7"/>
                    </a:cubicBezTo>
                    <a:cubicBezTo>
                      <a:pt x="10" y="6"/>
                      <a:pt x="10" y="6"/>
                      <a:pt x="9" y="6"/>
                    </a:cubicBezTo>
                    <a:cubicBezTo>
                      <a:pt x="8" y="5"/>
                      <a:pt x="8" y="4"/>
                      <a:pt x="7" y="4"/>
                    </a:cubicBezTo>
                    <a:cubicBezTo>
                      <a:pt x="6" y="4"/>
                      <a:pt x="4" y="4"/>
                      <a:pt x="5" y="5"/>
                    </a:cubicBezTo>
                    <a:cubicBezTo>
                      <a:pt x="6" y="6"/>
                      <a:pt x="7" y="5"/>
                      <a:pt x="6" y="6"/>
                    </a:cubicBezTo>
                    <a:cubicBezTo>
                      <a:pt x="5" y="6"/>
                      <a:pt x="3" y="6"/>
                      <a:pt x="4" y="6"/>
                    </a:cubicBezTo>
                    <a:cubicBezTo>
                      <a:pt x="5" y="7"/>
                      <a:pt x="7" y="7"/>
                      <a:pt x="6" y="7"/>
                    </a:cubicBezTo>
                    <a:cubicBezTo>
                      <a:pt x="5" y="7"/>
                      <a:pt x="7" y="9"/>
                      <a:pt x="5" y="8"/>
                    </a:cubicBezTo>
                    <a:cubicBezTo>
                      <a:pt x="4" y="8"/>
                      <a:pt x="4" y="8"/>
                      <a:pt x="3" y="8"/>
                    </a:cubicBezTo>
                    <a:cubicBezTo>
                      <a:pt x="2" y="8"/>
                      <a:pt x="3" y="10"/>
                      <a:pt x="1" y="9"/>
                    </a:cubicBezTo>
                    <a:cubicBezTo>
                      <a:pt x="0" y="9"/>
                      <a:pt x="2" y="10"/>
                      <a:pt x="3" y="11"/>
                    </a:cubicBezTo>
                    <a:cubicBezTo>
                      <a:pt x="5" y="11"/>
                      <a:pt x="5" y="11"/>
                      <a:pt x="7" y="10"/>
                    </a:cubicBezTo>
                    <a:cubicBezTo>
                      <a:pt x="9" y="10"/>
                      <a:pt x="10" y="10"/>
                      <a:pt x="11" y="10"/>
                    </a:cubicBezTo>
                    <a:cubicBezTo>
                      <a:pt x="12" y="10"/>
                      <a:pt x="13" y="10"/>
                      <a:pt x="14" y="11"/>
                    </a:cubicBezTo>
                    <a:cubicBezTo>
                      <a:pt x="14" y="11"/>
                      <a:pt x="16" y="11"/>
                      <a:pt x="14" y="12"/>
                    </a:cubicBezTo>
                    <a:cubicBezTo>
                      <a:pt x="12" y="12"/>
                      <a:pt x="12" y="13"/>
                      <a:pt x="13" y="14"/>
                    </a:cubicBezTo>
                    <a:cubicBezTo>
                      <a:pt x="15" y="15"/>
                      <a:pt x="15" y="14"/>
                      <a:pt x="12" y="15"/>
                    </a:cubicBezTo>
                    <a:cubicBezTo>
                      <a:pt x="10" y="15"/>
                      <a:pt x="10" y="15"/>
                      <a:pt x="7" y="15"/>
                    </a:cubicBezTo>
                    <a:cubicBezTo>
                      <a:pt x="5" y="15"/>
                      <a:pt x="2" y="16"/>
                      <a:pt x="5" y="17"/>
                    </a:cubicBezTo>
                    <a:cubicBezTo>
                      <a:pt x="7" y="17"/>
                      <a:pt x="13" y="17"/>
                      <a:pt x="13" y="18"/>
                    </a:cubicBezTo>
                    <a:cubicBezTo>
                      <a:pt x="13" y="19"/>
                      <a:pt x="13" y="20"/>
                      <a:pt x="14" y="19"/>
                    </a:cubicBezTo>
                    <a:cubicBezTo>
                      <a:pt x="15" y="19"/>
                      <a:pt x="18" y="18"/>
                      <a:pt x="17" y="19"/>
                    </a:cubicBezTo>
                    <a:cubicBezTo>
                      <a:pt x="16" y="19"/>
                      <a:pt x="14" y="20"/>
                      <a:pt x="15" y="20"/>
                    </a:cubicBezTo>
                    <a:cubicBezTo>
                      <a:pt x="17" y="20"/>
                      <a:pt x="19" y="20"/>
                      <a:pt x="17" y="21"/>
                    </a:cubicBezTo>
                    <a:cubicBezTo>
                      <a:pt x="16" y="22"/>
                      <a:pt x="15" y="23"/>
                      <a:pt x="14" y="23"/>
                    </a:cubicBezTo>
                    <a:cubicBezTo>
                      <a:pt x="13" y="24"/>
                      <a:pt x="11" y="24"/>
                      <a:pt x="11" y="25"/>
                    </a:cubicBezTo>
                    <a:cubicBezTo>
                      <a:pt x="11" y="25"/>
                      <a:pt x="11" y="26"/>
                      <a:pt x="14" y="26"/>
                    </a:cubicBezTo>
                    <a:cubicBezTo>
                      <a:pt x="16" y="26"/>
                      <a:pt x="18" y="25"/>
                      <a:pt x="20" y="25"/>
                    </a:cubicBezTo>
                    <a:cubicBezTo>
                      <a:pt x="22" y="26"/>
                      <a:pt x="24" y="26"/>
                      <a:pt x="24" y="26"/>
                    </a:cubicBezTo>
                    <a:cubicBezTo>
                      <a:pt x="23" y="26"/>
                      <a:pt x="23" y="27"/>
                      <a:pt x="24" y="27"/>
                    </a:cubicBezTo>
                    <a:cubicBezTo>
                      <a:pt x="25" y="28"/>
                      <a:pt x="31" y="30"/>
                      <a:pt x="34" y="29"/>
                    </a:cubicBezTo>
                    <a:cubicBezTo>
                      <a:pt x="36" y="29"/>
                      <a:pt x="37" y="28"/>
                      <a:pt x="37" y="27"/>
                    </a:cubicBezTo>
                    <a:cubicBezTo>
                      <a:pt x="38" y="27"/>
                      <a:pt x="43" y="28"/>
                      <a:pt x="45" y="26"/>
                    </a:cubicBezTo>
                    <a:cubicBezTo>
                      <a:pt x="47" y="24"/>
                      <a:pt x="49" y="22"/>
                      <a:pt x="5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85"/>
              <p:cNvSpPr>
                <a:spLocks/>
              </p:cNvSpPr>
              <p:nvPr/>
            </p:nvSpPr>
            <p:spPr bwMode="auto">
              <a:xfrm>
                <a:off x="5678" y="1034"/>
                <a:ext cx="86" cy="62"/>
              </a:xfrm>
              <a:custGeom>
                <a:avLst/>
                <a:gdLst>
                  <a:gd name="T0" fmla="*/ 8 w 62"/>
                  <a:gd name="T1" fmla="*/ 11 h 45"/>
                  <a:gd name="T2" fmla="*/ 10 w 62"/>
                  <a:gd name="T3" fmla="*/ 15 h 45"/>
                  <a:gd name="T4" fmla="*/ 3 w 62"/>
                  <a:gd name="T5" fmla="*/ 15 h 45"/>
                  <a:gd name="T6" fmla="*/ 9 w 62"/>
                  <a:gd name="T7" fmla="*/ 19 h 45"/>
                  <a:gd name="T8" fmla="*/ 10 w 62"/>
                  <a:gd name="T9" fmla="*/ 23 h 45"/>
                  <a:gd name="T10" fmla="*/ 22 w 62"/>
                  <a:gd name="T11" fmla="*/ 21 h 45"/>
                  <a:gd name="T12" fmla="*/ 24 w 62"/>
                  <a:gd name="T13" fmla="*/ 18 h 45"/>
                  <a:gd name="T14" fmla="*/ 27 w 62"/>
                  <a:gd name="T15" fmla="*/ 18 h 45"/>
                  <a:gd name="T16" fmla="*/ 32 w 62"/>
                  <a:gd name="T17" fmla="*/ 19 h 45"/>
                  <a:gd name="T18" fmla="*/ 33 w 62"/>
                  <a:gd name="T19" fmla="*/ 22 h 45"/>
                  <a:gd name="T20" fmla="*/ 29 w 62"/>
                  <a:gd name="T21" fmla="*/ 23 h 45"/>
                  <a:gd name="T22" fmla="*/ 17 w 62"/>
                  <a:gd name="T23" fmla="*/ 27 h 45"/>
                  <a:gd name="T24" fmla="*/ 26 w 62"/>
                  <a:gd name="T25" fmla="*/ 28 h 45"/>
                  <a:gd name="T26" fmla="*/ 33 w 62"/>
                  <a:gd name="T27" fmla="*/ 29 h 45"/>
                  <a:gd name="T28" fmla="*/ 24 w 62"/>
                  <a:gd name="T29" fmla="*/ 31 h 45"/>
                  <a:gd name="T30" fmla="*/ 27 w 62"/>
                  <a:gd name="T31" fmla="*/ 33 h 45"/>
                  <a:gd name="T32" fmla="*/ 19 w 62"/>
                  <a:gd name="T33" fmla="*/ 34 h 45"/>
                  <a:gd name="T34" fmla="*/ 31 w 62"/>
                  <a:gd name="T35" fmla="*/ 38 h 45"/>
                  <a:gd name="T36" fmla="*/ 30 w 62"/>
                  <a:gd name="T37" fmla="*/ 41 h 45"/>
                  <a:gd name="T38" fmla="*/ 36 w 62"/>
                  <a:gd name="T39" fmla="*/ 39 h 45"/>
                  <a:gd name="T40" fmla="*/ 43 w 62"/>
                  <a:gd name="T41" fmla="*/ 28 h 45"/>
                  <a:gd name="T42" fmla="*/ 46 w 62"/>
                  <a:gd name="T43" fmla="*/ 22 h 45"/>
                  <a:gd name="T44" fmla="*/ 57 w 62"/>
                  <a:gd name="T45" fmla="*/ 18 h 45"/>
                  <a:gd name="T46" fmla="*/ 55 w 62"/>
                  <a:gd name="T47" fmla="*/ 15 h 45"/>
                  <a:gd name="T48" fmla="*/ 53 w 62"/>
                  <a:gd name="T49" fmla="*/ 13 h 45"/>
                  <a:gd name="T50" fmla="*/ 45 w 62"/>
                  <a:gd name="T51" fmla="*/ 8 h 45"/>
                  <a:gd name="T52" fmla="*/ 40 w 62"/>
                  <a:gd name="T53" fmla="*/ 8 h 45"/>
                  <a:gd name="T54" fmla="*/ 38 w 62"/>
                  <a:gd name="T55" fmla="*/ 3 h 45"/>
                  <a:gd name="T56" fmla="*/ 34 w 62"/>
                  <a:gd name="T57" fmla="*/ 3 h 45"/>
                  <a:gd name="T58" fmla="*/ 31 w 62"/>
                  <a:gd name="T59" fmla="*/ 3 h 45"/>
                  <a:gd name="T60" fmla="*/ 30 w 62"/>
                  <a:gd name="T61" fmla="*/ 7 h 45"/>
                  <a:gd name="T62" fmla="*/ 30 w 62"/>
                  <a:gd name="T63" fmla="*/ 13 h 45"/>
                  <a:gd name="T64" fmla="*/ 23 w 62"/>
                  <a:gd name="T65" fmla="*/ 5 h 45"/>
                  <a:gd name="T66" fmla="*/ 21 w 62"/>
                  <a:gd name="T67" fmla="*/ 9 h 45"/>
                  <a:gd name="T68" fmla="*/ 15 w 62"/>
                  <a:gd name="T69" fmla="*/ 6 h 45"/>
                  <a:gd name="T70" fmla="*/ 19 w 62"/>
                  <a:gd name="T71" fmla="*/ 3 h 45"/>
                  <a:gd name="T72" fmla="*/ 10 w 62"/>
                  <a:gd name="T73" fmla="*/ 4 h 45"/>
                  <a:gd name="T74" fmla="*/ 6 w 62"/>
                  <a:gd name="T75" fmla="*/ 4 h 45"/>
                  <a:gd name="T76" fmla="*/ 2 w 62"/>
                  <a:gd name="T77" fmla="*/ 5 h 45"/>
                  <a:gd name="T78" fmla="*/ 2 w 62"/>
                  <a:gd name="T7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 h="45">
                    <a:moveTo>
                      <a:pt x="5" y="12"/>
                    </a:moveTo>
                    <a:cubicBezTo>
                      <a:pt x="6" y="12"/>
                      <a:pt x="7" y="10"/>
                      <a:pt x="8" y="11"/>
                    </a:cubicBezTo>
                    <a:cubicBezTo>
                      <a:pt x="10" y="11"/>
                      <a:pt x="9" y="11"/>
                      <a:pt x="8" y="12"/>
                    </a:cubicBezTo>
                    <a:cubicBezTo>
                      <a:pt x="8" y="13"/>
                      <a:pt x="9" y="14"/>
                      <a:pt x="10" y="15"/>
                    </a:cubicBezTo>
                    <a:cubicBezTo>
                      <a:pt x="11" y="15"/>
                      <a:pt x="10" y="15"/>
                      <a:pt x="8" y="15"/>
                    </a:cubicBezTo>
                    <a:cubicBezTo>
                      <a:pt x="5" y="15"/>
                      <a:pt x="1" y="14"/>
                      <a:pt x="3" y="15"/>
                    </a:cubicBezTo>
                    <a:cubicBezTo>
                      <a:pt x="5" y="16"/>
                      <a:pt x="5" y="17"/>
                      <a:pt x="6" y="18"/>
                    </a:cubicBezTo>
                    <a:cubicBezTo>
                      <a:pt x="7" y="19"/>
                      <a:pt x="8" y="19"/>
                      <a:pt x="9" y="19"/>
                    </a:cubicBezTo>
                    <a:cubicBezTo>
                      <a:pt x="11" y="19"/>
                      <a:pt x="14" y="21"/>
                      <a:pt x="12" y="21"/>
                    </a:cubicBezTo>
                    <a:cubicBezTo>
                      <a:pt x="11" y="21"/>
                      <a:pt x="8" y="22"/>
                      <a:pt x="10" y="23"/>
                    </a:cubicBezTo>
                    <a:cubicBezTo>
                      <a:pt x="13" y="24"/>
                      <a:pt x="15" y="25"/>
                      <a:pt x="17" y="24"/>
                    </a:cubicBezTo>
                    <a:cubicBezTo>
                      <a:pt x="18" y="24"/>
                      <a:pt x="22" y="22"/>
                      <a:pt x="22" y="21"/>
                    </a:cubicBezTo>
                    <a:cubicBezTo>
                      <a:pt x="21" y="20"/>
                      <a:pt x="20" y="18"/>
                      <a:pt x="21" y="18"/>
                    </a:cubicBezTo>
                    <a:cubicBezTo>
                      <a:pt x="22" y="18"/>
                      <a:pt x="24" y="19"/>
                      <a:pt x="24" y="18"/>
                    </a:cubicBezTo>
                    <a:cubicBezTo>
                      <a:pt x="25" y="18"/>
                      <a:pt x="25" y="16"/>
                      <a:pt x="26" y="16"/>
                    </a:cubicBezTo>
                    <a:cubicBezTo>
                      <a:pt x="26" y="16"/>
                      <a:pt x="27" y="17"/>
                      <a:pt x="27" y="18"/>
                    </a:cubicBezTo>
                    <a:cubicBezTo>
                      <a:pt x="26" y="19"/>
                      <a:pt x="24" y="20"/>
                      <a:pt x="26" y="21"/>
                    </a:cubicBezTo>
                    <a:cubicBezTo>
                      <a:pt x="27" y="21"/>
                      <a:pt x="31" y="20"/>
                      <a:pt x="32" y="19"/>
                    </a:cubicBezTo>
                    <a:cubicBezTo>
                      <a:pt x="32" y="18"/>
                      <a:pt x="34" y="17"/>
                      <a:pt x="34" y="18"/>
                    </a:cubicBezTo>
                    <a:cubicBezTo>
                      <a:pt x="34" y="19"/>
                      <a:pt x="32" y="22"/>
                      <a:pt x="33" y="22"/>
                    </a:cubicBezTo>
                    <a:cubicBezTo>
                      <a:pt x="35" y="22"/>
                      <a:pt x="38" y="22"/>
                      <a:pt x="36" y="22"/>
                    </a:cubicBezTo>
                    <a:cubicBezTo>
                      <a:pt x="34" y="22"/>
                      <a:pt x="30" y="22"/>
                      <a:pt x="29" y="23"/>
                    </a:cubicBezTo>
                    <a:cubicBezTo>
                      <a:pt x="28" y="23"/>
                      <a:pt x="26" y="25"/>
                      <a:pt x="24" y="25"/>
                    </a:cubicBezTo>
                    <a:cubicBezTo>
                      <a:pt x="22" y="25"/>
                      <a:pt x="18" y="25"/>
                      <a:pt x="17" y="27"/>
                    </a:cubicBezTo>
                    <a:cubicBezTo>
                      <a:pt x="17" y="29"/>
                      <a:pt x="16" y="30"/>
                      <a:pt x="18" y="29"/>
                    </a:cubicBezTo>
                    <a:cubicBezTo>
                      <a:pt x="20" y="29"/>
                      <a:pt x="23" y="29"/>
                      <a:pt x="26" y="28"/>
                    </a:cubicBezTo>
                    <a:cubicBezTo>
                      <a:pt x="30" y="28"/>
                      <a:pt x="33" y="28"/>
                      <a:pt x="34" y="28"/>
                    </a:cubicBezTo>
                    <a:cubicBezTo>
                      <a:pt x="35" y="28"/>
                      <a:pt x="35" y="28"/>
                      <a:pt x="33" y="29"/>
                    </a:cubicBezTo>
                    <a:cubicBezTo>
                      <a:pt x="31" y="29"/>
                      <a:pt x="29" y="30"/>
                      <a:pt x="27" y="30"/>
                    </a:cubicBezTo>
                    <a:cubicBezTo>
                      <a:pt x="25" y="30"/>
                      <a:pt x="23" y="30"/>
                      <a:pt x="24" y="31"/>
                    </a:cubicBezTo>
                    <a:cubicBezTo>
                      <a:pt x="25" y="32"/>
                      <a:pt x="29" y="32"/>
                      <a:pt x="30" y="32"/>
                    </a:cubicBezTo>
                    <a:cubicBezTo>
                      <a:pt x="31" y="33"/>
                      <a:pt x="30" y="33"/>
                      <a:pt x="27" y="33"/>
                    </a:cubicBezTo>
                    <a:cubicBezTo>
                      <a:pt x="24" y="33"/>
                      <a:pt x="21" y="32"/>
                      <a:pt x="20" y="32"/>
                    </a:cubicBezTo>
                    <a:cubicBezTo>
                      <a:pt x="19" y="32"/>
                      <a:pt x="18" y="33"/>
                      <a:pt x="19" y="34"/>
                    </a:cubicBezTo>
                    <a:cubicBezTo>
                      <a:pt x="21" y="35"/>
                      <a:pt x="21" y="38"/>
                      <a:pt x="24" y="38"/>
                    </a:cubicBezTo>
                    <a:cubicBezTo>
                      <a:pt x="27" y="38"/>
                      <a:pt x="30" y="37"/>
                      <a:pt x="31" y="38"/>
                    </a:cubicBezTo>
                    <a:cubicBezTo>
                      <a:pt x="31" y="39"/>
                      <a:pt x="29" y="39"/>
                      <a:pt x="28" y="39"/>
                    </a:cubicBezTo>
                    <a:cubicBezTo>
                      <a:pt x="27" y="39"/>
                      <a:pt x="29" y="40"/>
                      <a:pt x="30" y="41"/>
                    </a:cubicBezTo>
                    <a:cubicBezTo>
                      <a:pt x="31" y="41"/>
                      <a:pt x="33" y="45"/>
                      <a:pt x="34" y="43"/>
                    </a:cubicBezTo>
                    <a:cubicBezTo>
                      <a:pt x="36" y="41"/>
                      <a:pt x="35" y="41"/>
                      <a:pt x="36" y="39"/>
                    </a:cubicBezTo>
                    <a:cubicBezTo>
                      <a:pt x="37" y="37"/>
                      <a:pt x="39" y="33"/>
                      <a:pt x="40" y="33"/>
                    </a:cubicBezTo>
                    <a:cubicBezTo>
                      <a:pt x="41" y="32"/>
                      <a:pt x="43" y="30"/>
                      <a:pt x="43" y="28"/>
                    </a:cubicBezTo>
                    <a:cubicBezTo>
                      <a:pt x="43" y="25"/>
                      <a:pt x="45" y="27"/>
                      <a:pt x="46" y="26"/>
                    </a:cubicBezTo>
                    <a:cubicBezTo>
                      <a:pt x="46" y="25"/>
                      <a:pt x="45" y="24"/>
                      <a:pt x="46" y="22"/>
                    </a:cubicBezTo>
                    <a:cubicBezTo>
                      <a:pt x="48" y="21"/>
                      <a:pt x="49" y="20"/>
                      <a:pt x="51" y="19"/>
                    </a:cubicBezTo>
                    <a:cubicBezTo>
                      <a:pt x="53" y="18"/>
                      <a:pt x="55" y="18"/>
                      <a:pt x="57" y="18"/>
                    </a:cubicBezTo>
                    <a:cubicBezTo>
                      <a:pt x="60" y="18"/>
                      <a:pt x="62" y="17"/>
                      <a:pt x="60" y="16"/>
                    </a:cubicBezTo>
                    <a:cubicBezTo>
                      <a:pt x="59" y="15"/>
                      <a:pt x="56" y="16"/>
                      <a:pt x="55" y="15"/>
                    </a:cubicBezTo>
                    <a:cubicBezTo>
                      <a:pt x="55" y="14"/>
                      <a:pt x="56" y="13"/>
                      <a:pt x="56" y="13"/>
                    </a:cubicBezTo>
                    <a:cubicBezTo>
                      <a:pt x="55" y="13"/>
                      <a:pt x="54" y="14"/>
                      <a:pt x="53" y="13"/>
                    </a:cubicBezTo>
                    <a:cubicBezTo>
                      <a:pt x="51" y="13"/>
                      <a:pt x="49" y="12"/>
                      <a:pt x="47" y="12"/>
                    </a:cubicBezTo>
                    <a:cubicBezTo>
                      <a:pt x="45" y="12"/>
                      <a:pt x="46" y="10"/>
                      <a:pt x="45" y="8"/>
                    </a:cubicBezTo>
                    <a:cubicBezTo>
                      <a:pt x="44" y="7"/>
                      <a:pt x="44" y="6"/>
                      <a:pt x="43" y="6"/>
                    </a:cubicBezTo>
                    <a:cubicBezTo>
                      <a:pt x="42" y="7"/>
                      <a:pt x="41" y="9"/>
                      <a:pt x="40" y="8"/>
                    </a:cubicBezTo>
                    <a:cubicBezTo>
                      <a:pt x="40" y="7"/>
                      <a:pt x="40" y="6"/>
                      <a:pt x="40" y="6"/>
                    </a:cubicBezTo>
                    <a:cubicBezTo>
                      <a:pt x="40" y="5"/>
                      <a:pt x="40" y="4"/>
                      <a:pt x="38" y="3"/>
                    </a:cubicBezTo>
                    <a:cubicBezTo>
                      <a:pt x="36" y="2"/>
                      <a:pt x="36" y="1"/>
                      <a:pt x="35" y="2"/>
                    </a:cubicBezTo>
                    <a:cubicBezTo>
                      <a:pt x="35" y="3"/>
                      <a:pt x="36" y="4"/>
                      <a:pt x="34" y="3"/>
                    </a:cubicBezTo>
                    <a:cubicBezTo>
                      <a:pt x="32" y="2"/>
                      <a:pt x="31" y="0"/>
                      <a:pt x="31" y="1"/>
                    </a:cubicBezTo>
                    <a:cubicBezTo>
                      <a:pt x="32" y="2"/>
                      <a:pt x="33" y="3"/>
                      <a:pt x="31" y="3"/>
                    </a:cubicBezTo>
                    <a:cubicBezTo>
                      <a:pt x="30" y="3"/>
                      <a:pt x="30" y="3"/>
                      <a:pt x="30" y="4"/>
                    </a:cubicBezTo>
                    <a:cubicBezTo>
                      <a:pt x="30" y="5"/>
                      <a:pt x="30" y="6"/>
                      <a:pt x="30" y="7"/>
                    </a:cubicBezTo>
                    <a:cubicBezTo>
                      <a:pt x="30" y="8"/>
                      <a:pt x="33" y="14"/>
                      <a:pt x="32" y="14"/>
                    </a:cubicBezTo>
                    <a:cubicBezTo>
                      <a:pt x="32" y="13"/>
                      <a:pt x="31" y="14"/>
                      <a:pt x="30" y="13"/>
                    </a:cubicBezTo>
                    <a:cubicBezTo>
                      <a:pt x="28" y="11"/>
                      <a:pt x="27" y="9"/>
                      <a:pt x="26" y="7"/>
                    </a:cubicBezTo>
                    <a:cubicBezTo>
                      <a:pt x="25" y="6"/>
                      <a:pt x="24" y="4"/>
                      <a:pt x="23" y="5"/>
                    </a:cubicBezTo>
                    <a:cubicBezTo>
                      <a:pt x="22" y="5"/>
                      <a:pt x="22" y="7"/>
                      <a:pt x="21" y="7"/>
                    </a:cubicBezTo>
                    <a:cubicBezTo>
                      <a:pt x="19" y="7"/>
                      <a:pt x="20" y="8"/>
                      <a:pt x="21" y="9"/>
                    </a:cubicBezTo>
                    <a:cubicBezTo>
                      <a:pt x="22" y="10"/>
                      <a:pt x="21" y="11"/>
                      <a:pt x="19" y="9"/>
                    </a:cubicBezTo>
                    <a:cubicBezTo>
                      <a:pt x="17" y="8"/>
                      <a:pt x="17" y="7"/>
                      <a:pt x="15" y="6"/>
                    </a:cubicBezTo>
                    <a:cubicBezTo>
                      <a:pt x="12" y="6"/>
                      <a:pt x="13" y="6"/>
                      <a:pt x="15" y="6"/>
                    </a:cubicBezTo>
                    <a:cubicBezTo>
                      <a:pt x="18" y="5"/>
                      <a:pt x="21" y="3"/>
                      <a:pt x="19" y="3"/>
                    </a:cubicBezTo>
                    <a:cubicBezTo>
                      <a:pt x="17" y="3"/>
                      <a:pt x="17" y="4"/>
                      <a:pt x="14" y="4"/>
                    </a:cubicBezTo>
                    <a:cubicBezTo>
                      <a:pt x="12" y="4"/>
                      <a:pt x="10" y="3"/>
                      <a:pt x="10" y="4"/>
                    </a:cubicBezTo>
                    <a:cubicBezTo>
                      <a:pt x="10" y="6"/>
                      <a:pt x="12" y="7"/>
                      <a:pt x="10" y="6"/>
                    </a:cubicBezTo>
                    <a:cubicBezTo>
                      <a:pt x="8" y="4"/>
                      <a:pt x="8" y="4"/>
                      <a:pt x="6" y="4"/>
                    </a:cubicBezTo>
                    <a:cubicBezTo>
                      <a:pt x="5" y="5"/>
                      <a:pt x="5" y="7"/>
                      <a:pt x="4" y="6"/>
                    </a:cubicBezTo>
                    <a:cubicBezTo>
                      <a:pt x="3" y="5"/>
                      <a:pt x="2" y="4"/>
                      <a:pt x="2" y="5"/>
                    </a:cubicBezTo>
                    <a:cubicBezTo>
                      <a:pt x="2" y="6"/>
                      <a:pt x="4" y="7"/>
                      <a:pt x="2" y="7"/>
                    </a:cubicBezTo>
                    <a:cubicBezTo>
                      <a:pt x="1" y="8"/>
                      <a:pt x="0" y="6"/>
                      <a:pt x="2" y="9"/>
                    </a:cubicBezTo>
                    <a:cubicBezTo>
                      <a:pt x="4" y="11"/>
                      <a:pt x="4" y="13"/>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86"/>
              <p:cNvSpPr>
                <a:spLocks/>
              </p:cNvSpPr>
              <p:nvPr/>
            </p:nvSpPr>
            <p:spPr bwMode="auto">
              <a:xfrm>
                <a:off x="5750" y="1060"/>
                <a:ext cx="18" cy="7"/>
              </a:xfrm>
              <a:custGeom>
                <a:avLst/>
                <a:gdLst>
                  <a:gd name="T0" fmla="*/ 12 w 13"/>
                  <a:gd name="T1" fmla="*/ 4 h 5"/>
                  <a:gd name="T2" fmla="*/ 11 w 13"/>
                  <a:gd name="T3" fmla="*/ 0 h 5"/>
                  <a:gd name="T4" fmla="*/ 7 w 13"/>
                  <a:gd name="T5" fmla="*/ 0 h 5"/>
                  <a:gd name="T6" fmla="*/ 1 w 13"/>
                  <a:gd name="T7" fmla="*/ 2 h 5"/>
                  <a:gd name="T8" fmla="*/ 5 w 13"/>
                  <a:gd name="T9" fmla="*/ 5 h 5"/>
                  <a:gd name="T10" fmla="*/ 12 w 13"/>
                  <a:gd name="T11" fmla="*/ 4 h 5"/>
                </a:gdLst>
                <a:ahLst/>
                <a:cxnLst>
                  <a:cxn ang="0">
                    <a:pos x="T0" y="T1"/>
                  </a:cxn>
                  <a:cxn ang="0">
                    <a:pos x="T2" y="T3"/>
                  </a:cxn>
                  <a:cxn ang="0">
                    <a:pos x="T4" y="T5"/>
                  </a:cxn>
                  <a:cxn ang="0">
                    <a:pos x="T6" y="T7"/>
                  </a:cxn>
                  <a:cxn ang="0">
                    <a:pos x="T8" y="T9"/>
                  </a:cxn>
                  <a:cxn ang="0">
                    <a:pos x="T10" y="T11"/>
                  </a:cxn>
                </a:cxnLst>
                <a:rect l="0" t="0" r="r" b="b"/>
                <a:pathLst>
                  <a:path w="13" h="5">
                    <a:moveTo>
                      <a:pt x="12" y="4"/>
                    </a:moveTo>
                    <a:cubicBezTo>
                      <a:pt x="13" y="3"/>
                      <a:pt x="12" y="0"/>
                      <a:pt x="11" y="0"/>
                    </a:cubicBezTo>
                    <a:cubicBezTo>
                      <a:pt x="10" y="0"/>
                      <a:pt x="8" y="0"/>
                      <a:pt x="7" y="0"/>
                    </a:cubicBezTo>
                    <a:cubicBezTo>
                      <a:pt x="6" y="0"/>
                      <a:pt x="0" y="2"/>
                      <a:pt x="1" y="2"/>
                    </a:cubicBezTo>
                    <a:cubicBezTo>
                      <a:pt x="2" y="2"/>
                      <a:pt x="4" y="5"/>
                      <a:pt x="5" y="5"/>
                    </a:cubicBezTo>
                    <a:cubicBezTo>
                      <a:pt x="5" y="5"/>
                      <a:pt x="11" y="5"/>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87"/>
              <p:cNvSpPr>
                <a:spLocks/>
              </p:cNvSpPr>
              <p:nvPr/>
            </p:nvSpPr>
            <p:spPr bwMode="auto">
              <a:xfrm>
                <a:off x="5755" y="1067"/>
                <a:ext cx="32" cy="15"/>
              </a:xfrm>
              <a:custGeom>
                <a:avLst/>
                <a:gdLst>
                  <a:gd name="T0" fmla="*/ 11 w 23"/>
                  <a:gd name="T1" fmla="*/ 11 h 11"/>
                  <a:gd name="T2" fmla="*/ 18 w 23"/>
                  <a:gd name="T3" fmla="*/ 8 h 11"/>
                  <a:gd name="T4" fmla="*/ 20 w 23"/>
                  <a:gd name="T5" fmla="*/ 6 h 11"/>
                  <a:gd name="T6" fmla="*/ 22 w 23"/>
                  <a:gd name="T7" fmla="*/ 5 h 11"/>
                  <a:gd name="T8" fmla="*/ 14 w 23"/>
                  <a:gd name="T9" fmla="*/ 2 h 11"/>
                  <a:gd name="T10" fmla="*/ 15 w 23"/>
                  <a:gd name="T11" fmla="*/ 0 h 11"/>
                  <a:gd name="T12" fmla="*/ 3 w 23"/>
                  <a:gd name="T13" fmla="*/ 0 h 11"/>
                  <a:gd name="T14" fmla="*/ 2 w 23"/>
                  <a:gd name="T15" fmla="*/ 1 h 11"/>
                  <a:gd name="T16" fmla="*/ 4 w 23"/>
                  <a:gd name="T17" fmla="*/ 4 h 11"/>
                  <a:gd name="T18" fmla="*/ 2 w 23"/>
                  <a:gd name="T19" fmla="*/ 8 h 11"/>
                  <a:gd name="T20" fmla="*/ 8 w 23"/>
                  <a:gd name="T21" fmla="*/ 8 h 11"/>
                  <a:gd name="T22" fmla="*/ 11 w 23"/>
                  <a:gd name="T23" fmla="*/ 9 h 11"/>
                  <a:gd name="T24" fmla="*/ 11 w 23"/>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1">
                    <a:moveTo>
                      <a:pt x="11" y="11"/>
                    </a:moveTo>
                    <a:cubicBezTo>
                      <a:pt x="13" y="10"/>
                      <a:pt x="16" y="10"/>
                      <a:pt x="18" y="8"/>
                    </a:cubicBezTo>
                    <a:cubicBezTo>
                      <a:pt x="19" y="7"/>
                      <a:pt x="18" y="6"/>
                      <a:pt x="20" y="6"/>
                    </a:cubicBezTo>
                    <a:cubicBezTo>
                      <a:pt x="22" y="5"/>
                      <a:pt x="23" y="5"/>
                      <a:pt x="22" y="5"/>
                    </a:cubicBezTo>
                    <a:cubicBezTo>
                      <a:pt x="21" y="4"/>
                      <a:pt x="14" y="4"/>
                      <a:pt x="14" y="2"/>
                    </a:cubicBezTo>
                    <a:cubicBezTo>
                      <a:pt x="14" y="0"/>
                      <a:pt x="16" y="0"/>
                      <a:pt x="15" y="0"/>
                    </a:cubicBezTo>
                    <a:cubicBezTo>
                      <a:pt x="14" y="0"/>
                      <a:pt x="4" y="0"/>
                      <a:pt x="3" y="0"/>
                    </a:cubicBezTo>
                    <a:cubicBezTo>
                      <a:pt x="2" y="0"/>
                      <a:pt x="1" y="0"/>
                      <a:pt x="2" y="1"/>
                    </a:cubicBezTo>
                    <a:cubicBezTo>
                      <a:pt x="4" y="3"/>
                      <a:pt x="5" y="3"/>
                      <a:pt x="4" y="4"/>
                    </a:cubicBezTo>
                    <a:cubicBezTo>
                      <a:pt x="3" y="4"/>
                      <a:pt x="0" y="8"/>
                      <a:pt x="2" y="8"/>
                    </a:cubicBezTo>
                    <a:cubicBezTo>
                      <a:pt x="3" y="8"/>
                      <a:pt x="6" y="9"/>
                      <a:pt x="8" y="8"/>
                    </a:cubicBezTo>
                    <a:cubicBezTo>
                      <a:pt x="10" y="8"/>
                      <a:pt x="11" y="7"/>
                      <a:pt x="11" y="9"/>
                    </a:cubicBezTo>
                    <a:cubicBezTo>
                      <a:pt x="11" y="10"/>
                      <a:pt x="8" y="11"/>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88"/>
              <p:cNvSpPr>
                <a:spLocks/>
              </p:cNvSpPr>
              <p:nvPr/>
            </p:nvSpPr>
            <p:spPr bwMode="auto">
              <a:xfrm>
                <a:off x="5731" y="1027"/>
                <a:ext cx="75" cy="22"/>
              </a:xfrm>
              <a:custGeom>
                <a:avLst/>
                <a:gdLst>
                  <a:gd name="T0" fmla="*/ 6 w 55"/>
                  <a:gd name="T1" fmla="*/ 5 h 16"/>
                  <a:gd name="T2" fmla="*/ 5 w 55"/>
                  <a:gd name="T3" fmla="*/ 7 h 16"/>
                  <a:gd name="T4" fmla="*/ 6 w 55"/>
                  <a:gd name="T5" fmla="*/ 8 h 16"/>
                  <a:gd name="T6" fmla="*/ 12 w 55"/>
                  <a:gd name="T7" fmla="*/ 9 h 16"/>
                  <a:gd name="T8" fmla="*/ 20 w 55"/>
                  <a:gd name="T9" fmla="*/ 9 h 16"/>
                  <a:gd name="T10" fmla="*/ 26 w 55"/>
                  <a:gd name="T11" fmla="*/ 9 h 16"/>
                  <a:gd name="T12" fmla="*/ 20 w 55"/>
                  <a:gd name="T13" fmla="*/ 10 h 16"/>
                  <a:gd name="T14" fmla="*/ 21 w 55"/>
                  <a:gd name="T15" fmla="*/ 12 h 16"/>
                  <a:gd name="T16" fmla="*/ 17 w 55"/>
                  <a:gd name="T17" fmla="*/ 12 h 16"/>
                  <a:gd name="T18" fmla="*/ 15 w 55"/>
                  <a:gd name="T19" fmla="*/ 13 h 16"/>
                  <a:gd name="T20" fmla="*/ 24 w 55"/>
                  <a:gd name="T21" fmla="*/ 14 h 16"/>
                  <a:gd name="T22" fmla="*/ 30 w 55"/>
                  <a:gd name="T23" fmla="*/ 15 h 16"/>
                  <a:gd name="T24" fmla="*/ 38 w 55"/>
                  <a:gd name="T25" fmla="*/ 15 h 16"/>
                  <a:gd name="T26" fmla="*/ 44 w 55"/>
                  <a:gd name="T27" fmla="*/ 14 h 16"/>
                  <a:gd name="T28" fmla="*/ 48 w 55"/>
                  <a:gd name="T29" fmla="*/ 10 h 16"/>
                  <a:gd name="T30" fmla="*/ 55 w 55"/>
                  <a:gd name="T31" fmla="*/ 6 h 16"/>
                  <a:gd name="T32" fmla="*/ 51 w 55"/>
                  <a:gd name="T33" fmla="*/ 4 h 16"/>
                  <a:gd name="T34" fmla="*/ 42 w 55"/>
                  <a:gd name="T35" fmla="*/ 3 h 16"/>
                  <a:gd name="T36" fmla="*/ 37 w 55"/>
                  <a:gd name="T37" fmla="*/ 2 h 16"/>
                  <a:gd name="T38" fmla="*/ 34 w 55"/>
                  <a:gd name="T39" fmla="*/ 3 h 16"/>
                  <a:gd name="T40" fmla="*/ 32 w 55"/>
                  <a:gd name="T41" fmla="*/ 3 h 16"/>
                  <a:gd name="T42" fmla="*/ 33 w 55"/>
                  <a:gd name="T43" fmla="*/ 1 h 16"/>
                  <a:gd name="T44" fmla="*/ 30 w 55"/>
                  <a:gd name="T45" fmla="*/ 0 h 16"/>
                  <a:gd name="T46" fmla="*/ 27 w 55"/>
                  <a:gd name="T47" fmla="*/ 1 h 16"/>
                  <a:gd name="T48" fmla="*/ 28 w 55"/>
                  <a:gd name="T49" fmla="*/ 3 h 16"/>
                  <a:gd name="T50" fmla="*/ 27 w 55"/>
                  <a:gd name="T51" fmla="*/ 6 h 16"/>
                  <a:gd name="T52" fmla="*/ 25 w 55"/>
                  <a:gd name="T53" fmla="*/ 4 h 16"/>
                  <a:gd name="T54" fmla="*/ 23 w 55"/>
                  <a:gd name="T55" fmla="*/ 3 h 16"/>
                  <a:gd name="T56" fmla="*/ 19 w 55"/>
                  <a:gd name="T57" fmla="*/ 3 h 16"/>
                  <a:gd name="T58" fmla="*/ 12 w 55"/>
                  <a:gd name="T59" fmla="*/ 0 h 16"/>
                  <a:gd name="T60" fmla="*/ 12 w 55"/>
                  <a:gd name="T61" fmla="*/ 0 h 16"/>
                  <a:gd name="T62" fmla="*/ 13 w 55"/>
                  <a:gd name="T63" fmla="*/ 2 h 16"/>
                  <a:gd name="T64" fmla="*/ 12 w 55"/>
                  <a:gd name="T65" fmla="*/ 3 h 16"/>
                  <a:gd name="T66" fmla="*/ 9 w 55"/>
                  <a:gd name="T67" fmla="*/ 1 h 16"/>
                  <a:gd name="T68" fmla="*/ 9 w 55"/>
                  <a:gd name="T69" fmla="*/ 3 h 16"/>
                  <a:gd name="T70" fmla="*/ 9 w 55"/>
                  <a:gd name="T71" fmla="*/ 4 h 16"/>
                  <a:gd name="T72" fmla="*/ 7 w 55"/>
                  <a:gd name="T73" fmla="*/ 3 h 16"/>
                  <a:gd name="T74" fmla="*/ 6 w 55"/>
                  <a:gd name="T75" fmla="*/ 2 h 16"/>
                  <a:gd name="T76" fmla="*/ 6 w 55"/>
                  <a:gd name="T77" fmla="*/ 2 h 16"/>
                  <a:gd name="T78" fmla="*/ 4 w 55"/>
                  <a:gd name="T79" fmla="*/ 2 h 16"/>
                  <a:gd name="T80" fmla="*/ 5 w 55"/>
                  <a:gd name="T81" fmla="*/ 3 h 16"/>
                  <a:gd name="T82" fmla="*/ 1 w 55"/>
                  <a:gd name="T83" fmla="*/ 4 h 16"/>
                  <a:gd name="T84" fmla="*/ 6 w 55"/>
                  <a:gd name="T85"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 h="16">
                    <a:moveTo>
                      <a:pt x="6" y="5"/>
                    </a:moveTo>
                    <a:cubicBezTo>
                      <a:pt x="5" y="6"/>
                      <a:pt x="6" y="7"/>
                      <a:pt x="5" y="7"/>
                    </a:cubicBezTo>
                    <a:cubicBezTo>
                      <a:pt x="5" y="7"/>
                      <a:pt x="4" y="7"/>
                      <a:pt x="6" y="8"/>
                    </a:cubicBezTo>
                    <a:cubicBezTo>
                      <a:pt x="7" y="9"/>
                      <a:pt x="10" y="9"/>
                      <a:pt x="12" y="9"/>
                    </a:cubicBezTo>
                    <a:cubicBezTo>
                      <a:pt x="14" y="9"/>
                      <a:pt x="18" y="9"/>
                      <a:pt x="20" y="9"/>
                    </a:cubicBezTo>
                    <a:cubicBezTo>
                      <a:pt x="21" y="8"/>
                      <a:pt x="27" y="8"/>
                      <a:pt x="26" y="9"/>
                    </a:cubicBezTo>
                    <a:cubicBezTo>
                      <a:pt x="25" y="9"/>
                      <a:pt x="21" y="10"/>
                      <a:pt x="20" y="10"/>
                    </a:cubicBezTo>
                    <a:cubicBezTo>
                      <a:pt x="19" y="10"/>
                      <a:pt x="20" y="12"/>
                      <a:pt x="21" y="12"/>
                    </a:cubicBezTo>
                    <a:cubicBezTo>
                      <a:pt x="21" y="12"/>
                      <a:pt x="21" y="12"/>
                      <a:pt x="17" y="12"/>
                    </a:cubicBezTo>
                    <a:cubicBezTo>
                      <a:pt x="13" y="12"/>
                      <a:pt x="11" y="11"/>
                      <a:pt x="15" y="13"/>
                    </a:cubicBezTo>
                    <a:cubicBezTo>
                      <a:pt x="20" y="14"/>
                      <a:pt x="20" y="15"/>
                      <a:pt x="24" y="14"/>
                    </a:cubicBezTo>
                    <a:cubicBezTo>
                      <a:pt x="28" y="14"/>
                      <a:pt x="27" y="14"/>
                      <a:pt x="30" y="15"/>
                    </a:cubicBezTo>
                    <a:cubicBezTo>
                      <a:pt x="33" y="16"/>
                      <a:pt x="35" y="16"/>
                      <a:pt x="38" y="15"/>
                    </a:cubicBezTo>
                    <a:cubicBezTo>
                      <a:pt x="40" y="14"/>
                      <a:pt x="42" y="14"/>
                      <a:pt x="44" y="14"/>
                    </a:cubicBezTo>
                    <a:cubicBezTo>
                      <a:pt x="46" y="13"/>
                      <a:pt x="47" y="11"/>
                      <a:pt x="48" y="10"/>
                    </a:cubicBezTo>
                    <a:cubicBezTo>
                      <a:pt x="50" y="9"/>
                      <a:pt x="55" y="7"/>
                      <a:pt x="55" y="6"/>
                    </a:cubicBezTo>
                    <a:cubicBezTo>
                      <a:pt x="54" y="5"/>
                      <a:pt x="53" y="4"/>
                      <a:pt x="51" y="4"/>
                    </a:cubicBezTo>
                    <a:cubicBezTo>
                      <a:pt x="50" y="4"/>
                      <a:pt x="45" y="4"/>
                      <a:pt x="42" y="3"/>
                    </a:cubicBezTo>
                    <a:cubicBezTo>
                      <a:pt x="40" y="2"/>
                      <a:pt x="38" y="1"/>
                      <a:pt x="37" y="2"/>
                    </a:cubicBezTo>
                    <a:cubicBezTo>
                      <a:pt x="36" y="2"/>
                      <a:pt x="36" y="3"/>
                      <a:pt x="34" y="3"/>
                    </a:cubicBezTo>
                    <a:cubicBezTo>
                      <a:pt x="33" y="4"/>
                      <a:pt x="32" y="4"/>
                      <a:pt x="32" y="3"/>
                    </a:cubicBezTo>
                    <a:cubicBezTo>
                      <a:pt x="32" y="3"/>
                      <a:pt x="33" y="2"/>
                      <a:pt x="33" y="1"/>
                    </a:cubicBezTo>
                    <a:cubicBezTo>
                      <a:pt x="32" y="0"/>
                      <a:pt x="31" y="0"/>
                      <a:pt x="30" y="0"/>
                    </a:cubicBezTo>
                    <a:cubicBezTo>
                      <a:pt x="30" y="1"/>
                      <a:pt x="26" y="0"/>
                      <a:pt x="27" y="1"/>
                    </a:cubicBezTo>
                    <a:cubicBezTo>
                      <a:pt x="28" y="2"/>
                      <a:pt x="29" y="2"/>
                      <a:pt x="28" y="3"/>
                    </a:cubicBezTo>
                    <a:cubicBezTo>
                      <a:pt x="28" y="4"/>
                      <a:pt x="29" y="7"/>
                      <a:pt x="27" y="6"/>
                    </a:cubicBezTo>
                    <a:cubicBezTo>
                      <a:pt x="26" y="5"/>
                      <a:pt x="25" y="4"/>
                      <a:pt x="25" y="4"/>
                    </a:cubicBezTo>
                    <a:cubicBezTo>
                      <a:pt x="25" y="3"/>
                      <a:pt x="24" y="3"/>
                      <a:pt x="23" y="3"/>
                    </a:cubicBezTo>
                    <a:cubicBezTo>
                      <a:pt x="22" y="3"/>
                      <a:pt x="20" y="3"/>
                      <a:pt x="19" y="3"/>
                    </a:cubicBezTo>
                    <a:cubicBezTo>
                      <a:pt x="18" y="2"/>
                      <a:pt x="14" y="0"/>
                      <a:pt x="12" y="0"/>
                    </a:cubicBezTo>
                    <a:cubicBezTo>
                      <a:pt x="11" y="0"/>
                      <a:pt x="11" y="0"/>
                      <a:pt x="12" y="0"/>
                    </a:cubicBezTo>
                    <a:cubicBezTo>
                      <a:pt x="13" y="0"/>
                      <a:pt x="14" y="1"/>
                      <a:pt x="13" y="2"/>
                    </a:cubicBezTo>
                    <a:cubicBezTo>
                      <a:pt x="13" y="2"/>
                      <a:pt x="14" y="3"/>
                      <a:pt x="12" y="3"/>
                    </a:cubicBezTo>
                    <a:cubicBezTo>
                      <a:pt x="11" y="2"/>
                      <a:pt x="9" y="1"/>
                      <a:pt x="9" y="1"/>
                    </a:cubicBezTo>
                    <a:cubicBezTo>
                      <a:pt x="9" y="2"/>
                      <a:pt x="8" y="1"/>
                      <a:pt x="9" y="3"/>
                    </a:cubicBezTo>
                    <a:cubicBezTo>
                      <a:pt x="10" y="4"/>
                      <a:pt x="10" y="5"/>
                      <a:pt x="9" y="4"/>
                    </a:cubicBezTo>
                    <a:cubicBezTo>
                      <a:pt x="8" y="4"/>
                      <a:pt x="7" y="3"/>
                      <a:pt x="7" y="3"/>
                    </a:cubicBezTo>
                    <a:cubicBezTo>
                      <a:pt x="6" y="3"/>
                      <a:pt x="5" y="3"/>
                      <a:pt x="6" y="2"/>
                    </a:cubicBezTo>
                    <a:cubicBezTo>
                      <a:pt x="7" y="2"/>
                      <a:pt x="7" y="2"/>
                      <a:pt x="6" y="2"/>
                    </a:cubicBezTo>
                    <a:cubicBezTo>
                      <a:pt x="4" y="2"/>
                      <a:pt x="2" y="2"/>
                      <a:pt x="4" y="2"/>
                    </a:cubicBezTo>
                    <a:cubicBezTo>
                      <a:pt x="5" y="2"/>
                      <a:pt x="6" y="3"/>
                      <a:pt x="5" y="3"/>
                    </a:cubicBezTo>
                    <a:cubicBezTo>
                      <a:pt x="4" y="3"/>
                      <a:pt x="0" y="3"/>
                      <a:pt x="1" y="4"/>
                    </a:cubicBezTo>
                    <a:cubicBezTo>
                      <a:pt x="3" y="4"/>
                      <a:pt x="6" y="5"/>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89"/>
              <p:cNvSpPr>
                <a:spLocks/>
              </p:cNvSpPr>
              <p:nvPr/>
            </p:nvSpPr>
            <p:spPr bwMode="auto">
              <a:xfrm>
                <a:off x="5678" y="1056"/>
                <a:ext cx="14" cy="11"/>
              </a:xfrm>
              <a:custGeom>
                <a:avLst/>
                <a:gdLst>
                  <a:gd name="T0" fmla="*/ 4 w 10"/>
                  <a:gd name="T1" fmla="*/ 4 h 8"/>
                  <a:gd name="T2" fmla="*/ 7 w 10"/>
                  <a:gd name="T3" fmla="*/ 7 h 8"/>
                  <a:gd name="T4" fmla="*/ 9 w 10"/>
                  <a:gd name="T5" fmla="*/ 7 h 8"/>
                  <a:gd name="T6" fmla="*/ 4 w 10"/>
                  <a:gd name="T7" fmla="*/ 3 h 8"/>
                  <a:gd name="T8" fmla="*/ 2 w 10"/>
                  <a:gd name="T9" fmla="*/ 1 h 8"/>
                  <a:gd name="T10" fmla="*/ 0 w 10"/>
                  <a:gd name="T11" fmla="*/ 1 h 8"/>
                  <a:gd name="T12" fmla="*/ 4 w 1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4" y="4"/>
                    </a:moveTo>
                    <a:cubicBezTo>
                      <a:pt x="4" y="6"/>
                      <a:pt x="6" y="7"/>
                      <a:pt x="7" y="7"/>
                    </a:cubicBezTo>
                    <a:cubicBezTo>
                      <a:pt x="8" y="8"/>
                      <a:pt x="10" y="8"/>
                      <a:pt x="9" y="7"/>
                    </a:cubicBezTo>
                    <a:cubicBezTo>
                      <a:pt x="8" y="7"/>
                      <a:pt x="5" y="4"/>
                      <a:pt x="4" y="3"/>
                    </a:cubicBezTo>
                    <a:cubicBezTo>
                      <a:pt x="4" y="2"/>
                      <a:pt x="3" y="1"/>
                      <a:pt x="2" y="1"/>
                    </a:cubicBezTo>
                    <a:cubicBezTo>
                      <a:pt x="1" y="0"/>
                      <a:pt x="0" y="1"/>
                      <a:pt x="0" y="1"/>
                    </a:cubicBezTo>
                    <a:cubicBezTo>
                      <a:pt x="1" y="2"/>
                      <a:pt x="3" y="3"/>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90"/>
              <p:cNvSpPr>
                <a:spLocks/>
              </p:cNvSpPr>
              <p:nvPr/>
            </p:nvSpPr>
            <p:spPr bwMode="auto">
              <a:xfrm>
                <a:off x="6011" y="1183"/>
                <a:ext cx="1"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91"/>
              <p:cNvSpPr>
                <a:spLocks/>
              </p:cNvSpPr>
              <p:nvPr/>
            </p:nvSpPr>
            <p:spPr bwMode="auto">
              <a:xfrm>
                <a:off x="5996" y="1089"/>
                <a:ext cx="140" cy="98"/>
              </a:xfrm>
              <a:custGeom>
                <a:avLst/>
                <a:gdLst>
                  <a:gd name="T0" fmla="*/ 2 w 102"/>
                  <a:gd name="T1" fmla="*/ 61 h 71"/>
                  <a:gd name="T2" fmla="*/ 8 w 102"/>
                  <a:gd name="T3" fmla="*/ 62 h 71"/>
                  <a:gd name="T4" fmla="*/ 11 w 102"/>
                  <a:gd name="T5" fmla="*/ 62 h 71"/>
                  <a:gd name="T6" fmla="*/ 13 w 102"/>
                  <a:gd name="T7" fmla="*/ 63 h 71"/>
                  <a:gd name="T8" fmla="*/ 13 w 102"/>
                  <a:gd name="T9" fmla="*/ 65 h 71"/>
                  <a:gd name="T10" fmla="*/ 12 w 102"/>
                  <a:gd name="T11" fmla="*/ 68 h 71"/>
                  <a:gd name="T12" fmla="*/ 20 w 102"/>
                  <a:gd name="T13" fmla="*/ 70 h 71"/>
                  <a:gd name="T14" fmla="*/ 29 w 102"/>
                  <a:gd name="T15" fmla="*/ 70 h 71"/>
                  <a:gd name="T16" fmla="*/ 35 w 102"/>
                  <a:gd name="T17" fmla="*/ 70 h 71"/>
                  <a:gd name="T18" fmla="*/ 24 w 102"/>
                  <a:gd name="T19" fmla="*/ 58 h 71"/>
                  <a:gd name="T20" fmla="*/ 22 w 102"/>
                  <a:gd name="T21" fmla="*/ 52 h 71"/>
                  <a:gd name="T22" fmla="*/ 24 w 102"/>
                  <a:gd name="T23" fmla="*/ 49 h 71"/>
                  <a:gd name="T24" fmla="*/ 27 w 102"/>
                  <a:gd name="T25" fmla="*/ 46 h 71"/>
                  <a:gd name="T26" fmla="*/ 29 w 102"/>
                  <a:gd name="T27" fmla="*/ 43 h 71"/>
                  <a:gd name="T28" fmla="*/ 26 w 102"/>
                  <a:gd name="T29" fmla="*/ 41 h 71"/>
                  <a:gd name="T30" fmla="*/ 33 w 102"/>
                  <a:gd name="T31" fmla="*/ 41 h 71"/>
                  <a:gd name="T32" fmla="*/ 35 w 102"/>
                  <a:gd name="T33" fmla="*/ 39 h 71"/>
                  <a:gd name="T34" fmla="*/ 32 w 102"/>
                  <a:gd name="T35" fmla="*/ 36 h 71"/>
                  <a:gd name="T36" fmla="*/ 36 w 102"/>
                  <a:gd name="T37" fmla="*/ 34 h 71"/>
                  <a:gd name="T38" fmla="*/ 40 w 102"/>
                  <a:gd name="T39" fmla="*/ 32 h 71"/>
                  <a:gd name="T40" fmla="*/ 41 w 102"/>
                  <a:gd name="T41" fmla="*/ 29 h 71"/>
                  <a:gd name="T42" fmla="*/ 46 w 102"/>
                  <a:gd name="T43" fmla="*/ 26 h 71"/>
                  <a:gd name="T44" fmla="*/ 48 w 102"/>
                  <a:gd name="T45" fmla="*/ 25 h 71"/>
                  <a:gd name="T46" fmla="*/ 51 w 102"/>
                  <a:gd name="T47" fmla="*/ 23 h 71"/>
                  <a:gd name="T48" fmla="*/ 60 w 102"/>
                  <a:gd name="T49" fmla="*/ 18 h 71"/>
                  <a:gd name="T50" fmla="*/ 94 w 102"/>
                  <a:gd name="T51" fmla="*/ 9 h 71"/>
                  <a:gd name="T52" fmla="*/ 97 w 102"/>
                  <a:gd name="T53" fmla="*/ 1 h 71"/>
                  <a:gd name="T54" fmla="*/ 84 w 102"/>
                  <a:gd name="T55" fmla="*/ 3 h 71"/>
                  <a:gd name="T56" fmla="*/ 83 w 102"/>
                  <a:gd name="T57" fmla="*/ 5 h 71"/>
                  <a:gd name="T58" fmla="*/ 64 w 102"/>
                  <a:gd name="T59" fmla="*/ 9 h 71"/>
                  <a:gd name="T60" fmla="*/ 54 w 102"/>
                  <a:gd name="T61" fmla="*/ 10 h 71"/>
                  <a:gd name="T62" fmla="*/ 49 w 102"/>
                  <a:gd name="T63" fmla="*/ 12 h 71"/>
                  <a:gd name="T64" fmla="*/ 43 w 102"/>
                  <a:gd name="T65" fmla="*/ 13 h 71"/>
                  <a:gd name="T66" fmla="*/ 36 w 102"/>
                  <a:gd name="T67" fmla="*/ 17 h 71"/>
                  <a:gd name="T68" fmla="*/ 31 w 102"/>
                  <a:gd name="T69" fmla="*/ 20 h 71"/>
                  <a:gd name="T70" fmla="*/ 26 w 102"/>
                  <a:gd name="T71" fmla="*/ 21 h 71"/>
                  <a:gd name="T72" fmla="*/ 30 w 102"/>
                  <a:gd name="T73" fmla="*/ 23 h 71"/>
                  <a:gd name="T74" fmla="*/ 31 w 102"/>
                  <a:gd name="T75" fmla="*/ 26 h 71"/>
                  <a:gd name="T76" fmla="*/ 25 w 102"/>
                  <a:gd name="T77" fmla="*/ 28 h 71"/>
                  <a:gd name="T78" fmla="*/ 23 w 102"/>
                  <a:gd name="T79" fmla="*/ 31 h 71"/>
                  <a:gd name="T80" fmla="*/ 22 w 102"/>
                  <a:gd name="T81" fmla="*/ 32 h 71"/>
                  <a:gd name="T82" fmla="*/ 19 w 102"/>
                  <a:gd name="T83" fmla="*/ 35 h 71"/>
                  <a:gd name="T84" fmla="*/ 15 w 102"/>
                  <a:gd name="T85" fmla="*/ 38 h 71"/>
                  <a:gd name="T86" fmla="*/ 21 w 102"/>
                  <a:gd name="T87" fmla="*/ 38 h 71"/>
                  <a:gd name="T88" fmla="*/ 17 w 102"/>
                  <a:gd name="T89" fmla="*/ 42 h 71"/>
                  <a:gd name="T90" fmla="*/ 10 w 102"/>
                  <a:gd name="T91" fmla="*/ 44 h 71"/>
                  <a:gd name="T92" fmla="*/ 6 w 102"/>
                  <a:gd name="T93" fmla="*/ 47 h 71"/>
                  <a:gd name="T94" fmla="*/ 8 w 102"/>
                  <a:gd name="T95" fmla="*/ 49 h 71"/>
                  <a:gd name="T96" fmla="*/ 6 w 102"/>
                  <a:gd name="T97" fmla="*/ 53 h 71"/>
                  <a:gd name="T98" fmla="*/ 0 w 102"/>
                  <a:gd name="T9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 h="71">
                    <a:moveTo>
                      <a:pt x="0" y="56"/>
                    </a:moveTo>
                    <a:cubicBezTo>
                      <a:pt x="0" y="58"/>
                      <a:pt x="0" y="61"/>
                      <a:pt x="2" y="61"/>
                    </a:cubicBezTo>
                    <a:cubicBezTo>
                      <a:pt x="4" y="61"/>
                      <a:pt x="5" y="60"/>
                      <a:pt x="6" y="61"/>
                    </a:cubicBezTo>
                    <a:cubicBezTo>
                      <a:pt x="8" y="61"/>
                      <a:pt x="7" y="62"/>
                      <a:pt x="8" y="62"/>
                    </a:cubicBezTo>
                    <a:cubicBezTo>
                      <a:pt x="10" y="62"/>
                      <a:pt x="11" y="61"/>
                      <a:pt x="11" y="61"/>
                    </a:cubicBezTo>
                    <a:cubicBezTo>
                      <a:pt x="11" y="61"/>
                      <a:pt x="11" y="61"/>
                      <a:pt x="11" y="62"/>
                    </a:cubicBezTo>
                    <a:cubicBezTo>
                      <a:pt x="12" y="62"/>
                      <a:pt x="13" y="62"/>
                      <a:pt x="14" y="62"/>
                    </a:cubicBezTo>
                    <a:cubicBezTo>
                      <a:pt x="14" y="62"/>
                      <a:pt x="13" y="63"/>
                      <a:pt x="13" y="63"/>
                    </a:cubicBezTo>
                    <a:cubicBezTo>
                      <a:pt x="12" y="63"/>
                      <a:pt x="12" y="64"/>
                      <a:pt x="14" y="64"/>
                    </a:cubicBezTo>
                    <a:cubicBezTo>
                      <a:pt x="16" y="64"/>
                      <a:pt x="14" y="65"/>
                      <a:pt x="13" y="65"/>
                    </a:cubicBezTo>
                    <a:cubicBezTo>
                      <a:pt x="12" y="65"/>
                      <a:pt x="12" y="66"/>
                      <a:pt x="12" y="67"/>
                    </a:cubicBezTo>
                    <a:cubicBezTo>
                      <a:pt x="12" y="68"/>
                      <a:pt x="12" y="68"/>
                      <a:pt x="12" y="68"/>
                    </a:cubicBezTo>
                    <a:cubicBezTo>
                      <a:pt x="12" y="68"/>
                      <a:pt x="13" y="68"/>
                      <a:pt x="14" y="69"/>
                    </a:cubicBezTo>
                    <a:cubicBezTo>
                      <a:pt x="16" y="69"/>
                      <a:pt x="18" y="70"/>
                      <a:pt x="20" y="70"/>
                    </a:cubicBezTo>
                    <a:cubicBezTo>
                      <a:pt x="22" y="71"/>
                      <a:pt x="20" y="70"/>
                      <a:pt x="23" y="70"/>
                    </a:cubicBezTo>
                    <a:cubicBezTo>
                      <a:pt x="25" y="70"/>
                      <a:pt x="28" y="70"/>
                      <a:pt x="29" y="70"/>
                    </a:cubicBezTo>
                    <a:cubicBezTo>
                      <a:pt x="31" y="70"/>
                      <a:pt x="30" y="70"/>
                      <a:pt x="32" y="70"/>
                    </a:cubicBezTo>
                    <a:cubicBezTo>
                      <a:pt x="34" y="71"/>
                      <a:pt x="35" y="71"/>
                      <a:pt x="35" y="70"/>
                    </a:cubicBezTo>
                    <a:cubicBezTo>
                      <a:pt x="34" y="69"/>
                      <a:pt x="33" y="69"/>
                      <a:pt x="32" y="68"/>
                    </a:cubicBezTo>
                    <a:cubicBezTo>
                      <a:pt x="30" y="67"/>
                      <a:pt x="24" y="60"/>
                      <a:pt x="24" y="58"/>
                    </a:cubicBezTo>
                    <a:cubicBezTo>
                      <a:pt x="24" y="56"/>
                      <a:pt x="23" y="56"/>
                      <a:pt x="23" y="55"/>
                    </a:cubicBezTo>
                    <a:cubicBezTo>
                      <a:pt x="23" y="54"/>
                      <a:pt x="23" y="53"/>
                      <a:pt x="22" y="52"/>
                    </a:cubicBezTo>
                    <a:cubicBezTo>
                      <a:pt x="21" y="51"/>
                      <a:pt x="21" y="51"/>
                      <a:pt x="22" y="50"/>
                    </a:cubicBezTo>
                    <a:cubicBezTo>
                      <a:pt x="23" y="50"/>
                      <a:pt x="25" y="49"/>
                      <a:pt x="24" y="49"/>
                    </a:cubicBezTo>
                    <a:cubicBezTo>
                      <a:pt x="23" y="48"/>
                      <a:pt x="23" y="47"/>
                      <a:pt x="25" y="47"/>
                    </a:cubicBezTo>
                    <a:cubicBezTo>
                      <a:pt x="27" y="47"/>
                      <a:pt x="29" y="47"/>
                      <a:pt x="27" y="46"/>
                    </a:cubicBezTo>
                    <a:cubicBezTo>
                      <a:pt x="26" y="45"/>
                      <a:pt x="24" y="45"/>
                      <a:pt x="26" y="45"/>
                    </a:cubicBezTo>
                    <a:cubicBezTo>
                      <a:pt x="27" y="44"/>
                      <a:pt x="32" y="44"/>
                      <a:pt x="29" y="43"/>
                    </a:cubicBezTo>
                    <a:cubicBezTo>
                      <a:pt x="27" y="42"/>
                      <a:pt x="26" y="42"/>
                      <a:pt x="25" y="42"/>
                    </a:cubicBezTo>
                    <a:cubicBezTo>
                      <a:pt x="23" y="41"/>
                      <a:pt x="24" y="40"/>
                      <a:pt x="26" y="41"/>
                    </a:cubicBezTo>
                    <a:cubicBezTo>
                      <a:pt x="28" y="42"/>
                      <a:pt x="29" y="42"/>
                      <a:pt x="30" y="41"/>
                    </a:cubicBezTo>
                    <a:cubicBezTo>
                      <a:pt x="32" y="41"/>
                      <a:pt x="34" y="42"/>
                      <a:pt x="33" y="41"/>
                    </a:cubicBezTo>
                    <a:cubicBezTo>
                      <a:pt x="32" y="39"/>
                      <a:pt x="30" y="38"/>
                      <a:pt x="32" y="38"/>
                    </a:cubicBezTo>
                    <a:cubicBezTo>
                      <a:pt x="34" y="39"/>
                      <a:pt x="35" y="40"/>
                      <a:pt x="35" y="39"/>
                    </a:cubicBezTo>
                    <a:cubicBezTo>
                      <a:pt x="35" y="38"/>
                      <a:pt x="37" y="38"/>
                      <a:pt x="34" y="37"/>
                    </a:cubicBezTo>
                    <a:cubicBezTo>
                      <a:pt x="32" y="36"/>
                      <a:pt x="29" y="36"/>
                      <a:pt x="32" y="36"/>
                    </a:cubicBezTo>
                    <a:cubicBezTo>
                      <a:pt x="34" y="36"/>
                      <a:pt x="36" y="37"/>
                      <a:pt x="37" y="36"/>
                    </a:cubicBezTo>
                    <a:cubicBezTo>
                      <a:pt x="37" y="36"/>
                      <a:pt x="38" y="36"/>
                      <a:pt x="36" y="34"/>
                    </a:cubicBezTo>
                    <a:cubicBezTo>
                      <a:pt x="35" y="33"/>
                      <a:pt x="35" y="32"/>
                      <a:pt x="36" y="33"/>
                    </a:cubicBezTo>
                    <a:cubicBezTo>
                      <a:pt x="37" y="34"/>
                      <a:pt x="40" y="33"/>
                      <a:pt x="40" y="32"/>
                    </a:cubicBezTo>
                    <a:cubicBezTo>
                      <a:pt x="41" y="30"/>
                      <a:pt x="44" y="31"/>
                      <a:pt x="42" y="30"/>
                    </a:cubicBezTo>
                    <a:cubicBezTo>
                      <a:pt x="41" y="29"/>
                      <a:pt x="39" y="29"/>
                      <a:pt x="41" y="29"/>
                    </a:cubicBezTo>
                    <a:cubicBezTo>
                      <a:pt x="43" y="29"/>
                      <a:pt x="45" y="28"/>
                      <a:pt x="45" y="27"/>
                    </a:cubicBezTo>
                    <a:cubicBezTo>
                      <a:pt x="45" y="26"/>
                      <a:pt x="45" y="26"/>
                      <a:pt x="46" y="26"/>
                    </a:cubicBezTo>
                    <a:cubicBezTo>
                      <a:pt x="47" y="27"/>
                      <a:pt x="48" y="28"/>
                      <a:pt x="48" y="27"/>
                    </a:cubicBezTo>
                    <a:cubicBezTo>
                      <a:pt x="48" y="26"/>
                      <a:pt x="46" y="25"/>
                      <a:pt x="48" y="25"/>
                    </a:cubicBezTo>
                    <a:cubicBezTo>
                      <a:pt x="50" y="25"/>
                      <a:pt x="52" y="25"/>
                      <a:pt x="52" y="25"/>
                    </a:cubicBezTo>
                    <a:cubicBezTo>
                      <a:pt x="53" y="24"/>
                      <a:pt x="52" y="23"/>
                      <a:pt x="51" y="23"/>
                    </a:cubicBezTo>
                    <a:cubicBezTo>
                      <a:pt x="50" y="23"/>
                      <a:pt x="50" y="23"/>
                      <a:pt x="52" y="22"/>
                    </a:cubicBezTo>
                    <a:cubicBezTo>
                      <a:pt x="54" y="21"/>
                      <a:pt x="57" y="19"/>
                      <a:pt x="60" y="18"/>
                    </a:cubicBezTo>
                    <a:cubicBezTo>
                      <a:pt x="63" y="18"/>
                      <a:pt x="72" y="16"/>
                      <a:pt x="75" y="15"/>
                    </a:cubicBezTo>
                    <a:cubicBezTo>
                      <a:pt x="77" y="13"/>
                      <a:pt x="90" y="11"/>
                      <a:pt x="94" y="9"/>
                    </a:cubicBezTo>
                    <a:cubicBezTo>
                      <a:pt x="98" y="7"/>
                      <a:pt x="102" y="4"/>
                      <a:pt x="101" y="3"/>
                    </a:cubicBezTo>
                    <a:cubicBezTo>
                      <a:pt x="100" y="2"/>
                      <a:pt x="99" y="0"/>
                      <a:pt x="97" y="1"/>
                    </a:cubicBezTo>
                    <a:cubicBezTo>
                      <a:pt x="94" y="1"/>
                      <a:pt x="92" y="0"/>
                      <a:pt x="90" y="1"/>
                    </a:cubicBezTo>
                    <a:cubicBezTo>
                      <a:pt x="88" y="1"/>
                      <a:pt x="85" y="3"/>
                      <a:pt x="84" y="3"/>
                    </a:cubicBezTo>
                    <a:cubicBezTo>
                      <a:pt x="83" y="4"/>
                      <a:pt x="84" y="4"/>
                      <a:pt x="84" y="4"/>
                    </a:cubicBezTo>
                    <a:cubicBezTo>
                      <a:pt x="84" y="5"/>
                      <a:pt x="85" y="4"/>
                      <a:pt x="83" y="5"/>
                    </a:cubicBezTo>
                    <a:cubicBezTo>
                      <a:pt x="81" y="5"/>
                      <a:pt x="77" y="6"/>
                      <a:pt x="75" y="7"/>
                    </a:cubicBezTo>
                    <a:cubicBezTo>
                      <a:pt x="73" y="7"/>
                      <a:pt x="66" y="9"/>
                      <a:pt x="64" y="9"/>
                    </a:cubicBezTo>
                    <a:cubicBezTo>
                      <a:pt x="61" y="9"/>
                      <a:pt x="57" y="8"/>
                      <a:pt x="56" y="8"/>
                    </a:cubicBezTo>
                    <a:cubicBezTo>
                      <a:pt x="55" y="8"/>
                      <a:pt x="52" y="10"/>
                      <a:pt x="54" y="10"/>
                    </a:cubicBezTo>
                    <a:cubicBezTo>
                      <a:pt x="55" y="10"/>
                      <a:pt x="56" y="10"/>
                      <a:pt x="53" y="10"/>
                    </a:cubicBezTo>
                    <a:cubicBezTo>
                      <a:pt x="51" y="10"/>
                      <a:pt x="52" y="12"/>
                      <a:pt x="49" y="12"/>
                    </a:cubicBezTo>
                    <a:cubicBezTo>
                      <a:pt x="46" y="12"/>
                      <a:pt x="46" y="13"/>
                      <a:pt x="45" y="12"/>
                    </a:cubicBezTo>
                    <a:cubicBezTo>
                      <a:pt x="44" y="12"/>
                      <a:pt x="44" y="12"/>
                      <a:pt x="43" y="13"/>
                    </a:cubicBezTo>
                    <a:cubicBezTo>
                      <a:pt x="41" y="14"/>
                      <a:pt x="41" y="16"/>
                      <a:pt x="39" y="16"/>
                    </a:cubicBezTo>
                    <a:cubicBezTo>
                      <a:pt x="37" y="16"/>
                      <a:pt x="36" y="15"/>
                      <a:pt x="36" y="17"/>
                    </a:cubicBezTo>
                    <a:cubicBezTo>
                      <a:pt x="35" y="18"/>
                      <a:pt x="35" y="19"/>
                      <a:pt x="34" y="19"/>
                    </a:cubicBezTo>
                    <a:cubicBezTo>
                      <a:pt x="32" y="19"/>
                      <a:pt x="32" y="18"/>
                      <a:pt x="31" y="20"/>
                    </a:cubicBezTo>
                    <a:cubicBezTo>
                      <a:pt x="30" y="21"/>
                      <a:pt x="31" y="22"/>
                      <a:pt x="29" y="22"/>
                    </a:cubicBezTo>
                    <a:cubicBezTo>
                      <a:pt x="28" y="22"/>
                      <a:pt x="27" y="20"/>
                      <a:pt x="26" y="21"/>
                    </a:cubicBezTo>
                    <a:cubicBezTo>
                      <a:pt x="26" y="22"/>
                      <a:pt x="26" y="23"/>
                      <a:pt x="27" y="23"/>
                    </a:cubicBezTo>
                    <a:cubicBezTo>
                      <a:pt x="28" y="23"/>
                      <a:pt x="32" y="23"/>
                      <a:pt x="30" y="23"/>
                    </a:cubicBezTo>
                    <a:cubicBezTo>
                      <a:pt x="28" y="24"/>
                      <a:pt x="24" y="25"/>
                      <a:pt x="26" y="25"/>
                    </a:cubicBezTo>
                    <a:cubicBezTo>
                      <a:pt x="28" y="25"/>
                      <a:pt x="33" y="26"/>
                      <a:pt x="31" y="26"/>
                    </a:cubicBezTo>
                    <a:cubicBezTo>
                      <a:pt x="30" y="26"/>
                      <a:pt x="25" y="27"/>
                      <a:pt x="24" y="27"/>
                    </a:cubicBezTo>
                    <a:cubicBezTo>
                      <a:pt x="24" y="27"/>
                      <a:pt x="24" y="28"/>
                      <a:pt x="25" y="28"/>
                    </a:cubicBezTo>
                    <a:cubicBezTo>
                      <a:pt x="26" y="28"/>
                      <a:pt x="27" y="29"/>
                      <a:pt x="25" y="29"/>
                    </a:cubicBezTo>
                    <a:cubicBezTo>
                      <a:pt x="24" y="29"/>
                      <a:pt x="22" y="30"/>
                      <a:pt x="23" y="31"/>
                    </a:cubicBezTo>
                    <a:cubicBezTo>
                      <a:pt x="24" y="31"/>
                      <a:pt x="24" y="31"/>
                      <a:pt x="23" y="31"/>
                    </a:cubicBezTo>
                    <a:cubicBezTo>
                      <a:pt x="21" y="31"/>
                      <a:pt x="20" y="32"/>
                      <a:pt x="22" y="32"/>
                    </a:cubicBezTo>
                    <a:cubicBezTo>
                      <a:pt x="24" y="33"/>
                      <a:pt x="25" y="33"/>
                      <a:pt x="22" y="33"/>
                    </a:cubicBezTo>
                    <a:cubicBezTo>
                      <a:pt x="19" y="33"/>
                      <a:pt x="19" y="33"/>
                      <a:pt x="19" y="35"/>
                    </a:cubicBezTo>
                    <a:cubicBezTo>
                      <a:pt x="18" y="36"/>
                      <a:pt x="17" y="35"/>
                      <a:pt x="16" y="36"/>
                    </a:cubicBezTo>
                    <a:cubicBezTo>
                      <a:pt x="15" y="36"/>
                      <a:pt x="14" y="37"/>
                      <a:pt x="15" y="38"/>
                    </a:cubicBezTo>
                    <a:cubicBezTo>
                      <a:pt x="16" y="38"/>
                      <a:pt x="17" y="37"/>
                      <a:pt x="19" y="37"/>
                    </a:cubicBezTo>
                    <a:cubicBezTo>
                      <a:pt x="21" y="37"/>
                      <a:pt x="23" y="38"/>
                      <a:pt x="21" y="38"/>
                    </a:cubicBezTo>
                    <a:cubicBezTo>
                      <a:pt x="19" y="38"/>
                      <a:pt x="18" y="38"/>
                      <a:pt x="17" y="39"/>
                    </a:cubicBezTo>
                    <a:cubicBezTo>
                      <a:pt x="16" y="41"/>
                      <a:pt x="18" y="41"/>
                      <a:pt x="17" y="42"/>
                    </a:cubicBezTo>
                    <a:cubicBezTo>
                      <a:pt x="15" y="42"/>
                      <a:pt x="16" y="42"/>
                      <a:pt x="14" y="42"/>
                    </a:cubicBezTo>
                    <a:cubicBezTo>
                      <a:pt x="12" y="42"/>
                      <a:pt x="10" y="43"/>
                      <a:pt x="10" y="44"/>
                    </a:cubicBezTo>
                    <a:cubicBezTo>
                      <a:pt x="11" y="45"/>
                      <a:pt x="11" y="46"/>
                      <a:pt x="10" y="46"/>
                    </a:cubicBezTo>
                    <a:cubicBezTo>
                      <a:pt x="9" y="46"/>
                      <a:pt x="6" y="47"/>
                      <a:pt x="6" y="47"/>
                    </a:cubicBezTo>
                    <a:cubicBezTo>
                      <a:pt x="6" y="47"/>
                      <a:pt x="5" y="48"/>
                      <a:pt x="6" y="48"/>
                    </a:cubicBezTo>
                    <a:cubicBezTo>
                      <a:pt x="8" y="49"/>
                      <a:pt x="9" y="47"/>
                      <a:pt x="8" y="49"/>
                    </a:cubicBezTo>
                    <a:cubicBezTo>
                      <a:pt x="8" y="51"/>
                      <a:pt x="7" y="51"/>
                      <a:pt x="7" y="51"/>
                    </a:cubicBezTo>
                    <a:cubicBezTo>
                      <a:pt x="7" y="52"/>
                      <a:pt x="7" y="53"/>
                      <a:pt x="6" y="53"/>
                    </a:cubicBezTo>
                    <a:cubicBezTo>
                      <a:pt x="5" y="54"/>
                      <a:pt x="6" y="54"/>
                      <a:pt x="4" y="54"/>
                    </a:cubicBezTo>
                    <a:cubicBezTo>
                      <a:pt x="2" y="54"/>
                      <a:pt x="1" y="55"/>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92"/>
              <p:cNvSpPr>
                <a:spLocks/>
              </p:cNvSpPr>
              <p:nvPr/>
            </p:nvSpPr>
            <p:spPr bwMode="auto">
              <a:xfrm>
                <a:off x="6359" y="1048"/>
                <a:ext cx="48" cy="25"/>
              </a:xfrm>
              <a:custGeom>
                <a:avLst/>
                <a:gdLst>
                  <a:gd name="T0" fmla="*/ 1 w 35"/>
                  <a:gd name="T1" fmla="*/ 18 h 18"/>
                  <a:gd name="T2" fmla="*/ 8 w 35"/>
                  <a:gd name="T3" fmla="*/ 17 h 18"/>
                  <a:gd name="T4" fmla="*/ 13 w 35"/>
                  <a:gd name="T5" fmla="*/ 15 h 18"/>
                  <a:gd name="T6" fmla="*/ 25 w 35"/>
                  <a:gd name="T7" fmla="*/ 15 h 18"/>
                  <a:gd name="T8" fmla="*/ 34 w 35"/>
                  <a:gd name="T9" fmla="*/ 12 h 18"/>
                  <a:gd name="T10" fmla="*/ 34 w 35"/>
                  <a:gd name="T11" fmla="*/ 8 h 18"/>
                  <a:gd name="T12" fmla="*/ 30 w 35"/>
                  <a:gd name="T13" fmla="*/ 6 h 18"/>
                  <a:gd name="T14" fmla="*/ 25 w 35"/>
                  <a:gd name="T15" fmla="*/ 3 h 18"/>
                  <a:gd name="T16" fmla="*/ 19 w 35"/>
                  <a:gd name="T17" fmla="*/ 7 h 18"/>
                  <a:gd name="T18" fmla="*/ 21 w 35"/>
                  <a:gd name="T19" fmla="*/ 2 h 18"/>
                  <a:gd name="T20" fmla="*/ 18 w 35"/>
                  <a:gd name="T21" fmla="*/ 0 h 18"/>
                  <a:gd name="T22" fmla="*/ 17 w 35"/>
                  <a:gd name="T23" fmla="*/ 1 h 18"/>
                  <a:gd name="T24" fmla="*/ 17 w 35"/>
                  <a:gd name="T25" fmla="*/ 2 h 18"/>
                  <a:gd name="T26" fmla="*/ 14 w 35"/>
                  <a:gd name="T27" fmla="*/ 1 h 18"/>
                  <a:gd name="T28" fmla="*/ 12 w 35"/>
                  <a:gd name="T29" fmla="*/ 2 h 18"/>
                  <a:gd name="T30" fmla="*/ 11 w 35"/>
                  <a:gd name="T31" fmla="*/ 4 h 18"/>
                  <a:gd name="T32" fmla="*/ 13 w 35"/>
                  <a:gd name="T33" fmla="*/ 5 h 18"/>
                  <a:gd name="T34" fmla="*/ 9 w 35"/>
                  <a:gd name="T35" fmla="*/ 6 h 18"/>
                  <a:gd name="T36" fmla="*/ 9 w 35"/>
                  <a:gd name="T37" fmla="*/ 8 h 18"/>
                  <a:gd name="T38" fmla="*/ 10 w 35"/>
                  <a:gd name="T39" fmla="*/ 8 h 18"/>
                  <a:gd name="T40" fmla="*/ 6 w 35"/>
                  <a:gd name="T41" fmla="*/ 11 h 18"/>
                  <a:gd name="T42" fmla="*/ 2 w 35"/>
                  <a:gd name="T43" fmla="*/ 15 h 18"/>
                  <a:gd name="T44" fmla="*/ 1 w 3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8">
                    <a:moveTo>
                      <a:pt x="1" y="18"/>
                    </a:moveTo>
                    <a:cubicBezTo>
                      <a:pt x="2" y="18"/>
                      <a:pt x="7" y="18"/>
                      <a:pt x="8" y="17"/>
                    </a:cubicBezTo>
                    <a:cubicBezTo>
                      <a:pt x="10" y="16"/>
                      <a:pt x="10" y="16"/>
                      <a:pt x="13" y="15"/>
                    </a:cubicBezTo>
                    <a:cubicBezTo>
                      <a:pt x="16" y="15"/>
                      <a:pt x="20" y="16"/>
                      <a:pt x="25" y="15"/>
                    </a:cubicBezTo>
                    <a:cubicBezTo>
                      <a:pt x="30" y="14"/>
                      <a:pt x="34" y="14"/>
                      <a:pt x="34" y="12"/>
                    </a:cubicBezTo>
                    <a:cubicBezTo>
                      <a:pt x="35" y="11"/>
                      <a:pt x="35" y="9"/>
                      <a:pt x="34" y="8"/>
                    </a:cubicBezTo>
                    <a:cubicBezTo>
                      <a:pt x="32" y="7"/>
                      <a:pt x="32" y="8"/>
                      <a:pt x="30" y="6"/>
                    </a:cubicBezTo>
                    <a:cubicBezTo>
                      <a:pt x="29" y="4"/>
                      <a:pt x="27" y="3"/>
                      <a:pt x="25" y="3"/>
                    </a:cubicBezTo>
                    <a:cubicBezTo>
                      <a:pt x="24" y="3"/>
                      <a:pt x="19" y="7"/>
                      <a:pt x="19" y="7"/>
                    </a:cubicBezTo>
                    <a:cubicBezTo>
                      <a:pt x="18" y="6"/>
                      <a:pt x="21" y="2"/>
                      <a:pt x="21" y="2"/>
                    </a:cubicBezTo>
                    <a:cubicBezTo>
                      <a:pt x="21" y="1"/>
                      <a:pt x="19" y="0"/>
                      <a:pt x="18" y="0"/>
                    </a:cubicBezTo>
                    <a:cubicBezTo>
                      <a:pt x="17" y="0"/>
                      <a:pt x="17" y="1"/>
                      <a:pt x="17" y="1"/>
                    </a:cubicBezTo>
                    <a:cubicBezTo>
                      <a:pt x="17" y="2"/>
                      <a:pt x="18" y="3"/>
                      <a:pt x="17" y="2"/>
                    </a:cubicBezTo>
                    <a:cubicBezTo>
                      <a:pt x="15" y="1"/>
                      <a:pt x="15" y="1"/>
                      <a:pt x="14" y="1"/>
                    </a:cubicBezTo>
                    <a:cubicBezTo>
                      <a:pt x="13" y="1"/>
                      <a:pt x="12" y="2"/>
                      <a:pt x="12" y="2"/>
                    </a:cubicBezTo>
                    <a:cubicBezTo>
                      <a:pt x="11" y="3"/>
                      <a:pt x="9" y="4"/>
                      <a:pt x="11" y="4"/>
                    </a:cubicBezTo>
                    <a:cubicBezTo>
                      <a:pt x="12" y="5"/>
                      <a:pt x="15" y="5"/>
                      <a:pt x="13" y="5"/>
                    </a:cubicBezTo>
                    <a:cubicBezTo>
                      <a:pt x="11" y="5"/>
                      <a:pt x="10" y="5"/>
                      <a:pt x="9" y="6"/>
                    </a:cubicBezTo>
                    <a:cubicBezTo>
                      <a:pt x="9" y="7"/>
                      <a:pt x="8" y="7"/>
                      <a:pt x="9" y="8"/>
                    </a:cubicBezTo>
                    <a:cubicBezTo>
                      <a:pt x="10" y="8"/>
                      <a:pt x="13" y="9"/>
                      <a:pt x="10" y="8"/>
                    </a:cubicBezTo>
                    <a:cubicBezTo>
                      <a:pt x="7" y="8"/>
                      <a:pt x="7" y="9"/>
                      <a:pt x="6" y="11"/>
                    </a:cubicBezTo>
                    <a:cubicBezTo>
                      <a:pt x="5" y="12"/>
                      <a:pt x="3" y="15"/>
                      <a:pt x="2" y="15"/>
                    </a:cubicBezTo>
                    <a:cubicBezTo>
                      <a:pt x="1" y="16"/>
                      <a:pt x="0" y="1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93"/>
              <p:cNvSpPr>
                <a:spLocks/>
              </p:cNvSpPr>
              <p:nvPr/>
            </p:nvSpPr>
            <p:spPr bwMode="auto">
              <a:xfrm>
                <a:off x="6316" y="1034"/>
                <a:ext cx="50" cy="25"/>
              </a:xfrm>
              <a:custGeom>
                <a:avLst/>
                <a:gdLst>
                  <a:gd name="T0" fmla="*/ 23 w 36"/>
                  <a:gd name="T1" fmla="*/ 1 h 18"/>
                  <a:gd name="T2" fmla="*/ 19 w 36"/>
                  <a:gd name="T3" fmla="*/ 1 h 18"/>
                  <a:gd name="T4" fmla="*/ 13 w 36"/>
                  <a:gd name="T5" fmla="*/ 2 h 18"/>
                  <a:gd name="T6" fmla="*/ 10 w 36"/>
                  <a:gd name="T7" fmla="*/ 2 h 18"/>
                  <a:gd name="T8" fmla="*/ 8 w 36"/>
                  <a:gd name="T9" fmla="*/ 4 h 18"/>
                  <a:gd name="T10" fmla="*/ 9 w 36"/>
                  <a:gd name="T11" fmla="*/ 5 h 18"/>
                  <a:gd name="T12" fmla="*/ 5 w 36"/>
                  <a:gd name="T13" fmla="*/ 7 h 18"/>
                  <a:gd name="T14" fmla="*/ 2 w 36"/>
                  <a:gd name="T15" fmla="*/ 8 h 18"/>
                  <a:gd name="T16" fmla="*/ 2 w 36"/>
                  <a:gd name="T17" fmla="*/ 9 h 18"/>
                  <a:gd name="T18" fmla="*/ 7 w 36"/>
                  <a:gd name="T19" fmla="*/ 11 h 18"/>
                  <a:gd name="T20" fmla="*/ 10 w 36"/>
                  <a:gd name="T21" fmla="*/ 14 h 18"/>
                  <a:gd name="T22" fmla="*/ 15 w 36"/>
                  <a:gd name="T23" fmla="*/ 15 h 18"/>
                  <a:gd name="T24" fmla="*/ 23 w 36"/>
                  <a:gd name="T25" fmla="*/ 18 h 18"/>
                  <a:gd name="T26" fmla="*/ 34 w 36"/>
                  <a:gd name="T27" fmla="*/ 16 h 18"/>
                  <a:gd name="T28" fmla="*/ 31 w 36"/>
                  <a:gd name="T29" fmla="*/ 11 h 18"/>
                  <a:gd name="T30" fmla="*/ 33 w 36"/>
                  <a:gd name="T31" fmla="*/ 11 h 18"/>
                  <a:gd name="T32" fmla="*/ 33 w 36"/>
                  <a:gd name="T33" fmla="*/ 7 h 18"/>
                  <a:gd name="T34" fmla="*/ 34 w 36"/>
                  <a:gd name="T35" fmla="*/ 4 h 18"/>
                  <a:gd name="T36" fmla="*/ 29 w 36"/>
                  <a:gd name="T37" fmla="*/ 2 h 18"/>
                  <a:gd name="T38" fmla="*/ 26 w 36"/>
                  <a:gd name="T39" fmla="*/ 3 h 18"/>
                  <a:gd name="T40" fmla="*/ 23 w 36"/>
                  <a:gd name="T41" fmla="*/ 4 h 18"/>
                  <a:gd name="T42" fmla="*/ 21 w 36"/>
                  <a:gd name="T43" fmla="*/ 4 h 18"/>
                  <a:gd name="T44" fmla="*/ 23 w 36"/>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8">
                    <a:moveTo>
                      <a:pt x="23" y="1"/>
                    </a:moveTo>
                    <a:cubicBezTo>
                      <a:pt x="22" y="1"/>
                      <a:pt x="20" y="0"/>
                      <a:pt x="19" y="1"/>
                    </a:cubicBezTo>
                    <a:cubicBezTo>
                      <a:pt x="18" y="1"/>
                      <a:pt x="13" y="1"/>
                      <a:pt x="13" y="2"/>
                    </a:cubicBezTo>
                    <a:cubicBezTo>
                      <a:pt x="12" y="2"/>
                      <a:pt x="10" y="2"/>
                      <a:pt x="10" y="2"/>
                    </a:cubicBezTo>
                    <a:cubicBezTo>
                      <a:pt x="10" y="2"/>
                      <a:pt x="6" y="4"/>
                      <a:pt x="8" y="4"/>
                    </a:cubicBezTo>
                    <a:cubicBezTo>
                      <a:pt x="10" y="4"/>
                      <a:pt x="10" y="5"/>
                      <a:pt x="9" y="5"/>
                    </a:cubicBezTo>
                    <a:cubicBezTo>
                      <a:pt x="7" y="5"/>
                      <a:pt x="5" y="6"/>
                      <a:pt x="5" y="7"/>
                    </a:cubicBezTo>
                    <a:cubicBezTo>
                      <a:pt x="4" y="7"/>
                      <a:pt x="3" y="8"/>
                      <a:pt x="2" y="8"/>
                    </a:cubicBezTo>
                    <a:cubicBezTo>
                      <a:pt x="1" y="8"/>
                      <a:pt x="0" y="9"/>
                      <a:pt x="2" y="9"/>
                    </a:cubicBezTo>
                    <a:cubicBezTo>
                      <a:pt x="4" y="9"/>
                      <a:pt x="7" y="10"/>
                      <a:pt x="7" y="11"/>
                    </a:cubicBezTo>
                    <a:cubicBezTo>
                      <a:pt x="7" y="12"/>
                      <a:pt x="8" y="14"/>
                      <a:pt x="10" y="14"/>
                    </a:cubicBezTo>
                    <a:cubicBezTo>
                      <a:pt x="12" y="15"/>
                      <a:pt x="12" y="14"/>
                      <a:pt x="15" y="15"/>
                    </a:cubicBezTo>
                    <a:cubicBezTo>
                      <a:pt x="18" y="16"/>
                      <a:pt x="20" y="18"/>
                      <a:pt x="23" y="18"/>
                    </a:cubicBezTo>
                    <a:cubicBezTo>
                      <a:pt x="26" y="18"/>
                      <a:pt x="35" y="18"/>
                      <a:pt x="34" y="16"/>
                    </a:cubicBezTo>
                    <a:cubicBezTo>
                      <a:pt x="33" y="14"/>
                      <a:pt x="30" y="11"/>
                      <a:pt x="31" y="11"/>
                    </a:cubicBezTo>
                    <a:cubicBezTo>
                      <a:pt x="32" y="11"/>
                      <a:pt x="33" y="12"/>
                      <a:pt x="33" y="11"/>
                    </a:cubicBezTo>
                    <a:cubicBezTo>
                      <a:pt x="34" y="10"/>
                      <a:pt x="33" y="8"/>
                      <a:pt x="33" y="7"/>
                    </a:cubicBezTo>
                    <a:cubicBezTo>
                      <a:pt x="34" y="6"/>
                      <a:pt x="36" y="5"/>
                      <a:pt x="34" y="4"/>
                    </a:cubicBezTo>
                    <a:cubicBezTo>
                      <a:pt x="33" y="4"/>
                      <a:pt x="31" y="2"/>
                      <a:pt x="29" y="2"/>
                    </a:cubicBezTo>
                    <a:cubicBezTo>
                      <a:pt x="27" y="2"/>
                      <a:pt x="27" y="3"/>
                      <a:pt x="26" y="3"/>
                    </a:cubicBezTo>
                    <a:cubicBezTo>
                      <a:pt x="26" y="4"/>
                      <a:pt x="24" y="3"/>
                      <a:pt x="23" y="4"/>
                    </a:cubicBezTo>
                    <a:cubicBezTo>
                      <a:pt x="22" y="4"/>
                      <a:pt x="20" y="5"/>
                      <a:pt x="21" y="4"/>
                    </a:cubicBezTo>
                    <a:cubicBezTo>
                      <a:pt x="22" y="3"/>
                      <a:pt x="24" y="2"/>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94"/>
              <p:cNvSpPr>
                <a:spLocks/>
              </p:cNvSpPr>
              <p:nvPr/>
            </p:nvSpPr>
            <p:spPr bwMode="auto">
              <a:xfrm>
                <a:off x="6304" y="1035"/>
                <a:ext cx="19" cy="9"/>
              </a:xfrm>
              <a:custGeom>
                <a:avLst/>
                <a:gdLst>
                  <a:gd name="T0" fmla="*/ 1 w 14"/>
                  <a:gd name="T1" fmla="*/ 4 h 6"/>
                  <a:gd name="T2" fmla="*/ 6 w 14"/>
                  <a:gd name="T3" fmla="*/ 5 h 6"/>
                  <a:gd name="T4" fmla="*/ 10 w 14"/>
                  <a:gd name="T5" fmla="*/ 5 h 6"/>
                  <a:gd name="T6" fmla="*/ 13 w 14"/>
                  <a:gd name="T7" fmla="*/ 3 h 6"/>
                  <a:gd name="T8" fmla="*/ 11 w 14"/>
                  <a:gd name="T9" fmla="*/ 2 h 6"/>
                  <a:gd name="T10" fmla="*/ 6 w 14"/>
                  <a:gd name="T11" fmla="*/ 1 h 6"/>
                  <a:gd name="T12" fmla="*/ 0 w 14"/>
                  <a:gd name="T13" fmla="*/ 1 h 6"/>
                  <a:gd name="T14" fmla="*/ 1 w 1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6">
                    <a:moveTo>
                      <a:pt x="1" y="4"/>
                    </a:moveTo>
                    <a:cubicBezTo>
                      <a:pt x="3" y="4"/>
                      <a:pt x="4" y="5"/>
                      <a:pt x="6" y="5"/>
                    </a:cubicBezTo>
                    <a:cubicBezTo>
                      <a:pt x="7" y="6"/>
                      <a:pt x="9" y="6"/>
                      <a:pt x="10" y="5"/>
                    </a:cubicBezTo>
                    <a:cubicBezTo>
                      <a:pt x="12" y="4"/>
                      <a:pt x="14" y="3"/>
                      <a:pt x="13" y="3"/>
                    </a:cubicBezTo>
                    <a:cubicBezTo>
                      <a:pt x="13" y="2"/>
                      <a:pt x="11" y="2"/>
                      <a:pt x="11" y="2"/>
                    </a:cubicBezTo>
                    <a:cubicBezTo>
                      <a:pt x="9" y="1"/>
                      <a:pt x="8" y="2"/>
                      <a:pt x="6" y="1"/>
                    </a:cubicBezTo>
                    <a:cubicBezTo>
                      <a:pt x="4" y="1"/>
                      <a:pt x="0" y="0"/>
                      <a:pt x="0"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95"/>
              <p:cNvSpPr>
                <a:spLocks/>
              </p:cNvSpPr>
              <p:nvPr/>
            </p:nvSpPr>
            <p:spPr bwMode="auto">
              <a:xfrm>
                <a:off x="6308" y="1013"/>
                <a:ext cx="40" cy="25"/>
              </a:xfrm>
              <a:custGeom>
                <a:avLst/>
                <a:gdLst>
                  <a:gd name="T0" fmla="*/ 2 w 29"/>
                  <a:gd name="T1" fmla="*/ 14 h 18"/>
                  <a:gd name="T2" fmla="*/ 5 w 29"/>
                  <a:gd name="T3" fmla="*/ 14 h 18"/>
                  <a:gd name="T4" fmla="*/ 4 w 29"/>
                  <a:gd name="T5" fmla="*/ 15 h 18"/>
                  <a:gd name="T6" fmla="*/ 8 w 29"/>
                  <a:gd name="T7" fmla="*/ 17 h 18"/>
                  <a:gd name="T8" fmla="*/ 15 w 29"/>
                  <a:gd name="T9" fmla="*/ 16 h 18"/>
                  <a:gd name="T10" fmla="*/ 20 w 29"/>
                  <a:gd name="T11" fmla="*/ 15 h 18"/>
                  <a:gd name="T12" fmla="*/ 25 w 29"/>
                  <a:gd name="T13" fmla="*/ 13 h 18"/>
                  <a:gd name="T14" fmla="*/ 25 w 29"/>
                  <a:gd name="T15" fmla="*/ 10 h 18"/>
                  <a:gd name="T16" fmla="*/ 26 w 29"/>
                  <a:gd name="T17" fmla="*/ 9 h 18"/>
                  <a:gd name="T18" fmla="*/ 29 w 29"/>
                  <a:gd name="T19" fmla="*/ 8 h 18"/>
                  <a:gd name="T20" fmla="*/ 23 w 29"/>
                  <a:gd name="T21" fmla="*/ 4 h 18"/>
                  <a:gd name="T22" fmla="*/ 22 w 29"/>
                  <a:gd name="T23" fmla="*/ 1 h 18"/>
                  <a:gd name="T24" fmla="*/ 19 w 29"/>
                  <a:gd name="T25" fmla="*/ 1 h 18"/>
                  <a:gd name="T26" fmla="*/ 12 w 29"/>
                  <a:gd name="T27" fmla="*/ 4 h 18"/>
                  <a:gd name="T28" fmla="*/ 7 w 29"/>
                  <a:gd name="T29" fmla="*/ 6 h 18"/>
                  <a:gd name="T30" fmla="*/ 7 w 29"/>
                  <a:gd name="T31" fmla="*/ 7 h 18"/>
                  <a:gd name="T32" fmla="*/ 7 w 29"/>
                  <a:gd name="T33" fmla="*/ 8 h 18"/>
                  <a:gd name="T34" fmla="*/ 4 w 29"/>
                  <a:gd name="T35" fmla="*/ 11 h 18"/>
                  <a:gd name="T36" fmla="*/ 4 w 29"/>
                  <a:gd name="T37" fmla="*/ 12 h 18"/>
                  <a:gd name="T38" fmla="*/ 2 w 29"/>
                  <a:gd name="T39" fmla="*/ 12 h 18"/>
                  <a:gd name="T40" fmla="*/ 2 w 29"/>
                  <a:gd name="T4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18">
                    <a:moveTo>
                      <a:pt x="2" y="14"/>
                    </a:moveTo>
                    <a:cubicBezTo>
                      <a:pt x="4" y="14"/>
                      <a:pt x="6" y="14"/>
                      <a:pt x="5" y="14"/>
                    </a:cubicBezTo>
                    <a:cubicBezTo>
                      <a:pt x="4" y="14"/>
                      <a:pt x="3" y="14"/>
                      <a:pt x="4" y="15"/>
                    </a:cubicBezTo>
                    <a:cubicBezTo>
                      <a:pt x="4" y="16"/>
                      <a:pt x="7" y="16"/>
                      <a:pt x="8" y="17"/>
                    </a:cubicBezTo>
                    <a:cubicBezTo>
                      <a:pt x="11" y="18"/>
                      <a:pt x="13" y="17"/>
                      <a:pt x="15" y="16"/>
                    </a:cubicBezTo>
                    <a:cubicBezTo>
                      <a:pt x="16" y="16"/>
                      <a:pt x="19" y="15"/>
                      <a:pt x="20" y="15"/>
                    </a:cubicBezTo>
                    <a:cubicBezTo>
                      <a:pt x="21" y="15"/>
                      <a:pt x="24" y="14"/>
                      <a:pt x="25" y="13"/>
                    </a:cubicBezTo>
                    <a:cubicBezTo>
                      <a:pt x="27" y="13"/>
                      <a:pt x="26" y="12"/>
                      <a:pt x="25" y="10"/>
                    </a:cubicBezTo>
                    <a:cubicBezTo>
                      <a:pt x="23" y="9"/>
                      <a:pt x="25" y="9"/>
                      <a:pt x="26" y="9"/>
                    </a:cubicBezTo>
                    <a:cubicBezTo>
                      <a:pt x="27" y="9"/>
                      <a:pt x="29" y="8"/>
                      <a:pt x="29" y="8"/>
                    </a:cubicBezTo>
                    <a:cubicBezTo>
                      <a:pt x="29" y="7"/>
                      <a:pt x="25" y="6"/>
                      <a:pt x="23" y="4"/>
                    </a:cubicBezTo>
                    <a:cubicBezTo>
                      <a:pt x="21" y="3"/>
                      <a:pt x="22" y="2"/>
                      <a:pt x="22" y="1"/>
                    </a:cubicBezTo>
                    <a:cubicBezTo>
                      <a:pt x="21" y="0"/>
                      <a:pt x="20" y="0"/>
                      <a:pt x="19" y="1"/>
                    </a:cubicBezTo>
                    <a:cubicBezTo>
                      <a:pt x="17" y="1"/>
                      <a:pt x="15" y="3"/>
                      <a:pt x="12" y="4"/>
                    </a:cubicBezTo>
                    <a:cubicBezTo>
                      <a:pt x="10" y="4"/>
                      <a:pt x="8" y="5"/>
                      <a:pt x="7" y="6"/>
                    </a:cubicBezTo>
                    <a:cubicBezTo>
                      <a:pt x="5" y="7"/>
                      <a:pt x="6" y="7"/>
                      <a:pt x="7" y="7"/>
                    </a:cubicBezTo>
                    <a:cubicBezTo>
                      <a:pt x="8" y="7"/>
                      <a:pt x="8" y="7"/>
                      <a:pt x="7" y="8"/>
                    </a:cubicBezTo>
                    <a:cubicBezTo>
                      <a:pt x="6" y="9"/>
                      <a:pt x="6" y="10"/>
                      <a:pt x="4" y="11"/>
                    </a:cubicBezTo>
                    <a:cubicBezTo>
                      <a:pt x="2" y="11"/>
                      <a:pt x="2" y="12"/>
                      <a:pt x="4" y="12"/>
                    </a:cubicBezTo>
                    <a:cubicBezTo>
                      <a:pt x="5" y="12"/>
                      <a:pt x="4" y="12"/>
                      <a:pt x="2" y="12"/>
                    </a:cubicBezTo>
                    <a:cubicBezTo>
                      <a:pt x="1" y="12"/>
                      <a:pt x="0"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96"/>
              <p:cNvSpPr>
                <a:spLocks/>
              </p:cNvSpPr>
              <p:nvPr/>
            </p:nvSpPr>
            <p:spPr bwMode="auto">
              <a:xfrm>
                <a:off x="6725" y="1111"/>
                <a:ext cx="40" cy="15"/>
              </a:xfrm>
              <a:custGeom>
                <a:avLst/>
                <a:gdLst>
                  <a:gd name="T0" fmla="*/ 5 w 29"/>
                  <a:gd name="T1" fmla="*/ 6 h 11"/>
                  <a:gd name="T2" fmla="*/ 8 w 29"/>
                  <a:gd name="T3" fmla="*/ 8 h 11"/>
                  <a:gd name="T4" fmla="*/ 15 w 29"/>
                  <a:gd name="T5" fmla="*/ 10 h 11"/>
                  <a:gd name="T6" fmla="*/ 24 w 29"/>
                  <a:gd name="T7" fmla="*/ 10 h 11"/>
                  <a:gd name="T8" fmla="*/ 28 w 29"/>
                  <a:gd name="T9" fmla="*/ 7 h 11"/>
                  <a:gd name="T10" fmla="*/ 27 w 29"/>
                  <a:gd name="T11" fmla="*/ 7 h 11"/>
                  <a:gd name="T12" fmla="*/ 24 w 29"/>
                  <a:gd name="T13" fmla="*/ 6 h 11"/>
                  <a:gd name="T14" fmla="*/ 19 w 29"/>
                  <a:gd name="T15" fmla="*/ 5 h 11"/>
                  <a:gd name="T16" fmla="*/ 17 w 29"/>
                  <a:gd name="T17" fmla="*/ 5 h 11"/>
                  <a:gd name="T18" fmla="*/ 14 w 29"/>
                  <a:gd name="T19" fmla="*/ 3 h 11"/>
                  <a:gd name="T20" fmla="*/ 10 w 29"/>
                  <a:gd name="T21" fmla="*/ 3 h 11"/>
                  <a:gd name="T22" fmla="*/ 6 w 29"/>
                  <a:gd name="T23" fmla="*/ 4 h 11"/>
                  <a:gd name="T24" fmla="*/ 5 w 29"/>
                  <a:gd name="T25" fmla="*/ 2 h 11"/>
                  <a:gd name="T26" fmla="*/ 4 w 29"/>
                  <a:gd name="T27" fmla="*/ 2 h 11"/>
                  <a:gd name="T28" fmla="*/ 2 w 29"/>
                  <a:gd name="T29" fmla="*/ 5 h 11"/>
                  <a:gd name="T30" fmla="*/ 5 w 29"/>
                  <a:gd name="T3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1">
                    <a:moveTo>
                      <a:pt x="5" y="6"/>
                    </a:moveTo>
                    <a:cubicBezTo>
                      <a:pt x="6" y="8"/>
                      <a:pt x="6" y="8"/>
                      <a:pt x="8" y="8"/>
                    </a:cubicBezTo>
                    <a:cubicBezTo>
                      <a:pt x="10" y="8"/>
                      <a:pt x="12" y="10"/>
                      <a:pt x="15" y="10"/>
                    </a:cubicBezTo>
                    <a:cubicBezTo>
                      <a:pt x="18" y="11"/>
                      <a:pt x="22" y="11"/>
                      <a:pt x="24" y="10"/>
                    </a:cubicBezTo>
                    <a:cubicBezTo>
                      <a:pt x="26" y="9"/>
                      <a:pt x="29" y="7"/>
                      <a:pt x="28" y="7"/>
                    </a:cubicBezTo>
                    <a:cubicBezTo>
                      <a:pt x="28" y="6"/>
                      <a:pt x="28" y="7"/>
                      <a:pt x="27" y="7"/>
                    </a:cubicBezTo>
                    <a:cubicBezTo>
                      <a:pt x="26" y="7"/>
                      <a:pt x="25" y="6"/>
                      <a:pt x="24" y="6"/>
                    </a:cubicBezTo>
                    <a:cubicBezTo>
                      <a:pt x="24" y="6"/>
                      <a:pt x="20" y="4"/>
                      <a:pt x="19" y="5"/>
                    </a:cubicBezTo>
                    <a:cubicBezTo>
                      <a:pt x="18" y="5"/>
                      <a:pt x="18" y="5"/>
                      <a:pt x="17" y="5"/>
                    </a:cubicBezTo>
                    <a:cubicBezTo>
                      <a:pt x="15" y="4"/>
                      <a:pt x="16" y="3"/>
                      <a:pt x="14" y="3"/>
                    </a:cubicBezTo>
                    <a:cubicBezTo>
                      <a:pt x="13" y="3"/>
                      <a:pt x="10" y="3"/>
                      <a:pt x="10" y="3"/>
                    </a:cubicBezTo>
                    <a:cubicBezTo>
                      <a:pt x="9" y="3"/>
                      <a:pt x="7" y="4"/>
                      <a:pt x="6" y="4"/>
                    </a:cubicBezTo>
                    <a:cubicBezTo>
                      <a:pt x="5" y="4"/>
                      <a:pt x="6" y="2"/>
                      <a:pt x="5" y="2"/>
                    </a:cubicBezTo>
                    <a:cubicBezTo>
                      <a:pt x="5" y="2"/>
                      <a:pt x="5" y="0"/>
                      <a:pt x="4" y="2"/>
                    </a:cubicBezTo>
                    <a:cubicBezTo>
                      <a:pt x="2" y="3"/>
                      <a:pt x="0" y="5"/>
                      <a:pt x="2" y="5"/>
                    </a:cubicBezTo>
                    <a:cubicBezTo>
                      <a:pt x="4" y="5"/>
                      <a:pt x="4" y="5"/>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97"/>
              <p:cNvSpPr>
                <a:spLocks/>
              </p:cNvSpPr>
              <p:nvPr/>
            </p:nvSpPr>
            <p:spPr bwMode="auto">
              <a:xfrm>
                <a:off x="6677" y="1139"/>
                <a:ext cx="33" cy="11"/>
              </a:xfrm>
              <a:custGeom>
                <a:avLst/>
                <a:gdLst>
                  <a:gd name="T0" fmla="*/ 2 w 24"/>
                  <a:gd name="T1" fmla="*/ 6 h 8"/>
                  <a:gd name="T2" fmla="*/ 8 w 24"/>
                  <a:gd name="T3" fmla="*/ 6 h 8"/>
                  <a:gd name="T4" fmla="*/ 19 w 24"/>
                  <a:gd name="T5" fmla="*/ 8 h 8"/>
                  <a:gd name="T6" fmla="*/ 21 w 24"/>
                  <a:gd name="T7" fmla="*/ 5 h 8"/>
                  <a:gd name="T8" fmla="*/ 11 w 24"/>
                  <a:gd name="T9" fmla="*/ 0 h 8"/>
                  <a:gd name="T10" fmla="*/ 6 w 24"/>
                  <a:gd name="T11" fmla="*/ 2 h 8"/>
                  <a:gd name="T12" fmla="*/ 3 w 24"/>
                  <a:gd name="T13" fmla="*/ 4 h 8"/>
                  <a:gd name="T14" fmla="*/ 2 w 24"/>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 y="6"/>
                    </a:moveTo>
                    <a:cubicBezTo>
                      <a:pt x="4" y="6"/>
                      <a:pt x="6" y="5"/>
                      <a:pt x="8" y="6"/>
                    </a:cubicBezTo>
                    <a:cubicBezTo>
                      <a:pt x="11" y="7"/>
                      <a:pt x="17" y="8"/>
                      <a:pt x="19" y="8"/>
                    </a:cubicBezTo>
                    <a:cubicBezTo>
                      <a:pt x="22" y="7"/>
                      <a:pt x="24" y="7"/>
                      <a:pt x="21" y="5"/>
                    </a:cubicBezTo>
                    <a:cubicBezTo>
                      <a:pt x="18" y="3"/>
                      <a:pt x="14" y="0"/>
                      <a:pt x="11" y="0"/>
                    </a:cubicBezTo>
                    <a:cubicBezTo>
                      <a:pt x="8" y="1"/>
                      <a:pt x="7" y="2"/>
                      <a:pt x="6" y="2"/>
                    </a:cubicBezTo>
                    <a:cubicBezTo>
                      <a:pt x="5" y="3"/>
                      <a:pt x="5" y="4"/>
                      <a:pt x="3" y="4"/>
                    </a:cubicBezTo>
                    <a:cubicBezTo>
                      <a:pt x="0" y="5"/>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98"/>
              <p:cNvSpPr>
                <a:spLocks/>
              </p:cNvSpPr>
              <p:nvPr/>
            </p:nvSpPr>
            <p:spPr bwMode="auto">
              <a:xfrm>
                <a:off x="6678" y="1133"/>
                <a:ext cx="11" cy="6"/>
              </a:xfrm>
              <a:custGeom>
                <a:avLst/>
                <a:gdLst>
                  <a:gd name="T0" fmla="*/ 3 w 8"/>
                  <a:gd name="T1" fmla="*/ 4 h 4"/>
                  <a:gd name="T2" fmla="*/ 7 w 8"/>
                  <a:gd name="T3" fmla="*/ 2 h 4"/>
                  <a:gd name="T4" fmla="*/ 3 w 8"/>
                  <a:gd name="T5" fmla="*/ 0 h 4"/>
                  <a:gd name="T6" fmla="*/ 1 w 8"/>
                  <a:gd name="T7" fmla="*/ 1 h 4"/>
                  <a:gd name="T8" fmla="*/ 3 w 8"/>
                  <a:gd name="T9" fmla="*/ 4 h 4"/>
                </a:gdLst>
                <a:ahLst/>
                <a:cxnLst>
                  <a:cxn ang="0">
                    <a:pos x="T0" y="T1"/>
                  </a:cxn>
                  <a:cxn ang="0">
                    <a:pos x="T2" y="T3"/>
                  </a:cxn>
                  <a:cxn ang="0">
                    <a:pos x="T4" y="T5"/>
                  </a:cxn>
                  <a:cxn ang="0">
                    <a:pos x="T6" y="T7"/>
                  </a:cxn>
                  <a:cxn ang="0">
                    <a:pos x="T8" y="T9"/>
                  </a:cxn>
                </a:cxnLst>
                <a:rect l="0" t="0" r="r" b="b"/>
                <a:pathLst>
                  <a:path w="8" h="4">
                    <a:moveTo>
                      <a:pt x="3" y="4"/>
                    </a:moveTo>
                    <a:cubicBezTo>
                      <a:pt x="5" y="4"/>
                      <a:pt x="7" y="2"/>
                      <a:pt x="7" y="2"/>
                    </a:cubicBezTo>
                    <a:cubicBezTo>
                      <a:pt x="8" y="1"/>
                      <a:pt x="5" y="0"/>
                      <a:pt x="3" y="0"/>
                    </a:cubicBezTo>
                    <a:cubicBezTo>
                      <a:pt x="2" y="0"/>
                      <a:pt x="2" y="0"/>
                      <a:pt x="1" y="1"/>
                    </a:cubicBezTo>
                    <a:cubicBezTo>
                      <a:pt x="0" y="2"/>
                      <a:pt x="1"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99"/>
              <p:cNvSpPr>
                <a:spLocks/>
              </p:cNvSpPr>
              <p:nvPr/>
            </p:nvSpPr>
            <p:spPr bwMode="auto">
              <a:xfrm>
                <a:off x="6644" y="1110"/>
                <a:ext cx="4" cy="8"/>
              </a:xfrm>
              <a:custGeom>
                <a:avLst/>
                <a:gdLst>
                  <a:gd name="T0" fmla="*/ 0 w 3"/>
                  <a:gd name="T1" fmla="*/ 5 h 6"/>
                  <a:gd name="T2" fmla="*/ 3 w 3"/>
                  <a:gd name="T3" fmla="*/ 3 h 6"/>
                  <a:gd name="T4" fmla="*/ 2 w 3"/>
                  <a:gd name="T5" fmla="*/ 0 h 6"/>
                  <a:gd name="T6" fmla="*/ 0 w 3"/>
                  <a:gd name="T7" fmla="*/ 2 h 6"/>
                  <a:gd name="T8" fmla="*/ 0 w 3"/>
                  <a:gd name="T9" fmla="*/ 5 h 6"/>
                </a:gdLst>
                <a:ahLst/>
                <a:cxnLst>
                  <a:cxn ang="0">
                    <a:pos x="T0" y="T1"/>
                  </a:cxn>
                  <a:cxn ang="0">
                    <a:pos x="T2" y="T3"/>
                  </a:cxn>
                  <a:cxn ang="0">
                    <a:pos x="T4" y="T5"/>
                  </a:cxn>
                  <a:cxn ang="0">
                    <a:pos x="T6" y="T7"/>
                  </a:cxn>
                  <a:cxn ang="0">
                    <a:pos x="T8" y="T9"/>
                  </a:cxn>
                </a:cxnLst>
                <a:rect l="0" t="0" r="r" b="b"/>
                <a:pathLst>
                  <a:path w="3" h="6">
                    <a:moveTo>
                      <a:pt x="0" y="5"/>
                    </a:moveTo>
                    <a:cubicBezTo>
                      <a:pt x="0" y="6"/>
                      <a:pt x="2" y="4"/>
                      <a:pt x="3" y="3"/>
                    </a:cubicBezTo>
                    <a:cubicBezTo>
                      <a:pt x="3" y="2"/>
                      <a:pt x="2" y="1"/>
                      <a:pt x="2" y="0"/>
                    </a:cubicBezTo>
                    <a:cubicBezTo>
                      <a:pt x="1" y="0"/>
                      <a:pt x="0" y="2"/>
                      <a:pt x="0" y="2"/>
                    </a:cubicBezTo>
                    <a:cubicBezTo>
                      <a:pt x="1" y="3"/>
                      <a:pt x="1"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300"/>
              <p:cNvSpPr>
                <a:spLocks/>
              </p:cNvSpPr>
              <p:nvPr/>
            </p:nvSpPr>
            <p:spPr bwMode="auto">
              <a:xfrm>
                <a:off x="6642" y="1133"/>
                <a:ext cx="7" cy="7"/>
              </a:xfrm>
              <a:custGeom>
                <a:avLst/>
                <a:gdLst>
                  <a:gd name="T0" fmla="*/ 5 w 5"/>
                  <a:gd name="T1" fmla="*/ 4 h 5"/>
                  <a:gd name="T2" fmla="*/ 1 w 5"/>
                  <a:gd name="T3" fmla="*/ 0 h 5"/>
                  <a:gd name="T4" fmla="*/ 5 w 5"/>
                  <a:gd name="T5" fmla="*/ 4 h 5"/>
                </a:gdLst>
                <a:ahLst/>
                <a:cxnLst>
                  <a:cxn ang="0">
                    <a:pos x="T0" y="T1"/>
                  </a:cxn>
                  <a:cxn ang="0">
                    <a:pos x="T2" y="T3"/>
                  </a:cxn>
                  <a:cxn ang="0">
                    <a:pos x="T4" y="T5"/>
                  </a:cxn>
                </a:cxnLst>
                <a:rect l="0" t="0" r="r" b="b"/>
                <a:pathLst>
                  <a:path w="5" h="5">
                    <a:moveTo>
                      <a:pt x="5" y="4"/>
                    </a:moveTo>
                    <a:cubicBezTo>
                      <a:pt x="5"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301"/>
              <p:cNvSpPr>
                <a:spLocks/>
              </p:cNvSpPr>
              <p:nvPr/>
            </p:nvSpPr>
            <p:spPr bwMode="auto">
              <a:xfrm>
                <a:off x="6746" y="1092"/>
                <a:ext cx="6" cy="4"/>
              </a:xfrm>
              <a:custGeom>
                <a:avLst/>
                <a:gdLst>
                  <a:gd name="T0" fmla="*/ 5 w 5"/>
                  <a:gd name="T1" fmla="*/ 2 h 3"/>
                  <a:gd name="T2" fmla="*/ 0 w 5"/>
                  <a:gd name="T3" fmla="*/ 2 h 3"/>
                  <a:gd name="T4" fmla="*/ 5 w 5"/>
                  <a:gd name="T5" fmla="*/ 2 h 3"/>
                </a:gdLst>
                <a:ahLst/>
                <a:cxnLst>
                  <a:cxn ang="0">
                    <a:pos x="T0" y="T1"/>
                  </a:cxn>
                  <a:cxn ang="0">
                    <a:pos x="T2" y="T3"/>
                  </a:cxn>
                  <a:cxn ang="0">
                    <a:pos x="T4" y="T5"/>
                  </a:cxn>
                </a:cxnLst>
                <a:rect l="0" t="0" r="r" b="b"/>
                <a:pathLst>
                  <a:path w="5" h="3">
                    <a:moveTo>
                      <a:pt x="5" y="2"/>
                    </a:moveTo>
                    <a:cubicBezTo>
                      <a:pt x="5" y="0"/>
                      <a:pt x="0" y="2"/>
                      <a:pt x="0" y="2"/>
                    </a:cubicBezTo>
                    <a:cubicBezTo>
                      <a:pt x="0" y="3"/>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302"/>
              <p:cNvSpPr>
                <a:spLocks/>
              </p:cNvSpPr>
              <p:nvPr/>
            </p:nvSpPr>
            <p:spPr bwMode="auto">
              <a:xfrm>
                <a:off x="6655" y="1102"/>
                <a:ext cx="66" cy="26"/>
              </a:xfrm>
              <a:custGeom>
                <a:avLst/>
                <a:gdLst>
                  <a:gd name="T0" fmla="*/ 5 w 48"/>
                  <a:gd name="T1" fmla="*/ 15 h 19"/>
                  <a:gd name="T2" fmla="*/ 14 w 48"/>
                  <a:gd name="T3" fmla="*/ 18 h 19"/>
                  <a:gd name="T4" fmla="*/ 16 w 48"/>
                  <a:gd name="T5" fmla="*/ 16 h 19"/>
                  <a:gd name="T6" fmla="*/ 17 w 48"/>
                  <a:gd name="T7" fmla="*/ 17 h 19"/>
                  <a:gd name="T8" fmla="*/ 22 w 48"/>
                  <a:gd name="T9" fmla="*/ 16 h 19"/>
                  <a:gd name="T10" fmla="*/ 29 w 48"/>
                  <a:gd name="T11" fmla="*/ 15 h 19"/>
                  <a:gd name="T12" fmla="*/ 31 w 48"/>
                  <a:gd name="T13" fmla="*/ 17 h 19"/>
                  <a:gd name="T14" fmla="*/ 37 w 48"/>
                  <a:gd name="T15" fmla="*/ 16 h 19"/>
                  <a:gd name="T16" fmla="*/ 37 w 48"/>
                  <a:gd name="T17" fmla="*/ 15 h 19"/>
                  <a:gd name="T18" fmla="*/ 43 w 48"/>
                  <a:gd name="T19" fmla="*/ 14 h 19"/>
                  <a:gd name="T20" fmla="*/ 45 w 48"/>
                  <a:gd name="T21" fmla="*/ 12 h 19"/>
                  <a:gd name="T22" fmla="*/ 45 w 48"/>
                  <a:gd name="T23" fmla="*/ 11 h 19"/>
                  <a:gd name="T24" fmla="*/ 46 w 48"/>
                  <a:gd name="T25" fmla="*/ 10 h 19"/>
                  <a:gd name="T26" fmla="*/ 47 w 48"/>
                  <a:gd name="T27" fmla="*/ 8 h 19"/>
                  <a:gd name="T28" fmla="*/ 38 w 48"/>
                  <a:gd name="T29" fmla="*/ 5 h 19"/>
                  <a:gd name="T30" fmla="*/ 35 w 48"/>
                  <a:gd name="T31" fmla="*/ 5 h 19"/>
                  <a:gd name="T32" fmla="*/ 27 w 48"/>
                  <a:gd name="T33" fmla="*/ 2 h 19"/>
                  <a:gd name="T34" fmla="*/ 26 w 48"/>
                  <a:gd name="T35" fmla="*/ 2 h 19"/>
                  <a:gd name="T36" fmla="*/ 23 w 48"/>
                  <a:gd name="T37" fmla="*/ 4 h 19"/>
                  <a:gd name="T38" fmla="*/ 22 w 48"/>
                  <a:gd name="T39" fmla="*/ 7 h 19"/>
                  <a:gd name="T40" fmla="*/ 18 w 48"/>
                  <a:gd name="T41" fmla="*/ 5 h 19"/>
                  <a:gd name="T42" fmla="*/ 14 w 48"/>
                  <a:gd name="T43" fmla="*/ 3 h 19"/>
                  <a:gd name="T44" fmla="*/ 10 w 48"/>
                  <a:gd name="T45" fmla="*/ 1 h 19"/>
                  <a:gd name="T46" fmla="*/ 5 w 48"/>
                  <a:gd name="T47" fmla="*/ 3 h 19"/>
                  <a:gd name="T48" fmla="*/ 4 w 48"/>
                  <a:gd name="T49" fmla="*/ 5 h 19"/>
                  <a:gd name="T50" fmla="*/ 2 w 48"/>
                  <a:gd name="T51" fmla="*/ 6 h 19"/>
                  <a:gd name="T52" fmla="*/ 2 w 48"/>
                  <a:gd name="T53" fmla="*/ 8 h 19"/>
                  <a:gd name="T54" fmla="*/ 1 w 48"/>
                  <a:gd name="T55" fmla="*/ 11 h 19"/>
                  <a:gd name="T56" fmla="*/ 5 w 48"/>
                  <a:gd name="T5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9">
                    <a:moveTo>
                      <a:pt x="5" y="15"/>
                    </a:moveTo>
                    <a:cubicBezTo>
                      <a:pt x="6" y="16"/>
                      <a:pt x="11" y="18"/>
                      <a:pt x="14" y="18"/>
                    </a:cubicBezTo>
                    <a:cubicBezTo>
                      <a:pt x="16" y="19"/>
                      <a:pt x="15" y="16"/>
                      <a:pt x="16" y="16"/>
                    </a:cubicBezTo>
                    <a:cubicBezTo>
                      <a:pt x="17" y="15"/>
                      <a:pt x="17" y="16"/>
                      <a:pt x="17" y="17"/>
                    </a:cubicBezTo>
                    <a:cubicBezTo>
                      <a:pt x="18" y="18"/>
                      <a:pt x="21" y="16"/>
                      <a:pt x="22" y="16"/>
                    </a:cubicBezTo>
                    <a:cubicBezTo>
                      <a:pt x="24" y="16"/>
                      <a:pt x="27" y="15"/>
                      <a:pt x="29" y="15"/>
                    </a:cubicBezTo>
                    <a:cubicBezTo>
                      <a:pt x="30" y="15"/>
                      <a:pt x="30" y="16"/>
                      <a:pt x="31" y="17"/>
                    </a:cubicBezTo>
                    <a:cubicBezTo>
                      <a:pt x="32" y="17"/>
                      <a:pt x="34" y="16"/>
                      <a:pt x="37" y="16"/>
                    </a:cubicBezTo>
                    <a:cubicBezTo>
                      <a:pt x="39" y="16"/>
                      <a:pt x="37" y="15"/>
                      <a:pt x="37" y="15"/>
                    </a:cubicBezTo>
                    <a:cubicBezTo>
                      <a:pt x="37" y="14"/>
                      <a:pt x="40" y="14"/>
                      <a:pt x="43" y="14"/>
                    </a:cubicBezTo>
                    <a:cubicBezTo>
                      <a:pt x="45" y="14"/>
                      <a:pt x="44" y="13"/>
                      <a:pt x="45" y="12"/>
                    </a:cubicBezTo>
                    <a:cubicBezTo>
                      <a:pt x="45" y="11"/>
                      <a:pt x="46" y="11"/>
                      <a:pt x="45" y="11"/>
                    </a:cubicBezTo>
                    <a:cubicBezTo>
                      <a:pt x="44" y="11"/>
                      <a:pt x="44" y="10"/>
                      <a:pt x="46" y="10"/>
                    </a:cubicBezTo>
                    <a:cubicBezTo>
                      <a:pt x="47" y="10"/>
                      <a:pt x="46" y="8"/>
                      <a:pt x="47" y="8"/>
                    </a:cubicBezTo>
                    <a:cubicBezTo>
                      <a:pt x="48" y="8"/>
                      <a:pt x="41" y="6"/>
                      <a:pt x="38" y="5"/>
                    </a:cubicBezTo>
                    <a:cubicBezTo>
                      <a:pt x="36" y="5"/>
                      <a:pt x="37" y="6"/>
                      <a:pt x="35" y="5"/>
                    </a:cubicBezTo>
                    <a:cubicBezTo>
                      <a:pt x="33" y="5"/>
                      <a:pt x="29" y="3"/>
                      <a:pt x="27" y="2"/>
                    </a:cubicBezTo>
                    <a:cubicBezTo>
                      <a:pt x="25" y="0"/>
                      <a:pt x="26" y="1"/>
                      <a:pt x="26" y="2"/>
                    </a:cubicBezTo>
                    <a:cubicBezTo>
                      <a:pt x="26" y="3"/>
                      <a:pt x="24" y="2"/>
                      <a:pt x="23" y="4"/>
                    </a:cubicBezTo>
                    <a:cubicBezTo>
                      <a:pt x="22" y="5"/>
                      <a:pt x="23" y="7"/>
                      <a:pt x="22" y="7"/>
                    </a:cubicBezTo>
                    <a:cubicBezTo>
                      <a:pt x="22" y="8"/>
                      <a:pt x="20" y="6"/>
                      <a:pt x="18" y="5"/>
                    </a:cubicBezTo>
                    <a:cubicBezTo>
                      <a:pt x="17" y="5"/>
                      <a:pt x="17" y="4"/>
                      <a:pt x="14" y="3"/>
                    </a:cubicBezTo>
                    <a:cubicBezTo>
                      <a:pt x="12" y="2"/>
                      <a:pt x="11" y="1"/>
                      <a:pt x="10" y="1"/>
                    </a:cubicBezTo>
                    <a:cubicBezTo>
                      <a:pt x="9" y="1"/>
                      <a:pt x="7" y="2"/>
                      <a:pt x="5" y="3"/>
                    </a:cubicBezTo>
                    <a:cubicBezTo>
                      <a:pt x="3" y="3"/>
                      <a:pt x="4" y="4"/>
                      <a:pt x="4" y="5"/>
                    </a:cubicBezTo>
                    <a:cubicBezTo>
                      <a:pt x="4" y="6"/>
                      <a:pt x="3" y="6"/>
                      <a:pt x="2" y="6"/>
                    </a:cubicBezTo>
                    <a:cubicBezTo>
                      <a:pt x="0" y="7"/>
                      <a:pt x="1" y="7"/>
                      <a:pt x="2" y="8"/>
                    </a:cubicBezTo>
                    <a:cubicBezTo>
                      <a:pt x="2" y="8"/>
                      <a:pt x="1" y="10"/>
                      <a:pt x="1" y="11"/>
                    </a:cubicBezTo>
                    <a:cubicBezTo>
                      <a:pt x="0" y="12"/>
                      <a:pt x="4" y="14"/>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303"/>
              <p:cNvSpPr>
                <a:spLocks/>
              </p:cNvSpPr>
              <p:nvPr/>
            </p:nvSpPr>
            <p:spPr bwMode="auto">
              <a:xfrm>
                <a:off x="6897" y="1197"/>
                <a:ext cx="14" cy="5"/>
              </a:xfrm>
              <a:custGeom>
                <a:avLst/>
                <a:gdLst>
                  <a:gd name="T0" fmla="*/ 3 w 10"/>
                  <a:gd name="T1" fmla="*/ 4 h 4"/>
                  <a:gd name="T2" fmla="*/ 8 w 10"/>
                  <a:gd name="T3" fmla="*/ 4 h 4"/>
                  <a:gd name="T4" fmla="*/ 9 w 10"/>
                  <a:gd name="T5" fmla="*/ 2 h 4"/>
                  <a:gd name="T6" fmla="*/ 3 w 10"/>
                  <a:gd name="T7" fmla="*/ 0 h 4"/>
                  <a:gd name="T8" fmla="*/ 1 w 10"/>
                  <a:gd name="T9" fmla="*/ 2 h 4"/>
                  <a:gd name="T10" fmla="*/ 3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3" y="4"/>
                    </a:moveTo>
                    <a:cubicBezTo>
                      <a:pt x="5" y="4"/>
                      <a:pt x="6" y="4"/>
                      <a:pt x="8" y="4"/>
                    </a:cubicBezTo>
                    <a:cubicBezTo>
                      <a:pt x="10" y="4"/>
                      <a:pt x="9" y="3"/>
                      <a:pt x="9" y="2"/>
                    </a:cubicBezTo>
                    <a:cubicBezTo>
                      <a:pt x="9" y="1"/>
                      <a:pt x="5" y="0"/>
                      <a:pt x="3" y="0"/>
                    </a:cubicBezTo>
                    <a:cubicBezTo>
                      <a:pt x="1" y="0"/>
                      <a:pt x="1" y="1"/>
                      <a:pt x="1" y="2"/>
                    </a:cubicBezTo>
                    <a:cubicBezTo>
                      <a:pt x="0" y="3"/>
                      <a:pt x="2"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304"/>
              <p:cNvSpPr>
                <a:spLocks/>
              </p:cNvSpPr>
              <p:nvPr/>
            </p:nvSpPr>
            <p:spPr bwMode="auto">
              <a:xfrm>
                <a:off x="6982" y="1173"/>
                <a:ext cx="32" cy="13"/>
              </a:xfrm>
              <a:custGeom>
                <a:avLst/>
                <a:gdLst>
                  <a:gd name="T0" fmla="*/ 4 w 23"/>
                  <a:gd name="T1" fmla="*/ 8 h 9"/>
                  <a:gd name="T2" fmla="*/ 10 w 23"/>
                  <a:gd name="T3" fmla="*/ 8 h 9"/>
                  <a:gd name="T4" fmla="*/ 22 w 23"/>
                  <a:gd name="T5" fmla="*/ 4 h 9"/>
                  <a:gd name="T6" fmla="*/ 13 w 23"/>
                  <a:gd name="T7" fmla="*/ 1 h 9"/>
                  <a:gd name="T8" fmla="*/ 2 w 23"/>
                  <a:gd name="T9" fmla="*/ 5 h 9"/>
                  <a:gd name="T10" fmla="*/ 4 w 23"/>
                  <a:gd name="T11" fmla="*/ 8 h 9"/>
                </a:gdLst>
                <a:ahLst/>
                <a:cxnLst>
                  <a:cxn ang="0">
                    <a:pos x="T0" y="T1"/>
                  </a:cxn>
                  <a:cxn ang="0">
                    <a:pos x="T2" y="T3"/>
                  </a:cxn>
                  <a:cxn ang="0">
                    <a:pos x="T4" y="T5"/>
                  </a:cxn>
                  <a:cxn ang="0">
                    <a:pos x="T6" y="T7"/>
                  </a:cxn>
                  <a:cxn ang="0">
                    <a:pos x="T8" y="T9"/>
                  </a:cxn>
                  <a:cxn ang="0">
                    <a:pos x="T10" y="T11"/>
                  </a:cxn>
                </a:cxnLst>
                <a:rect l="0" t="0" r="r" b="b"/>
                <a:pathLst>
                  <a:path w="23" h="9">
                    <a:moveTo>
                      <a:pt x="4" y="8"/>
                    </a:moveTo>
                    <a:cubicBezTo>
                      <a:pt x="6" y="9"/>
                      <a:pt x="7" y="7"/>
                      <a:pt x="10" y="8"/>
                    </a:cubicBezTo>
                    <a:cubicBezTo>
                      <a:pt x="23" y="8"/>
                      <a:pt x="22" y="4"/>
                      <a:pt x="22" y="4"/>
                    </a:cubicBezTo>
                    <a:cubicBezTo>
                      <a:pt x="22" y="4"/>
                      <a:pt x="17" y="1"/>
                      <a:pt x="13" y="1"/>
                    </a:cubicBezTo>
                    <a:cubicBezTo>
                      <a:pt x="10" y="0"/>
                      <a:pt x="4" y="3"/>
                      <a:pt x="2" y="5"/>
                    </a:cubicBezTo>
                    <a:cubicBezTo>
                      <a:pt x="0" y="7"/>
                      <a:pt x="1"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305"/>
              <p:cNvSpPr>
                <a:spLocks/>
              </p:cNvSpPr>
              <p:nvPr/>
            </p:nvSpPr>
            <p:spPr bwMode="auto">
              <a:xfrm>
                <a:off x="7056" y="1281"/>
                <a:ext cx="29" cy="9"/>
              </a:xfrm>
              <a:custGeom>
                <a:avLst/>
                <a:gdLst>
                  <a:gd name="T0" fmla="*/ 14 w 21"/>
                  <a:gd name="T1" fmla="*/ 1 h 7"/>
                  <a:gd name="T2" fmla="*/ 9 w 21"/>
                  <a:gd name="T3" fmla="*/ 0 h 7"/>
                  <a:gd name="T4" fmla="*/ 3 w 21"/>
                  <a:gd name="T5" fmla="*/ 0 h 7"/>
                  <a:gd name="T6" fmla="*/ 2 w 21"/>
                  <a:gd name="T7" fmla="*/ 3 h 7"/>
                  <a:gd name="T8" fmla="*/ 6 w 21"/>
                  <a:gd name="T9" fmla="*/ 3 h 7"/>
                  <a:gd name="T10" fmla="*/ 12 w 21"/>
                  <a:gd name="T11" fmla="*/ 6 h 7"/>
                  <a:gd name="T12" fmla="*/ 18 w 21"/>
                  <a:gd name="T13" fmla="*/ 5 h 7"/>
                  <a:gd name="T14" fmla="*/ 14 w 21"/>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4" y="1"/>
                    </a:moveTo>
                    <a:cubicBezTo>
                      <a:pt x="11" y="1"/>
                      <a:pt x="11" y="0"/>
                      <a:pt x="9" y="0"/>
                    </a:cubicBezTo>
                    <a:cubicBezTo>
                      <a:pt x="7" y="0"/>
                      <a:pt x="6" y="0"/>
                      <a:pt x="3" y="0"/>
                    </a:cubicBezTo>
                    <a:cubicBezTo>
                      <a:pt x="0" y="0"/>
                      <a:pt x="2" y="1"/>
                      <a:pt x="2" y="3"/>
                    </a:cubicBezTo>
                    <a:cubicBezTo>
                      <a:pt x="3" y="4"/>
                      <a:pt x="4" y="3"/>
                      <a:pt x="6" y="3"/>
                    </a:cubicBezTo>
                    <a:cubicBezTo>
                      <a:pt x="9" y="3"/>
                      <a:pt x="10" y="5"/>
                      <a:pt x="12" y="6"/>
                    </a:cubicBezTo>
                    <a:cubicBezTo>
                      <a:pt x="14" y="7"/>
                      <a:pt x="16" y="5"/>
                      <a:pt x="18" y="5"/>
                    </a:cubicBezTo>
                    <a:cubicBezTo>
                      <a:pt x="21" y="4"/>
                      <a:pt x="16" y="2"/>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306"/>
              <p:cNvSpPr>
                <a:spLocks/>
              </p:cNvSpPr>
              <p:nvPr/>
            </p:nvSpPr>
            <p:spPr bwMode="auto">
              <a:xfrm>
                <a:off x="6865" y="1335"/>
                <a:ext cx="8" cy="5"/>
              </a:xfrm>
              <a:custGeom>
                <a:avLst/>
                <a:gdLst>
                  <a:gd name="T0" fmla="*/ 4 w 6"/>
                  <a:gd name="T1" fmla="*/ 0 h 4"/>
                  <a:gd name="T2" fmla="*/ 0 w 6"/>
                  <a:gd name="T3" fmla="*/ 2 h 4"/>
                  <a:gd name="T4" fmla="*/ 0 w 6"/>
                  <a:gd name="T5" fmla="*/ 4 h 4"/>
                  <a:gd name="T6" fmla="*/ 5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cubicBezTo>
                      <a:pt x="3" y="1"/>
                      <a:pt x="0" y="0"/>
                      <a:pt x="0" y="2"/>
                    </a:cubicBezTo>
                    <a:cubicBezTo>
                      <a:pt x="0" y="3"/>
                      <a:pt x="0" y="4"/>
                      <a:pt x="0" y="4"/>
                    </a:cubicBezTo>
                    <a:cubicBezTo>
                      <a:pt x="1" y="3"/>
                      <a:pt x="3" y="3"/>
                      <a:pt x="5" y="2"/>
                    </a:cubicBezTo>
                    <a:cubicBezTo>
                      <a:pt x="6" y="2"/>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307"/>
              <p:cNvSpPr>
                <a:spLocks/>
              </p:cNvSpPr>
              <p:nvPr/>
            </p:nvSpPr>
            <p:spPr bwMode="auto">
              <a:xfrm>
                <a:off x="6864" y="1340"/>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308"/>
              <p:cNvSpPr>
                <a:spLocks/>
              </p:cNvSpPr>
              <p:nvPr/>
            </p:nvSpPr>
            <p:spPr bwMode="auto">
              <a:xfrm>
                <a:off x="6656" y="1380"/>
                <a:ext cx="7" cy="4"/>
              </a:xfrm>
              <a:custGeom>
                <a:avLst/>
                <a:gdLst>
                  <a:gd name="T0" fmla="*/ 3 w 5"/>
                  <a:gd name="T1" fmla="*/ 3 h 3"/>
                  <a:gd name="T2" fmla="*/ 4 w 5"/>
                  <a:gd name="T3" fmla="*/ 0 h 3"/>
                  <a:gd name="T4" fmla="*/ 1 w 5"/>
                  <a:gd name="T5" fmla="*/ 1 h 3"/>
                  <a:gd name="T6" fmla="*/ 3 w 5"/>
                  <a:gd name="T7" fmla="*/ 3 h 3"/>
                </a:gdLst>
                <a:ahLst/>
                <a:cxnLst>
                  <a:cxn ang="0">
                    <a:pos x="T0" y="T1"/>
                  </a:cxn>
                  <a:cxn ang="0">
                    <a:pos x="T2" y="T3"/>
                  </a:cxn>
                  <a:cxn ang="0">
                    <a:pos x="T4" y="T5"/>
                  </a:cxn>
                  <a:cxn ang="0">
                    <a:pos x="T6" y="T7"/>
                  </a:cxn>
                </a:cxnLst>
                <a:rect l="0" t="0" r="r" b="b"/>
                <a:pathLst>
                  <a:path w="5" h="3">
                    <a:moveTo>
                      <a:pt x="3" y="3"/>
                    </a:moveTo>
                    <a:cubicBezTo>
                      <a:pt x="4" y="3"/>
                      <a:pt x="5" y="0"/>
                      <a:pt x="4" y="0"/>
                    </a:cubicBezTo>
                    <a:cubicBezTo>
                      <a:pt x="3" y="0"/>
                      <a:pt x="2" y="0"/>
                      <a:pt x="1" y="1"/>
                    </a:cubicBezTo>
                    <a:cubicBezTo>
                      <a:pt x="0"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309"/>
              <p:cNvSpPr>
                <a:spLocks/>
              </p:cNvSpPr>
              <p:nvPr/>
            </p:nvSpPr>
            <p:spPr bwMode="auto">
              <a:xfrm>
                <a:off x="6796" y="1427"/>
                <a:ext cx="10" cy="8"/>
              </a:xfrm>
              <a:custGeom>
                <a:avLst/>
                <a:gdLst>
                  <a:gd name="T0" fmla="*/ 4 w 7"/>
                  <a:gd name="T1" fmla="*/ 2 h 6"/>
                  <a:gd name="T2" fmla="*/ 2 w 7"/>
                  <a:gd name="T3" fmla="*/ 5 h 6"/>
                  <a:gd name="T4" fmla="*/ 5 w 7"/>
                  <a:gd name="T5" fmla="*/ 3 h 6"/>
                  <a:gd name="T6" fmla="*/ 6 w 7"/>
                  <a:gd name="T7" fmla="*/ 1 h 6"/>
                  <a:gd name="T8" fmla="*/ 4 w 7"/>
                  <a:gd name="T9" fmla="*/ 2 h 6"/>
                </a:gdLst>
                <a:ahLst/>
                <a:cxnLst>
                  <a:cxn ang="0">
                    <a:pos x="T0" y="T1"/>
                  </a:cxn>
                  <a:cxn ang="0">
                    <a:pos x="T2" y="T3"/>
                  </a:cxn>
                  <a:cxn ang="0">
                    <a:pos x="T4" y="T5"/>
                  </a:cxn>
                  <a:cxn ang="0">
                    <a:pos x="T6" y="T7"/>
                  </a:cxn>
                  <a:cxn ang="0">
                    <a:pos x="T8" y="T9"/>
                  </a:cxn>
                </a:cxnLst>
                <a:rect l="0" t="0" r="r" b="b"/>
                <a:pathLst>
                  <a:path w="7" h="6">
                    <a:moveTo>
                      <a:pt x="4" y="2"/>
                    </a:moveTo>
                    <a:cubicBezTo>
                      <a:pt x="3" y="2"/>
                      <a:pt x="0" y="6"/>
                      <a:pt x="2" y="5"/>
                    </a:cubicBezTo>
                    <a:cubicBezTo>
                      <a:pt x="3" y="4"/>
                      <a:pt x="4" y="4"/>
                      <a:pt x="5" y="3"/>
                    </a:cubicBezTo>
                    <a:cubicBezTo>
                      <a:pt x="6" y="2"/>
                      <a:pt x="7" y="0"/>
                      <a:pt x="6" y="1"/>
                    </a:cubicBezTo>
                    <a:cubicBezTo>
                      <a:pt x="5" y="1"/>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310"/>
              <p:cNvSpPr>
                <a:spLocks/>
              </p:cNvSpPr>
              <p:nvPr/>
            </p:nvSpPr>
            <p:spPr bwMode="auto">
              <a:xfrm>
                <a:off x="6791" y="1439"/>
                <a:ext cx="4" cy="3"/>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2" y="1"/>
                      <a:pt x="0" y="2"/>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311"/>
              <p:cNvSpPr>
                <a:spLocks/>
              </p:cNvSpPr>
              <p:nvPr/>
            </p:nvSpPr>
            <p:spPr bwMode="auto">
              <a:xfrm>
                <a:off x="6770" y="1464"/>
                <a:ext cx="4" cy="1"/>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312"/>
              <p:cNvSpPr>
                <a:spLocks/>
              </p:cNvSpPr>
              <p:nvPr/>
            </p:nvSpPr>
            <p:spPr bwMode="auto">
              <a:xfrm>
                <a:off x="6751" y="1472"/>
                <a:ext cx="11" cy="6"/>
              </a:xfrm>
              <a:custGeom>
                <a:avLst/>
                <a:gdLst>
                  <a:gd name="T0" fmla="*/ 7 w 8"/>
                  <a:gd name="T1" fmla="*/ 0 h 4"/>
                  <a:gd name="T2" fmla="*/ 1 w 8"/>
                  <a:gd name="T3" fmla="*/ 4 h 4"/>
                  <a:gd name="T4" fmla="*/ 7 w 8"/>
                  <a:gd name="T5" fmla="*/ 0 h 4"/>
                </a:gdLst>
                <a:ahLst/>
                <a:cxnLst>
                  <a:cxn ang="0">
                    <a:pos x="T0" y="T1"/>
                  </a:cxn>
                  <a:cxn ang="0">
                    <a:pos x="T2" y="T3"/>
                  </a:cxn>
                  <a:cxn ang="0">
                    <a:pos x="T4" y="T5"/>
                  </a:cxn>
                </a:cxnLst>
                <a:rect l="0" t="0" r="r" b="b"/>
                <a:pathLst>
                  <a:path w="8" h="4">
                    <a:moveTo>
                      <a:pt x="7" y="0"/>
                    </a:moveTo>
                    <a:cubicBezTo>
                      <a:pt x="5" y="0"/>
                      <a:pt x="0" y="3"/>
                      <a:pt x="1" y="4"/>
                    </a:cubicBezTo>
                    <a:cubicBezTo>
                      <a:pt x="2" y="4"/>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313"/>
              <p:cNvSpPr>
                <a:spLocks/>
              </p:cNvSpPr>
              <p:nvPr/>
            </p:nvSpPr>
            <p:spPr bwMode="auto">
              <a:xfrm>
                <a:off x="6740" y="1479"/>
                <a:ext cx="8" cy="6"/>
              </a:xfrm>
              <a:custGeom>
                <a:avLst/>
                <a:gdLst>
                  <a:gd name="T0" fmla="*/ 3 w 6"/>
                  <a:gd name="T1" fmla="*/ 1 h 4"/>
                  <a:gd name="T2" fmla="*/ 1 w 6"/>
                  <a:gd name="T3" fmla="*/ 1 h 4"/>
                  <a:gd name="T4" fmla="*/ 1 w 6"/>
                  <a:gd name="T5" fmla="*/ 3 h 4"/>
                  <a:gd name="T6" fmla="*/ 4 w 6"/>
                  <a:gd name="T7" fmla="*/ 2 h 4"/>
                  <a:gd name="T8" fmla="*/ 5 w 6"/>
                  <a:gd name="T9" fmla="*/ 0 h 4"/>
                  <a:gd name="T10" fmla="*/ 3 w 6"/>
                  <a:gd name="T11" fmla="*/ 1 h 4"/>
                </a:gdLst>
                <a:ahLst/>
                <a:cxnLst>
                  <a:cxn ang="0">
                    <a:pos x="T0" y="T1"/>
                  </a:cxn>
                  <a:cxn ang="0">
                    <a:pos x="T2" y="T3"/>
                  </a:cxn>
                  <a:cxn ang="0">
                    <a:pos x="T4" y="T5"/>
                  </a:cxn>
                  <a:cxn ang="0">
                    <a:pos x="T6" y="T7"/>
                  </a:cxn>
                  <a:cxn ang="0">
                    <a:pos x="T8" y="T9"/>
                  </a:cxn>
                  <a:cxn ang="0">
                    <a:pos x="T10" y="T11"/>
                  </a:cxn>
                </a:cxnLst>
                <a:rect l="0" t="0" r="r" b="b"/>
                <a:pathLst>
                  <a:path w="6" h="4">
                    <a:moveTo>
                      <a:pt x="3" y="1"/>
                    </a:moveTo>
                    <a:cubicBezTo>
                      <a:pt x="3" y="1"/>
                      <a:pt x="2" y="1"/>
                      <a:pt x="1" y="1"/>
                    </a:cubicBezTo>
                    <a:cubicBezTo>
                      <a:pt x="1" y="1"/>
                      <a:pt x="0" y="4"/>
                      <a:pt x="1" y="3"/>
                    </a:cubicBezTo>
                    <a:cubicBezTo>
                      <a:pt x="2" y="2"/>
                      <a:pt x="3" y="2"/>
                      <a:pt x="4" y="2"/>
                    </a:cubicBezTo>
                    <a:cubicBezTo>
                      <a:pt x="5" y="1"/>
                      <a:pt x="6" y="0"/>
                      <a:pt x="5" y="0"/>
                    </a:cubicBezTo>
                    <a:cubicBezTo>
                      <a:pt x="5" y="0"/>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314"/>
              <p:cNvSpPr>
                <a:spLocks/>
              </p:cNvSpPr>
              <p:nvPr/>
            </p:nvSpPr>
            <p:spPr bwMode="auto">
              <a:xfrm>
                <a:off x="6730" y="1483"/>
                <a:ext cx="9" cy="7"/>
              </a:xfrm>
              <a:custGeom>
                <a:avLst/>
                <a:gdLst>
                  <a:gd name="T0" fmla="*/ 2 w 6"/>
                  <a:gd name="T1" fmla="*/ 4 h 5"/>
                  <a:gd name="T2" fmla="*/ 5 w 6"/>
                  <a:gd name="T3" fmla="*/ 0 h 5"/>
                  <a:gd name="T4" fmla="*/ 1 w 6"/>
                  <a:gd name="T5" fmla="*/ 4 h 5"/>
                  <a:gd name="T6" fmla="*/ 2 w 6"/>
                  <a:gd name="T7" fmla="*/ 4 h 5"/>
                </a:gdLst>
                <a:ahLst/>
                <a:cxnLst>
                  <a:cxn ang="0">
                    <a:pos x="T0" y="T1"/>
                  </a:cxn>
                  <a:cxn ang="0">
                    <a:pos x="T2" y="T3"/>
                  </a:cxn>
                  <a:cxn ang="0">
                    <a:pos x="T4" y="T5"/>
                  </a:cxn>
                  <a:cxn ang="0">
                    <a:pos x="T6" y="T7"/>
                  </a:cxn>
                </a:cxnLst>
                <a:rect l="0" t="0" r="r" b="b"/>
                <a:pathLst>
                  <a:path w="6" h="5">
                    <a:moveTo>
                      <a:pt x="2" y="4"/>
                    </a:moveTo>
                    <a:cubicBezTo>
                      <a:pt x="3" y="4"/>
                      <a:pt x="6" y="0"/>
                      <a:pt x="5" y="0"/>
                    </a:cubicBezTo>
                    <a:cubicBezTo>
                      <a:pt x="4" y="0"/>
                      <a:pt x="1" y="4"/>
                      <a:pt x="1" y="4"/>
                    </a:cubicBezTo>
                    <a:cubicBezTo>
                      <a:pt x="0" y="4"/>
                      <a:pt x="1"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315"/>
              <p:cNvSpPr>
                <a:spLocks/>
              </p:cNvSpPr>
              <p:nvPr/>
            </p:nvSpPr>
            <p:spPr bwMode="auto">
              <a:xfrm>
                <a:off x="6730" y="1494"/>
                <a:ext cx="2"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316"/>
              <p:cNvSpPr>
                <a:spLocks/>
              </p:cNvSpPr>
              <p:nvPr/>
            </p:nvSpPr>
            <p:spPr bwMode="auto">
              <a:xfrm>
                <a:off x="6719" y="1489"/>
                <a:ext cx="10" cy="7"/>
              </a:xfrm>
              <a:custGeom>
                <a:avLst/>
                <a:gdLst>
                  <a:gd name="T0" fmla="*/ 3 w 7"/>
                  <a:gd name="T1" fmla="*/ 2 h 5"/>
                  <a:gd name="T2" fmla="*/ 1 w 7"/>
                  <a:gd name="T3" fmla="*/ 4 h 5"/>
                  <a:gd name="T4" fmla="*/ 6 w 7"/>
                  <a:gd name="T5" fmla="*/ 0 h 5"/>
                  <a:gd name="T6" fmla="*/ 3 w 7"/>
                  <a:gd name="T7" fmla="*/ 2 h 5"/>
                </a:gdLst>
                <a:ahLst/>
                <a:cxnLst>
                  <a:cxn ang="0">
                    <a:pos x="T0" y="T1"/>
                  </a:cxn>
                  <a:cxn ang="0">
                    <a:pos x="T2" y="T3"/>
                  </a:cxn>
                  <a:cxn ang="0">
                    <a:pos x="T4" y="T5"/>
                  </a:cxn>
                  <a:cxn ang="0">
                    <a:pos x="T6" y="T7"/>
                  </a:cxn>
                </a:cxnLst>
                <a:rect l="0" t="0" r="r" b="b"/>
                <a:pathLst>
                  <a:path w="7" h="5">
                    <a:moveTo>
                      <a:pt x="3" y="2"/>
                    </a:moveTo>
                    <a:cubicBezTo>
                      <a:pt x="2" y="3"/>
                      <a:pt x="0" y="5"/>
                      <a:pt x="1" y="4"/>
                    </a:cubicBezTo>
                    <a:cubicBezTo>
                      <a:pt x="2" y="4"/>
                      <a:pt x="7" y="0"/>
                      <a:pt x="6" y="0"/>
                    </a:cubicBezTo>
                    <a:cubicBezTo>
                      <a:pt x="5" y="1"/>
                      <a:pt x="4"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317"/>
              <p:cNvSpPr>
                <a:spLocks/>
              </p:cNvSpPr>
              <p:nvPr/>
            </p:nvSpPr>
            <p:spPr bwMode="auto">
              <a:xfrm>
                <a:off x="6663" y="1547"/>
                <a:ext cx="3" cy="4"/>
              </a:xfrm>
              <a:custGeom>
                <a:avLst/>
                <a:gdLst>
                  <a:gd name="T0" fmla="*/ 2 w 2"/>
                  <a:gd name="T1" fmla="*/ 0 h 3"/>
                  <a:gd name="T2" fmla="*/ 1 w 2"/>
                  <a:gd name="T3" fmla="*/ 3 h 3"/>
                  <a:gd name="T4" fmla="*/ 2 w 2"/>
                  <a:gd name="T5" fmla="*/ 0 h 3"/>
                </a:gdLst>
                <a:ahLst/>
                <a:cxnLst>
                  <a:cxn ang="0">
                    <a:pos x="T0" y="T1"/>
                  </a:cxn>
                  <a:cxn ang="0">
                    <a:pos x="T2" y="T3"/>
                  </a:cxn>
                  <a:cxn ang="0">
                    <a:pos x="T4" y="T5"/>
                  </a:cxn>
                </a:cxnLst>
                <a:rect l="0" t="0" r="r" b="b"/>
                <a:pathLst>
                  <a:path w="2" h="3">
                    <a:moveTo>
                      <a:pt x="2" y="0"/>
                    </a:moveTo>
                    <a:cubicBezTo>
                      <a:pt x="1" y="0"/>
                      <a:pt x="0" y="3"/>
                      <a:pt x="1" y="3"/>
                    </a:cubicBezTo>
                    <a:cubicBezTo>
                      <a:pt x="2" y="3"/>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318"/>
              <p:cNvSpPr>
                <a:spLocks/>
              </p:cNvSpPr>
              <p:nvPr/>
            </p:nvSpPr>
            <p:spPr bwMode="auto">
              <a:xfrm>
                <a:off x="6675" y="1479"/>
                <a:ext cx="49" cy="39"/>
              </a:xfrm>
              <a:custGeom>
                <a:avLst/>
                <a:gdLst>
                  <a:gd name="T0" fmla="*/ 0 w 35"/>
                  <a:gd name="T1" fmla="*/ 21 h 28"/>
                  <a:gd name="T2" fmla="*/ 2 w 35"/>
                  <a:gd name="T3" fmla="*/ 24 h 28"/>
                  <a:gd name="T4" fmla="*/ 1 w 35"/>
                  <a:gd name="T5" fmla="*/ 27 h 28"/>
                  <a:gd name="T6" fmla="*/ 4 w 35"/>
                  <a:gd name="T7" fmla="*/ 28 h 28"/>
                  <a:gd name="T8" fmla="*/ 5 w 35"/>
                  <a:gd name="T9" fmla="*/ 26 h 28"/>
                  <a:gd name="T10" fmla="*/ 7 w 35"/>
                  <a:gd name="T11" fmla="*/ 26 h 28"/>
                  <a:gd name="T12" fmla="*/ 4 w 35"/>
                  <a:gd name="T13" fmla="*/ 22 h 28"/>
                  <a:gd name="T14" fmla="*/ 6 w 35"/>
                  <a:gd name="T15" fmla="*/ 21 h 28"/>
                  <a:gd name="T16" fmla="*/ 7 w 35"/>
                  <a:gd name="T17" fmla="*/ 22 h 28"/>
                  <a:gd name="T18" fmla="*/ 12 w 35"/>
                  <a:gd name="T19" fmla="*/ 20 h 28"/>
                  <a:gd name="T20" fmla="*/ 20 w 35"/>
                  <a:gd name="T21" fmla="*/ 24 h 28"/>
                  <a:gd name="T22" fmla="*/ 24 w 35"/>
                  <a:gd name="T23" fmla="*/ 18 h 28"/>
                  <a:gd name="T24" fmla="*/ 31 w 35"/>
                  <a:gd name="T25" fmla="*/ 17 h 28"/>
                  <a:gd name="T26" fmla="*/ 34 w 35"/>
                  <a:gd name="T27" fmla="*/ 16 h 28"/>
                  <a:gd name="T28" fmla="*/ 31 w 35"/>
                  <a:gd name="T29" fmla="*/ 15 h 28"/>
                  <a:gd name="T30" fmla="*/ 33 w 35"/>
                  <a:gd name="T31" fmla="*/ 13 h 28"/>
                  <a:gd name="T32" fmla="*/ 31 w 35"/>
                  <a:gd name="T33" fmla="*/ 12 h 28"/>
                  <a:gd name="T34" fmla="*/ 31 w 35"/>
                  <a:gd name="T35" fmla="*/ 11 h 28"/>
                  <a:gd name="T36" fmla="*/ 32 w 35"/>
                  <a:gd name="T37" fmla="*/ 8 h 28"/>
                  <a:gd name="T38" fmla="*/ 29 w 35"/>
                  <a:gd name="T39" fmla="*/ 11 h 28"/>
                  <a:gd name="T40" fmla="*/ 25 w 35"/>
                  <a:gd name="T41" fmla="*/ 10 h 28"/>
                  <a:gd name="T42" fmla="*/ 21 w 35"/>
                  <a:gd name="T43" fmla="*/ 8 h 28"/>
                  <a:gd name="T44" fmla="*/ 12 w 35"/>
                  <a:gd name="T45" fmla="*/ 0 h 28"/>
                  <a:gd name="T46" fmla="*/ 11 w 35"/>
                  <a:gd name="T47" fmla="*/ 4 h 28"/>
                  <a:gd name="T48" fmla="*/ 11 w 35"/>
                  <a:gd name="T49" fmla="*/ 8 h 28"/>
                  <a:gd name="T50" fmla="*/ 9 w 35"/>
                  <a:gd name="T51" fmla="*/ 13 h 28"/>
                  <a:gd name="T52" fmla="*/ 9 w 35"/>
                  <a:gd name="T53" fmla="*/ 16 h 28"/>
                  <a:gd name="T54" fmla="*/ 6 w 35"/>
                  <a:gd name="T55" fmla="*/ 16 h 28"/>
                  <a:gd name="T56" fmla="*/ 4 w 35"/>
                  <a:gd name="T57" fmla="*/ 17 h 28"/>
                  <a:gd name="T58" fmla="*/ 5 w 35"/>
                  <a:gd name="T59" fmla="*/ 18 h 28"/>
                  <a:gd name="T60" fmla="*/ 0 w 35"/>
                  <a:gd name="T6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0" y="21"/>
                    </a:moveTo>
                    <a:cubicBezTo>
                      <a:pt x="0" y="22"/>
                      <a:pt x="2" y="24"/>
                      <a:pt x="2" y="24"/>
                    </a:cubicBezTo>
                    <a:cubicBezTo>
                      <a:pt x="2" y="25"/>
                      <a:pt x="1" y="26"/>
                      <a:pt x="1" y="27"/>
                    </a:cubicBezTo>
                    <a:cubicBezTo>
                      <a:pt x="1" y="28"/>
                      <a:pt x="3" y="28"/>
                      <a:pt x="4" y="28"/>
                    </a:cubicBezTo>
                    <a:cubicBezTo>
                      <a:pt x="4" y="27"/>
                      <a:pt x="5" y="26"/>
                      <a:pt x="5" y="26"/>
                    </a:cubicBezTo>
                    <a:cubicBezTo>
                      <a:pt x="6" y="26"/>
                      <a:pt x="7" y="27"/>
                      <a:pt x="7" y="26"/>
                    </a:cubicBezTo>
                    <a:cubicBezTo>
                      <a:pt x="7" y="25"/>
                      <a:pt x="4" y="23"/>
                      <a:pt x="4" y="22"/>
                    </a:cubicBezTo>
                    <a:cubicBezTo>
                      <a:pt x="4" y="21"/>
                      <a:pt x="5" y="21"/>
                      <a:pt x="6" y="21"/>
                    </a:cubicBezTo>
                    <a:cubicBezTo>
                      <a:pt x="7" y="21"/>
                      <a:pt x="6" y="22"/>
                      <a:pt x="7" y="22"/>
                    </a:cubicBezTo>
                    <a:cubicBezTo>
                      <a:pt x="9" y="21"/>
                      <a:pt x="11" y="20"/>
                      <a:pt x="12" y="20"/>
                    </a:cubicBezTo>
                    <a:cubicBezTo>
                      <a:pt x="13" y="21"/>
                      <a:pt x="19" y="25"/>
                      <a:pt x="20" y="24"/>
                    </a:cubicBezTo>
                    <a:cubicBezTo>
                      <a:pt x="21" y="24"/>
                      <a:pt x="22" y="18"/>
                      <a:pt x="24" y="18"/>
                    </a:cubicBezTo>
                    <a:cubicBezTo>
                      <a:pt x="27" y="18"/>
                      <a:pt x="30" y="18"/>
                      <a:pt x="31" y="17"/>
                    </a:cubicBezTo>
                    <a:cubicBezTo>
                      <a:pt x="31" y="17"/>
                      <a:pt x="35" y="16"/>
                      <a:pt x="34" y="16"/>
                    </a:cubicBezTo>
                    <a:cubicBezTo>
                      <a:pt x="33" y="16"/>
                      <a:pt x="31" y="16"/>
                      <a:pt x="31" y="15"/>
                    </a:cubicBezTo>
                    <a:cubicBezTo>
                      <a:pt x="32" y="14"/>
                      <a:pt x="33" y="13"/>
                      <a:pt x="33" y="13"/>
                    </a:cubicBezTo>
                    <a:cubicBezTo>
                      <a:pt x="32" y="13"/>
                      <a:pt x="31" y="13"/>
                      <a:pt x="31" y="12"/>
                    </a:cubicBezTo>
                    <a:cubicBezTo>
                      <a:pt x="31" y="12"/>
                      <a:pt x="31" y="12"/>
                      <a:pt x="31" y="11"/>
                    </a:cubicBezTo>
                    <a:cubicBezTo>
                      <a:pt x="33" y="7"/>
                      <a:pt x="32" y="8"/>
                      <a:pt x="32" y="8"/>
                    </a:cubicBezTo>
                    <a:cubicBezTo>
                      <a:pt x="31" y="9"/>
                      <a:pt x="31" y="11"/>
                      <a:pt x="29" y="11"/>
                    </a:cubicBezTo>
                    <a:cubicBezTo>
                      <a:pt x="27" y="11"/>
                      <a:pt x="27" y="10"/>
                      <a:pt x="25" y="10"/>
                    </a:cubicBezTo>
                    <a:cubicBezTo>
                      <a:pt x="24" y="9"/>
                      <a:pt x="22" y="10"/>
                      <a:pt x="21" y="8"/>
                    </a:cubicBezTo>
                    <a:cubicBezTo>
                      <a:pt x="20" y="7"/>
                      <a:pt x="14" y="1"/>
                      <a:pt x="12" y="0"/>
                    </a:cubicBezTo>
                    <a:cubicBezTo>
                      <a:pt x="11" y="0"/>
                      <a:pt x="10" y="2"/>
                      <a:pt x="11" y="4"/>
                    </a:cubicBezTo>
                    <a:cubicBezTo>
                      <a:pt x="11" y="5"/>
                      <a:pt x="11" y="7"/>
                      <a:pt x="11" y="8"/>
                    </a:cubicBezTo>
                    <a:cubicBezTo>
                      <a:pt x="11" y="9"/>
                      <a:pt x="10" y="12"/>
                      <a:pt x="9" y="13"/>
                    </a:cubicBezTo>
                    <a:cubicBezTo>
                      <a:pt x="9" y="14"/>
                      <a:pt x="10" y="16"/>
                      <a:pt x="9" y="16"/>
                    </a:cubicBezTo>
                    <a:cubicBezTo>
                      <a:pt x="7" y="16"/>
                      <a:pt x="7" y="16"/>
                      <a:pt x="6" y="16"/>
                    </a:cubicBezTo>
                    <a:cubicBezTo>
                      <a:pt x="4" y="15"/>
                      <a:pt x="4" y="16"/>
                      <a:pt x="4" y="17"/>
                    </a:cubicBezTo>
                    <a:cubicBezTo>
                      <a:pt x="4" y="17"/>
                      <a:pt x="6" y="18"/>
                      <a:pt x="5" y="18"/>
                    </a:cubicBezTo>
                    <a:cubicBezTo>
                      <a:pt x="4" y="18"/>
                      <a:pt x="0" y="20"/>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319"/>
              <p:cNvSpPr>
                <a:spLocks/>
              </p:cNvSpPr>
              <p:nvPr/>
            </p:nvSpPr>
            <p:spPr bwMode="auto">
              <a:xfrm>
                <a:off x="6605" y="1516"/>
                <a:ext cx="88" cy="75"/>
              </a:xfrm>
              <a:custGeom>
                <a:avLst/>
                <a:gdLst>
                  <a:gd name="T0" fmla="*/ 20 w 64"/>
                  <a:gd name="T1" fmla="*/ 40 h 54"/>
                  <a:gd name="T2" fmla="*/ 12 w 64"/>
                  <a:gd name="T3" fmla="*/ 40 h 54"/>
                  <a:gd name="T4" fmla="*/ 1 w 64"/>
                  <a:gd name="T5" fmla="*/ 48 h 54"/>
                  <a:gd name="T6" fmla="*/ 2 w 64"/>
                  <a:gd name="T7" fmla="*/ 50 h 54"/>
                  <a:gd name="T8" fmla="*/ 6 w 64"/>
                  <a:gd name="T9" fmla="*/ 51 h 54"/>
                  <a:gd name="T10" fmla="*/ 13 w 64"/>
                  <a:gd name="T11" fmla="*/ 48 h 54"/>
                  <a:gd name="T12" fmla="*/ 21 w 64"/>
                  <a:gd name="T13" fmla="*/ 45 h 54"/>
                  <a:gd name="T14" fmla="*/ 25 w 64"/>
                  <a:gd name="T15" fmla="*/ 48 h 54"/>
                  <a:gd name="T16" fmla="*/ 28 w 64"/>
                  <a:gd name="T17" fmla="*/ 53 h 54"/>
                  <a:gd name="T18" fmla="*/ 34 w 64"/>
                  <a:gd name="T19" fmla="*/ 48 h 54"/>
                  <a:gd name="T20" fmla="*/ 34 w 64"/>
                  <a:gd name="T21" fmla="*/ 44 h 54"/>
                  <a:gd name="T22" fmla="*/ 39 w 64"/>
                  <a:gd name="T23" fmla="*/ 46 h 54"/>
                  <a:gd name="T24" fmla="*/ 44 w 64"/>
                  <a:gd name="T25" fmla="*/ 43 h 54"/>
                  <a:gd name="T26" fmla="*/ 48 w 64"/>
                  <a:gd name="T27" fmla="*/ 42 h 54"/>
                  <a:gd name="T28" fmla="*/ 51 w 64"/>
                  <a:gd name="T29" fmla="*/ 40 h 54"/>
                  <a:gd name="T30" fmla="*/ 55 w 64"/>
                  <a:gd name="T31" fmla="*/ 42 h 54"/>
                  <a:gd name="T32" fmla="*/ 57 w 64"/>
                  <a:gd name="T33" fmla="*/ 38 h 54"/>
                  <a:gd name="T34" fmla="*/ 58 w 64"/>
                  <a:gd name="T35" fmla="*/ 29 h 54"/>
                  <a:gd name="T36" fmla="*/ 60 w 64"/>
                  <a:gd name="T37" fmla="*/ 21 h 54"/>
                  <a:gd name="T38" fmla="*/ 63 w 64"/>
                  <a:gd name="T39" fmla="*/ 16 h 54"/>
                  <a:gd name="T40" fmla="*/ 61 w 64"/>
                  <a:gd name="T41" fmla="*/ 4 h 54"/>
                  <a:gd name="T42" fmla="*/ 58 w 64"/>
                  <a:gd name="T43" fmla="*/ 1 h 54"/>
                  <a:gd name="T44" fmla="*/ 59 w 64"/>
                  <a:gd name="T45" fmla="*/ 4 h 54"/>
                  <a:gd name="T46" fmla="*/ 56 w 64"/>
                  <a:gd name="T47" fmla="*/ 4 h 54"/>
                  <a:gd name="T48" fmla="*/ 54 w 64"/>
                  <a:gd name="T49" fmla="*/ 5 h 54"/>
                  <a:gd name="T50" fmla="*/ 52 w 64"/>
                  <a:gd name="T51" fmla="*/ 8 h 54"/>
                  <a:gd name="T52" fmla="*/ 52 w 64"/>
                  <a:gd name="T53" fmla="*/ 11 h 54"/>
                  <a:gd name="T54" fmla="*/ 49 w 64"/>
                  <a:gd name="T55" fmla="*/ 21 h 54"/>
                  <a:gd name="T56" fmla="*/ 41 w 64"/>
                  <a:gd name="T57" fmla="*/ 30 h 54"/>
                  <a:gd name="T58" fmla="*/ 35 w 64"/>
                  <a:gd name="T59" fmla="*/ 30 h 54"/>
                  <a:gd name="T60" fmla="*/ 37 w 64"/>
                  <a:gd name="T61" fmla="*/ 27 h 54"/>
                  <a:gd name="T62" fmla="*/ 33 w 64"/>
                  <a:gd name="T63" fmla="*/ 30 h 54"/>
                  <a:gd name="T64" fmla="*/ 29 w 64"/>
                  <a:gd name="T65" fmla="*/ 37 h 54"/>
                  <a:gd name="T66" fmla="*/ 28 w 64"/>
                  <a:gd name="T67" fmla="*/ 40 h 54"/>
                  <a:gd name="T68" fmla="*/ 25 w 64"/>
                  <a:gd name="T69"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4">
                    <a:moveTo>
                      <a:pt x="25" y="40"/>
                    </a:moveTo>
                    <a:cubicBezTo>
                      <a:pt x="24" y="39"/>
                      <a:pt x="22" y="39"/>
                      <a:pt x="20" y="40"/>
                    </a:cubicBezTo>
                    <a:cubicBezTo>
                      <a:pt x="19" y="40"/>
                      <a:pt x="17" y="41"/>
                      <a:pt x="15" y="41"/>
                    </a:cubicBezTo>
                    <a:cubicBezTo>
                      <a:pt x="14" y="40"/>
                      <a:pt x="14" y="40"/>
                      <a:pt x="12" y="40"/>
                    </a:cubicBezTo>
                    <a:cubicBezTo>
                      <a:pt x="11" y="41"/>
                      <a:pt x="7" y="44"/>
                      <a:pt x="5" y="46"/>
                    </a:cubicBezTo>
                    <a:cubicBezTo>
                      <a:pt x="3" y="47"/>
                      <a:pt x="2" y="47"/>
                      <a:pt x="1" y="48"/>
                    </a:cubicBezTo>
                    <a:cubicBezTo>
                      <a:pt x="1" y="48"/>
                      <a:pt x="0" y="49"/>
                      <a:pt x="0" y="49"/>
                    </a:cubicBezTo>
                    <a:cubicBezTo>
                      <a:pt x="0" y="50"/>
                      <a:pt x="1" y="51"/>
                      <a:pt x="2" y="50"/>
                    </a:cubicBezTo>
                    <a:cubicBezTo>
                      <a:pt x="2" y="50"/>
                      <a:pt x="2" y="49"/>
                      <a:pt x="3" y="50"/>
                    </a:cubicBezTo>
                    <a:cubicBezTo>
                      <a:pt x="4" y="50"/>
                      <a:pt x="5" y="51"/>
                      <a:pt x="6" y="51"/>
                    </a:cubicBezTo>
                    <a:cubicBezTo>
                      <a:pt x="7" y="50"/>
                      <a:pt x="7" y="50"/>
                      <a:pt x="9" y="49"/>
                    </a:cubicBezTo>
                    <a:cubicBezTo>
                      <a:pt x="10" y="49"/>
                      <a:pt x="12" y="49"/>
                      <a:pt x="13" y="48"/>
                    </a:cubicBezTo>
                    <a:cubicBezTo>
                      <a:pt x="14" y="48"/>
                      <a:pt x="17" y="47"/>
                      <a:pt x="18" y="47"/>
                    </a:cubicBezTo>
                    <a:cubicBezTo>
                      <a:pt x="19" y="46"/>
                      <a:pt x="19" y="45"/>
                      <a:pt x="21" y="45"/>
                    </a:cubicBezTo>
                    <a:cubicBezTo>
                      <a:pt x="23" y="46"/>
                      <a:pt x="25" y="46"/>
                      <a:pt x="26" y="46"/>
                    </a:cubicBezTo>
                    <a:cubicBezTo>
                      <a:pt x="27" y="46"/>
                      <a:pt x="26" y="47"/>
                      <a:pt x="25" y="48"/>
                    </a:cubicBezTo>
                    <a:cubicBezTo>
                      <a:pt x="25" y="49"/>
                      <a:pt x="24" y="49"/>
                      <a:pt x="25" y="50"/>
                    </a:cubicBezTo>
                    <a:cubicBezTo>
                      <a:pt x="25" y="52"/>
                      <a:pt x="26" y="54"/>
                      <a:pt x="28" y="53"/>
                    </a:cubicBezTo>
                    <a:cubicBezTo>
                      <a:pt x="29" y="53"/>
                      <a:pt x="31" y="49"/>
                      <a:pt x="32" y="49"/>
                    </a:cubicBezTo>
                    <a:cubicBezTo>
                      <a:pt x="34" y="48"/>
                      <a:pt x="35" y="49"/>
                      <a:pt x="34" y="48"/>
                    </a:cubicBezTo>
                    <a:cubicBezTo>
                      <a:pt x="34" y="47"/>
                      <a:pt x="33" y="47"/>
                      <a:pt x="33" y="46"/>
                    </a:cubicBezTo>
                    <a:cubicBezTo>
                      <a:pt x="33" y="45"/>
                      <a:pt x="33" y="43"/>
                      <a:pt x="34" y="44"/>
                    </a:cubicBezTo>
                    <a:cubicBezTo>
                      <a:pt x="35" y="45"/>
                      <a:pt x="36" y="46"/>
                      <a:pt x="36" y="47"/>
                    </a:cubicBezTo>
                    <a:cubicBezTo>
                      <a:pt x="36" y="47"/>
                      <a:pt x="38" y="46"/>
                      <a:pt x="39" y="46"/>
                    </a:cubicBezTo>
                    <a:cubicBezTo>
                      <a:pt x="40" y="46"/>
                      <a:pt x="42" y="46"/>
                      <a:pt x="43" y="45"/>
                    </a:cubicBezTo>
                    <a:cubicBezTo>
                      <a:pt x="43" y="44"/>
                      <a:pt x="44" y="43"/>
                      <a:pt x="44" y="43"/>
                    </a:cubicBezTo>
                    <a:cubicBezTo>
                      <a:pt x="45" y="44"/>
                      <a:pt x="46" y="47"/>
                      <a:pt x="46" y="46"/>
                    </a:cubicBezTo>
                    <a:cubicBezTo>
                      <a:pt x="47" y="46"/>
                      <a:pt x="48" y="43"/>
                      <a:pt x="48" y="42"/>
                    </a:cubicBezTo>
                    <a:cubicBezTo>
                      <a:pt x="48" y="41"/>
                      <a:pt x="50" y="42"/>
                      <a:pt x="51" y="41"/>
                    </a:cubicBezTo>
                    <a:cubicBezTo>
                      <a:pt x="51" y="41"/>
                      <a:pt x="51" y="39"/>
                      <a:pt x="51" y="40"/>
                    </a:cubicBezTo>
                    <a:cubicBezTo>
                      <a:pt x="52" y="41"/>
                      <a:pt x="51" y="44"/>
                      <a:pt x="52" y="44"/>
                    </a:cubicBezTo>
                    <a:cubicBezTo>
                      <a:pt x="52" y="44"/>
                      <a:pt x="55" y="43"/>
                      <a:pt x="55" y="42"/>
                    </a:cubicBezTo>
                    <a:cubicBezTo>
                      <a:pt x="55" y="40"/>
                      <a:pt x="55" y="40"/>
                      <a:pt x="56" y="40"/>
                    </a:cubicBezTo>
                    <a:cubicBezTo>
                      <a:pt x="57" y="39"/>
                      <a:pt x="58" y="39"/>
                      <a:pt x="57" y="38"/>
                    </a:cubicBezTo>
                    <a:cubicBezTo>
                      <a:pt x="57" y="37"/>
                      <a:pt x="55" y="37"/>
                      <a:pt x="56" y="34"/>
                    </a:cubicBezTo>
                    <a:cubicBezTo>
                      <a:pt x="57" y="32"/>
                      <a:pt x="58" y="30"/>
                      <a:pt x="58" y="29"/>
                    </a:cubicBezTo>
                    <a:cubicBezTo>
                      <a:pt x="58" y="27"/>
                      <a:pt x="58" y="25"/>
                      <a:pt x="58" y="24"/>
                    </a:cubicBezTo>
                    <a:cubicBezTo>
                      <a:pt x="58" y="23"/>
                      <a:pt x="59" y="21"/>
                      <a:pt x="60" y="21"/>
                    </a:cubicBezTo>
                    <a:cubicBezTo>
                      <a:pt x="61" y="22"/>
                      <a:pt x="61" y="22"/>
                      <a:pt x="61" y="21"/>
                    </a:cubicBezTo>
                    <a:cubicBezTo>
                      <a:pt x="62" y="20"/>
                      <a:pt x="63" y="19"/>
                      <a:pt x="63" y="16"/>
                    </a:cubicBezTo>
                    <a:cubicBezTo>
                      <a:pt x="64" y="14"/>
                      <a:pt x="64" y="10"/>
                      <a:pt x="63" y="9"/>
                    </a:cubicBezTo>
                    <a:cubicBezTo>
                      <a:pt x="62" y="7"/>
                      <a:pt x="61" y="6"/>
                      <a:pt x="61" y="4"/>
                    </a:cubicBezTo>
                    <a:cubicBezTo>
                      <a:pt x="61" y="3"/>
                      <a:pt x="60" y="1"/>
                      <a:pt x="59" y="2"/>
                    </a:cubicBezTo>
                    <a:cubicBezTo>
                      <a:pt x="59" y="2"/>
                      <a:pt x="58" y="0"/>
                      <a:pt x="58" y="1"/>
                    </a:cubicBezTo>
                    <a:cubicBezTo>
                      <a:pt x="57" y="1"/>
                      <a:pt x="57" y="2"/>
                      <a:pt x="58" y="3"/>
                    </a:cubicBezTo>
                    <a:cubicBezTo>
                      <a:pt x="58" y="3"/>
                      <a:pt x="59" y="3"/>
                      <a:pt x="59" y="4"/>
                    </a:cubicBezTo>
                    <a:cubicBezTo>
                      <a:pt x="59" y="4"/>
                      <a:pt x="60" y="5"/>
                      <a:pt x="58" y="5"/>
                    </a:cubicBezTo>
                    <a:cubicBezTo>
                      <a:pt x="57" y="5"/>
                      <a:pt x="56" y="4"/>
                      <a:pt x="56" y="4"/>
                    </a:cubicBezTo>
                    <a:cubicBezTo>
                      <a:pt x="56" y="3"/>
                      <a:pt x="56" y="2"/>
                      <a:pt x="55" y="3"/>
                    </a:cubicBezTo>
                    <a:cubicBezTo>
                      <a:pt x="54" y="3"/>
                      <a:pt x="54" y="4"/>
                      <a:pt x="54" y="5"/>
                    </a:cubicBezTo>
                    <a:cubicBezTo>
                      <a:pt x="53" y="5"/>
                      <a:pt x="52" y="7"/>
                      <a:pt x="52" y="7"/>
                    </a:cubicBezTo>
                    <a:cubicBezTo>
                      <a:pt x="51" y="8"/>
                      <a:pt x="52" y="9"/>
                      <a:pt x="52" y="8"/>
                    </a:cubicBezTo>
                    <a:cubicBezTo>
                      <a:pt x="52" y="8"/>
                      <a:pt x="53" y="8"/>
                      <a:pt x="53" y="9"/>
                    </a:cubicBezTo>
                    <a:cubicBezTo>
                      <a:pt x="53" y="10"/>
                      <a:pt x="52" y="11"/>
                      <a:pt x="52" y="11"/>
                    </a:cubicBezTo>
                    <a:cubicBezTo>
                      <a:pt x="52" y="12"/>
                      <a:pt x="53" y="12"/>
                      <a:pt x="53" y="14"/>
                    </a:cubicBezTo>
                    <a:cubicBezTo>
                      <a:pt x="52" y="15"/>
                      <a:pt x="50" y="19"/>
                      <a:pt x="49" y="21"/>
                    </a:cubicBezTo>
                    <a:cubicBezTo>
                      <a:pt x="48" y="23"/>
                      <a:pt x="48" y="24"/>
                      <a:pt x="46" y="25"/>
                    </a:cubicBezTo>
                    <a:cubicBezTo>
                      <a:pt x="45" y="27"/>
                      <a:pt x="42" y="30"/>
                      <a:pt x="41" y="30"/>
                    </a:cubicBezTo>
                    <a:cubicBezTo>
                      <a:pt x="40" y="30"/>
                      <a:pt x="38" y="31"/>
                      <a:pt x="37" y="31"/>
                    </a:cubicBezTo>
                    <a:cubicBezTo>
                      <a:pt x="36" y="31"/>
                      <a:pt x="36" y="30"/>
                      <a:pt x="35" y="30"/>
                    </a:cubicBezTo>
                    <a:cubicBezTo>
                      <a:pt x="35" y="30"/>
                      <a:pt x="35" y="29"/>
                      <a:pt x="36" y="29"/>
                    </a:cubicBezTo>
                    <a:cubicBezTo>
                      <a:pt x="36" y="28"/>
                      <a:pt x="38" y="27"/>
                      <a:pt x="37" y="27"/>
                    </a:cubicBezTo>
                    <a:cubicBezTo>
                      <a:pt x="36" y="27"/>
                      <a:pt x="35" y="28"/>
                      <a:pt x="34" y="29"/>
                    </a:cubicBezTo>
                    <a:cubicBezTo>
                      <a:pt x="33" y="29"/>
                      <a:pt x="33" y="29"/>
                      <a:pt x="33" y="30"/>
                    </a:cubicBezTo>
                    <a:cubicBezTo>
                      <a:pt x="33" y="30"/>
                      <a:pt x="33" y="32"/>
                      <a:pt x="33" y="33"/>
                    </a:cubicBezTo>
                    <a:cubicBezTo>
                      <a:pt x="32" y="34"/>
                      <a:pt x="30" y="37"/>
                      <a:pt x="29" y="37"/>
                    </a:cubicBezTo>
                    <a:cubicBezTo>
                      <a:pt x="28" y="38"/>
                      <a:pt x="29" y="37"/>
                      <a:pt x="29" y="38"/>
                    </a:cubicBezTo>
                    <a:cubicBezTo>
                      <a:pt x="29" y="40"/>
                      <a:pt x="29" y="40"/>
                      <a:pt x="28" y="40"/>
                    </a:cubicBezTo>
                    <a:cubicBezTo>
                      <a:pt x="27" y="40"/>
                      <a:pt x="26" y="41"/>
                      <a:pt x="26" y="41"/>
                    </a:cubicBezTo>
                    <a:cubicBezTo>
                      <a:pt x="25" y="41"/>
                      <a:pt x="26" y="40"/>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320"/>
              <p:cNvSpPr>
                <a:spLocks/>
              </p:cNvSpPr>
              <p:nvPr/>
            </p:nvSpPr>
            <p:spPr bwMode="auto">
              <a:xfrm>
                <a:off x="6636" y="1580"/>
                <a:ext cx="2" cy="4"/>
              </a:xfrm>
              <a:custGeom>
                <a:avLst/>
                <a:gdLst>
                  <a:gd name="T0" fmla="*/ 2 w 2"/>
                  <a:gd name="T1" fmla="*/ 1 h 3"/>
                  <a:gd name="T2" fmla="*/ 0 w 2"/>
                  <a:gd name="T3" fmla="*/ 2 h 3"/>
                  <a:gd name="T4" fmla="*/ 2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0"/>
                      <a:pt x="0" y="2"/>
                      <a:pt x="0" y="2"/>
                    </a:cubicBezTo>
                    <a:cubicBezTo>
                      <a:pt x="0" y="2"/>
                      <a:pt x="1" y="3"/>
                      <a:pt x="2" y="2"/>
                    </a:cubicBezTo>
                    <a:cubicBezTo>
                      <a:pt x="2" y="2"/>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321"/>
              <p:cNvSpPr>
                <a:spLocks/>
              </p:cNvSpPr>
              <p:nvPr/>
            </p:nvSpPr>
            <p:spPr bwMode="auto">
              <a:xfrm>
                <a:off x="6616" y="1581"/>
                <a:ext cx="20" cy="15"/>
              </a:xfrm>
              <a:custGeom>
                <a:avLst/>
                <a:gdLst>
                  <a:gd name="T0" fmla="*/ 2 w 14"/>
                  <a:gd name="T1" fmla="*/ 9 h 11"/>
                  <a:gd name="T2" fmla="*/ 4 w 14"/>
                  <a:gd name="T3" fmla="*/ 10 h 11"/>
                  <a:gd name="T4" fmla="*/ 7 w 14"/>
                  <a:gd name="T5" fmla="*/ 7 h 11"/>
                  <a:gd name="T6" fmla="*/ 10 w 14"/>
                  <a:gd name="T7" fmla="*/ 7 h 11"/>
                  <a:gd name="T8" fmla="*/ 12 w 14"/>
                  <a:gd name="T9" fmla="*/ 6 h 11"/>
                  <a:gd name="T10" fmla="*/ 14 w 14"/>
                  <a:gd name="T11" fmla="*/ 4 h 11"/>
                  <a:gd name="T12" fmla="*/ 12 w 14"/>
                  <a:gd name="T13" fmla="*/ 2 h 11"/>
                  <a:gd name="T14" fmla="*/ 11 w 14"/>
                  <a:gd name="T15" fmla="*/ 1 h 11"/>
                  <a:gd name="T16" fmla="*/ 8 w 14"/>
                  <a:gd name="T17" fmla="*/ 2 h 11"/>
                  <a:gd name="T18" fmla="*/ 6 w 14"/>
                  <a:gd name="T19" fmla="*/ 4 h 11"/>
                  <a:gd name="T20" fmla="*/ 5 w 14"/>
                  <a:gd name="T21" fmla="*/ 3 h 11"/>
                  <a:gd name="T22" fmla="*/ 2 w 14"/>
                  <a:gd name="T23" fmla="*/ 6 h 11"/>
                  <a:gd name="T24" fmla="*/ 0 w 14"/>
                  <a:gd name="T25" fmla="*/ 7 h 11"/>
                  <a:gd name="T26" fmla="*/ 2 w 14"/>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1">
                    <a:moveTo>
                      <a:pt x="2" y="9"/>
                    </a:moveTo>
                    <a:cubicBezTo>
                      <a:pt x="2" y="10"/>
                      <a:pt x="3" y="11"/>
                      <a:pt x="4" y="10"/>
                    </a:cubicBezTo>
                    <a:cubicBezTo>
                      <a:pt x="4" y="10"/>
                      <a:pt x="5" y="7"/>
                      <a:pt x="7" y="7"/>
                    </a:cubicBezTo>
                    <a:cubicBezTo>
                      <a:pt x="8" y="6"/>
                      <a:pt x="10" y="6"/>
                      <a:pt x="10" y="7"/>
                    </a:cubicBezTo>
                    <a:cubicBezTo>
                      <a:pt x="10" y="7"/>
                      <a:pt x="11" y="7"/>
                      <a:pt x="12" y="6"/>
                    </a:cubicBezTo>
                    <a:cubicBezTo>
                      <a:pt x="12" y="6"/>
                      <a:pt x="13" y="5"/>
                      <a:pt x="14" y="4"/>
                    </a:cubicBezTo>
                    <a:cubicBezTo>
                      <a:pt x="14" y="4"/>
                      <a:pt x="13" y="2"/>
                      <a:pt x="12" y="2"/>
                    </a:cubicBezTo>
                    <a:cubicBezTo>
                      <a:pt x="12" y="2"/>
                      <a:pt x="12" y="2"/>
                      <a:pt x="11" y="1"/>
                    </a:cubicBezTo>
                    <a:cubicBezTo>
                      <a:pt x="10" y="0"/>
                      <a:pt x="9" y="1"/>
                      <a:pt x="8" y="2"/>
                    </a:cubicBezTo>
                    <a:cubicBezTo>
                      <a:pt x="7" y="2"/>
                      <a:pt x="6" y="4"/>
                      <a:pt x="6" y="4"/>
                    </a:cubicBezTo>
                    <a:cubicBezTo>
                      <a:pt x="5" y="3"/>
                      <a:pt x="5" y="3"/>
                      <a:pt x="5" y="3"/>
                    </a:cubicBezTo>
                    <a:cubicBezTo>
                      <a:pt x="4" y="3"/>
                      <a:pt x="2" y="6"/>
                      <a:pt x="2" y="6"/>
                    </a:cubicBezTo>
                    <a:cubicBezTo>
                      <a:pt x="1" y="6"/>
                      <a:pt x="0" y="6"/>
                      <a:pt x="0" y="7"/>
                    </a:cubicBezTo>
                    <a:cubicBezTo>
                      <a:pt x="1" y="7"/>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322"/>
              <p:cNvSpPr>
                <a:spLocks/>
              </p:cNvSpPr>
              <p:nvPr/>
            </p:nvSpPr>
            <p:spPr bwMode="auto">
              <a:xfrm>
                <a:off x="6596" y="1587"/>
                <a:ext cx="18" cy="25"/>
              </a:xfrm>
              <a:custGeom>
                <a:avLst/>
                <a:gdLst>
                  <a:gd name="T0" fmla="*/ 5 w 13"/>
                  <a:gd name="T1" fmla="*/ 1 h 18"/>
                  <a:gd name="T2" fmla="*/ 2 w 13"/>
                  <a:gd name="T3" fmla="*/ 2 h 18"/>
                  <a:gd name="T4" fmla="*/ 1 w 13"/>
                  <a:gd name="T5" fmla="*/ 3 h 18"/>
                  <a:gd name="T6" fmla="*/ 0 w 13"/>
                  <a:gd name="T7" fmla="*/ 4 h 18"/>
                  <a:gd name="T8" fmla="*/ 1 w 13"/>
                  <a:gd name="T9" fmla="*/ 6 h 18"/>
                  <a:gd name="T10" fmla="*/ 1 w 13"/>
                  <a:gd name="T11" fmla="*/ 7 h 18"/>
                  <a:gd name="T12" fmla="*/ 2 w 13"/>
                  <a:gd name="T13" fmla="*/ 6 h 18"/>
                  <a:gd name="T14" fmla="*/ 3 w 13"/>
                  <a:gd name="T15" fmla="*/ 7 h 18"/>
                  <a:gd name="T16" fmla="*/ 3 w 13"/>
                  <a:gd name="T17" fmla="*/ 5 h 18"/>
                  <a:gd name="T18" fmla="*/ 5 w 13"/>
                  <a:gd name="T19" fmla="*/ 6 h 18"/>
                  <a:gd name="T20" fmla="*/ 5 w 13"/>
                  <a:gd name="T21" fmla="*/ 8 h 18"/>
                  <a:gd name="T22" fmla="*/ 3 w 13"/>
                  <a:gd name="T23" fmla="*/ 12 h 18"/>
                  <a:gd name="T24" fmla="*/ 4 w 13"/>
                  <a:gd name="T25" fmla="*/ 13 h 18"/>
                  <a:gd name="T26" fmla="*/ 4 w 13"/>
                  <a:gd name="T27" fmla="*/ 17 h 18"/>
                  <a:gd name="T28" fmla="*/ 5 w 13"/>
                  <a:gd name="T29" fmla="*/ 16 h 18"/>
                  <a:gd name="T30" fmla="*/ 6 w 13"/>
                  <a:gd name="T31" fmla="*/ 13 h 18"/>
                  <a:gd name="T32" fmla="*/ 6 w 13"/>
                  <a:gd name="T33" fmla="*/ 14 h 18"/>
                  <a:gd name="T34" fmla="*/ 6 w 13"/>
                  <a:gd name="T35" fmla="*/ 15 h 18"/>
                  <a:gd name="T36" fmla="*/ 7 w 13"/>
                  <a:gd name="T37" fmla="*/ 18 h 18"/>
                  <a:gd name="T38" fmla="*/ 8 w 13"/>
                  <a:gd name="T39" fmla="*/ 17 h 18"/>
                  <a:gd name="T40" fmla="*/ 9 w 13"/>
                  <a:gd name="T41" fmla="*/ 15 h 18"/>
                  <a:gd name="T42" fmla="*/ 11 w 13"/>
                  <a:gd name="T43" fmla="*/ 12 h 18"/>
                  <a:gd name="T44" fmla="*/ 13 w 13"/>
                  <a:gd name="T45" fmla="*/ 7 h 18"/>
                  <a:gd name="T46" fmla="*/ 12 w 13"/>
                  <a:gd name="T47" fmla="*/ 4 h 18"/>
                  <a:gd name="T48" fmla="*/ 11 w 13"/>
                  <a:gd name="T49" fmla="*/ 2 h 18"/>
                  <a:gd name="T50" fmla="*/ 9 w 13"/>
                  <a:gd name="T51" fmla="*/ 1 h 18"/>
                  <a:gd name="T52" fmla="*/ 8 w 13"/>
                  <a:gd name="T53" fmla="*/ 0 h 18"/>
                  <a:gd name="T54" fmla="*/ 7 w 13"/>
                  <a:gd name="T55" fmla="*/ 0 h 18"/>
                  <a:gd name="T56" fmla="*/ 5 w 13"/>
                  <a:gd name="T5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8">
                    <a:moveTo>
                      <a:pt x="5" y="1"/>
                    </a:moveTo>
                    <a:cubicBezTo>
                      <a:pt x="4" y="2"/>
                      <a:pt x="2" y="2"/>
                      <a:pt x="2" y="2"/>
                    </a:cubicBezTo>
                    <a:cubicBezTo>
                      <a:pt x="2" y="3"/>
                      <a:pt x="2" y="3"/>
                      <a:pt x="1" y="3"/>
                    </a:cubicBezTo>
                    <a:cubicBezTo>
                      <a:pt x="1" y="3"/>
                      <a:pt x="0" y="4"/>
                      <a:pt x="0" y="4"/>
                    </a:cubicBezTo>
                    <a:cubicBezTo>
                      <a:pt x="1" y="5"/>
                      <a:pt x="1" y="5"/>
                      <a:pt x="1" y="6"/>
                    </a:cubicBezTo>
                    <a:cubicBezTo>
                      <a:pt x="1" y="7"/>
                      <a:pt x="0" y="8"/>
                      <a:pt x="1" y="7"/>
                    </a:cubicBezTo>
                    <a:cubicBezTo>
                      <a:pt x="1" y="7"/>
                      <a:pt x="2" y="6"/>
                      <a:pt x="2" y="6"/>
                    </a:cubicBezTo>
                    <a:cubicBezTo>
                      <a:pt x="2" y="7"/>
                      <a:pt x="3" y="7"/>
                      <a:pt x="3" y="7"/>
                    </a:cubicBezTo>
                    <a:cubicBezTo>
                      <a:pt x="3" y="6"/>
                      <a:pt x="3" y="5"/>
                      <a:pt x="3" y="5"/>
                    </a:cubicBezTo>
                    <a:cubicBezTo>
                      <a:pt x="4" y="5"/>
                      <a:pt x="5" y="5"/>
                      <a:pt x="5" y="6"/>
                    </a:cubicBezTo>
                    <a:cubicBezTo>
                      <a:pt x="5" y="7"/>
                      <a:pt x="5" y="7"/>
                      <a:pt x="5" y="8"/>
                    </a:cubicBezTo>
                    <a:cubicBezTo>
                      <a:pt x="5" y="9"/>
                      <a:pt x="4" y="11"/>
                      <a:pt x="3" y="12"/>
                    </a:cubicBezTo>
                    <a:cubicBezTo>
                      <a:pt x="3" y="12"/>
                      <a:pt x="4" y="12"/>
                      <a:pt x="4" y="13"/>
                    </a:cubicBezTo>
                    <a:cubicBezTo>
                      <a:pt x="4" y="14"/>
                      <a:pt x="3" y="17"/>
                      <a:pt x="4" y="17"/>
                    </a:cubicBezTo>
                    <a:cubicBezTo>
                      <a:pt x="5" y="17"/>
                      <a:pt x="5" y="16"/>
                      <a:pt x="5" y="16"/>
                    </a:cubicBezTo>
                    <a:cubicBezTo>
                      <a:pt x="5" y="15"/>
                      <a:pt x="6" y="13"/>
                      <a:pt x="6" y="13"/>
                    </a:cubicBezTo>
                    <a:cubicBezTo>
                      <a:pt x="6" y="14"/>
                      <a:pt x="6" y="14"/>
                      <a:pt x="6" y="14"/>
                    </a:cubicBezTo>
                    <a:cubicBezTo>
                      <a:pt x="6" y="15"/>
                      <a:pt x="6" y="14"/>
                      <a:pt x="6" y="15"/>
                    </a:cubicBezTo>
                    <a:cubicBezTo>
                      <a:pt x="6" y="16"/>
                      <a:pt x="7" y="17"/>
                      <a:pt x="7" y="18"/>
                    </a:cubicBezTo>
                    <a:cubicBezTo>
                      <a:pt x="7" y="18"/>
                      <a:pt x="7" y="18"/>
                      <a:pt x="8" y="17"/>
                    </a:cubicBezTo>
                    <a:cubicBezTo>
                      <a:pt x="8" y="17"/>
                      <a:pt x="8" y="16"/>
                      <a:pt x="9" y="15"/>
                    </a:cubicBezTo>
                    <a:cubicBezTo>
                      <a:pt x="9" y="15"/>
                      <a:pt x="11" y="13"/>
                      <a:pt x="11" y="12"/>
                    </a:cubicBezTo>
                    <a:cubicBezTo>
                      <a:pt x="11" y="11"/>
                      <a:pt x="12" y="8"/>
                      <a:pt x="13" y="7"/>
                    </a:cubicBezTo>
                    <a:cubicBezTo>
                      <a:pt x="13" y="6"/>
                      <a:pt x="12" y="4"/>
                      <a:pt x="12" y="4"/>
                    </a:cubicBezTo>
                    <a:cubicBezTo>
                      <a:pt x="11" y="3"/>
                      <a:pt x="12" y="3"/>
                      <a:pt x="11" y="2"/>
                    </a:cubicBezTo>
                    <a:cubicBezTo>
                      <a:pt x="11" y="1"/>
                      <a:pt x="9" y="2"/>
                      <a:pt x="9" y="1"/>
                    </a:cubicBezTo>
                    <a:cubicBezTo>
                      <a:pt x="8" y="1"/>
                      <a:pt x="8" y="0"/>
                      <a:pt x="8" y="0"/>
                    </a:cubicBezTo>
                    <a:cubicBezTo>
                      <a:pt x="8" y="0"/>
                      <a:pt x="7" y="0"/>
                      <a:pt x="7" y="0"/>
                    </a:cubicBezTo>
                    <a:cubicBezTo>
                      <a:pt x="6" y="0"/>
                      <a:pt x="5"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323"/>
              <p:cNvSpPr>
                <a:spLocks/>
              </p:cNvSpPr>
              <p:nvPr/>
            </p:nvSpPr>
            <p:spPr bwMode="auto">
              <a:xfrm>
                <a:off x="6579" y="1647"/>
                <a:ext cx="7" cy="7"/>
              </a:xfrm>
              <a:custGeom>
                <a:avLst/>
                <a:gdLst>
                  <a:gd name="T0" fmla="*/ 1 w 5"/>
                  <a:gd name="T1" fmla="*/ 4 h 5"/>
                  <a:gd name="T2" fmla="*/ 3 w 5"/>
                  <a:gd name="T3" fmla="*/ 2 h 5"/>
                  <a:gd name="T4" fmla="*/ 5 w 5"/>
                  <a:gd name="T5" fmla="*/ 0 h 5"/>
                  <a:gd name="T6" fmla="*/ 2 w 5"/>
                  <a:gd name="T7" fmla="*/ 1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3"/>
                      <a:pt x="3" y="2"/>
                    </a:cubicBezTo>
                    <a:cubicBezTo>
                      <a:pt x="4" y="1"/>
                      <a:pt x="5" y="0"/>
                      <a:pt x="5" y="0"/>
                    </a:cubicBezTo>
                    <a:cubicBezTo>
                      <a:pt x="3" y="0"/>
                      <a:pt x="3" y="0"/>
                      <a:pt x="2" y="1"/>
                    </a:cubicBezTo>
                    <a:cubicBezTo>
                      <a:pt x="2" y="2"/>
                      <a:pt x="0"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324"/>
              <p:cNvSpPr>
                <a:spLocks/>
              </p:cNvSpPr>
              <p:nvPr/>
            </p:nvSpPr>
            <p:spPr bwMode="auto">
              <a:xfrm>
                <a:off x="6593" y="1634"/>
                <a:ext cx="3"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0" y="1"/>
                      <a:pt x="0" y="1"/>
                    </a:cubicBezTo>
                    <a:cubicBezTo>
                      <a:pt x="0"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325"/>
              <p:cNvSpPr>
                <a:spLocks/>
              </p:cNvSpPr>
              <p:nvPr/>
            </p:nvSpPr>
            <p:spPr bwMode="auto">
              <a:xfrm>
                <a:off x="6552" y="1665"/>
                <a:ext cx="2" cy="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326"/>
              <p:cNvSpPr>
                <a:spLocks/>
              </p:cNvSpPr>
              <p:nvPr/>
            </p:nvSpPr>
            <p:spPr bwMode="auto">
              <a:xfrm>
                <a:off x="6519" y="1661"/>
                <a:ext cx="15" cy="26"/>
              </a:xfrm>
              <a:custGeom>
                <a:avLst/>
                <a:gdLst>
                  <a:gd name="T0" fmla="*/ 5 w 11"/>
                  <a:gd name="T1" fmla="*/ 19 h 19"/>
                  <a:gd name="T2" fmla="*/ 9 w 11"/>
                  <a:gd name="T3" fmla="*/ 11 h 19"/>
                  <a:gd name="T4" fmla="*/ 11 w 11"/>
                  <a:gd name="T5" fmla="*/ 4 h 19"/>
                  <a:gd name="T6" fmla="*/ 10 w 11"/>
                  <a:gd name="T7" fmla="*/ 0 h 19"/>
                  <a:gd name="T8" fmla="*/ 5 w 11"/>
                  <a:gd name="T9" fmla="*/ 3 h 19"/>
                  <a:gd name="T10" fmla="*/ 2 w 11"/>
                  <a:gd name="T11" fmla="*/ 13 h 19"/>
                  <a:gd name="T12" fmla="*/ 5 w 1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5" y="19"/>
                    </a:moveTo>
                    <a:cubicBezTo>
                      <a:pt x="5" y="18"/>
                      <a:pt x="8" y="12"/>
                      <a:pt x="9" y="11"/>
                    </a:cubicBezTo>
                    <a:cubicBezTo>
                      <a:pt x="10" y="10"/>
                      <a:pt x="10" y="6"/>
                      <a:pt x="11" y="4"/>
                    </a:cubicBezTo>
                    <a:cubicBezTo>
                      <a:pt x="11" y="3"/>
                      <a:pt x="11" y="0"/>
                      <a:pt x="10" y="0"/>
                    </a:cubicBezTo>
                    <a:cubicBezTo>
                      <a:pt x="9" y="0"/>
                      <a:pt x="6" y="2"/>
                      <a:pt x="5" y="3"/>
                    </a:cubicBezTo>
                    <a:cubicBezTo>
                      <a:pt x="3" y="5"/>
                      <a:pt x="0" y="10"/>
                      <a:pt x="2" y="13"/>
                    </a:cubicBezTo>
                    <a:cubicBezTo>
                      <a:pt x="3" y="16"/>
                      <a:pt x="5" y="19"/>
                      <a:pt x="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327"/>
              <p:cNvSpPr>
                <a:spLocks/>
              </p:cNvSpPr>
              <p:nvPr/>
            </p:nvSpPr>
            <p:spPr bwMode="auto">
              <a:xfrm>
                <a:off x="6431" y="1701"/>
                <a:ext cx="20" cy="18"/>
              </a:xfrm>
              <a:custGeom>
                <a:avLst/>
                <a:gdLst>
                  <a:gd name="T0" fmla="*/ 11 w 15"/>
                  <a:gd name="T1" fmla="*/ 8 h 13"/>
                  <a:gd name="T2" fmla="*/ 13 w 15"/>
                  <a:gd name="T3" fmla="*/ 3 h 13"/>
                  <a:gd name="T4" fmla="*/ 5 w 15"/>
                  <a:gd name="T5" fmla="*/ 3 h 13"/>
                  <a:gd name="T6" fmla="*/ 0 w 15"/>
                  <a:gd name="T7" fmla="*/ 9 h 13"/>
                  <a:gd name="T8" fmla="*/ 6 w 15"/>
                  <a:gd name="T9" fmla="*/ 12 h 13"/>
                  <a:gd name="T10" fmla="*/ 11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11" y="8"/>
                    </a:moveTo>
                    <a:cubicBezTo>
                      <a:pt x="12" y="6"/>
                      <a:pt x="15" y="3"/>
                      <a:pt x="13" y="3"/>
                    </a:cubicBezTo>
                    <a:cubicBezTo>
                      <a:pt x="11" y="3"/>
                      <a:pt x="8" y="0"/>
                      <a:pt x="5" y="3"/>
                    </a:cubicBezTo>
                    <a:cubicBezTo>
                      <a:pt x="3" y="5"/>
                      <a:pt x="0" y="7"/>
                      <a:pt x="0" y="9"/>
                    </a:cubicBezTo>
                    <a:cubicBezTo>
                      <a:pt x="1" y="10"/>
                      <a:pt x="3" y="13"/>
                      <a:pt x="6" y="12"/>
                    </a:cubicBezTo>
                    <a:cubicBezTo>
                      <a:pt x="9" y="11"/>
                      <a:pt x="10" y="10"/>
                      <a:pt x="1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328"/>
              <p:cNvSpPr>
                <a:spLocks/>
              </p:cNvSpPr>
              <p:nvPr/>
            </p:nvSpPr>
            <p:spPr bwMode="auto">
              <a:xfrm>
                <a:off x="6519" y="1716"/>
                <a:ext cx="27" cy="43"/>
              </a:xfrm>
              <a:custGeom>
                <a:avLst/>
                <a:gdLst>
                  <a:gd name="T0" fmla="*/ 0 w 20"/>
                  <a:gd name="T1" fmla="*/ 14 h 31"/>
                  <a:gd name="T2" fmla="*/ 2 w 20"/>
                  <a:gd name="T3" fmla="*/ 21 h 31"/>
                  <a:gd name="T4" fmla="*/ 3 w 20"/>
                  <a:gd name="T5" fmla="*/ 23 h 31"/>
                  <a:gd name="T6" fmla="*/ 5 w 20"/>
                  <a:gd name="T7" fmla="*/ 22 h 31"/>
                  <a:gd name="T8" fmla="*/ 7 w 20"/>
                  <a:gd name="T9" fmla="*/ 24 h 31"/>
                  <a:gd name="T10" fmla="*/ 4 w 20"/>
                  <a:gd name="T11" fmla="*/ 25 h 31"/>
                  <a:gd name="T12" fmla="*/ 7 w 20"/>
                  <a:gd name="T13" fmla="*/ 29 h 31"/>
                  <a:gd name="T14" fmla="*/ 11 w 20"/>
                  <a:gd name="T15" fmla="*/ 27 h 31"/>
                  <a:gd name="T16" fmla="*/ 14 w 20"/>
                  <a:gd name="T17" fmla="*/ 29 h 31"/>
                  <a:gd name="T18" fmla="*/ 16 w 20"/>
                  <a:gd name="T19" fmla="*/ 30 h 31"/>
                  <a:gd name="T20" fmla="*/ 15 w 20"/>
                  <a:gd name="T21" fmla="*/ 27 h 31"/>
                  <a:gd name="T22" fmla="*/ 18 w 20"/>
                  <a:gd name="T23" fmla="*/ 29 h 31"/>
                  <a:gd name="T24" fmla="*/ 19 w 20"/>
                  <a:gd name="T25" fmla="*/ 27 h 31"/>
                  <a:gd name="T26" fmla="*/ 14 w 20"/>
                  <a:gd name="T27" fmla="*/ 25 h 31"/>
                  <a:gd name="T28" fmla="*/ 10 w 20"/>
                  <a:gd name="T29" fmla="*/ 24 h 31"/>
                  <a:gd name="T30" fmla="*/ 9 w 20"/>
                  <a:gd name="T31" fmla="*/ 19 h 31"/>
                  <a:gd name="T32" fmla="*/ 10 w 20"/>
                  <a:gd name="T33" fmla="*/ 16 h 31"/>
                  <a:gd name="T34" fmla="*/ 13 w 20"/>
                  <a:gd name="T35" fmla="*/ 14 h 31"/>
                  <a:gd name="T36" fmla="*/ 15 w 20"/>
                  <a:gd name="T37" fmla="*/ 8 h 31"/>
                  <a:gd name="T38" fmla="*/ 13 w 20"/>
                  <a:gd name="T39" fmla="*/ 4 h 31"/>
                  <a:gd name="T40" fmla="*/ 13 w 20"/>
                  <a:gd name="T41" fmla="*/ 1 h 31"/>
                  <a:gd name="T42" fmla="*/ 11 w 20"/>
                  <a:gd name="T43" fmla="*/ 2 h 31"/>
                  <a:gd name="T44" fmla="*/ 8 w 20"/>
                  <a:gd name="T45" fmla="*/ 0 h 31"/>
                  <a:gd name="T46" fmla="*/ 4 w 20"/>
                  <a:gd name="T47" fmla="*/ 2 h 31"/>
                  <a:gd name="T48" fmla="*/ 3 w 20"/>
                  <a:gd name="T49" fmla="*/ 9 h 31"/>
                  <a:gd name="T50" fmla="*/ 3 w 20"/>
                  <a:gd name="T51" fmla="*/ 13 h 31"/>
                  <a:gd name="T52" fmla="*/ 1 w 20"/>
                  <a:gd name="T53" fmla="*/ 14 h 31"/>
                  <a:gd name="T54" fmla="*/ 0 w 20"/>
                  <a:gd name="T5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1">
                    <a:moveTo>
                      <a:pt x="0" y="14"/>
                    </a:moveTo>
                    <a:cubicBezTo>
                      <a:pt x="0" y="16"/>
                      <a:pt x="1" y="19"/>
                      <a:pt x="2" y="21"/>
                    </a:cubicBezTo>
                    <a:cubicBezTo>
                      <a:pt x="2" y="23"/>
                      <a:pt x="2" y="24"/>
                      <a:pt x="3" y="23"/>
                    </a:cubicBezTo>
                    <a:cubicBezTo>
                      <a:pt x="3" y="23"/>
                      <a:pt x="4" y="21"/>
                      <a:pt x="5" y="22"/>
                    </a:cubicBezTo>
                    <a:cubicBezTo>
                      <a:pt x="6" y="22"/>
                      <a:pt x="8" y="24"/>
                      <a:pt x="7" y="24"/>
                    </a:cubicBezTo>
                    <a:cubicBezTo>
                      <a:pt x="5" y="24"/>
                      <a:pt x="4" y="24"/>
                      <a:pt x="4" y="25"/>
                    </a:cubicBezTo>
                    <a:cubicBezTo>
                      <a:pt x="4" y="26"/>
                      <a:pt x="6" y="29"/>
                      <a:pt x="7" y="29"/>
                    </a:cubicBezTo>
                    <a:cubicBezTo>
                      <a:pt x="9" y="29"/>
                      <a:pt x="10" y="27"/>
                      <a:pt x="11" y="27"/>
                    </a:cubicBezTo>
                    <a:cubicBezTo>
                      <a:pt x="11" y="27"/>
                      <a:pt x="13" y="28"/>
                      <a:pt x="14" y="29"/>
                    </a:cubicBezTo>
                    <a:cubicBezTo>
                      <a:pt x="16" y="30"/>
                      <a:pt x="17" y="31"/>
                      <a:pt x="16" y="30"/>
                    </a:cubicBezTo>
                    <a:cubicBezTo>
                      <a:pt x="15" y="28"/>
                      <a:pt x="14" y="27"/>
                      <a:pt x="15" y="27"/>
                    </a:cubicBezTo>
                    <a:cubicBezTo>
                      <a:pt x="17" y="28"/>
                      <a:pt x="17" y="30"/>
                      <a:pt x="18" y="29"/>
                    </a:cubicBezTo>
                    <a:cubicBezTo>
                      <a:pt x="18" y="29"/>
                      <a:pt x="20" y="29"/>
                      <a:pt x="19" y="27"/>
                    </a:cubicBezTo>
                    <a:cubicBezTo>
                      <a:pt x="17" y="24"/>
                      <a:pt x="16" y="25"/>
                      <a:pt x="14" y="25"/>
                    </a:cubicBezTo>
                    <a:cubicBezTo>
                      <a:pt x="13" y="25"/>
                      <a:pt x="11" y="26"/>
                      <a:pt x="10" y="24"/>
                    </a:cubicBezTo>
                    <a:cubicBezTo>
                      <a:pt x="9" y="22"/>
                      <a:pt x="9" y="20"/>
                      <a:pt x="9" y="19"/>
                    </a:cubicBezTo>
                    <a:cubicBezTo>
                      <a:pt x="9" y="17"/>
                      <a:pt x="9" y="17"/>
                      <a:pt x="10" y="16"/>
                    </a:cubicBezTo>
                    <a:cubicBezTo>
                      <a:pt x="11" y="15"/>
                      <a:pt x="12" y="15"/>
                      <a:pt x="13" y="14"/>
                    </a:cubicBezTo>
                    <a:cubicBezTo>
                      <a:pt x="14" y="12"/>
                      <a:pt x="16" y="10"/>
                      <a:pt x="15" y="8"/>
                    </a:cubicBezTo>
                    <a:cubicBezTo>
                      <a:pt x="14" y="7"/>
                      <a:pt x="13" y="6"/>
                      <a:pt x="13" y="4"/>
                    </a:cubicBezTo>
                    <a:cubicBezTo>
                      <a:pt x="13" y="3"/>
                      <a:pt x="14" y="1"/>
                      <a:pt x="13" y="1"/>
                    </a:cubicBezTo>
                    <a:cubicBezTo>
                      <a:pt x="12" y="1"/>
                      <a:pt x="11" y="3"/>
                      <a:pt x="11" y="2"/>
                    </a:cubicBezTo>
                    <a:cubicBezTo>
                      <a:pt x="10" y="1"/>
                      <a:pt x="10" y="0"/>
                      <a:pt x="8" y="0"/>
                    </a:cubicBezTo>
                    <a:cubicBezTo>
                      <a:pt x="7" y="0"/>
                      <a:pt x="4" y="0"/>
                      <a:pt x="4" y="2"/>
                    </a:cubicBezTo>
                    <a:cubicBezTo>
                      <a:pt x="3" y="3"/>
                      <a:pt x="4" y="7"/>
                      <a:pt x="3" y="9"/>
                    </a:cubicBezTo>
                    <a:cubicBezTo>
                      <a:pt x="3" y="11"/>
                      <a:pt x="2" y="12"/>
                      <a:pt x="3" y="13"/>
                    </a:cubicBezTo>
                    <a:cubicBezTo>
                      <a:pt x="3" y="14"/>
                      <a:pt x="3" y="14"/>
                      <a:pt x="1" y="14"/>
                    </a:cubicBezTo>
                    <a:cubicBezTo>
                      <a:pt x="0" y="14"/>
                      <a:pt x="0" y="12"/>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329"/>
              <p:cNvSpPr>
                <a:spLocks/>
              </p:cNvSpPr>
              <p:nvPr/>
            </p:nvSpPr>
            <p:spPr bwMode="auto">
              <a:xfrm>
                <a:off x="6543" y="1753"/>
                <a:ext cx="10" cy="12"/>
              </a:xfrm>
              <a:custGeom>
                <a:avLst/>
                <a:gdLst>
                  <a:gd name="T0" fmla="*/ 4 w 7"/>
                  <a:gd name="T1" fmla="*/ 0 h 8"/>
                  <a:gd name="T2" fmla="*/ 2 w 7"/>
                  <a:gd name="T3" fmla="*/ 0 h 8"/>
                  <a:gd name="T4" fmla="*/ 0 w 7"/>
                  <a:gd name="T5" fmla="*/ 2 h 8"/>
                  <a:gd name="T6" fmla="*/ 1 w 7"/>
                  <a:gd name="T7" fmla="*/ 3 h 8"/>
                  <a:gd name="T8" fmla="*/ 2 w 7"/>
                  <a:gd name="T9" fmla="*/ 5 h 8"/>
                  <a:gd name="T10" fmla="*/ 3 w 7"/>
                  <a:gd name="T11" fmla="*/ 6 h 8"/>
                  <a:gd name="T12" fmla="*/ 6 w 7"/>
                  <a:gd name="T13" fmla="*/ 7 h 8"/>
                  <a:gd name="T14" fmla="*/ 7 w 7"/>
                  <a:gd name="T15" fmla="*/ 7 h 8"/>
                  <a:gd name="T16" fmla="*/ 6 w 7"/>
                  <a:gd name="T17" fmla="*/ 4 h 8"/>
                  <a:gd name="T18" fmla="*/ 4 w 7"/>
                  <a:gd name="T19" fmla="*/ 3 h 8"/>
                  <a:gd name="T20" fmla="*/ 4 w 7"/>
                  <a:gd name="T21" fmla="*/ 1 h 8"/>
                  <a:gd name="T22" fmla="*/ 4 w 7"/>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8">
                    <a:moveTo>
                      <a:pt x="4" y="0"/>
                    </a:moveTo>
                    <a:cubicBezTo>
                      <a:pt x="3" y="1"/>
                      <a:pt x="3" y="0"/>
                      <a:pt x="2" y="0"/>
                    </a:cubicBezTo>
                    <a:cubicBezTo>
                      <a:pt x="2" y="1"/>
                      <a:pt x="0" y="2"/>
                      <a:pt x="0" y="2"/>
                    </a:cubicBezTo>
                    <a:cubicBezTo>
                      <a:pt x="0" y="2"/>
                      <a:pt x="1" y="3"/>
                      <a:pt x="1" y="3"/>
                    </a:cubicBezTo>
                    <a:cubicBezTo>
                      <a:pt x="1" y="4"/>
                      <a:pt x="2" y="5"/>
                      <a:pt x="2" y="5"/>
                    </a:cubicBezTo>
                    <a:cubicBezTo>
                      <a:pt x="2" y="6"/>
                      <a:pt x="3" y="6"/>
                      <a:pt x="3" y="6"/>
                    </a:cubicBezTo>
                    <a:cubicBezTo>
                      <a:pt x="4" y="6"/>
                      <a:pt x="5" y="7"/>
                      <a:pt x="6" y="7"/>
                    </a:cubicBezTo>
                    <a:cubicBezTo>
                      <a:pt x="6" y="8"/>
                      <a:pt x="7" y="7"/>
                      <a:pt x="7" y="7"/>
                    </a:cubicBezTo>
                    <a:cubicBezTo>
                      <a:pt x="7" y="7"/>
                      <a:pt x="6" y="5"/>
                      <a:pt x="6" y="4"/>
                    </a:cubicBezTo>
                    <a:cubicBezTo>
                      <a:pt x="5" y="4"/>
                      <a:pt x="5" y="4"/>
                      <a:pt x="4" y="3"/>
                    </a:cubicBezTo>
                    <a:cubicBezTo>
                      <a:pt x="3" y="3"/>
                      <a:pt x="3" y="2"/>
                      <a:pt x="4" y="1"/>
                    </a:cubicBezTo>
                    <a:cubicBezTo>
                      <a:pt x="4"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30"/>
              <p:cNvSpPr>
                <a:spLocks/>
              </p:cNvSpPr>
              <p:nvPr/>
            </p:nvSpPr>
            <p:spPr bwMode="auto">
              <a:xfrm>
                <a:off x="6553" y="1763"/>
                <a:ext cx="14" cy="21"/>
              </a:xfrm>
              <a:custGeom>
                <a:avLst/>
                <a:gdLst>
                  <a:gd name="T0" fmla="*/ 6 w 10"/>
                  <a:gd name="T1" fmla="*/ 0 h 15"/>
                  <a:gd name="T2" fmla="*/ 3 w 10"/>
                  <a:gd name="T3" fmla="*/ 0 h 15"/>
                  <a:gd name="T4" fmla="*/ 1 w 10"/>
                  <a:gd name="T5" fmla="*/ 1 h 15"/>
                  <a:gd name="T6" fmla="*/ 0 w 10"/>
                  <a:gd name="T7" fmla="*/ 2 h 15"/>
                  <a:gd name="T8" fmla="*/ 2 w 10"/>
                  <a:gd name="T9" fmla="*/ 4 h 15"/>
                  <a:gd name="T10" fmla="*/ 3 w 10"/>
                  <a:gd name="T11" fmla="*/ 6 h 15"/>
                  <a:gd name="T12" fmla="*/ 1 w 10"/>
                  <a:gd name="T13" fmla="*/ 7 h 15"/>
                  <a:gd name="T14" fmla="*/ 1 w 10"/>
                  <a:gd name="T15" fmla="*/ 10 h 15"/>
                  <a:gd name="T16" fmla="*/ 3 w 10"/>
                  <a:gd name="T17" fmla="*/ 11 h 15"/>
                  <a:gd name="T18" fmla="*/ 3 w 10"/>
                  <a:gd name="T19" fmla="*/ 14 h 15"/>
                  <a:gd name="T20" fmla="*/ 5 w 10"/>
                  <a:gd name="T21" fmla="*/ 14 h 15"/>
                  <a:gd name="T22" fmla="*/ 4 w 10"/>
                  <a:gd name="T23" fmla="*/ 11 h 15"/>
                  <a:gd name="T24" fmla="*/ 4 w 10"/>
                  <a:gd name="T25" fmla="*/ 8 h 15"/>
                  <a:gd name="T26" fmla="*/ 7 w 10"/>
                  <a:gd name="T27" fmla="*/ 9 h 15"/>
                  <a:gd name="T28" fmla="*/ 8 w 10"/>
                  <a:gd name="T29" fmla="*/ 8 h 15"/>
                  <a:gd name="T30" fmla="*/ 7 w 10"/>
                  <a:gd name="T31" fmla="*/ 6 h 15"/>
                  <a:gd name="T32" fmla="*/ 8 w 10"/>
                  <a:gd name="T33" fmla="*/ 5 h 15"/>
                  <a:gd name="T34" fmla="*/ 6 w 10"/>
                  <a:gd name="T35" fmla="*/ 2 h 15"/>
                  <a:gd name="T36" fmla="*/ 6 w 10"/>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5">
                    <a:moveTo>
                      <a:pt x="6" y="0"/>
                    </a:moveTo>
                    <a:cubicBezTo>
                      <a:pt x="5" y="0"/>
                      <a:pt x="3" y="0"/>
                      <a:pt x="3" y="0"/>
                    </a:cubicBezTo>
                    <a:cubicBezTo>
                      <a:pt x="2" y="0"/>
                      <a:pt x="2" y="0"/>
                      <a:pt x="1" y="1"/>
                    </a:cubicBezTo>
                    <a:cubicBezTo>
                      <a:pt x="1" y="2"/>
                      <a:pt x="0" y="1"/>
                      <a:pt x="0" y="2"/>
                    </a:cubicBezTo>
                    <a:cubicBezTo>
                      <a:pt x="0" y="3"/>
                      <a:pt x="2" y="4"/>
                      <a:pt x="2" y="4"/>
                    </a:cubicBezTo>
                    <a:cubicBezTo>
                      <a:pt x="2" y="4"/>
                      <a:pt x="4" y="6"/>
                      <a:pt x="3" y="6"/>
                    </a:cubicBezTo>
                    <a:cubicBezTo>
                      <a:pt x="2" y="6"/>
                      <a:pt x="1" y="6"/>
                      <a:pt x="1" y="7"/>
                    </a:cubicBezTo>
                    <a:cubicBezTo>
                      <a:pt x="1" y="7"/>
                      <a:pt x="0" y="9"/>
                      <a:pt x="1" y="10"/>
                    </a:cubicBezTo>
                    <a:cubicBezTo>
                      <a:pt x="2" y="11"/>
                      <a:pt x="3" y="10"/>
                      <a:pt x="3" y="11"/>
                    </a:cubicBezTo>
                    <a:cubicBezTo>
                      <a:pt x="3" y="13"/>
                      <a:pt x="3" y="14"/>
                      <a:pt x="3" y="14"/>
                    </a:cubicBezTo>
                    <a:cubicBezTo>
                      <a:pt x="3" y="14"/>
                      <a:pt x="5" y="15"/>
                      <a:pt x="5" y="14"/>
                    </a:cubicBezTo>
                    <a:cubicBezTo>
                      <a:pt x="5" y="13"/>
                      <a:pt x="4" y="12"/>
                      <a:pt x="4" y="11"/>
                    </a:cubicBezTo>
                    <a:cubicBezTo>
                      <a:pt x="4" y="10"/>
                      <a:pt x="4" y="8"/>
                      <a:pt x="4" y="8"/>
                    </a:cubicBezTo>
                    <a:cubicBezTo>
                      <a:pt x="5" y="9"/>
                      <a:pt x="6" y="9"/>
                      <a:pt x="7" y="9"/>
                    </a:cubicBezTo>
                    <a:cubicBezTo>
                      <a:pt x="8" y="9"/>
                      <a:pt x="9" y="9"/>
                      <a:pt x="8" y="8"/>
                    </a:cubicBezTo>
                    <a:cubicBezTo>
                      <a:pt x="7" y="8"/>
                      <a:pt x="6" y="7"/>
                      <a:pt x="7" y="6"/>
                    </a:cubicBezTo>
                    <a:cubicBezTo>
                      <a:pt x="8" y="6"/>
                      <a:pt x="10" y="7"/>
                      <a:pt x="8" y="5"/>
                    </a:cubicBezTo>
                    <a:cubicBezTo>
                      <a:pt x="7" y="4"/>
                      <a:pt x="6" y="3"/>
                      <a:pt x="6" y="2"/>
                    </a:cubicBezTo>
                    <a:cubicBezTo>
                      <a:pt x="6" y="2"/>
                      <a:pt x="7"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331"/>
              <p:cNvSpPr>
                <a:spLocks/>
              </p:cNvSpPr>
              <p:nvPr/>
            </p:nvSpPr>
            <p:spPr bwMode="auto">
              <a:xfrm>
                <a:off x="6521" y="1756"/>
                <a:ext cx="10" cy="10"/>
              </a:xfrm>
              <a:custGeom>
                <a:avLst/>
                <a:gdLst>
                  <a:gd name="T0" fmla="*/ 1 w 7"/>
                  <a:gd name="T1" fmla="*/ 1 h 7"/>
                  <a:gd name="T2" fmla="*/ 4 w 7"/>
                  <a:gd name="T3" fmla="*/ 5 h 7"/>
                  <a:gd name="T4" fmla="*/ 6 w 7"/>
                  <a:gd name="T5" fmla="*/ 7 h 7"/>
                  <a:gd name="T6" fmla="*/ 7 w 7"/>
                  <a:gd name="T7" fmla="*/ 4 h 7"/>
                  <a:gd name="T8" fmla="*/ 6 w 7"/>
                  <a:gd name="T9" fmla="*/ 2 h 7"/>
                  <a:gd name="T10" fmla="*/ 3 w 7"/>
                  <a:gd name="T11" fmla="*/ 0 h 7"/>
                  <a:gd name="T12" fmla="*/ 1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1" y="1"/>
                    </a:moveTo>
                    <a:cubicBezTo>
                      <a:pt x="2" y="1"/>
                      <a:pt x="4" y="4"/>
                      <a:pt x="4" y="5"/>
                    </a:cubicBezTo>
                    <a:cubicBezTo>
                      <a:pt x="4" y="5"/>
                      <a:pt x="5" y="7"/>
                      <a:pt x="6" y="7"/>
                    </a:cubicBezTo>
                    <a:cubicBezTo>
                      <a:pt x="7" y="7"/>
                      <a:pt x="7" y="5"/>
                      <a:pt x="7" y="4"/>
                    </a:cubicBezTo>
                    <a:cubicBezTo>
                      <a:pt x="7" y="4"/>
                      <a:pt x="7" y="3"/>
                      <a:pt x="6" y="2"/>
                    </a:cubicBezTo>
                    <a:cubicBezTo>
                      <a:pt x="5" y="1"/>
                      <a:pt x="5" y="0"/>
                      <a:pt x="3"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332"/>
              <p:cNvSpPr>
                <a:spLocks/>
              </p:cNvSpPr>
              <p:nvPr/>
            </p:nvSpPr>
            <p:spPr bwMode="auto">
              <a:xfrm>
                <a:off x="6532" y="1767"/>
                <a:ext cx="13" cy="15"/>
              </a:xfrm>
              <a:custGeom>
                <a:avLst/>
                <a:gdLst>
                  <a:gd name="T0" fmla="*/ 2 w 9"/>
                  <a:gd name="T1" fmla="*/ 8 h 11"/>
                  <a:gd name="T2" fmla="*/ 2 w 9"/>
                  <a:gd name="T3" fmla="*/ 10 h 11"/>
                  <a:gd name="T4" fmla="*/ 5 w 9"/>
                  <a:gd name="T5" fmla="*/ 8 h 11"/>
                  <a:gd name="T6" fmla="*/ 7 w 9"/>
                  <a:gd name="T7" fmla="*/ 6 h 11"/>
                  <a:gd name="T8" fmla="*/ 8 w 9"/>
                  <a:gd name="T9" fmla="*/ 4 h 11"/>
                  <a:gd name="T10" fmla="*/ 3 w 9"/>
                  <a:gd name="T11" fmla="*/ 1 h 11"/>
                  <a:gd name="T12" fmla="*/ 1 w 9"/>
                  <a:gd name="T13" fmla="*/ 2 h 11"/>
                  <a:gd name="T14" fmla="*/ 3 w 9"/>
                  <a:gd name="T15" fmla="*/ 5 h 11"/>
                  <a:gd name="T16" fmla="*/ 2 w 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8"/>
                    </a:moveTo>
                    <a:cubicBezTo>
                      <a:pt x="1" y="9"/>
                      <a:pt x="1" y="11"/>
                      <a:pt x="2" y="10"/>
                    </a:cubicBezTo>
                    <a:cubicBezTo>
                      <a:pt x="3" y="9"/>
                      <a:pt x="4" y="8"/>
                      <a:pt x="5" y="8"/>
                    </a:cubicBezTo>
                    <a:cubicBezTo>
                      <a:pt x="6" y="7"/>
                      <a:pt x="7" y="6"/>
                      <a:pt x="7" y="6"/>
                    </a:cubicBezTo>
                    <a:cubicBezTo>
                      <a:pt x="8" y="6"/>
                      <a:pt x="9" y="5"/>
                      <a:pt x="8" y="4"/>
                    </a:cubicBezTo>
                    <a:cubicBezTo>
                      <a:pt x="6" y="3"/>
                      <a:pt x="4" y="2"/>
                      <a:pt x="3" y="1"/>
                    </a:cubicBezTo>
                    <a:cubicBezTo>
                      <a:pt x="2" y="0"/>
                      <a:pt x="0" y="1"/>
                      <a:pt x="1" y="2"/>
                    </a:cubicBezTo>
                    <a:cubicBezTo>
                      <a:pt x="2" y="3"/>
                      <a:pt x="3" y="3"/>
                      <a:pt x="3" y="5"/>
                    </a:cubicBezTo>
                    <a:cubicBezTo>
                      <a:pt x="2" y="6"/>
                      <a:pt x="2" y="7"/>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33"/>
              <p:cNvSpPr>
                <a:spLocks/>
              </p:cNvSpPr>
              <p:nvPr/>
            </p:nvSpPr>
            <p:spPr bwMode="auto">
              <a:xfrm>
                <a:off x="6538" y="1777"/>
                <a:ext cx="8" cy="15"/>
              </a:xfrm>
              <a:custGeom>
                <a:avLst/>
                <a:gdLst>
                  <a:gd name="T0" fmla="*/ 5 w 6"/>
                  <a:gd name="T1" fmla="*/ 0 h 11"/>
                  <a:gd name="T2" fmla="*/ 4 w 6"/>
                  <a:gd name="T3" fmla="*/ 1 h 11"/>
                  <a:gd name="T4" fmla="*/ 2 w 6"/>
                  <a:gd name="T5" fmla="*/ 4 h 11"/>
                  <a:gd name="T6" fmla="*/ 0 w 6"/>
                  <a:gd name="T7" fmla="*/ 7 h 11"/>
                  <a:gd name="T8" fmla="*/ 4 w 6"/>
                  <a:gd name="T9" fmla="*/ 10 h 11"/>
                  <a:gd name="T10" fmla="*/ 5 w 6"/>
                  <a:gd name="T11" fmla="*/ 10 h 11"/>
                  <a:gd name="T12" fmla="*/ 4 w 6"/>
                  <a:gd name="T13" fmla="*/ 7 h 11"/>
                  <a:gd name="T14" fmla="*/ 6 w 6"/>
                  <a:gd name="T15" fmla="*/ 3 h 11"/>
                  <a:gd name="T16" fmla="*/ 5 w 6"/>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5" y="0"/>
                    </a:moveTo>
                    <a:cubicBezTo>
                      <a:pt x="4" y="0"/>
                      <a:pt x="4" y="0"/>
                      <a:pt x="4" y="1"/>
                    </a:cubicBezTo>
                    <a:cubicBezTo>
                      <a:pt x="3" y="2"/>
                      <a:pt x="3" y="3"/>
                      <a:pt x="2" y="4"/>
                    </a:cubicBezTo>
                    <a:cubicBezTo>
                      <a:pt x="2" y="5"/>
                      <a:pt x="0" y="6"/>
                      <a:pt x="0" y="7"/>
                    </a:cubicBezTo>
                    <a:cubicBezTo>
                      <a:pt x="1" y="8"/>
                      <a:pt x="3" y="10"/>
                      <a:pt x="4" y="10"/>
                    </a:cubicBezTo>
                    <a:cubicBezTo>
                      <a:pt x="4" y="11"/>
                      <a:pt x="5" y="11"/>
                      <a:pt x="5" y="10"/>
                    </a:cubicBezTo>
                    <a:cubicBezTo>
                      <a:pt x="5" y="9"/>
                      <a:pt x="4" y="8"/>
                      <a:pt x="4" y="7"/>
                    </a:cubicBezTo>
                    <a:cubicBezTo>
                      <a:pt x="5" y="6"/>
                      <a:pt x="5" y="4"/>
                      <a:pt x="6" y="3"/>
                    </a:cubicBezTo>
                    <a:cubicBezTo>
                      <a:pt x="6" y="3"/>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34"/>
              <p:cNvSpPr>
                <a:spLocks/>
              </p:cNvSpPr>
              <p:nvPr/>
            </p:nvSpPr>
            <p:spPr bwMode="auto">
              <a:xfrm>
                <a:off x="6545" y="1776"/>
                <a:ext cx="7" cy="12"/>
              </a:xfrm>
              <a:custGeom>
                <a:avLst/>
                <a:gdLst>
                  <a:gd name="T0" fmla="*/ 4 w 5"/>
                  <a:gd name="T1" fmla="*/ 0 h 9"/>
                  <a:gd name="T2" fmla="*/ 0 w 5"/>
                  <a:gd name="T3" fmla="*/ 9 h 9"/>
                  <a:gd name="T4" fmla="*/ 5 w 5"/>
                  <a:gd name="T5" fmla="*/ 3 h 9"/>
                  <a:gd name="T6" fmla="*/ 4 w 5"/>
                  <a:gd name="T7" fmla="*/ 0 h 9"/>
                </a:gdLst>
                <a:ahLst/>
                <a:cxnLst>
                  <a:cxn ang="0">
                    <a:pos x="T0" y="T1"/>
                  </a:cxn>
                  <a:cxn ang="0">
                    <a:pos x="T2" y="T3"/>
                  </a:cxn>
                  <a:cxn ang="0">
                    <a:pos x="T4" y="T5"/>
                  </a:cxn>
                  <a:cxn ang="0">
                    <a:pos x="T6" y="T7"/>
                  </a:cxn>
                </a:cxnLst>
                <a:rect l="0" t="0" r="r" b="b"/>
                <a:pathLst>
                  <a:path w="5" h="9">
                    <a:moveTo>
                      <a:pt x="4" y="0"/>
                    </a:moveTo>
                    <a:cubicBezTo>
                      <a:pt x="3" y="0"/>
                      <a:pt x="0" y="9"/>
                      <a:pt x="0" y="9"/>
                    </a:cubicBezTo>
                    <a:cubicBezTo>
                      <a:pt x="1" y="8"/>
                      <a:pt x="5" y="5"/>
                      <a:pt x="5" y="3"/>
                    </a:cubicBezTo>
                    <a:cubicBezTo>
                      <a:pt x="5" y="2"/>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35"/>
              <p:cNvSpPr>
                <a:spLocks/>
              </p:cNvSpPr>
              <p:nvPr/>
            </p:nvSpPr>
            <p:spPr bwMode="auto">
              <a:xfrm>
                <a:off x="6549" y="1782"/>
                <a:ext cx="7" cy="6"/>
              </a:xfrm>
              <a:custGeom>
                <a:avLst/>
                <a:gdLst>
                  <a:gd name="T0" fmla="*/ 1 w 5"/>
                  <a:gd name="T1" fmla="*/ 4 h 4"/>
                  <a:gd name="T2" fmla="*/ 5 w 5"/>
                  <a:gd name="T3" fmla="*/ 3 h 4"/>
                  <a:gd name="T4" fmla="*/ 2 w 5"/>
                  <a:gd name="T5" fmla="*/ 1 h 4"/>
                  <a:gd name="T6" fmla="*/ 1 w 5"/>
                  <a:gd name="T7" fmla="*/ 4 h 4"/>
                </a:gdLst>
                <a:ahLst/>
                <a:cxnLst>
                  <a:cxn ang="0">
                    <a:pos x="T0" y="T1"/>
                  </a:cxn>
                  <a:cxn ang="0">
                    <a:pos x="T2" y="T3"/>
                  </a:cxn>
                  <a:cxn ang="0">
                    <a:pos x="T4" y="T5"/>
                  </a:cxn>
                  <a:cxn ang="0">
                    <a:pos x="T6" y="T7"/>
                  </a:cxn>
                </a:cxnLst>
                <a:rect l="0" t="0" r="r" b="b"/>
                <a:pathLst>
                  <a:path w="5" h="4">
                    <a:moveTo>
                      <a:pt x="1" y="4"/>
                    </a:moveTo>
                    <a:cubicBezTo>
                      <a:pt x="2" y="4"/>
                      <a:pt x="5" y="4"/>
                      <a:pt x="5" y="3"/>
                    </a:cubicBezTo>
                    <a:cubicBezTo>
                      <a:pt x="4" y="2"/>
                      <a:pt x="2" y="0"/>
                      <a:pt x="2"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36"/>
              <p:cNvSpPr>
                <a:spLocks/>
              </p:cNvSpPr>
              <p:nvPr/>
            </p:nvSpPr>
            <p:spPr bwMode="auto">
              <a:xfrm>
                <a:off x="6550" y="1787"/>
                <a:ext cx="21" cy="33"/>
              </a:xfrm>
              <a:custGeom>
                <a:avLst/>
                <a:gdLst>
                  <a:gd name="T0" fmla="*/ 13 w 15"/>
                  <a:gd name="T1" fmla="*/ 6 h 24"/>
                  <a:gd name="T2" fmla="*/ 11 w 15"/>
                  <a:gd name="T3" fmla="*/ 2 h 24"/>
                  <a:gd name="T4" fmla="*/ 10 w 15"/>
                  <a:gd name="T5" fmla="*/ 1 h 24"/>
                  <a:gd name="T6" fmla="*/ 9 w 15"/>
                  <a:gd name="T7" fmla="*/ 2 h 24"/>
                  <a:gd name="T8" fmla="*/ 9 w 15"/>
                  <a:gd name="T9" fmla="*/ 4 h 24"/>
                  <a:gd name="T10" fmla="*/ 5 w 15"/>
                  <a:gd name="T11" fmla="*/ 6 h 24"/>
                  <a:gd name="T12" fmla="*/ 2 w 15"/>
                  <a:gd name="T13" fmla="*/ 8 h 24"/>
                  <a:gd name="T14" fmla="*/ 1 w 15"/>
                  <a:gd name="T15" fmla="*/ 9 h 24"/>
                  <a:gd name="T16" fmla="*/ 0 w 15"/>
                  <a:gd name="T17" fmla="*/ 11 h 24"/>
                  <a:gd name="T18" fmla="*/ 2 w 15"/>
                  <a:gd name="T19" fmla="*/ 14 h 24"/>
                  <a:gd name="T20" fmla="*/ 1 w 15"/>
                  <a:gd name="T21" fmla="*/ 19 h 24"/>
                  <a:gd name="T22" fmla="*/ 5 w 15"/>
                  <a:gd name="T23" fmla="*/ 22 h 24"/>
                  <a:gd name="T24" fmla="*/ 8 w 15"/>
                  <a:gd name="T25" fmla="*/ 22 h 24"/>
                  <a:gd name="T26" fmla="*/ 10 w 15"/>
                  <a:gd name="T27" fmla="*/ 22 h 24"/>
                  <a:gd name="T28" fmla="*/ 8 w 15"/>
                  <a:gd name="T29" fmla="*/ 17 h 24"/>
                  <a:gd name="T30" fmla="*/ 10 w 15"/>
                  <a:gd name="T31" fmla="*/ 15 h 24"/>
                  <a:gd name="T32" fmla="*/ 13 w 15"/>
                  <a:gd name="T33" fmla="*/ 19 h 24"/>
                  <a:gd name="T34" fmla="*/ 14 w 15"/>
                  <a:gd name="T35" fmla="*/ 16 h 24"/>
                  <a:gd name="T36" fmla="*/ 15 w 15"/>
                  <a:gd name="T37" fmla="*/ 12 h 24"/>
                  <a:gd name="T38" fmla="*/ 13 w 15"/>
                  <a:gd name="T3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4">
                    <a:moveTo>
                      <a:pt x="13" y="6"/>
                    </a:moveTo>
                    <a:cubicBezTo>
                      <a:pt x="13" y="4"/>
                      <a:pt x="12" y="3"/>
                      <a:pt x="11" y="2"/>
                    </a:cubicBezTo>
                    <a:cubicBezTo>
                      <a:pt x="11" y="1"/>
                      <a:pt x="11" y="1"/>
                      <a:pt x="10" y="1"/>
                    </a:cubicBezTo>
                    <a:cubicBezTo>
                      <a:pt x="9" y="0"/>
                      <a:pt x="9" y="1"/>
                      <a:pt x="9" y="2"/>
                    </a:cubicBezTo>
                    <a:cubicBezTo>
                      <a:pt x="9" y="3"/>
                      <a:pt x="10" y="4"/>
                      <a:pt x="9" y="4"/>
                    </a:cubicBezTo>
                    <a:cubicBezTo>
                      <a:pt x="7" y="4"/>
                      <a:pt x="6" y="5"/>
                      <a:pt x="5" y="6"/>
                    </a:cubicBezTo>
                    <a:cubicBezTo>
                      <a:pt x="5" y="7"/>
                      <a:pt x="3" y="7"/>
                      <a:pt x="2" y="8"/>
                    </a:cubicBezTo>
                    <a:cubicBezTo>
                      <a:pt x="2" y="8"/>
                      <a:pt x="1" y="9"/>
                      <a:pt x="1" y="9"/>
                    </a:cubicBezTo>
                    <a:cubicBezTo>
                      <a:pt x="0" y="10"/>
                      <a:pt x="0" y="10"/>
                      <a:pt x="0" y="11"/>
                    </a:cubicBezTo>
                    <a:cubicBezTo>
                      <a:pt x="0" y="12"/>
                      <a:pt x="2" y="14"/>
                      <a:pt x="2" y="14"/>
                    </a:cubicBezTo>
                    <a:cubicBezTo>
                      <a:pt x="1" y="15"/>
                      <a:pt x="0" y="17"/>
                      <a:pt x="1" y="19"/>
                    </a:cubicBezTo>
                    <a:cubicBezTo>
                      <a:pt x="2" y="20"/>
                      <a:pt x="4" y="21"/>
                      <a:pt x="5" y="22"/>
                    </a:cubicBezTo>
                    <a:cubicBezTo>
                      <a:pt x="7" y="22"/>
                      <a:pt x="7" y="22"/>
                      <a:pt x="8" y="22"/>
                    </a:cubicBezTo>
                    <a:cubicBezTo>
                      <a:pt x="9" y="22"/>
                      <a:pt x="11" y="24"/>
                      <a:pt x="10" y="22"/>
                    </a:cubicBezTo>
                    <a:cubicBezTo>
                      <a:pt x="10" y="20"/>
                      <a:pt x="8" y="18"/>
                      <a:pt x="8" y="17"/>
                    </a:cubicBezTo>
                    <a:cubicBezTo>
                      <a:pt x="9" y="16"/>
                      <a:pt x="10" y="13"/>
                      <a:pt x="10" y="15"/>
                    </a:cubicBezTo>
                    <a:cubicBezTo>
                      <a:pt x="11" y="16"/>
                      <a:pt x="12" y="20"/>
                      <a:pt x="13" y="19"/>
                    </a:cubicBezTo>
                    <a:cubicBezTo>
                      <a:pt x="13" y="18"/>
                      <a:pt x="13" y="17"/>
                      <a:pt x="14" y="16"/>
                    </a:cubicBezTo>
                    <a:cubicBezTo>
                      <a:pt x="14" y="15"/>
                      <a:pt x="15" y="13"/>
                      <a:pt x="15" y="12"/>
                    </a:cubicBezTo>
                    <a:cubicBezTo>
                      <a:pt x="14" y="11"/>
                      <a:pt x="14" y="7"/>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37"/>
              <p:cNvSpPr>
                <a:spLocks/>
              </p:cNvSpPr>
              <p:nvPr/>
            </p:nvSpPr>
            <p:spPr bwMode="auto">
              <a:xfrm>
                <a:off x="6534" y="1793"/>
                <a:ext cx="19" cy="16"/>
              </a:xfrm>
              <a:custGeom>
                <a:avLst/>
                <a:gdLst>
                  <a:gd name="T0" fmla="*/ 10 w 14"/>
                  <a:gd name="T1" fmla="*/ 1 h 11"/>
                  <a:gd name="T2" fmla="*/ 7 w 14"/>
                  <a:gd name="T3" fmla="*/ 3 h 11"/>
                  <a:gd name="T4" fmla="*/ 3 w 14"/>
                  <a:gd name="T5" fmla="*/ 5 h 11"/>
                  <a:gd name="T6" fmla="*/ 1 w 14"/>
                  <a:gd name="T7" fmla="*/ 8 h 11"/>
                  <a:gd name="T8" fmla="*/ 1 w 14"/>
                  <a:gd name="T9" fmla="*/ 11 h 11"/>
                  <a:gd name="T10" fmla="*/ 3 w 14"/>
                  <a:gd name="T11" fmla="*/ 7 h 11"/>
                  <a:gd name="T12" fmla="*/ 5 w 14"/>
                  <a:gd name="T13" fmla="*/ 7 h 11"/>
                  <a:gd name="T14" fmla="*/ 7 w 14"/>
                  <a:gd name="T15" fmla="*/ 8 h 11"/>
                  <a:gd name="T16" fmla="*/ 8 w 14"/>
                  <a:gd name="T17" fmla="*/ 8 h 11"/>
                  <a:gd name="T18" fmla="*/ 10 w 14"/>
                  <a:gd name="T19" fmla="*/ 8 h 11"/>
                  <a:gd name="T20" fmla="*/ 10 w 14"/>
                  <a:gd name="T21" fmla="*/ 5 h 11"/>
                  <a:gd name="T22" fmla="*/ 10 w 14"/>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1">
                    <a:moveTo>
                      <a:pt x="10" y="1"/>
                    </a:moveTo>
                    <a:cubicBezTo>
                      <a:pt x="9" y="0"/>
                      <a:pt x="7" y="2"/>
                      <a:pt x="7" y="3"/>
                    </a:cubicBezTo>
                    <a:cubicBezTo>
                      <a:pt x="6" y="4"/>
                      <a:pt x="4" y="4"/>
                      <a:pt x="3" y="5"/>
                    </a:cubicBezTo>
                    <a:cubicBezTo>
                      <a:pt x="2" y="5"/>
                      <a:pt x="2" y="7"/>
                      <a:pt x="1" y="8"/>
                    </a:cubicBezTo>
                    <a:cubicBezTo>
                      <a:pt x="0" y="9"/>
                      <a:pt x="0" y="11"/>
                      <a:pt x="1" y="11"/>
                    </a:cubicBezTo>
                    <a:cubicBezTo>
                      <a:pt x="1" y="11"/>
                      <a:pt x="3" y="8"/>
                      <a:pt x="3" y="7"/>
                    </a:cubicBezTo>
                    <a:cubicBezTo>
                      <a:pt x="4" y="7"/>
                      <a:pt x="5" y="6"/>
                      <a:pt x="5" y="7"/>
                    </a:cubicBezTo>
                    <a:cubicBezTo>
                      <a:pt x="5" y="8"/>
                      <a:pt x="6" y="8"/>
                      <a:pt x="7" y="8"/>
                    </a:cubicBezTo>
                    <a:cubicBezTo>
                      <a:pt x="7" y="7"/>
                      <a:pt x="8" y="7"/>
                      <a:pt x="8" y="8"/>
                    </a:cubicBezTo>
                    <a:cubicBezTo>
                      <a:pt x="9" y="8"/>
                      <a:pt x="10" y="9"/>
                      <a:pt x="10" y="8"/>
                    </a:cubicBezTo>
                    <a:cubicBezTo>
                      <a:pt x="10" y="6"/>
                      <a:pt x="9" y="6"/>
                      <a:pt x="10" y="5"/>
                    </a:cubicBezTo>
                    <a:cubicBezTo>
                      <a:pt x="11" y="4"/>
                      <a:pt x="14" y="3"/>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38"/>
              <p:cNvSpPr>
                <a:spLocks/>
              </p:cNvSpPr>
              <p:nvPr/>
            </p:nvSpPr>
            <p:spPr bwMode="auto">
              <a:xfrm>
                <a:off x="6497" y="1777"/>
                <a:ext cx="19" cy="21"/>
              </a:xfrm>
              <a:custGeom>
                <a:avLst/>
                <a:gdLst>
                  <a:gd name="T0" fmla="*/ 9 w 14"/>
                  <a:gd name="T1" fmla="*/ 8 h 15"/>
                  <a:gd name="T2" fmla="*/ 12 w 14"/>
                  <a:gd name="T3" fmla="*/ 4 h 15"/>
                  <a:gd name="T4" fmla="*/ 13 w 14"/>
                  <a:gd name="T5" fmla="*/ 0 h 15"/>
                  <a:gd name="T6" fmla="*/ 8 w 14"/>
                  <a:gd name="T7" fmla="*/ 6 h 15"/>
                  <a:gd name="T8" fmla="*/ 4 w 14"/>
                  <a:gd name="T9" fmla="*/ 10 h 15"/>
                  <a:gd name="T10" fmla="*/ 1 w 14"/>
                  <a:gd name="T11" fmla="*/ 14 h 15"/>
                  <a:gd name="T12" fmla="*/ 5 w 14"/>
                  <a:gd name="T13" fmla="*/ 12 h 15"/>
                  <a:gd name="T14" fmla="*/ 9 w 14"/>
                  <a:gd name="T15" fmla="*/ 8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
                    <a:moveTo>
                      <a:pt x="9" y="8"/>
                    </a:moveTo>
                    <a:cubicBezTo>
                      <a:pt x="10" y="6"/>
                      <a:pt x="10" y="5"/>
                      <a:pt x="12" y="4"/>
                    </a:cubicBezTo>
                    <a:cubicBezTo>
                      <a:pt x="13" y="3"/>
                      <a:pt x="14" y="0"/>
                      <a:pt x="13" y="0"/>
                    </a:cubicBezTo>
                    <a:cubicBezTo>
                      <a:pt x="12" y="1"/>
                      <a:pt x="9" y="5"/>
                      <a:pt x="8" y="6"/>
                    </a:cubicBezTo>
                    <a:cubicBezTo>
                      <a:pt x="7" y="7"/>
                      <a:pt x="5" y="9"/>
                      <a:pt x="4" y="10"/>
                    </a:cubicBezTo>
                    <a:cubicBezTo>
                      <a:pt x="3" y="10"/>
                      <a:pt x="0" y="15"/>
                      <a:pt x="1" y="14"/>
                    </a:cubicBezTo>
                    <a:cubicBezTo>
                      <a:pt x="2" y="14"/>
                      <a:pt x="3" y="13"/>
                      <a:pt x="5" y="12"/>
                    </a:cubicBezTo>
                    <a:cubicBezTo>
                      <a:pt x="6" y="11"/>
                      <a:pt x="8" y="10"/>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39"/>
              <p:cNvSpPr>
                <a:spLocks/>
              </p:cNvSpPr>
              <p:nvPr/>
            </p:nvSpPr>
            <p:spPr bwMode="auto">
              <a:xfrm>
                <a:off x="6552" y="1753"/>
                <a:ext cx="4" cy="3"/>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3"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40"/>
              <p:cNvSpPr>
                <a:spLocks/>
              </p:cNvSpPr>
              <p:nvPr/>
            </p:nvSpPr>
            <p:spPr bwMode="auto">
              <a:xfrm>
                <a:off x="6323" y="1816"/>
                <a:ext cx="88" cy="93"/>
              </a:xfrm>
              <a:custGeom>
                <a:avLst/>
                <a:gdLst>
                  <a:gd name="T0" fmla="*/ 62 w 64"/>
                  <a:gd name="T1" fmla="*/ 67 h 68"/>
                  <a:gd name="T2" fmla="*/ 63 w 64"/>
                  <a:gd name="T3" fmla="*/ 54 h 68"/>
                  <a:gd name="T4" fmla="*/ 64 w 64"/>
                  <a:gd name="T5" fmla="*/ 52 h 68"/>
                  <a:gd name="T6" fmla="*/ 57 w 64"/>
                  <a:gd name="T7" fmla="*/ 48 h 68"/>
                  <a:gd name="T8" fmla="*/ 56 w 64"/>
                  <a:gd name="T9" fmla="*/ 50 h 68"/>
                  <a:gd name="T10" fmla="*/ 56 w 64"/>
                  <a:gd name="T11" fmla="*/ 47 h 68"/>
                  <a:gd name="T12" fmla="*/ 54 w 64"/>
                  <a:gd name="T13" fmla="*/ 44 h 68"/>
                  <a:gd name="T14" fmla="*/ 53 w 64"/>
                  <a:gd name="T15" fmla="*/ 41 h 68"/>
                  <a:gd name="T16" fmla="*/ 48 w 64"/>
                  <a:gd name="T17" fmla="*/ 38 h 68"/>
                  <a:gd name="T18" fmla="*/ 49 w 64"/>
                  <a:gd name="T19" fmla="*/ 36 h 68"/>
                  <a:gd name="T20" fmla="*/ 49 w 64"/>
                  <a:gd name="T21" fmla="*/ 34 h 68"/>
                  <a:gd name="T22" fmla="*/ 50 w 64"/>
                  <a:gd name="T23" fmla="*/ 33 h 68"/>
                  <a:gd name="T24" fmla="*/ 46 w 64"/>
                  <a:gd name="T25" fmla="*/ 32 h 68"/>
                  <a:gd name="T26" fmla="*/ 44 w 64"/>
                  <a:gd name="T27" fmla="*/ 33 h 68"/>
                  <a:gd name="T28" fmla="*/ 46 w 64"/>
                  <a:gd name="T29" fmla="*/ 30 h 68"/>
                  <a:gd name="T30" fmla="*/ 42 w 64"/>
                  <a:gd name="T31" fmla="*/ 29 h 68"/>
                  <a:gd name="T32" fmla="*/ 43 w 64"/>
                  <a:gd name="T33" fmla="*/ 27 h 68"/>
                  <a:gd name="T34" fmla="*/ 41 w 64"/>
                  <a:gd name="T35" fmla="*/ 27 h 68"/>
                  <a:gd name="T36" fmla="*/ 40 w 64"/>
                  <a:gd name="T37" fmla="*/ 25 h 68"/>
                  <a:gd name="T38" fmla="*/ 37 w 64"/>
                  <a:gd name="T39" fmla="*/ 25 h 68"/>
                  <a:gd name="T40" fmla="*/ 34 w 64"/>
                  <a:gd name="T41" fmla="*/ 22 h 68"/>
                  <a:gd name="T42" fmla="*/ 34 w 64"/>
                  <a:gd name="T43" fmla="*/ 24 h 68"/>
                  <a:gd name="T44" fmla="*/ 29 w 64"/>
                  <a:gd name="T45" fmla="*/ 19 h 68"/>
                  <a:gd name="T46" fmla="*/ 26 w 64"/>
                  <a:gd name="T47" fmla="*/ 15 h 68"/>
                  <a:gd name="T48" fmla="*/ 21 w 64"/>
                  <a:gd name="T49" fmla="*/ 12 h 68"/>
                  <a:gd name="T50" fmla="*/ 15 w 64"/>
                  <a:gd name="T51" fmla="*/ 6 h 68"/>
                  <a:gd name="T52" fmla="*/ 8 w 64"/>
                  <a:gd name="T53" fmla="*/ 5 h 68"/>
                  <a:gd name="T54" fmla="*/ 3 w 64"/>
                  <a:gd name="T55" fmla="*/ 5 h 68"/>
                  <a:gd name="T56" fmla="*/ 9 w 64"/>
                  <a:gd name="T57" fmla="*/ 13 h 68"/>
                  <a:gd name="T58" fmla="*/ 13 w 64"/>
                  <a:gd name="T59" fmla="*/ 16 h 68"/>
                  <a:gd name="T60" fmla="*/ 17 w 64"/>
                  <a:gd name="T61" fmla="*/ 22 h 68"/>
                  <a:gd name="T62" fmla="*/ 21 w 64"/>
                  <a:gd name="T63" fmla="*/ 25 h 68"/>
                  <a:gd name="T64" fmla="*/ 24 w 64"/>
                  <a:gd name="T65" fmla="*/ 32 h 68"/>
                  <a:gd name="T66" fmla="*/ 27 w 64"/>
                  <a:gd name="T67" fmla="*/ 35 h 68"/>
                  <a:gd name="T68" fmla="*/ 32 w 64"/>
                  <a:gd name="T69" fmla="*/ 42 h 68"/>
                  <a:gd name="T70" fmla="*/ 34 w 64"/>
                  <a:gd name="T71" fmla="*/ 48 h 68"/>
                  <a:gd name="T72" fmla="*/ 41 w 64"/>
                  <a:gd name="T73" fmla="*/ 55 h 68"/>
                  <a:gd name="T74" fmla="*/ 45 w 64"/>
                  <a:gd name="T75" fmla="*/ 59 h 68"/>
                  <a:gd name="T76" fmla="*/ 53 w 64"/>
                  <a:gd name="T77" fmla="*/ 66 h 68"/>
                  <a:gd name="T78" fmla="*/ 55 w 64"/>
                  <a:gd name="T79" fmla="*/ 67 h 68"/>
                  <a:gd name="T80" fmla="*/ 58 w 64"/>
                  <a:gd name="T81" fmla="*/ 67 h 68"/>
                  <a:gd name="T82" fmla="*/ 61 w 64"/>
                  <a:gd name="T83" fmla="*/ 67 h 68"/>
                  <a:gd name="T84" fmla="*/ 62 w 64"/>
                  <a:gd name="T85"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8">
                    <a:moveTo>
                      <a:pt x="62" y="67"/>
                    </a:moveTo>
                    <a:cubicBezTo>
                      <a:pt x="62" y="65"/>
                      <a:pt x="62" y="55"/>
                      <a:pt x="63" y="54"/>
                    </a:cubicBezTo>
                    <a:cubicBezTo>
                      <a:pt x="64" y="53"/>
                      <a:pt x="64" y="53"/>
                      <a:pt x="64" y="52"/>
                    </a:cubicBezTo>
                    <a:cubicBezTo>
                      <a:pt x="63" y="51"/>
                      <a:pt x="58" y="48"/>
                      <a:pt x="57" y="48"/>
                    </a:cubicBezTo>
                    <a:cubicBezTo>
                      <a:pt x="57" y="49"/>
                      <a:pt x="56" y="51"/>
                      <a:pt x="56" y="50"/>
                    </a:cubicBezTo>
                    <a:cubicBezTo>
                      <a:pt x="55" y="48"/>
                      <a:pt x="56" y="48"/>
                      <a:pt x="56" y="47"/>
                    </a:cubicBezTo>
                    <a:cubicBezTo>
                      <a:pt x="56" y="47"/>
                      <a:pt x="55" y="45"/>
                      <a:pt x="54" y="44"/>
                    </a:cubicBezTo>
                    <a:cubicBezTo>
                      <a:pt x="54" y="43"/>
                      <a:pt x="55" y="42"/>
                      <a:pt x="53" y="41"/>
                    </a:cubicBezTo>
                    <a:cubicBezTo>
                      <a:pt x="52" y="41"/>
                      <a:pt x="48" y="39"/>
                      <a:pt x="48" y="38"/>
                    </a:cubicBezTo>
                    <a:cubicBezTo>
                      <a:pt x="48" y="37"/>
                      <a:pt x="49" y="37"/>
                      <a:pt x="49" y="36"/>
                    </a:cubicBezTo>
                    <a:cubicBezTo>
                      <a:pt x="48" y="35"/>
                      <a:pt x="49" y="34"/>
                      <a:pt x="49" y="34"/>
                    </a:cubicBezTo>
                    <a:cubicBezTo>
                      <a:pt x="50" y="34"/>
                      <a:pt x="51" y="34"/>
                      <a:pt x="50" y="33"/>
                    </a:cubicBezTo>
                    <a:cubicBezTo>
                      <a:pt x="49" y="32"/>
                      <a:pt x="47" y="31"/>
                      <a:pt x="46" y="32"/>
                    </a:cubicBezTo>
                    <a:cubicBezTo>
                      <a:pt x="44" y="34"/>
                      <a:pt x="43" y="34"/>
                      <a:pt x="44" y="33"/>
                    </a:cubicBezTo>
                    <a:cubicBezTo>
                      <a:pt x="45" y="32"/>
                      <a:pt x="47" y="31"/>
                      <a:pt x="46" y="30"/>
                    </a:cubicBezTo>
                    <a:cubicBezTo>
                      <a:pt x="44" y="30"/>
                      <a:pt x="42" y="30"/>
                      <a:pt x="42" y="29"/>
                    </a:cubicBezTo>
                    <a:cubicBezTo>
                      <a:pt x="41" y="28"/>
                      <a:pt x="44" y="28"/>
                      <a:pt x="43" y="27"/>
                    </a:cubicBezTo>
                    <a:cubicBezTo>
                      <a:pt x="41" y="27"/>
                      <a:pt x="40" y="27"/>
                      <a:pt x="41" y="27"/>
                    </a:cubicBezTo>
                    <a:cubicBezTo>
                      <a:pt x="41" y="26"/>
                      <a:pt x="41" y="26"/>
                      <a:pt x="40" y="25"/>
                    </a:cubicBezTo>
                    <a:cubicBezTo>
                      <a:pt x="39" y="25"/>
                      <a:pt x="39" y="26"/>
                      <a:pt x="37" y="25"/>
                    </a:cubicBezTo>
                    <a:cubicBezTo>
                      <a:pt x="36" y="23"/>
                      <a:pt x="34" y="21"/>
                      <a:pt x="34" y="22"/>
                    </a:cubicBezTo>
                    <a:cubicBezTo>
                      <a:pt x="34" y="22"/>
                      <a:pt x="36" y="25"/>
                      <a:pt x="34" y="24"/>
                    </a:cubicBezTo>
                    <a:cubicBezTo>
                      <a:pt x="33" y="23"/>
                      <a:pt x="30" y="21"/>
                      <a:pt x="29" y="19"/>
                    </a:cubicBezTo>
                    <a:cubicBezTo>
                      <a:pt x="28" y="17"/>
                      <a:pt x="28" y="16"/>
                      <a:pt x="26" y="15"/>
                    </a:cubicBezTo>
                    <a:cubicBezTo>
                      <a:pt x="25" y="14"/>
                      <a:pt x="23" y="14"/>
                      <a:pt x="21" y="12"/>
                    </a:cubicBezTo>
                    <a:cubicBezTo>
                      <a:pt x="20" y="11"/>
                      <a:pt x="17" y="6"/>
                      <a:pt x="15" y="6"/>
                    </a:cubicBezTo>
                    <a:cubicBezTo>
                      <a:pt x="14" y="5"/>
                      <a:pt x="11" y="6"/>
                      <a:pt x="8" y="5"/>
                    </a:cubicBezTo>
                    <a:cubicBezTo>
                      <a:pt x="5" y="4"/>
                      <a:pt x="0" y="0"/>
                      <a:pt x="3" y="5"/>
                    </a:cubicBezTo>
                    <a:cubicBezTo>
                      <a:pt x="5" y="10"/>
                      <a:pt x="7" y="12"/>
                      <a:pt x="9" y="13"/>
                    </a:cubicBezTo>
                    <a:cubicBezTo>
                      <a:pt x="10" y="13"/>
                      <a:pt x="11" y="14"/>
                      <a:pt x="13" y="16"/>
                    </a:cubicBezTo>
                    <a:cubicBezTo>
                      <a:pt x="15" y="18"/>
                      <a:pt x="15" y="21"/>
                      <a:pt x="17" y="22"/>
                    </a:cubicBezTo>
                    <a:cubicBezTo>
                      <a:pt x="19" y="23"/>
                      <a:pt x="21" y="24"/>
                      <a:pt x="21" y="25"/>
                    </a:cubicBezTo>
                    <a:cubicBezTo>
                      <a:pt x="22" y="26"/>
                      <a:pt x="23" y="31"/>
                      <a:pt x="24" y="32"/>
                    </a:cubicBezTo>
                    <a:cubicBezTo>
                      <a:pt x="25" y="34"/>
                      <a:pt x="26" y="34"/>
                      <a:pt x="27" y="35"/>
                    </a:cubicBezTo>
                    <a:cubicBezTo>
                      <a:pt x="29" y="37"/>
                      <a:pt x="31" y="40"/>
                      <a:pt x="32" y="42"/>
                    </a:cubicBezTo>
                    <a:cubicBezTo>
                      <a:pt x="32" y="44"/>
                      <a:pt x="32" y="46"/>
                      <a:pt x="34" y="48"/>
                    </a:cubicBezTo>
                    <a:cubicBezTo>
                      <a:pt x="36" y="51"/>
                      <a:pt x="40" y="54"/>
                      <a:pt x="41" y="55"/>
                    </a:cubicBezTo>
                    <a:cubicBezTo>
                      <a:pt x="42" y="56"/>
                      <a:pt x="43" y="58"/>
                      <a:pt x="45" y="59"/>
                    </a:cubicBezTo>
                    <a:cubicBezTo>
                      <a:pt x="46" y="61"/>
                      <a:pt x="52" y="64"/>
                      <a:pt x="53" y="66"/>
                    </a:cubicBezTo>
                    <a:cubicBezTo>
                      <a:pt x="54" y="67"/>
                      <a:pt x="54" y="67"/>
                      <a:pt x="55" y="67"/>
                    </a:cubicBezTo>
                    <a:cubicBezTo>
                      <a:pt x="57" y="67"/>
                      <a:pt x="58" y="67"/>
                      <a:pt x="58" y="67"/>
                    </a:cubicBezTo>
                    <a:cubicBezTo>
                      <a:pt x="58" y="67"/>
                      <a:pt x="60" y="67"/>
                      <a:pt x="61" y="67"/>
                    </a:cubicBezTo>
                    <a:cubicBezTo>
                      <a:pt x="62" y="67"/>
                      <a:pt x="62" y="68"/>
                      <a:pt x="6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41"/>
              <p:cNvSpPr>
                <a:spLocks/>
              </p:cNvSpPr>
              <p:nvPr/>
            </p:nvSpPr>
            <p:spPr bwMode="auto">
              <a:xfrm>
                <a:off x="6341" y="1851"/>
                <a:ext cx="7" cy="9"/>
              </a:xfrm>
              <a:custGeom>
                <a:avLst/>
                <a:gdLst>
                  <a:gd name="T0" fmla="*/ 1 w 5"/>
                  <a:gd name="T1" fmla="*/ 0 h 6"/>
                  <a:gd name="T2" fmla="*/ 3 w 5"/>
                  <a:gd name="T3" fmla="*/ 5 h 6"/>
                  <a:gd name="T4" fmla="*/ 1 w 5"/>
                  <a:gd name="T5" fmla="*/ 0 h 6"/>
                </a:gdLst>
                <a:ahLst/>
                <a:cxnLst>
                  <a:cxn ang="0">
                    <a:pos x="T0" y="T1"/>
                  </a:cxn>
                  <a:cxn ang="0">
                    <a:pos x="T2" y="T3"/>
                  </a:cxn>
                  <a:cxn ang="0">
                    <a:pos x="T4" y="T5"/>
                  </a:cxn>
                </a:cxnLst>
                <a:rect l="0" t="0" r="r" b="b"/>
                <a:pathLst>
                  <a:path w="5" h="6">
                    <a:moveTo>
                      <a:pt x="1" y="0"/>
                    </a:moveTo>
                    <a:cubicBezTo>
                      <a:pt x="0" y="1"/>
                      <a:pt x="2" y="6"/>
                      <a:pt x="3"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42"/>
              <p:cNvSpPr>
                <a:spLocks/>
              </p:cNvSpPr>
              <p:nvPr/>
            </p:nvSpPr>
            <p:spPr bwMode="auto">
              <a:xfrm>
                <a:off x="6351" y="1871"/>
                <a:ext cx="7" cy="8"/>
              </a:xfrm>
              <a:custGeom>
                <a:avLst/>
                <a:gdLst>
                  <a:gd name="T0" fmla="*/ 1 w 5"/>
                  <a:gd name="T1" fmla="*/ 0 h 6"/>
                  <a:gd name="T2" fmla="*/ 4 w 5"/>
                  <a:gd name="T3" fmla="*/ 5 h 6"/>
                  <a:gd name="T4" fmla="*/ 1 w 5"/>
                  <a:gd name="T5" fmla="*/ 0 h 6"/>
                </a:gdLst>
                <a:ahLst/>
                <a:cxnLst>
                  <a:cxn ang="0">
                    <a:pos x="T0" y="T1"/>
                  </a:cxn>
                  <a:cxn ang="0">
                    <a:pos x="T2" y="T3"/>
                  </a:cxn>
                  <a:cxn ang="0">
                    <a:pos x="T4" y="T5"/>
                  </a:cxn>
                </a:cxnLst>
                <a:rect l="0" t="0" r="r" b="b"/>
                <a:pathLst>
                  <a:path w="5" h="6">
                    <a:moveTo>
                      <a:pt x="1" y="0"/>
                    </a:moveTo>
                    <a:cubicBezTo>
                      <a:pt x="0" y="0"/>
                      <a:pt x="3" y="6"/>
                      <a:pt x="4"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343"/>
              <p:cNvSpPr>
                <a:spLocks/>
              </p:cNvSpPr>
              <p:nvPr/>
            </p:nvSpPr>
            <p:spPr bwMode="auto">
              <a:xfrm>
                <a:off x="6403" y="1875"/>
                <a:ext cx="12" cy="12"/>
              </a:xfrm>
              <a:custGeom>
                <a:avLst/>
                <a:gdLst>
                  <a:gd name="T0" fmla="*/ 4 w 9"/>
                  <a:gd name="T1" fmla="*/ 6 h 9"/>
                  <a:gd name="T2" fmla="*/ 9 w 9"/>
                  <a:gd name="T3" fmla="*/ 8 h 9"/>
                  <a:gd name="T4" fmla="*/ 7 w 9"/>
                  <a:gd name="T5" fmla="*/ 6 h 9"/>
                  <a:gd name="T6" fmla="*/ 6 w 9"/>
                  <a:gd name="T7" fmla="*/ 3 h 9"/>
                  <a:gd name="T8" fmla="*/ 5 w 9"/>
                  <a:gd name="T9" fmla="*/ 1 h 9"/>
                  <a:gd name="T10" fmla="*/ 2 w 9"/>
                  <a:gd name="T11" fmla="*/ 1 h 9"/>
                  <a:gd name="T12" fmla="*/ 1 w 9"/>
                  <a:gd name="T13" fmla="*/ 3 h 9"/>
                  <a:gd name="T14" fmla="*/ 4 w 9"/>
                  <a:gd name="T15" fmla="*/ 4 h 9"/>
                  <a:gd name="T16" fmla="*/ 4 w 9"/>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4" y="6"/>
                    </a:moveTo>
                    <a:cubicBezTo>
                      <a:pt x="5" y="7"/>
                      <a:pt x="9" y="9"/>
                      <a:pt x="9" y="8"/>
                    </a:cubicBezTo>
                    <a:cubicBezTo>
                      <a:pt x="9" y="7"/>
                      <a:pt x="9" y="7"/>
                      <a:pt x="7" y="6"/>
                    </a:cubicBezTo>
                    <a:cubicBezTo>
                      <a:pt x="6" y="4"/>
                      <a:pt x="6" y="4"/>
                      <a:pt x="6" y="3"/>
                    </a:cubicBezTo>
                    <a:cubicBezTo>
                      <a:pt x="6" y="2"/>
                      <a:pt x="6" y="1"/>
                      <a:pt x="5" y="1"/>
                    </a:cubicBezTo>
                    <a:cubicBezTo>
                      <a:pt x="4" y="1"/>
                      <a:pt x="3" y="0"/>
                      <a:pt x="2" y="1"/>
                    </a:cubicBezTo>
                    <a:cubicBezTo>
                      <a:pt x="2" y="2"/>
                      <a:pt x="0" y="2"/>
                      <a:pt x="1" y="3"/>
                    </a:cubicBezTo>
                    <a:cubicBezTo>
                      <a:pt x="3" y="4"/>
                      <a:pt x="4" y="3"/>
                      <a:pt x="4" y="4"/>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344"/>
              <p:cNvSpPr>
                <a:spLocks/>
              </p:cNvSpPr>
              <p:nvPr/>
            </p:nvSpPr>
            <p:spPr bwMode="auto">
              <a:xfrm>
                <a:off x="6422" y="1883"/>
                <a:ext cx="6" cy="6"/>
              </a:xfrm>
              <a:custGeom>
                <a:avLst/>
                <a:gdLst>
                  <a:gd name="T0" fmla="*/ 2 w 4"/>
                  <a:gd name="T1" fmla="*/ 4 h 4"/>
                  <a:gd name="T2" fmla="*/ 4 w 4"/>
                  <a:gd name="T3" fmla="*/ 3 h 4"/>
                  <a:gd name="T4" fmla="*/ 2 w 4"/>
                  <a:gd name="T5" fmla="*/ 0 h 4"/>
                  <a:gd name="T6" fmla="*/ 0 w 4"/>
                  <a:gd name="T7" fmla="*/ 2 h 4"/>
                  <a:gd name="T8" fmla="*/ 2 w 4"/>
                  <a:gd name="T9" fmla="*/ 4 h 4"/>
                </a:gdLst>
                <a:ahLst/>
                <a:cxnLst>
                  <a:cxn ang="0">
                    <a:pos x="T0" y="T1"/>
                  </a:cxn>
                  <a:cxn ang="0">
                    <a:pos x="T2" y="T3"/>
                  </a:cxn>
                  <a:cxn ang="0">
                    <a:pos x="T4" y="T5"/>
                  </a:cxn>
                  <a:cxn ang="0">
                    <a:pos x="T6" y="T7"/>
                  </a:cxn>
                  <a:cxn ang="0">
                    <a:pos x="T8" y="T9"/>
                  </a:cxn>
                </a:cxnLst>
                <a:rect l="0" t="0" r="r" b="b"/>
                <a:pathLst>
                  <a:path w="4" h="4">
                    <a:moveTo>
                      <a:pt x="2" y="4"/>
                    </a:moveTo>
                    <a:cubicBezTo>
                      <a:pt x="3" y="3"/>
                      <a:pt x="3" y="3"/>
                      <a:pt x="4" y="3"/>
                    </a:cubicBezTo>
                    <a:cubicBezTo>
                      <a:pt x="4" y="2"/>
                      <a:pt x="3" y="0"/>
                      <a:pt x="2" y="0"/>
                    </a:cubicBezTo>
                    <a:cubicBezTo>
                      <a:pt x="2" y="0"/>
                      <a:pt x="1" y="1"/>
                      <a:pt x="0" y="2"/>
                    </a:cubicBezTo>
                    <a:cubicBezTo>
                      <a:pt x="0"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45"/>
              <p:cNvSpPr>
                <a:spLocks/>
              </p:cNvSpPr>
              <p:nvPr/>
            </p:nvSpPr>
            <p:spPr bwMode="auto">
              <a:xfrm>
                <a:off x="6406" y="1909"/>
                <a:ext cx="73" cy="22"/>
              </a:xfrm>
              <a:custGeom>
                <a:avLst/>
                <a:gdLst>
                  <a:gd name="T0" fmla="*/ 44 w 53"/>
                  <a:gd name="T1" fmla="*/ 14 h 16"/>
                  <a:gd name="T2" fmla="*/ 51 w 53"/>
                  <a:gd name="T3" fmla="*/ 16 h 16"/>
                  <a:gd name="T4" fmla="*/ 51 w 53"/>
                  <a:gd name="T5" fmla="*/ 14 h 16"/>
                  <a:gd name="T6" fmla="*/ 51 w 53"/>
                  <a:gd name="T7" fmla="*/ 12 h 16"/>
                  <a:gd name="T8" fmla="*/ 49 w 53"/>
                  <a:gd name="T9" fmla="*/ 10 h 16"/>
                  <a:gd name="T10" fmla="*/ 44 w 53"/>
                  <a:gd name="T11" fmla="*/ 11 h 16"/>
                  <a:gd name="T12" fmla="*/ 41 w 53"/>
                  <a:gd name="T13" fmla="*/ 9 h 16"/>
                  <a:gd name="T14" fmla="*/ 39 w 53"/>
                  <a:gd name="T15" fmla="*/ 6 h 16"/>
                  <a:gd name="T16" fmla="*/ 32 w 53"/>
                  <a:gd name="T17" fmla="*/ 4 h 16"/>
                  <a:gd name="T18" fmla="*/ 29 w 53"/>
                  <a:gd name="T19" fmla="*/ 4 h 16"/>
                  <a:gd name="T20" fmla="*/ 23 w 53"/>
                  <a:gd name="T21" fmla="*/ 6 h 16"/>
                  <a:gd name="T22" fmla="*/ 17 w 53"/>
                  <a:gd name="T23" fmla="*/ 3 h 16"/>
                  <a:gd name="T24" fmla="*/ 14 w 53"/>
                  <a:gd name="T25" fmla="*/ 2 h 16"/>
                  <a:gd name="T26" fmla="*/ 10 w 53"/>
                  <a:gd name="T27" fmla="*/ 1 h 16"/>
                  <a:gd name="T28" fmla="*/ 8 w 53"/>
                  <a:gd name="T29" fmla="*/ 1 h 16"/>
                  <a:gd name="T30" fmla="*/ 4 w 53"/>
                  <a:gd name="T31" fmla="*/ 1 h 16"/>
                  <a:gd name="T32" fmla="*/ 2 w 53"/>
                  <a:gd name="T33" fmla="*/ 2 h 16"/>
                  <a:gd name="T34" fmla="*/ 0 w 53"/>
                  <a:gd name="T35" fmla="*/ 5 h 16"/>
                  <a:gd name="T36" fmla="*/ 4 w 53"/>
                  <a:gd name="T37" fmla="*/ 6 h 16"/>
                  <a:gd name="T38" fmla="*/ 6 w 53"/>
                  <a:gd name="T39" fmla="*/ 7 h 16"/>
                  <a:gd name="T40" fmla="*/ 10 w 53"/>
                  <a:gd name="T41" fmla="*/ 9 h 16"/>
                  <a:gd name="T42" fmla="*/ 15 w 53"/>
                  <a:gd name="T43" fmla="*/ 11 h 16"/>
                  <a:gd name="T44" fmla="*/ 19 w 53"/>
                  <a:gd name="T45" fmla="*/ 10 h 16"/>
                  <a:gd name="T46" fmla="*/ 29 w 53"/>
                  <a:gd name="T47" fmla="*/ 13 h 16"/>
                  <a:gd name="T48" fmla="*/ 40 w 53"/>
                  <a:gd name="T49" fmla="*/ 14 h 16"/>
                  <a:gd name="T50" fmla="*/ 44 w 53"/>
                  <a:gd name="T5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6">
                    <a:moveTo>
                      <a:pt x="44" y="14"/>
                    </a:moveTo>
                    <a:cubicBezTo>
                      <a:pt x="47" y="15"/>
                      <a:pt x="51" y="16"/>
                      <a:pt x="51" y="16"/>
                    </a:cubicBezTo>
                    <a:cubicBezTo>
                      <a:pt x="52" y="16"/>
                      <a:pt x="53" y="15"/>
                      <a:pt x="51" y="14"/>
                    </a:cubicBezTo>
                    <a:cubicBezTo>
                      <a:pt x="50" y="13"/>
                      <a:pt x="51" y="12"/>
                      <a:pt x="51" y="12"/>
                    </a:cubicBezTo>
                    <a:cubicBezTo>
                      <a:pt x="50" y="11"/>
                      <a:pt x="50" y="10"/>
                      <a:pt x="49" y="10"/>
                    </a:cubicBezTo>
                    <a:cubicBezTo>
                      <a:pt x="48" y="10"/>
                      <a:pt x="46" y="11"/>
                      <a:pt x="44" y="11"/>
                    </a:cubicBezTo>
                    <a:cubicBezTo>
                      <a:pt x="43" y="10"/>
                      <a:pt x="41" y="10"/>
                      <a:pt x="41" y="9"/>
                    </a:cubicBezTo>
                    <a:cubicBezTo>
                      <a:pt x="41" y="8"/>
                      <a:pt x="40" y="6"/>
                      <a:pt x="39" y="6"/>
                    </a:cubicBezTo>
                    <a:cubicBezTo>
                      <a:pt x="37" y="5"/>
                      <a:pt x="33" y="4"/>
                      <a:pt x="32" y="4"/>
                    </a:cubicBezTo>
                    <a:cubicBezTo>
                      <a:pt x="31" y="3"/>
                      <a:pt x="30" y="3"/>
                      <a:pt x="29" y="4"/>
                    </a:cubicBezTo>
                    <a:cubicBezTo>
                      <a:pt x="28" y="6"/>
                      <a:pt x="26" y="6"/>
                      <a:pt x="23" y="6"/>
                    </a:cubicBezTo>
                    <a:cubicBezTo>
                      <a:pt x="20" y="5"/>
                      <a:pt x="18" y="4"/>
                      <a:pt x="17" y="3"/>
                    </a:cubicBezTo>
                    <a:cubicBezTo>
                      <a:pt x="16" y="2"/>
                      <a:pt x="15" y="2"/>
                      <a:pt x="14" y="2"/>
                    </a:cubicBezTo>
                    <a:cubicBezTo>
                      <a:pt x="12" y="2"/>
                      <a:pt x="11" y="0"/>
                      <a:pt x="10" y="1"/>
                    </a:cubicBezTo>
                    <a:cubicBezTo>
                      <a:pt x="10" y="1"/>
                      <a:pt x="9" y="1"/>
                      <a:pt x="8" y="1"/>
                    </a:cubicBezTo>
                    <a:cubicBezTo>
                      <a:pt x="7" y="1"/>
                      <a:pt x="5" y="1"/>
                      <a:pt x="4" y="1"/>
                    </a:cubicBezTo>
                    <a:cubicBezTo>
                      <a:pt x="3" y="1"/>
                      <a:pt x="2" y="2"/>
                      <a:pt x="2" y="2"/>
                    </a:cubicBezTo>
                    <a:cubicBezTo>
                      <a:pt x="1" y="3"/>
                      <a:pt x="0" y="4"/>
                      <a:pt x="0" y="5"/>
                    </a:cubicBezTo>
                    <a:cubicBezTo>
                      <a:pt x="0" y="5"/>
                      <a:pt x="3" y="5"/>
                      <a:pt x="4" y="6"/>
                    </a:cubicBezTo>
                    <a:cubicBezTo>
                      <a:pt x="5" y="6"/>
                      <a:pt x="6" y="7"/>
                      <a:pt x="6" y="7"/>
                    </a:cubicBezTo>
                    <a:cubicBezTo>
                      <a:pt x="6" y="8"/>
                      <a:pt x="8" y="8"/>
                      <a:pt x="10" y="9"/>
                    </a:cubicBezTo>
                    <a:cubicBezTo>
                      <a:pt x="12" y="9"/>
                      <a:pt x="14" y="11"/>
                      <a:pt x="15" y="11"/>
                    </a:cubicBezTo>
                    <a:cubicBezTo>
                      <a:pt x="16" y="11"/>
                      <a:pt x="16" y="10"/>
                      <a:pt x="19" y="10"/>
                    </a:cubicBezTo>
                    <a:cubicBezTo>
                      <a:pt x="23" y="11"/>
                      <a:pt x="25" y="12"/>
                      <a:pt x="29" y="13"/>
                    </a:cubicBezTo>
                    <a:cubicBezTo>
                      <a:pt x="33" y="14"/>
                      <a:pt x="38" y="13"/>
                      <a:pt x="40" y="14"/>
                    </a:cubicBezTo>
                    <a:cubicBezTo>
                      <a:pt x="42" y="14"/>
                      <a:pt x="42" y="13"/>
                      <a:pt x="4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46"/>
              <p:cNvSpPr>
                <a:spLocks/>
              </p:cNvSpPr>
              <p:nvPr/>
            </p:nvSpPr>
            <p:spPr bwMode="auto">
              <a:xfrm>
                <a:off x="6462" y="1918"/>
                <a:ext cx="10" cy="2"/>
              </a:xfrm>
              <a:custGeom>
                <a:avLst/>
                <a:gdLst>
                  <a:gd name="T0" fmla="*/ 1 w 7"/>
                  <a:gd name="T1" fmla="*/ 0 h 2"/>
                  <a:gd name="T2" fmla="*/ 2 w 7"/>
                  <a:gd name="T3" fmla="*/ 2 h 2"/>
                  <a:gd name="T4" fmla="*/ 5 w 7"/>
                  <a:gd name="T5" fmla="*/ 1 h 2"/>
                  <a:gd name="T6" fmla="*/ 7 w 7"/>
                  <a:gd name="T7" fmla="*/ 0 h 2"/>
                  <a:gd name="T8" fmla="*/ 1 w 7"/>
                  <a:gd name="T9" fmla="*/ 0 h 2"/>
                </a:gdLst>
                <a:ahLst/>
                <a:cxnLst>
                  <a:cxn ang="0">
                    <a:pos x="T0" y="T1"/>
                  </a:cxn>
                  <a:cxn ang="0">
                    <a:pos x="T2" y="T3"/>
                  </a:cxn>
                  <a:cxn ang="0">
                    <a:pos x="T4" y="T5"/>
                  </a:cxn>
                  <a:cxn ang="0">
                    <a:pos x="T6" y="T7"/>
                  </a:cxn>
                  <a:cxn ang="0">
                    <a:pos x="T8" y="T9"/>
                  </a:cxn>
                </a:cxnLst>
                <a:rect l="0" t="0" r="r" b="b"/>
                <a:pathLst>
                  <a:path w="7" h="2">
                    <a:moveTo>
                      <a:pt x="1" y="0"/>
                    </a:moveTo>
                    <a:cubicBezTo>
                      <a:pt x="0" y="1"/>
                      <a:pt x="1" y="2"/>
                      <a:pt x="2" y="2"/>
                    </a:cubicBezTo>
                    <a:cubicBezTo>
                      <a:pt x="3" y="2"/>
                      <a:pt x="4" y="1"/>
                      <a:pt x="5" y="1"/>
                    </a:cubicBezTo>
                    <a:cubicBezTo>
                      <a:pt x="6" y="1"/>
                      <a:pt x="7" y="1"/>
                      <a:pt x="7" y="0"/>
                    </a:cubicBezTo>
                    <a:cubicBezTo>
                      <a:pt x="7"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47"/>
              <p:cNvSpPr>
                <a:spLocks/>
              </p:cNvSpPr>
              <p:nvPr/>
            </p:nvSpPr>
            <p:spPr bwMode="auto">
              <a:xfrm>
                <a:off x="6476" y="1926"/>
                <a:ext cx="10" cy="8"/>
              </a:xfrm>
              <a:custGeom>
                <a:avLst/>
                <a:gdLst>
                  <a:gd name="T0" fmla="*/ 1 w 7"/>
                  <a:gd name="T1" fmla="*/ 1 h 6"/>
                  <a:gd name="T2" fmla="*/ 2 w 7"/>
                  <a:gd name="T3" fmla="*/ 3 h 6"/>
                  <a:gd name="T4" fmla="*/ 4 w 7"/>
                  <a:gd name="T5" fmla="*/ 5 h 6"/>
                  <a:gd name="T6" fmla="*/ 6 w 7"/>
                  <a:gd name="T7" fmla="*/ 2 h 6"/>
                  <a:gd name="T8" fmla="*/ 4 w 7"/>
                  <a:gd name="T9" fmla="*/ 0 h 6"/>
                  <a:gd name="T10" fmla="*/ 1 w 7"/>
                  <a:gd name="T11" fmla="*/ 1 h 6"/>
                </a:gdLst>
                <a:ahLst/>
                <a:cxnLst>
                  <a:cxn ang="0">
                    <a:pos x="T0" y="T1"/>
                  </a:cxn>
                  <a:cxn ang="0">
                    <a:pos x="T2" y="T3"/>
                  </a:cxn>
                  <a:cxn ang="0">
                    <a:pos x="T4" y="T5"/>
                  </a:cxn>
                  <a:cxn ang="0">
                    <a:pos x="T6" y="T7"/>
                  </a:cxn>
                  <a:cxn ang="0">
                    <a:pos x="T8" y="T9"/>
                  </a:cxn>
                  <a:cxn ang="0">
                    <a:pos x="T10" y="T11"/>
                  </a:cxn>
                </a:cxnLst>
                <a:rect l="0" t="0" r="r" b="b"/>
                <a:pathLst>
                  <a:path w="7" h="6">
                    <a:moveTo>
                      <a:pt x="1" y="1"/>
                    </a:moveTo>
                    <a:cubicBezTo>
                      <a:pt x="1" y="2"/>
                      <a:pt x="1" y="2"/>
                      <a:pt x="2" y="3"/>
                    </a:cubicBezTo>
                    <a:cubicBezTo>
                      <a:pt x="4" y="4"/>
                      <a:pt x="3" y="6"/>
                      <a:pt x="4" y="5"/>
                    </a:cubicBezTo>
                    <a:cubicBezTo>
                      <a:pt x="6" y="4"/>
                      <a:pt x="7" y="3"/>
                      <a:pt x="6" y="2"/>
                    </a:cubicBezTo>
                    <a:cubicBezTo>
                      <a:pt x="6" y="2"/>
                      <a:pt x="4" y="0"/>
                      <a:pt x="4" y="0"/>
                    </a:cubicBezTo>
                    <a:cubicBezTo>
                      <a:pt x="2"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48"/>
              <p:cNvSpPr>
                <a:spLocks/>
              </p:cNvSpPr>
              <p:nvPr/>
            </p:nvSpPr>
            <p:spPr bwMode="auto">
              <a:xfrm>
                <a:off x="6486" y="1929"/>
                <a:ext cx="8" cy="4"/>
              </a:xfrm>
              <a:custGeom>
                <a:avLst/>
                <a:gdLst>
                  <a:gd name="T0" fmla="*/ 3 w 6"/>
                  <a:gd name="T1" fmla="*/ 0 h 3"/>
                  <a:gd name="T2" fmla="*/ 1 w 6"/>
                  <a:gd name="T3" fmla="*/ 3 h 3"/>
                  <a:gd name="T4" fmla="*/ 3 w 6"/>
                  <a:gd name="T5" fmla="*/ 3 h 3"/>
                  <a:gd name="T6" fmla="*/ 5 w 6"/>
                  <a:gd name="T7" fmla="*/ 1 h 3"/>
                  <a:gd name="T8" fmla="*/ 3 w 6"/>
                  <a:gd name="T9" fmla="*/ 0 h 3"/>
                </a:gdLst>
                <a:ahLst/>
                <a:cxnLst>
                  <a:cxn ang="0">
                    <a:pos x="T0" y="T1"/>
                  </a:cxn>
                  <a:cxn ang="0">
                    <a:pos x="T2" y="T3"/>
                  </a:cxn>
                  <a:cxn ang="0">
                    <a:pos x="T4" y="T5"/>
                  </a:cxn>
                  <a:cxn ang="0">
                    <a:pos x="T6" y="T7"/>
                  </a:cxn>
                  <a:cxn ang="0">
                    <a:pos x="T8" y="T9"/>
                  </a:cxn>
                </a:cxnLst>
                <a:rect l="0" t="0" r="r" b="b"/>
                <a:pathLst>
                  <a:path w="6" h="3">
                    <a:moveTo>
                      <a:pt x="3" y="0"/>
                    </a:moveTo>
                    <a:cubicBezTo>
                      <a:pt x="2" y="1"/>
                      <a:pt x="0" y="3"/>
                      <a:pt x="1" y="3"/>
                    </a:cubicBezTo>
                    <a:cubicBezTo>
                      <a:pt x="2" y="3"/>
                      <a:pt x="2" y="3"/>
                      <a:pt x="3" y="3"/>
                    </a:cubicBezTo>
                    <a:cubicBezTo>
                      <a:pt x="4" y="2"/>
                      <a:pt x="6" y="2"/>
                      <a:pt x="5" y="1"/>
                    </a:cubicBezTo>
                    <a:cubicBezTo>
                      <a:pt x="4" y="1"/>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49"/>
              <p:cNvSpPr>
                <a:spLocks/>
              </p:cNvSpPr>
              <p:nvPr/>
            </p:nvSpPr>
            <p:spPr bwMode="auto">
              <a:xfrm>
                <a:off x="6494" y="1929"/>
                <a:ext cx="9" cy="6"/>
              </a:xfrm>
              <a:custGeom>
                <a:avLst/>
                <a:gdLst>
                  <a:gd name="T0" fmla="*/ 4 w 7"/>
                  <a:gd name="T1" fmla="*/ 1 h 5"/>
                  <a:gd name="T2" fmla="*/ 3 w 7"/>
                  <a:gd name="T3" fmla="*/ 0 h 5"/>
                  <a:gd name="T4" fmla="*/ 1 w 7"/>
                  <a:gd name="T5" fmla="*/ 1 h 5"/>
                  <a:gd name="T6" fmla="*/ 0 w 7"/>
                  <a:gd name="T7" fmla="*/ 3 h 5"/>
                  <a:gd name="T8" fmla="*/ 1 w 7"/>
                  <a:gd name="T9" fmla="*/ 5 h 5"/>
                  <a:gd name="T10" fmla="*/ 5 w 7"/>
                  <a:gd name="T11" fmla="*/ 4 h 5"/>
                  <a:gd name="T12" fmla="*/ 6 w 7"/>
                  <a:gd name="T13" fmla="*/ 3 h 5"/>
                  <a:gd name="T14" fmla="*/ 4 w 7"/>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1"/>
                    </a:moveTo>
                    <a:cubicBezTo>
                      <a:pt x="4" y="0"/>
                      <a:pt x="4" y="0"/>
                      <a:pt x="3" y="0"/>
                    </a:cubicBezTo>
                    <a:cubicBezTo>
                      <a:pt x="2" y="1"/>
                      <a:pt x="1" y="1"/>
                      <a:pt x="1" y="1"/>
                    </a:cubicBezTo>
                    <a:cubicBezTo>
                      <a:pt x="1" y="1"/>
                      <a:pt x="0" y="2"/>
                      <a:pt x="0" y="3"/>
                    </a:cubicBezTo>
                    <a:cubicBezTo>
                      <a:pt x="0" y="4"/>
                      <a:pt x="0" y="5"/>
                      <a:pt x="1" y="5"/>
                    </a:cubicBezTo>
                    <a:cubicBezTo>
                      <a:pt x="3" y="5"/>
                      <a:pt x="5" y="4"/>
                      <a:pt x="5" y="4"/>
                    </a:cubicBezTo>
                    <a:cubicBezTo>
                      <a:pt x="6" y="3"/>
                      <a:pt x="7" y="4"/>
                      <a:pt x="6" y="3"/>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50"/>
              <p:cNvSpPr>
                <a:spLocks/>
              </p:cNvSpPr>
              <p:nvPr/>
            </p:nvSpPr>
            <p:spPr bwMode="auto">
              <a:xfrm>
                <a:off x="6499" y="1927"/>
                <a:ext cx="15" cy="7"/>
              </a:xfrm>
              <a:custGeom>
                <a:avLst/>
                <a:gdLst>
                  <a:gd name="T0" fmla="*/ 5 w 11"/>
                  <a:gd name="T1" fmla="*/ 4 h 5"/>
                  <a:gd name="T2" fmla="*/ 9 w 11"/>
                  <a:gd name="T3" fmla="*/ 4 h 5"/>
                  <a:gd name="T4" fmla="*/ 8 w 11"/>
                  <a:gd name="T5" fmla="*/ 1 h 5"/>
                  <a:gd name="T6" fmla="*/ 2 w 11"/>
                  <a:gd name="T7" fmla="*/ 0 h 5"/>
                  <a:gd name="T8" fmla="*/ 1 w 11"/>
                  <a:gd name="T9" fmla="*/ 1 h 5"/>
                  <a:gd name="T10" fmla="*/ 3 w 11"/>
                  <a:gd name="T11" fmla="*/ 2 h 5"/>
                  <a:gd name="T12" fmla="*/ 5 w 11"/>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5" y="4"/>
                    </a:moveTo>
                    <a:cubicBezTo>
                      <a:pt x="7" y="4"/>
                      <a:pt x="9" y="5"/>
                      <a:pt x="9" y="4"/>
                    </a:cubicBezTo>
                    <a:cubicBezTo>
                      <a:pt x="9" y="2"/>
                      <a:pt x="11" y="2"/>
                      <a:pt x="8" y="1"/>
                    </a:cubicBezTo>
                    <a:cubicBezTo>
                      <a:pt x="5" y="1"/>
                      <a:pt x="2" y="0"/>
                      <a:pt x="2" y="0"/>
                    </a:cubicBezTo>
                    <a:cubicBezTo>
                      <a:pt x="1" y="0"/>
                      <a:pt x="0" y="1"/>
                      <a:pt x="1" y="1"/>
                    </a:cubicBezTo>
                    <a:cubicBezTo>
                      <a:pt x="2" y="1"/>
                      <a:pt x="3" y="1"/>
                      <a:pt x="3" y="2"/>
                    </a:cubicBezTo>
                    <a:cubicBezTo>
                      <a:pt x="3" y="3"/>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51"/>
              <p:cNvSpPr>
                <a:spLocks/>
              </p:cNvSpPr>
              <p:nvPr/>
            </p:nvSpPr>
            <p:spPr bwMode="auto">
              <a:xfrm>
                <a:off x="6517" y="1929"/>
                <a:ext cx="20" cy="5"/>
              </a:xfrm>
              <a:custGeom>
                <a:avLst/>
                <a:gdLst>
                  <a:gd name="T0" fmla="*/ 13 w 14"/>
                  <a:gd name="T1" fmla="*/ 3 h 4"/>
                  <a:gd name="T2" fmla="*/ 13 w 14"/>
                  <a:gd name="T3" fmla="*/ 1 h 4"/>
                  <a:gd name="T4" fmla="*/ 10 w 14"/>
                  <a:gd name="T5" fmla="*/ 2 h 4"/>
                  <a:gd name="T6" fmla="*/ 6 w 14"/>
                  <a:gd name="T7" fmla="*/ 1 h 4"/>
                  <a:gd name="T8" fmla="*/ 3 w 14"/>
                  <a:gd name="T9" fmla="*/ 0 h 4"/>
                  <a:gd name="T10" fmla="*/ 0 w 14"/>
                  <a:gd name="T11" fmla="*/ 2 h 4"/>
                  <a:gd name="T12" fmla="*/ 1 w 14"/>
                  <a:gd name="T13" fmla="*/ 2 h 4"/>
                  <a:gd name="T14" fmla="*/ 7 w 14"/>
                  <a:gd name="T15" fmla="*/ 3 h 4"/>
                  <a:gd name="T16" fmla="*/ 13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3" y="3"/>
                    </a:moveTo>
                    <a:cubicBezTo>
                      <a:pt x="14" y="2"/>
                      <a:pt x="14" y="1"/>
                      <a:pt x="13" y="1"/>
                    </a:cubicBezTo>
                    <a:cubicBezTo>
                      <a:pt x="12" y="2"/>
                      <a:pt x="12" y="2"/>
                      <a:pt x="10" y="2"/>
                    </a:cubicBezTo>
                    <a:cubicBezTo>
                      <a:pt x="8" y="2"/>
                      <a:pt x="7" y="1"/>
                      <a:pt x="6" y="1"/>
                    </a:cubicBezTo>
                    <a:cubicBezTo>
                      <a:pt x="4" y="1"/>
                      <a:pt x="3" y="0"/>
                      <a:pt x="3" y="0"/>
                    </a:cubicBezTo>
                    <a:cubicBezTo>
                      <a:pt x="2" y="0"/>
                      <a:pt x="1" y="1"/>
                      <a:pt x="0" y="2"/>
                    </a:cubicBezTo>
                    <a:cubicBezTo>
                      <a:pt x="0" y="2"/>
                      <a:pt x="0" y="2"/>
                      <a:pt x="1" y="2"/>
                    </a:cubicBezTo>
                    <a:cubicBezTo>
                      <a:pt x="3" y="2"/>
                      <a:pt x="4" y="3"/>
                      <a:pt x="7" y="3"/>
                    </a:cubicBezTo>
                    <a:cubicBezTo>
                      <a:pt x="9" y="3"/>
                      <a:pt x="12" y="4"/>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52"/>
              <p:cNvSpPr>
                <a:spLocks/>
              </p:cNvSpPr>
              <p:nvPr/>
            </p:nvSpPr>
            <p:spPr bwMode="auto">
              <a:xfrm>
                <a:off x="6509" y="1938"/>
                <a:ext cx="18" cy="7"/>
              </a:xfrm>
              <a:custGeom>
                <a:avLst/>
                <a:gdLst>
                  <a:gd name="T0" fmla="*/ 10 w 13"/>
                  <a:gd name="T1" fmla="*/ 4 h 5"/>
                  <a:gd name="T2" fmla="*/ 8 w 13"/>
                  <a:gd name="T3" fmla="*/ 1 h 5"/>
                  <a:gd name="T4" fmla="*/ 1 w 13"/>
                  <a:gd name="T5" fmla="*/ 0 h 5"/>
                  <a:gd name="T6" fmla="*/ 5 w 13"/>
                  <a:gd name="T7" fmla="*/ 1 h 5"/>
                  <a:gd name="T8" fmla="*/ 10 w 13"/>
                  <a:gd name="T9" fmla="*/ 4 h 5"/>
                </a:gdLst>
                <a:ahLst/>
                <a:cxnLst>
                  <a:cxn ang="0">
                    <a:pos x="T0" y="T1"/>
                  </a:cxn>
                  <a:cxn ang="0">
                    <a:pos x="T2" y="T3"/>
                  </a:cxn>
                  <a:cxn ang="0">
                    <a:pos x="T4" y="T5"/>
                  </a:cxn>
                  <a:cxn ang="0">
                    <a:pos x="T6" y="T7"/>
                  </a:cxn>
                  <a:cxn ang="0">
                    <a:pos x="T8" y="T9"/>
                  </a:cxn>
                </a:cxnLst>
                <a:rect l="0" t="0" r="r" b="b"/>
                <a:pathLst>
                  <a:path w="13" h="5">
                    <a:moveTo>
                      <a:pt x="10" y="4"/>
                    </a:moveTo>
                    <a:cubicBezTo>
                      <a:pt x="13" y="3"/>
                      <a:pt x="10" y="1"/>
                      <a:pt x="8" y="1"/>
                    </a:cubicBezTo>
                    <a:cubicBezTo>
                      <a:pt x="6" y="0"/>
                      <a:pt x="2" y="0"/>
                      <a:pt x="1" y="0"/>
                    </a:cubicBezTo>
                    <a:cubicBezTo>
                      <a:pt x="0" y="0"/>
                      <a:pt x="3" y="0"/>
                      <a:pt x="5" y="1"/>
                    </a:cubicBezTo>
                    <a:cubicBezTo>
                      <a:pt x="7" y="3"/>
                      <a:pt x="10" y="5"/>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53"/>
              <p:cNvSpPr>
                <a:spLocks/>
              </p:cNvSpPr>
              <p:nvPr/>
            </p:nvSpPr>
            <p:spPr bwMode="auto">
              <a:xfrm>
                <a:off x="6567" y="1887"/>
                <a:ext cx="8" cy="6"/>
              </a:xfrm>
              <a:custGeom>
                <a:avLst/>
                <a:gdLst>
                  <a:gd name="T0" fmla="*/ 1 w 6"/>
                  <a:gd name="T1" fmla="*/ 1 h 4"/>
                  <a:gd name="T2" fmla="*/ 3 w 6"/>
                  <a:gd name="T3" fmla="*/ 4 h 4"/>
                  <a:gd name="T4" fmla="*/ 5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4"/>
                    </a:cubicBezTo>
                    <a:cubicBezTo>
                      <a:pt x="5" y="4"/>
                      <a:pt x="6" y="1"/>
                      <a:pt x="5"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54"/>
              <p:cNvSpPr>
                <a:spLocks/>
              </p:cNvSpPr>
              <p:nvPr/>
            </p:nvSpPr>
            <p:spPr bwMode="auto">
              <a:xfrm>
                <a:off x="6582" y="1886"/>
                <a:ext cx="23" cy="8"/>
              </a:xfrm>
              <a:custGeom>
                <a:avLst/>
                <a:gdLst>
                  <a:gd name="T0" fmla="*/ 4 w 17"/>
                  <a:gd name="T1" fmla="*/ 0 h 6"/>
                  <a:gd name="T2" fmla="*/ 1 w 17"/>
                  <a:gd name="T3" fmla="*/ 1 h 6"/>
                  <a:gd name="T4" fmla="*/ 2 w 17"/>
                  <a:gd name="T5" fmla="*/ 3 h 6"/>
                  <a:gd name="T6" fmla="*/ 8 w 17"/>
                  <a:gd name="T7" fmla="*/ 3 h 6"/>
                  <a:gd name="T8" fmla="*/ 15 w 17"/>
                  <a:gd name="T9" fmla="*/ 5 h 6"/>
                  <a:gd name="T10" fmla="*/ 16 w 17"/>
                  <a:gd name="T11" fmla="*/ 4 h 6"/>
                  <a:gd name="T12" fmla="*/ 10 w 17"/>
                  <a:gd name="T13" fmla="*/ 0 h 6"/>
                  <a:gd name="T14" fmla="*/ 4 w 17"/>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6">
                    <a:moveTo>
                      <a:pt x="4" y="0"/>
                    </a:moveTo>
                    <a:cubicBezTo>
                      <a:pt x="2" y="0"/>
                      <a:pt x="2" y="0"/>
                      <a:pt x="1" y="1"/>
                    </a:cubicBezTo>
                    <a:cubicBezTo>
                      <a:pt x="0" y="2"/>
                      <a:pt x="1" y="3"/>
                      <a:pt x="2" y="3"/>
                    </a:cubicBezTo>
                    <a:cubicBezTo>
                      <a:pt x="4" y="3"/>
                      <a:pt x="5" y="3"/>
                      <a:pt x="8" y="3"/>
                    </a:cubicBezTo>
                    <a:cubicBezTo>
                      <a:pt x="11" y="3"/>
                      <a:pt x="14" y="4"/>
                      <a:pt x="15" y="5"/>
                    </a:cubicBezTo>
                    <a:cubicBezTo>
                      <a:pt x="17" y="6"/>
                      <a:pt x="17" y="5"/>
                      <a:pt x="16" y="4"/>
                    </a:cubicBezTo>
                    <a:cubicBezTo>
                      <a:pt x="15" y="2"/>
                      <a:pt x="12" y="1"/>
                      <a:pt x="10" y="0"/>
                    </a:cubicBezTo>
                    <a:cubicBezTo>
                      <a:pt x="7" y="0"/>
                      <a:pt x="7"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55"/>
              <p:cNvSpPr>
                <a:spLocks/>
              </p:cNvSpPr>
              <p:nvPr/>
            </p:nvSpPr>
            <p:spPr bwMode="auto">
              <a:xfrm>
                <a:off x="6510" y="1850"/>
                <a:ext cx="51" cy="56"/>
              </a:xfrm>
              <a:custGeom>
                <a:avLst/>
                <a:gdLst>
                  <a:gd name="T0" fmla="*/ 2 w 37"/>
                  <a:gd name="T1" fmla="*/ 18 h 41"/>
                  <a:gd name="T2" fmla="*/ 1 w 37"/>
                  <a:gd name="T3" fmla="*/ 24 h 41"/>
                  <a:gd name="T4" fmla="*/ 0 w 37"/>
                  <a:gd name="T5" fmla="*/ 27 h 41"/>
                  <a:gd name="T6" fmla="*/ 2 w 37"/>
                  <a:gd name="T7" fmla="*/ 30 h 41"/>
                  <a:gd name="T8" fmla="*/ 4 w 37"/>
                  <a:gd name="T9" fmla="*/ 33 h 41"/>
                  <a:gd name="T10" fmla="*/ 3 w 37"/>
                  <a:gd name="T11" fmla="*/ 39 h 41"/>
                  <a:gd name="T12" fmla="*/ 6 w 37"/>
                  <a:gd name="T13" fmla="*/ 41 h 41"/>
                  <a:gd name="T14" fmla="*/ 7 w 37"/>
                  <a:gd name="T15" fmla="*/ 39 h 41"/>
                  <a:gd name="T16" fmla="*/ 8 w 37"/>
                  <a:gd name="T17" fmla="*/ 36 h 41"/>
                  <a:gd name="T18" fmla="*/ 8 w 37"/>
                  <a:gd name="T19" fmla="*/ 33 h 41"/>
                  <a:gd name="T20" fmla="*/ 8 w 37"/>
                  <a:gd name="T21" fmla="*/ 30 h 41"/>
                  <a:gd name="T22" fmla="*/ 8 w 37"/>
                  <a:gd name="T23" fmla="*/ 26 h 41"/>
                  <a:gd name="T24" fmla="*/ 13 w 37"/>
                  <a:gd name="T25" fmla="*/ 25 h 41"/>
                  <a:gd name="T26" fmla="*/ 12 w 37"/>
                  <a:gd name="T27" fmla="*/ 30 h 41"/>
                  <a:gd name="T28" fmla="*/ 15 w 37"/>
                  <a:gd name="T29" fmla="*/ 34 h 41"/>
                  <a:gd name="T30" fmla="*/ 15 w 37"/>
                  <a:gd name="T31" fmla="*/ 36 h 41"/>
                  <a:gd name="T32" fmla="*/ 18 w 37"/>
                  <a:gd name="T33" fmla="*/ 36 h 41"/>
                  <a:gd name="T34" fmla="*/ 20 w 37"/>
                  <a:gd name="T35" fmla="*/ 36 h 41"/>
                  <a:gd name="T36" fmla="*/ 23 w 37"/>
                  <a:gd name="T37" fmla="*/ 34 h 41"/>
                  <a:gd name="T38" fmla="*/ 22 w 37"/>
                  <a:gd name="T39" fmla="*/ 33 h 41"/>
                  <a:gd name="T40" fmla="*/ 20 w 37"/>
                  <a:gd name="T41" fmla="*/ 31 h 41"/>
                  <a:gd name="T42" fmla="*/ 20 w 37"/>
                  <a:gd name="T43" fmla="*/ 28 h 41"/>
                  <a:gd name="T44" fmla="*/ 17 w 37"/>
                  <a:gd name="T45" fmla="*/ 24 h 41"/>
                  <a:gd name="T46" fmla="*/ 14 w 37"/>
                  <a:gd name="T47" fmla="*/ 20 h 41"/>
                  <a:gd name="T48" fmla="*/ 15 w 37"/>
                  <a:gd name="T49" fmla="*/ 21 h 41"/>
                  <a:gd name="T50" fmla="*/ 20 w 37"/>
                  <a:gd name="T51" fmla="*/ 17 h 41"/>
                  <a:gd name="T52" fmla="*/ 23 w 37"/>
                  <a:gd name="T53" fmla="*/ 15 h 41"/>
                  <a:gd name="T54" fmla="*/ 20 w 37"/>
                  <a:gd name="T55" fmla="*/ 15 h 41"/>
                  <a:gd name="T56" fmla="*/ 15 w 37"/>
                  <a:gd name="T57" fmla="*/ 15 h 41"/>
                  <a:gd name="T58" fmla="*/ 12 w 37"/>
                  <a:gd name="T59" fmla="*/ 18 h 41"/>
                  <a:gd name="T60" fmla="*/ 9 w 37"/>
                  <a:gd name="T61" fmla="*/ 15 h 41"/>
                  <a:gd name="T62" fmla="*/ 7 w 37"/>
                  <a:gd name="T63" fmla="*/ 11 h 41"/>
                  <a:gd name="T64" fmla="*/ 8 w 37"/>
                  <a:gd name="T65" fmla="*/ 8 h 41"/>
                  <a:gd name="T66" fmla="*/ 12 w 37"/>
                  <a:gd name="T67" fmla="*/ 7 h 41"/>
                  <a:gd name="T68" fmla="*/ 22 w 37"/>
                  <a:gd name="T69" fmla="*/ 7 h 41"/>
                  <a:gd name="T70" fmla="*/ 28 w 37"/>
                  <a:gd name="T71" fmla="*/ 8 h 41"/>
                  <a:gd name="T72" fmla="*/ 32 w 37"/>
                  <a:gd name="T73" fmla="*/ 6 h 41"/>
                  <a:gd name="T74" fmla="*/ 36 w 37"/>
                  <a:gd name="T75" fmla="*/ 1 h 41"/>
                  <a:gd name="T76" fmla="*/ 32 w 37"/>
                  <a:gd name="T77" fmla="*/ 2 h 41"/>
                  <a:gd name="T78" fmla="*/ 26 w 37"/>
                  <a:gd name="T79" fmla="*/ 5 h 41"/>
                  <a:gd name="T80" fmla="*/ 18 w 37"/>
                  <a:gd name="T81" fmla="*/ 4 h 41"/>
                  <a:gd name="T82" fmla="*/ 12 w 37"/>
                  <a:gd name="T83" fmla="*/ 2 h 41"/>
                  <a:gd name="T84" fmla="*/ 11 w 37"/>
                  <a:gd name="T85" fmla="*/ 5 h 41"/>
                  <a:gd name="T86" fmla="*/ 7 w 37"/>
                  <a:gd name="T87" fmla="*/ 5 h 41"/>
                  <a:gd name="T88" fmla="*/ 5 w 37"/>
                  <a:gd name="T89" fmla="*/ 9 h 41"/>
                  <a:gd name="T90" fmla="*/ 5 w 37"/>
                  <a:gd name="T91" fmla="*/ 13 h 41"/>
                  <a:gd name="T92" fmla="*/ 2 w 37"/>
                  <a:gd name="T93"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 h="41">
                    <a:moveTo>
                      <a:pt x="2" y="18"/>
                    </a:moveTo>
                    <a:cubicBezTo>
                      <a:pt x="1" y="21"/>
                      <a:pt x="1" y="23"/>
                      <a:pt x="1" y="24"/>
                    </a:cubicBezTo>
                    <a:cubicBezTo>
                      <a:pt x="0" y="24"/>
                      <a:pt x="0" y="26"/>
                      <a:pt x="0" y="27"/>
                    </a:cubicBezTo>
                    <a:cubicBezTo>
                      <a:pt x="0" y="28"/>
                      <a:pt x="1" y="29"/>
                      <a:pt x="2" y="30"/>
                    </a:cubicBezTo>
                    <a:cubicBezTo>
                      <a:pt x="3" y="30"/>
                      <a:pt x="3" y="31"/>
                      <a:pt x="4" y="33"/>
                    </a:cubicBezTo>
                    <a:cubicBezTo>
                      <a:pt x="5" y="35"/>
                      <a:pt x="3" y="38"/>
                      <a:pt x="3" y="39"/>
                    </a:cubicBezTo>
                    <a:cubicBezTo>
                      <a:pt x="2" y="41"/>
                      <a:pt x="4" y="41"/>
                      <a:pt x="6" y="41"/>
                    </a:cubicBezTo>
                    <a:cubicBezTo>
                      <a:pt x="8" y="41"/>
                      <a:pt x="7" y="40"/>
                      <a:pt x="7" y="39"/>
                    </a:cubicBezTo>
                    <a:cubicBezTo>
                      <a:pt x="7" y="38"/>
                      <a:pt x="8" y="38"/>
                      <a:pt x="8" y="36"/>
                    </a:cubicBezTo>
                    <a:cubicBezTo>
                      <a:pt x="9" y="35"/>
                      <a:pt x="8" y="34"/>
                      <a:pt x="8" y="33"/>
                    </a:cubicBezTo>
                    <a:cubicBezTo>
                      <a:pt x="8" y="33"/>
                      <a:pt x="8" y="31"/>
                      <a:pt x="8" y="30"/>
                    </a:cubicBezTo>
                    <a:cubicBezTo>
                      <a:pt x="8" y="29"/>
                      <a:pt x="8" y="28"/>
                      <a:pt x="8" y="26"/>
                    </a:cubicBezTo>
                    <a:cubicBezTo>
                      <a:pt x="8" y="24"/>
                      <a:pt x="11" y="25"/>
                      <a:pt x="13" y="25"/>
                    </a:cubicBezTo>
                    <a:cubicBezTo>
                      <a:pt x="14" y="25"/>
                      <a:pt x="12" y="28"/>
                      <a:pt x="12" y="30"/>
                    </a:cubicBezTo>
                    <a:cubicBezTo>
                      <a:pt x="11" y="31"/>
                      <a:pt x="14" y="33"/>
                      <a:pt x="15" y="34"/>
                    </a:cubicBezTo>
                    <a:cubicBezTo>
                      <a:pt x="16" y="34"/>
                      <a:pt x="14" y="35"/>
                      <a:pt x="15" y="36"/>
                    </a:cubicBezTo>
                    <a:cubicBezTo>
                      <a:pt x="16" y="37"/>
                      <a:pt x="17" y="37"/>
                      <a:pt x="18" y="36"/>
                    </a:cubicBezTo>
                    <a:cubicBezTo>
                      <a:pt x="19" y="35"/>
                      <a:pt x="19" y="36"/>
                      <a:pt x="20" y="36"/>
                    </a:cubicBezTo>
                    <a:cubicBezTo>
                      <a:pt x="21" y="36"/>
                      <a:pt x="22" y="34"/>
                      <a:pt x="23" y="34"/>
                    </a:cubicBezTo>
                    <a:cubicBezTo>
                      <a:pt x="25" y="33"/>
                      <a:pt x="24" y="33"/>
                      <a:pt x="22" y="33"/>
                    </a:cubicBezTo>
                    <a:cubicBezTo>
                      <a:pt x="21" y="33"/>
                      <a:pt x="21" y="32"/>
                      <a:pt x="20" y="31"/>
                    </a:cubicBezTo>
                    <a:cubicBezTo>
                      <a:pt x="20" y="31"/>
                      <a:pt x="20" y="29"/>
                      <a:pt x="20" y="28"/>
                    </a:cubicBezTo>
                    <a:cubicBezTo>
                      <a:pt x="20" y="27"/>
                      <a:pt x="18" y="25"/>
                      <a:pt x="17" y="24"/>
                    </a:cubicBezTo>
                    <a:cubicBezTo>
                      <a:pt x="15" y="22"/>
                      <a:pt x="14" y="21"/>
                      <a:pt x="14" y="20"/>
                    </a:cubicBezTo>
                    <a:cubicBezTo>
                      <a:pt x="14" y="19"/>
                      <a:pt x="15" y="20"/>
                      <a:pt x="15" y="21"/>
                    </a:cubicBezTo>
                    <a:cubicBezTo>
                      <a:pt x="16" y="21"/>
                      <a:pt x="19" y="18"/>
                      <a:pt x="20" y="17"/>
                    </a:cubicBezTo>
                    <a:cubicBezTo>
                      <a:pt x="21" y="17"/>
                      <a:pt x="22" y="16"/>
                      <a:pt x="23" y="15"/>
                    </a:cubicBezTo>
                    <a:cubicBezTo>
                      <a:pt x="23" y="14"/>
                      <a:pt x="21" y="14"/>
                      <a:pt x="20" y="15"/>
                    </a:cubicBezTo>
                    <a:cubicBezTo>
                      <a:pt x="19" y="15"/>
                      <a:pt x="17" y="15"/>
                      <a:pt x="15" y="15"/>
                    </a:cubicBezTo>
                    <a:cubicBezTo>
                      <a:pt x="14" y="15"/>
                      <a:pt x="14" y="17"/>
                      <a:pt x="12" y="18"/>
                    </a:cubicBezTo>
                    <a:cubicBezTo>
                      <a:pt x="11" y="18"/>
                      <a:pt x="11" y="16"/>
                      <a:pt x="9" y="15"/>
                    </a:cubicBezTo>
                    <a:cubicBezTo>
                      <a:pt x="7" y="14"/>
                      <a:pt x="7" y="13"/>
                      <a:pt x="7" y="11"/>
                    </a:cubicBezTo>
                    <a:cubicBezTo>
                      <a:pt x="7" y="10"/>
                      <a:pt x="7" y="8"/>
                      <a:pt x="8" y="8"/>
                    </a:cubicBezTo>
                    <a:cubicBezTo>
                      <a:pt x="8" y="7"/>
                      <a:pt x="11" y="7"/>
                      <a:pt x="12" y="7"/>
                    </a:cubicBezTo>
                    <a:cubicBezTo>
                      <a:pt x="14" y="7"/>
                      <a:pt x="19" y="7"/>
                      <a:pt x="22" y="7"/>
                    </a:cubicBezTo>
                    <a:cubicBezTo>
                      <a:pt x="24" y="7"/>
                      <a:pt x="25" y="8"/>
                      <a:pt x="28" y="8"/>
                    </a:cubicBezTo>
                    <a:cubicBezTo>
                      <a:pt x="31" y="8"/>
                      <a:pt x="31" y="7"/>
                      <a:pt x="32" y="6"/>
                    </a:cubicBezTo>
                    <a:cubicBezTo>
                      <a:pt x="33" y="6"/>
                      <a:pt x="35" y="2"/>
                      <a:pt x="36" y="1"/>
                    </a:cubicBezTo>
                    <a:cubicBezTo>
                      <a:pt x="37" y="0"/>
                      <a:pt x="35" y="0"/>
                      <a:pt x="32" y="2"/>
                    </a:cubicBezTo>
                    <a:cubicBezTo>
                      <a:pt x="30" y="4"/>
                      <a:pt x="28" y="5"/>
                      <a:pt x="26" y="5"/>
                    </a:cubicBezTo>
                    <a:cubicBezTo>
                      <a:pt x="24" y="5"/>
                      <a:pt x="20" y="5"/>
                      <a:pt x="18" y="4"/>
                    </a:cubicBezTo>
                    <a:cubicBezTo>
                      <a:pt x="15" y="4"/>
                      <a:pt x="14" y="3"/>
                      <a:pt x="12" y="2"/>
                    </a:cubicBezTo>
                    <a:cubicBezTo>
                      <a:pt x="11" y="2"/>
                      <a:pt x="11" y="4"/>
                      <a:pt x="11" y="5"/>
                    </a:cubicBezTo>
                    <a:cubicBezTo>
                      <a:pt x="10" y="6"/>
                      <a:pt x="8" y="5"/>
                      <a:pt x="7" y="5"/>
                    </a:cubicBezTo>
                    <a:cubicBezTo>
                      <a:pt x="7" y="5"/>
                      <a:pt x="6" y="7"/>
                      <a:pt x="5" y="9"/>
                    </a:cubicBezTo>
                    <a:cubicBezTo>
                      <a:pt x="4" y="11"/>
                      <a:pt x="5" y="11"/>
                      <a:pt x="5" y="13"/>
                    </a:cubicBezTo>
                    <a:cubicBezTo>
                      <a:pt x="4" y="15"/>
                      <a:pt x="3" y="15"/>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56"/>
              <p:cNvSpPr>
                <a:spLocks/>
              </p:cNvSpPr>
              <p:nvPr/>
            </p:nvSpPr>
            <p:spPr bwMode="auto">
              <a:xfrm>
                <a:off x="6576" y="1846"/>
                <a:ext cx="14" cy="25"/>
              </a:xfrm>
              <a:custGeom>
                <a:avLst/>
                <a:gdLst>
                  <a:gd name="T0" fmla="*/ 1 w 10"/>
                  <a:gd name="T1" fmla="*/ 6 h 18"/>
                  <a:gd name="T2" fmla="*/ 1 w 10"/>
                  <a:gd name="T3" fmla="*/ 9 h 18"/>
                  <a:gd name="T4" fmla="*/ 3 w 10"/>
                  <a:gd name="T5" fmla="*/ 16 h 18"/>
                  <a:gd name="T6" fmla="*/ 6 w 10"/>
                  <a:gd name="T7" fmla="*/ 17 h 18"/>
                  <a:gd name="T8" fmla="*/ 4 w 10"/>
                  <a:gd name="T9" fmla="*/ 12 h 18"/>
                  <a:gd name="T10" fmla="*/ 6 w 10"/>
                  <a:gd name="T11" fmla="*/ 10 h 18"/>
                  <a:gd name="T12" fmla="*/ 9 w 10"/>
                  <a:gd name="T13" fmla="*/ 11 h 18"/>
                  <a:gd name="T14" fmla="*/ 7 w 10"/>
                  <a:gd name="T15" fmla="*/ 8 h 18"/>
                  <a:gd name="T16" fmla="*/ 8 w 10"/>
                  <a:gd name="T17" fmla="*/ 6 h 18"/>
                  <a:gd name="T18" fmla="*/ 5 w 10"/>
                  <a:gd name="T19" fmla="*/ 5 h 18"/>
                  <a:gd name="T20" fmla="*/ 3 w 10"/>
                  <a:gd name="T21" fmla="*/ 7 h 18"/>
                  <a:gd name="T22" fmla="*/ 4 w 10"/>
                  <a:gd name="T23" fmla="*/ 3 h 18"/>
                  <a:gd name="T24" fmla="*/ 3 w 10"/>
                  <a:gd name="T25" fmla="*/ 1 h 18"/>
                  <a:gd name="T26" fmla="*/ 2 w 10"/>
                  <a:gd name="T27" fmla="*/ 1 h 18"/>
                  <a:gd name="T28" fmla="*/ 1 w 10"/>
                  <a:gd name="T2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8">
                    <a:moveTo>
                      <a:pt x="1" y="6"/>
                    </a:moveTo>
                    <a:cubicBezTo>
                      <a:pt x="1" y="8"/>
                      <a:pt x="1" y="8"/>
                      <a:pt x="1" y="9"/>
                    </a:cubicBezTo>
                    <a:cubicBezTo>
                      <a:pt x="1" y="11"/>
                      <a:pt x="2" y="14"/>
                      <a:pt x="3" y="16"/>
                    </a:cubicBezTo>
                    <a:cubicBezTo>
                      <a:pt x="5" y="17"/>
                      <a:pt x="7" y="18"/>
                      <a:pt x="6" y="17"/>
                    </a:cubicBezTo>
                    <a:cubicBezTo>
                      <a:pt x="5" y="16"/>
                      <a:pt x="3" y="13"/>
                      <a:pt x="4" y="12"/>
                    </a:cubicBezTo>
                    <a:cubicBezTo>
                      <a:pt x="4" y="10"/>
                      <a:pt x="4" y="10"/>
                      <a:pt x="6" y="10"/>
                    </a:cubicBezTo>
                    <a:cubicBezTo>
                      <a:pt x="8" y="10"/>
                      <a:pt x="10" y="12"/>
                      <a:pt x="9" y="11"/>
                    </a:cubicBezTo>
                    <a:cubicBezTo>
                      <a:pt x="8" y="9"/>
                      <a:pt x="6" y="9"/>
                      <a:pt x="7" y="8"/>
                    </a:cubicBezTo>
                    <a:cubicBezTo>
                      <a:pt x="8" y="7"/>
                      <a:pt x="7" y="7"/>
                      <a:pt x="8" y="6"/>
                    </a:cubicBezTo>
                    <a:cubicBezTo>
                      <a:pt x="8" y="5"/>
                      <a:pt x="6" y="4"/>
                      <a:pt x="5" y="5"/>
                    </a:cubicBezTo>
                    <a:cubicBezTo>
                      <a:pt x="4" y="6"/>
                      <a:pt x="2" y="8"/>
                      <a:pt x="3" y="7"/>
                    </a:cubicBezTo>
                    <a:cubicBezTo>
                      <a:pt x="3" y="6"/>
                      <a:pt x="5" y="4"/>
                      <a:pt x="4" y="3"/>
                    </a:cubicBezTo>
                    <a:cubicBezTo>
                      <a:pt x="3" y="2"/>
                      <a:pt x="3" y="2"/>
                      <a:pt x="3" y="1"/>
                    </a:cubicBezTo>
                    <a:cubicBezTo>
                      <a:pt x="3" y="0"/>
                      <a:pt x="3" y="0"/>
                      <a:pt x="2" y="1"/>
                    </a:cubicBezTo>
                    <a:cubicBezTo>
                      <a:pt x="2" y="3"/>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57"/>
              <p:cNvSpPr>
                <a:spLocks/>
              </p:cNvSpPr>
              <p:nvPr/>
            </p:nvSpPr>
            <p:spPr bwMode="auto">
              <a:xfrm>
                <a:off x="6583" y="1843"/>
                <a:ext cx="6" cy="4"/>
              </a:xfrm>
              <a:custGeom>
                <a:avLst/>
                <a:gdLst>
                  <a:gd name="T0" fmla="*/ 1 w 4"/>
                  <a:gd name="T1" fmla="*/ 3 h 3"/>
                  <a:gd name="T2" fmla="*/ 3 w 4"/>
                  <a:gd name="T3" fmla="*/ 1 h 3"/>
                  <a:gd name="T4" fmla="*/ 2 w 4"/>
                  <a:gd name="T5" fmla="*/ 1 h 3"/>
                  <a:gd name="T6" fmla="*/ 1 w 4"/>
                  <a:gd name="T7" fmla="*/ 3 h 3"/>
                </a:gdLst>
                <a:ahLst/>
                <a:cxnLst>
                  <a:cxn ang="0">
                    <a:pos x="T0" y="T1"/>
                  </a:cxn>
                  <a:cxn ang="0">
                    <a:pos x="T2" y="T3"/>
                  </a:cxn>
                  <a:cxn ang="0">
                    <a:pos x="T4" y="T5"/>
                  </a:cxn>
                  <a:cxn ang="0">
                    <a:pos x="T6" y="T7"/>
                  </a:cxn>
                </a:cxnLst>
                <a:rect l="0" t="0" r="r" b="b"/>
                <a:pathLst>
                  <a:path w="4" h="3">
                    <a:moveTo>
                      <a:pt x="1" y="3"/>
                    </a:moveTo>
                    <a:cubicBezTo>
                      <a:pt x="2" y="3"/>
                      <a:pt x="4" y="2"/>
                      <a:pt x="3" y="1"/>
                    </a:cubicBezTo>
                    <a:cubicBezTo>
                      <a:pt x="2" y="0"/>
                      <a:pt x="2" y="0"/>
                      <a:pt x="2" y="1"/>
                    </a:cubicBezTo>
                    <a:cubicBezTo>
                      <a:pt x="1" y="1"/>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58"/>
              <p:cNvSpPr>
                <a:spLocks/>
              </p:cNvSpPr>
              <p:nvPr/>
            </p:nvSpPr>
            <p:spPr bwMode="auto">
              <a:xfrm>
                <a:off x="6601" y="1864"/>
                <a:ext cx="7" cy="3"/>
              </a:xfrm>
              <a:custGeom>
                <a:avLst/>
                <a:gdLst>
                  <a:gd name="T0" fmla="*/ 5 w 5"/>
                  <a:gd name="T1" fmla="*/ 2 h 2"/>
                  <a:gd name="T2" fmla="*/ 0 w 5"/>
                  <a:gd name="T3" fmla="*/ 1 h 2"/>
                  <a:gd name="T4" fmla="*/ 5 w 5"/>
                  <a:gd name="T5" fmla="*/ 2 h 2"/>
                </a:gdLst>
                <a:ahLst/>
                <a:cxnLst>
                  <a:cxn ang="0">
                    <a:pos x="T0" y="T1"/>
                  </a:cxn>
                  <a:cxn ang="0">
                    <a:pos x="T2" y="T3"/>
                  </a:cxn>
                  <a:cxn ang="0">
                    <a:pos x="T4" y="T5"/>
                  </a:cxn>
                </a:cxnLst>
                <a:rect l="0" t="0" r="r" b="b"/>
                <a:pathLst>
                  <a:path w="5" h="2">
                    <a:moveTo>
                      <a:pt x="5" y="2"/>
                    </a:moveTo>
                    <a:cubicBezTo>
                      <a:pt x="5" y="1"/>
                      <a:pt x="0" y="0"/>
                      <a:pt x="0" y="1"/>
                    </a:cubicBezTo>
                    <a:cubicBezTo>
                      <a:pt x="0" y="2"/>
                      <a:pt x="5"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59"/>
              <p:cNvSpPr>
                <a:spLocks/>
              </p:cNvSpPr>
              <p:nvPr/>
            </p:nvSpPr>
            <p:spPr bwMode="auto">
              <a:xfrm>
                <a:off x="6603" y="1867"/>
                <a:ext cx="28" cy="15"/>
              </a:xfrm>
              <a:custGeom>
                <a:avLst/>
                <a:gdLst>
                  <a:gd name="T0" fmla="*/ 4 w 21"/>
                  <a:gd name="T1" fmla="*/ 7 h 11"/>
                  <a:gd name="T2" fmla="*/ 8 w 21"/>
                  <a:gd name="T3" fmla="*/ 8 h 11"/>
                  <a:gd name="T4" fmla="*/ 11 w 21"/>
                  <a:gd name="T5" fmla="*/ 11 h 11"/>
                  <a:gd name="T6" fmla="*/ 19 w 21"/>
                  <a:gd name="T7" fmla="*/ 11 h 11"/>
                  <a:gd name="T8" fmla="*/ 20 w 21"/>
                  <a:gd name="T9" fmla="*/ 8 h 11"/>
                  <a:gd name="T10" fmla="*/ 21 w 21"/>
                  <a:gd name="T11" fmla="*/ 6 h 11"/>
                  <a:gd name="T12" fmla="*/ 20 w 21"/>
                  <a:gd name="T13" fmla="*/ 2 h 11"/>
                  <a:gd name="T14" fmla="*/ 15 w 21"/>
                  <a:gd name="T15" fmla="*/ 1 h 11"/>
                  <a:gd name="T16" fmla="*/ 11 w 21"/>
                  <a:gd name="T17" fmla="*/ 0 h 11"/>
                  <a:gd name="T18" fmla="*/ 8 w 21"/>
                  <a:gd name="T19" fmla="*/ 1 h 11"/>
                  <a:gd name="T20" fmla="*/ 4 w 21"/>
                  <a:gd name="T21" fmla="*/ 3 h 11"/>
                  <a:gd name="T22" fmla="*/ 3 w 21"/>
                  <a:gd name="T23" fmla="*/ 4 h 11"/>
                  <a:gd name="T24" fmla="*/ 1 w 21"/>
                  <a:gd name="T25" fmla="*/ 3 h 11"/>
                  <a:gd name="T26" fmla="*/ 2 w 21"/>
                  <a:gd name="T27" fmla="*/ 6 h 11"/>
                  <a:gd name="T28" fmla="*/ 4 w 21"/>
                  <a:gd name="T2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1">
                    <a:moveTo>
                      <a:pt x="4" y="7"/>
                    </a:moveTo>
                    <a:cubicBezTo>
                      <a:pt x="6" y="7"/>
                      <a:pt x="8" y="7"/>
                      <a:pt x="8" y="8"/>
                    </a:cubicBezTo>
                    <a:cubicBezTo>
                      <a:pt x="9" y="9"/>
                      <a:pt x="9" y="11"/>
                      <a:pt x="11" y="11"/>
                    </a:cubicBezTo>
                    <a:cubicBezTo>
                      <a:pt x="13" y="11"/>
                      <a:pt x="17" y="11"/>
                      <a:pt x="19" y="11"/>
                    </a:cubicBezTo>
                    <a:cubicBezTo>
                      <a:pt x="20" y="10"/>
                      <a:pt x="20" y="9"/>
                      <a:pt x="20" y="8"/>
                    </a:cubicBezTo>
                    <a:cubicBezTo>
                      <a:pt x="20" y="7"/>
                      <a:pt x="21" y="7"/>
                      <a:pt x="21" y="6"/>
                    </a:cubicBezTo>
                    <a:cubicBezTo>
                      <a:pt x="20" y="5"/>
                      <a:pt x="21" y="3"/>
                      <a:pt x="20" y="2"/>
                    </a:cubicBezTo>
                    <a:cubicBezTo>
                      <a:pt x="18" y="1"/>
                      <a:pt x="16" y="2"/>
                      <a:pt x="15" y="1"/>
                    </a:cubicBezTo>
                    <a:cubicBezTo>
                      <a:pt x="14" y="0"/>
                      <a:pt x="12" y="0"/>
                      <a:pt x="11" y="0"/>
                    </a:cubicBezTo>
                    <a:cubicBezTo>
                      <a:pt x="11" y="0"/>
                      <a:pt x="10" y="0"/>
                      <a:pt x="8" y="1"/>
                    </a:cubicBezTo>
                    <a:cubicBezTo>
                      <a:pt x="6" y="2"/>
                      <a:pt x="4" y="3"/>
                      <a:pt x="4" y="3"/>
                    </a:cubicBezTo>
                    <a:cubicBezTo>
                      <a:pt x="4" y="4"/>
                      <a:pt x="3" y="5"/>
                      <a:pt x="3" y="4"/>
                    </a:cubicBezTo>
                    <a:cubicBezTo>
                      <a:pt x="2" y="3"/>
                      <a:pt x="1" y="2"/>
                      <a:pt x="1" y="3"/>
                    </a:cubicBezTo>
                    <a:cubicBezTo>
                      <a:pt x="0" y="4"/>
                      <a:pt x="2" y="5"/>
                      <a:pt x="2" y="6"/>
                    </a:cubicBezTo>
                    <a:cubicBezTo>
                      <a:pt x="3" y="7"/>
                      <a:pt x="3"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60"/>
              <p:cNvSpPr>
                <a:spLocks/>
              </p:cNvSpPr>
              <p:nvPr/>
            </p:nvSpPr>
            <p:spPr bwMode="auto">
              <a:xfrm>
                <a:off x="6743" y="1898"/>
                <a:ext cx="30" cy="15"/>
              </a:xfrm>
              <a:custGeom>
                <a:avLst/>
                <a:gdLst>
                  <a:gd name="T0" fmla="*/ 2 w 22"/>
                  <a:gd name="T1" fmla="*/ 6 h 11"/>
                  <a:gd name="T2" fmla="*/ 0 w 22"/>
                  <a:gd name="T3" fmla="*/ 7 h 11"/>
                  <a:gd name="T4" fmla="*/ 10 w 22"/>
                  <a:gd name="T5" fmla="*/ 11 h 11"/>
                  <a:gd name="T6" fmla="*/ 16 w 22"/>
                  <a:gd name="T7" fmla="*/ 8 h 11"/>
                  <a:gd name="T8" fmla="*/ 20 w 22"/>
                  <a:gd name="T9" fmla="*/ 6 h 11"/>
                  <a:gd name="T10" fmla="*/ 20 w 22"/>
                  <a:gd name="T11" fmla="*/ 4 h 11"/>
                  <a:gd name="T12" fmla="*/ 22 w 22"/>
                  <a:gd name="T13" fmla="*/ 2 h 11"/>
                  <a:gd name="T14" fmla="*/ 20 w 22"/>
                  <a:gd name="T15" fmla="*/ 0 h 11"/>
                  <a:gd name="T16" fmla="*/ 18 w 22"/>
                  <a:gd name="T17" fmla="*/ 1 h 11"/>
                  <a:gd name="T18" fmla="*/ 17 w 22"/>
                  <a:gd name="T19" fmla="*/ 3 h 11"/>
                  <a:gd name="T20" fmla="*/ 14 w 22"/>
                  <a:gd name="T21" fmla="*/ 6 h 11"/>
                  <a:gd name="T22" fmla="*/ 9 w 22"/>
                  <a:gd name="T23" fmla="*/ 6 h 11"/>
                  <a:gd name="T24" fmla="*/ 7 w 22"/>
                  <a:gd name="T25" fmla="*/ 7 h 11"/>
                  <a:gd name="T26" fmla="*/ 2 w 2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1">
                    <a:moveTo>
                      <a:pt x="2" y="6"/>
                    </a:moveTo>
                    <a:cubicBezTo>
                      <a:pt x="1" y="6"/>
                      <a:pt x="0" y="6"/>
                      <a:pt x="0" y="7"/>
                    </a:cubicBezTo>
                    <a:cubicBezTo>
                      <a:pt x="0" y="10"/>
                      <a:pt x="7" y="11"/>
                      <a:pt x="10" y="11"/>
                    </a:cubicBezTo>
                    <a:cubicBezTo>
                      <a:pt x="13" y="11"/>
                      <a:pt x="15" y="9"/>
                      <a:pt x="16" y="8"/>
                    </a:cubicBezTo>
                    <a:cubicBezTo>
                      <a:pt x="17" y="7"/>
                      <a:pt x="18" y="6"/>
                      <a:pt x="20" y="6"/>
                    </a:cubicBezTo>
                    <a:cubicBezTo>
                      <a:pt x="21" y="6"/>
                      <a:pt x="20" y="5"/>
                      <a:pt x="20" y="4"/>
                    </a:cubicBezTo>
                    <a:cubicBezTo>
                      <a:pt x="20" y="4"/>
                      <a:pt x="22" y="3"/>
                      <a:pt x="22" y="2"/>
                    </a:cubicBezTo>
                    <a:cubicBezTo>
                      <a:pt x="22" y="1"/>
                      <a:pt x="21" y="0"/>
                      <a:pt x="20" y="0"/>
                    </a:cubicBezTo>
                    <a:cubicBezTo>
                      <a:pt x="19" y="0"/>
                      <a:pt x="18" y="0"/>
                      <a:pt x="18" y="1"/>
                    </a:cubicBezTo>
                    <a:cubicBezTo>
                      <a:pt x="18" y="2"/>
                      <a:pt x="19" y="3"/>
                      <a:pt x="17" y="3"/>
                    </a:cubicBezTo>
                    <a:cubicBezTo>
                      <a:pt x="15" y="4"/>
                      <a:pt x="15" y="4"/>
                      <a:pt x="14" y="6"/>
                    </a:cubicBezTo>
                    <a:cubicBezTo>
                      <a:pt x="13" y="7"/>
                      <a:pt x="11" y="6"/>
                      <a:pt x="9" y="6"/>
                    </a:cubicBezTo>
                    <a:cubicBezTo>
                      <a:pt x="8" y="5"/>
                      <a:pt x="8" y="6"/>
                      <a:pt x="7" y="7"/>
                    </a:cubicBezTo>
                    <a:cubicBezTo>
                      <a:pt x="6" y="7"/>
                      <a:pt x="3"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61"/>
              <p:cNvSpPr>
                <a:spLocks/>
              </p:cNvSpPr>
              <p:nvPr/>
            </p:nvSpPr>
            <p:spPr bwMode="auto">
              <a:xfrm>
                <a:off x="6790" y="1905"/>
                <a:ext cx="12" cy="14"/>
              </a:xfrm>
              <a:custGeom>
                <a:avLst/>
                <a:gdLst>
                  <a:gd name="T0" fmla="*/ 6 w 9"/>
                  <a:gd name="T1" fmla="*/ 5 h 10"/>
                  <a:gd name="T2" fmla="*/ 3 w 9"/>
                  <a:gd name="T3" fmla="*/ 2 h 10"/>
                  <a:gd name="T4" fmla="*/ 1 w 9"/>
                  <a:gd name="T5" fmla="*/ 0 h 10"/>
                  <a:gd name="T6" fmla="*/ 2 w 9"/>
                  <a:gd name="T7" fmla="*/ 5 h 10"/>
                  <a:gd name="T8" fmla="*/ 7 w 9"/>
                  <a:gd name="T9" fmla="*/ 9 h 10"/>
                  <a:gd name="T10" fmla="*/ 9 w 9"/>
                  <a:gd name="T11" fmla="*/ 8 h 10"/>
                  <a:gd name="T12" fmla="*/ 6 w 9"/>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6" y="5"/>
                    </a:moveTo>
                    <a:cubicBezTo>
                      <a:pt x="4" y="3"/>
                      <a:pt x="4" y="3"/>
                      <a:pt x="3" y="2"/>
                    </a:cubicBezTo>
                    <a:cubicBezTo>
                      <a:pt x="2" y="1"/>
                      <a:pt x="2" y="0"/>
                      <a:pt x="1" y="0"/>
                    </a:cubicBezTo>
                    <a:cubicBezTo>
                      <a:pt x="0" y="0"/>
                      <a:pt x="1" y="3"/>
                      <a:pt x="2" y="5"/>
                    </a:cubicBezTo>
                    <a:cubicBezTo>
                      <a:pt x="3" y="6"/>
                      <a:pt x="5" y="9"/>
                      <a:pt x="7" y="9"/>
                    </a:cubicBezTo>
                    <a:cubicBezTo>
                      <a:pt x="8" y="10"/>
                      <a:pt x="9" y="9"/>
                      <a:pt x="9" y="8"/>
                    </a:cubicBezTo>
                    <a:cubicBezTo>
                      <a:pt x="9" y="7"/>
                      <a:pt x="8"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62"/>
              <p:cNvSpPr>
                <a:spLocks/>
              </p:cNvSpPr>
              <p:nvPr/>
            </p:nvSpPr>
            <p:spPr bwMode="auto">
              <a:xfrm>
                <a:off x="6831" y="1937"/>
                <a:ext cx="8" cy="8"/>
              </a:xfrm>
              <a:custGeom>
                <a:avLst/>
                <a:gdLst>
                  <a:gd name="T0" fmla="*/ 3 w 6"/>
                  <a:gd name="T1" fmla="*/ 1 h 6"/>
                  <a:gd name="T2" fmla="*/ 0 w 6"/>
                  <a:gd name="T3" fmla="*/ 1 h 6"/>
                  <a:gd name="T4" fmla="*/ 2 w 6"/>
                  <a:gd name="T5" fmla="*/ 3 h 6"/>
                  <a:gd name="T6" fmla="*/ 6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2" y="1"/>
                      <a:pt x="0" y="0"/>
                      <a:pt x="0" y="1"/>
                    </a:cubicBezTo>
                    <a:cubicBezTo>
                      <a:pt x="0" y="1"/>
                      <a:pt x="0" y="3"/>
                      <a:pt x="2" y="3"/>
                    </a:cubicBezTo>
                    <a:cubicBezTo>
                      <a:pt x="4" y="3"/>
                      <a:pt x="6" y="6"/>
                      <a:pt x="6" y="4"/>
                    </a:cubicBezTo>
                    <a:cubicBezTo>
                      <a:pt x="6" y="3"/>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63"/>
              <p:cNvSpPr>
                <a:spLocks/>
              </p:cNvSpPr>
              <p:nvPr/>
            </p:nvSpPr>
            <p:spPr bwMode="auto">
              <a:xfrm>
                <a:off x="6818" y="1924"/>
                <a:ext cx="17" cy="7"/>
              </a:xfrm>
              <a:custGeom>
                <a:avLst/>
                <a:gdLst>
                  <a:gd name="T0" fmla="*/ 2 w 12"/>
                  <a:gd name="T1" fmla="*/ 0 h 5"/>
                  <a:gd name="T2" fmla="*/ 3 w 12"/>
                  <a:gd name="T3" fmla="*/ 1 h 5"/>
                  <a:gd name="T4" fmla="*/ 10 w 12"/>
                  <a:gd name="T5" fmla="*/ 5 h 5"/>
                  <a:gd name="T6" fmla="*/ 2 w 12"/>
                  <a:gd name="T7" fmla="*/ 0 h 5"/>
                </a:gdLst>
                <a:ahLst/>
                <a:cxnLst>
                  <a:cxn ang="0">
                    <a:pos x="T0" y="T1"/>
                  </a:cxn>
                  <a:cxn ang="0">
                    <a:pos x="T2" y="T3"/>
                  </a:cxn>
                  <a:cxn ang="0">
                    <a:pos x="T4" y="T5"/>
                  </a:cxn>
                  <a:cxn ang="0">
                    <a:pos x="T6" y="T7"/>
                  </a:cxn>
                </a:cxnLst>
                <a:rect l="0" t="0" r="r" b="b"/>
                <a:pathLst>
                  <a:path w="12" h="5">
                    <a:moveTo>
                      <a:pt x="2" y="0"/>
                    </a:moveTo>
                    <a:cubicBezTo>
                      <a:pt x="0" y="0"/>
                      <a:pt x="2" y="1"/>
                      <a:pt x="3" y="1"/>
                    </a:cubicBezTo>
                    <a:cubicBezTo>
                      <a:pt x="4" y="2"/>
                      <a:pt x="9" y="4"/>
                      <a:pt x="10" y="5"/>
                    </a:cubicBezTo>
                    <a:cubicBezTo>
                      <a:pt x="12" y="5"/>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64"/>
              <p:cNvSpPr>
                <a:spLocks/>
              </p:cNvSpPr>
              <p:nvPr/>
            </p:nvSpPr>
            <p:spPr bwMode="auto">
              <a:xfrm>
                <a:off x="6806" y="1915"/>
                <a:ext cx="7" cy="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0" y="2"/>
                      <a:pt x="5" y="6"/>
                      <a:pt x="5" y="5"/>
                    </a:cubicBezTo>
                    <a:cubicBezTo>
                      <a:pt x="4" y="3"/>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65"/>
              <p:cNvSpPr>
                <a:spLocks/>
              </p:cNvSpPr>
              <p:nvPr/>
            </p:nvSpPr>
            <p:spPr bwMode="auto">
              <a:xfrm>
                <a:off x="6864" y="2026"/>
                <a:ext cx="26" cy="18"/>
              </a:xfrm>
              <a:custGeom>
                <a:avLst/>
                <a:gdLst>
                  <a:gd name="T0" fmla="*/ 2 w 19"/>
                  <a:gd name="T1" fmla="*/ 0 h 13"/>
                  <a:gd name="T2" fmla="*/ 17 w 19"/>
                  <a:gd name="T3" fmla="*/ 12 h 13"/>
                  <a:gd name="T4" fmla="*/ 2 w 19"/>
                  <a:gd name="T5" fmla="*/ 0 h 13"/>
                </a:gdLst>
                <a:ahLst/>
                <a:cxnLst>
                  <a:cxn ang="0">
                    <a:pos x="T0" y="T1"/>
                  </a:cxn>
                  <a:cxn ang="0">
                    <a:pos x="T2" y="T3"/>
                  </a:cxn>
                  <a:cxn ang="0">
                    <a:pos x="T4" y="T5"/>
                  </a:cxn>
                </a:cxnLst>
                <a:rect l="0" t="0" r="r" b="b"/>
                <a:pathLst>
                  <a:path w="19" h="13">
                    <a:moveTo>
                      <a:pt x="2" y="0"/>
                    </a:moveTo>
                    <a:cubicBezTo>
                      <a:pt x="0" y="0"/>
                      <a:pt x="9" y="10"/>
                      <a:pt x="17" y="12"/>
                    </a:cubicBezTo>
                    <a:cubicBezTo>
                      <a:pt x="19" y="13"/>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66"/>
              <p:cNvSpPr>
                <a:spLocks/>
              </p:cNvSpPr>
              <p:nvPr/>
            </p:nvSpPr>
            <p:spPr bwMode="auto">
              <a:xfrm>
                <a:off x="6931" y="2145"/>
                <a:ext cx="18" cy="22"/>
              </a:xfrm>
              <a:custGeom>
                <a:avLst/>
                <a:gdLst>
                  <a:gd name="T0" fmla="*/ 10 w 13"/>
                  <a:gd name="T1" fmla="*/ 7 h 16"/>
                  <a:gd name="T2" fmla="*/ 5 w 13"/>
                  <a:gd name="T3" fmla="*/ 4 h 16"/>
                  <a:gd name="T4" fmla="*/ 1 w 13"/>
                  <a:gd name="T5" fmla="*/ 1 h 16"/>
                  <a:gd name="T6" fmla="*/ 4 w 13"/>
                  <a:gd name="T7" fmla="*/ 6 h 16"/>
                  <a:gd name="T8" fmla="*/ 6 w 13"/>
                  <a:gd name="T9" fmla="*/ 9 h 16"/>
                  <a:gd name="T10" fmla="*/ 9 w 13"/>
                  <a:gd name="T11" fmla="*/ 12 h 16"/>
                  <a:gd name="T12" fmla="*/ 10 w 13"/>
                  <a:gd name="T13" fmla="*/ 14 h 16"/>
                  <a:gd name="T14" fmla="*/ 13 w 13"/>
                  <a:gd name="T15" fmla="*/ 16 h 16"/>
                  <a:gd name="T16" fmla="*/ 12 w 13"/>
                  <a:gd name="T17" fmla="*/ 12 h 16"/>
                  <a:gd name="T18" fmla="*/ 10 w 13"/>
                  <a:gd name="T19" fmla="*/ 10 h 16"/>
                  <a:gd name="T20" fmla="*/ 10 w 13"/>
                  <a:gd name="T2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7"/>
                    </a:moveTo>
                    <a:cubicBezTo>
                      <a:pt x="8" y="6"/>
                      <a:pt x="7" y="6"/>
                      <a:pt x="5" y="4"/>
                    </a:cubicBezTo>
                    <a:cubicBezTo>
                      <a:pt x="3" y="2"/>
                      <a:pt x="0" y="0"/>
                      <a:pt x="1" y="1"/>
                    </a:cubicBezTo>
                    <a:cubicBezTo>
                      <a:pt x="2" y="3"/>
                      <a:pt x="4" y="4"/>
                      <a:pt x="4" y="6"/>
                    </a:cubicBezTo>
                    <a:cubicBezTo>
                      <a:pt x="4" y="7"/>
                      <a:pt x="4" y="7"/>
                      <a:pt x="6" y="9"/>
                    </a:cubicBezTo>
                    <a:cubicBezTo>
                      <a:pt x="7" y="11"/>
                      <a:pt x="8" y="12"/>
                      <a:pt x="9" y="12"/>
                    </a:cubicBezTo>
                    <a:cubicBezTo>
                      <a:pt x="10" y="12"/>
                      <a:pt x="10" y="12"/>
                      <a:pt x="10" y="14"/>
                    </a:cubicBezTo>
                    <a:cubicBezTo>
                      <a:pt x="10" y="15"/>
                      <a:pt x="13" y="16"/>
                      <a:pt x="13" y="16"/>
                    </a:cubicBezTo>
                    <a:cubicBezTo>
                      <a:pt x="12" y="14"/>
                      <a:pt x="13" y="14"/>
                      <a:pt x="12" y="12"/>
                    </a:cubicBezTo>
                    <a:cubicBezTo>
                      <a:pt x="10" y="11"/>
                      <a:pt x="10" y="11"/>
                      <a:pt x="10" y="10"/>
                    </a:cubicBezTo>
                    <a:cubicBezTo>
                      <a:pt x="10" y="9"/>
                      <a:pt x="11" y="9"/>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67"/>
              <p:cNvSpPr>
                <a:spLocks/>
              </p:cNvSpPr>
              <p:nvPr/>
            </p:nvSpPr>
            <p:spPr bwMode="auto">
              <a:xfrm>
                <a:off x="6939" y="2166"/>
                <a:ext cx="39" cy="45"/>
              </a:xfrm>
              <a:custGeom>
                <a:avLst/>
                <a:gdLst>
                  <a:gd name="T0" fmla="*/ 27 w 28"/>
                  <a:gd name="T1" fmla="*/ 7 h 33"/>
                  <a:gd name="T2" fmla="*/ 22 w 28"/>
                  <a:gd name="T3" fmla="*/ 8 h 33"/>
                  <a:gd name="T4" fmla="*/ 19 w 28"/>
                  <a:gd name="T5" fmla="*/ 9 h 33"/>
                  <a:gd name="T6" fmla="*/ 13 w 28"/>
                  <a:gd name="T7" fmla="*/ 6 h 33"/>
                  <a:gd name="T8" fmla="*/ 11 w 28"/>
                  <a:gd name="T9" fmla="*/ 1 h 33"/>
                  <a:gd name="T10" fmla="*/ 10 w 28"/>
                  <a:gd name="T11" fmla="*/ 1 h 33"/>
                  <a:gd name="T12" fmla="*/ 9 w 28"/>
                  <a:gd name="T13" fmla="*/ 3 h 33"/>
                  <a:gd name="T14" fmla="*/ 7 w 28"/>
                  <a:gd name="T15" fmla="*/ 2 h 33"/>
                  <a:gd name="T16" fmla="*/ 6 w 28"/>
                  <a:gd name="T17" fmla="*/ 10 h 33"/>
                  <a:gd name="T18" fmla="*/ 5 w 28"/>
                  <a:gd name="T19" fmla="*/ 14 h 33"/>
                  <a:gd name="T20" fmla="*/ 2 w 28"/>
                  <a:gd name="T21" fmla="*/ 16 h 33"/>
                  <a:gd name="T22" fmla="*/ 1 w 28"/>
                  <a:gd name="T23" fmla="*/ 20 h 33"/>
                  <a:gd name="T24" fmla="*/ 8 w 28"/>
                  <a:gd name="T25" fmla="*/ 24 h 33"/>
                  <a:gd name="T26" fmla="*/ 7 w 28"/>
                  <a:gd name="T27" fmla="*/ 29 h 33"/>
                  <a:gd name="T28" fmla="*/ 7 w 28"/>
                  <a:gd name="T29" fmla="*/ 32 h 33"/>
                  <a:gd name="T30" fmla="*/ 11 w 28"/>
                  <a:gd name="T31" fmla="*/ 32 h 33"/>
                  <a:gd name="T32" fmla="*/ 17 w 28"/>
                  <a:gd name="T33" fmla="*/ 25 h 33"/>
                  <a:gd name="T34" fmla="*/ 19 w 28"/>
                  <a:gd name="T35" fmla="*/ 21 h 33"/>
                  <a:gd name="T36" fmla="*/ 19 w 28"/>
                  <a:gd name="T37" fmla="*/ 18 h 33"/>
                  <a:gd name="T38" fmla="*/ 22 w 28"/>
                  <a:gd name="T39" fmla="*/ 16 h 33"/>
                  <a:gd name="T40" fmla="*/ 24 w 28"/>
                  <a:gd name="T41" fmla="*/ 16 h 33"/>
                  <a:gd name="T42" fmla="*/ 27 w 28"/>
                  <a:gd name="T43" fmla="*/ 12 h 33"/>
                  <a:gd name="T44" fmla="*/ 27 w 28"/>
                  <a:gd name="T45" fmla="*/ 8 h 33"/>
                  <a:gd name="T46" fmla="*/ 27 w 28"/>
                  <a:gd name="T47"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3">
                    <a:moveTo>
                      <a:pt x="27" y="7"/>
                    </a:moveTo>
                    <a:cubicBezTo>
                      <a:pt x="25" y="7"/>
                      <a:pt x="23" y="7"/>
                      <a:pt x="22" y="8"/>
                    </a:cubicBezTo>
                    <a:cubicBezTo>
                      <a:pt x="21" y="9"/>
                      <a:pt x="21" y="10"/>
                      <a:pt x="19" y="9"/>
                    </a:cubicBezTo>
                    <a:cubicBezTo>
                      <a:pt x="17" y="8"/>
                      <a:pt x="13" y="7"/>
                      <a:pt x="13" y="6"/>
                    </a:cubicBezTo>
                    <a:cubicBezTo>
                      <a:pt x="13" y="4"/>
                      <a:pt x="13" y="2"/>
                      <a:pt x="11" y="1"/>
                    </a:cubicBezTo>
                    <a:cubicBezTo>
                      <a:pt x="10" y="0"/>
                      <a:pt x="10" y="0"/>
                      <a:pt x="10" y="1"/>
                    </a:cubicBezTo>
                    <a:cubicBezTo>
                      <a:pt x="11" y="3"/>
                      <a:pt x="10" y="4"/>
                      <a:pt x="9" y="3"/>
                    </a:cubicBezTo>
                    <a:cubicBezTo>
                      <a:pt x="9" y="2"/>
                      <a:pt x="8" y="2"/>
                      <a:pt x="7" y="2"/>
                    </a:cubicBezTo>
                    <a:cubicBezTo>
                      <a:pt x="6" y="2"/>
                      <a:pt x="6" y="8"/>
                      <a:pt x="6" y="10"/>
                    </a:cubicBezTo>
                    <a:cubicBezTo>
                      <a:pt x="6" y="11"/>
                      <a:pt x="5" y="13"/>
                      <a:pt x="5" y="14"/>
                    </a:cubicBezTo>
                    <a:cubicBezTo>
                      <a:pt x="4" y="15"/>
                      <a:pt x="3" y="15"/>
                      <a:pt x="2" y="16"/>
                    </a:cubicBezTo>
                    <a:cubicBezTo>
                      <a:pt x="1" y="17"/>
                      <a:pt x="0" y="19"/>
                      <a:pt x="1" y="20"/>
                    </a:cubicBezTo>
                    <a:cubicBezTo>
                      <a:pt x="2" y="20"/>
                      <a:pt x="8" y="22"/>
                      <a:pt x="8" y="24"/>
                    </a:cubicBezTo>
                    <a:cubicBezTo>
                      <a:pt x="8" y="25"/>
                      <a:pt x="8" y="28"/>
                      <a:pt x="7" y="29"/>
                    </a:cubicBezTo>
                    <a:cubicBezTo>
                      <a:pt x="6" y="30"/>
                      <a:pt x="6" y="32"/>
                      <a:pt x="7" y="32"/>
                    </a:cubicBezTo>
                    <a:cubicBezTo>
                      <a:pt x="8" y="32"/>
                      <a:pt x="10" y="33"/>
                      <a:pt x="11" y="32"/>
                    </a:cubicBezTo>
                    <a:cubicBezTo>
                      <a:pt x="12" y="31"/>
                      <a:pt x="16" y="26"/>
                      <a:pt x="17" y="25"/>
                    </a:cubicBezTo>
                    <a:cubicBezTo>
                      <a:pt x="18" y="23"/>
                      <a:pt x="19" y="22"/>
                      <a:pt x="19" y="21"/>
                    </a:cubicBezTo>
                    <a:cubicBezTo>
                      <a:pt x="19" y="19"/>
                      <a:pt x="18" y="19"/>
                      <a:pt x="19" y="18"/>
                    </a:cubicBezTo>
                    <a:cubicBezTo>
                      <a:pt x="20" y="17"/>
                      <a:pt x="20" y="16"/>
                      <a:pt x="22" y="16"/>
                    </a:cubicBezTo>
                    <a:cubicBezTo>
                      <a:pt x="23" y="16"/>
                      <a:pt x="24" y="17"/>
                      <a:pt x="24" y="16"/>
                    </a:cubicBezTo>
                    <a:cubicBezTo>
                      <a:pt x="25" y="15"/>
                      <a:pt x="26" y="14"/>
                      <a:pt x="27" y="12"/>
                    </a:cubicBezTo>
                    <a:cubicBezTo>
                      <a:pt x="28" y="10"/>
                      <a:pt x="26" y="9"/>
                      <a:pt x="27" y="8"/>
                    </a:cubicBezTo>
                    <a:cubicBezTo>
                      <a:pt x="28" y="7"/>
                      <a:pt x="28" y="7"/>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68"/>
              <p:cNvSpPr>
                <a:spLocks/>
              </p:cNvSpPr>
              <p:nvPr/>
            </p:nvSpPr>
            <p:spPr bwMode="auto">
              <a:xfrm>
                <a:off x="6883" y="2201"/>
                <a:ext cx="61" cy="58"/>
              </a:xfrm>
              <a:custGeom>
                <a:avLst/>
                <a:gdLst>
                  <a:gd name="T0" fmla="*/ 42 w 44"/>
                  <a:gd name="T1" fmla="*/ 2 h 42"/>
                  <a:gd name="T2" fmla="*/ 40 w 44"/>
                  <a:gd name="T3" fmla="*/ 4 h 42"/>
                  <a:gd name="T4" fmla="*/ 38 w 44"/>
                  <a:gd name="T5" fmla="*/ 4 h 42"/>
                  <a:gd name="T6" fmla="*/ 37 w 44"/>
                  <a:gd name="T7" fmla="*/ 2 h 42"/>
                  <a:gd name="T8" fmla="*/ 35 w 44"/>
                  <a:gd name="T9" fmla="*/ 1 h 42"/>
                  <a:gd name="T10" fmla="*/ 31 w 44"/>
                  <a:gd name="T11" fmla="*/ 4 h 42"/>
                  <a:gd name="T12" fmla="*/ 31 w 44"/>
                  <a:gd name="T13" fmla="*/ 7 h 42"/>
                  <a:gd name="T14" fmla="*/ 27 w 44"/>
                  <a:gd name="T15" fmla="*/ 13 h 42"/>
                  <a:gd name="T16" fmla="*/ 21 w 44"/>
                  <a:gd name="T17" fmla="*/ 19 h 42"/>
                  <a:gd name="T18" fmla="*/ 14 w 44"/>
                  <a:gd name="T19" fmla="*/ 22 h 42"/>
                  <a:gd name="T20" fmla="*/ 11 w 44"/>
                  <a:gd name="T21" fmla="*/ 24 h 42"/>
                  <a:gd name="T22" fmla="*/ 6 w 44"/>
                  <a:gd name="T23" fmla="*/ 30 h 42"/>
                  <a:gd name="T24" fmla="*/ 3 w 44"/>
                  <a:gd name="T25" fmla="*/ 31 h 42"/>
                  <a:gd name="T26" fmla="*/ 2 w 44"/>
                  <a:gd name="T27" fmla="*/ 35 h 42"/>
                  <a:gd name="T28" fmla="*/ 1 w 44"/>
                  <a:gd name="T29" fmla="*/ 37 h 42"/>
                  <a:gd name="T30" fmla="*/ 1 w 44"/>
                  <a:gd name="T31" fmla="*/ 39 h 42"/>
                  <a:gd name="T32" fmla="*/ 6 w 44"/>
                  <a:gd name="T33" fmla="*/ 40 h 42"/>
                  <a:gd name="T34" fmla="*/ 11 w 44"/>
                  <a:gd name="T35" fmla="*/ 42 h 42"/>
                  <a:gd name="T36" fmla="*/ 20 w 44"/>
                  <a:gd name="T37" fmla="*/ 40 h 42"/>
                  <a:gd name="T38" fmla="*/ 25 w 44"/>
                  <a:gd name="T39" fmla="*/ 32 h 42"/>
                  <a:gd name="T40" fmla="*/ 29 w 44"/>
                  <a:gd name="T41" fmla="*/ 25 h 42"/>
                  <a:gd name="T42" fmla="*/ 34 w 44"/>
                  <a:gd name="T43" fmla="*/ 23 h 42"/>
                  <a:gd name="T44" fmla="*/ 38 w 44"/>
                  <a:gd name="T45" fmla="*/ 21 h 42"/>
                  <a:gd name="T46" fmla="*/ 36 w 44"/>
                  <a:gd name="T47" fmla="*/ 19 h 42"/>
                  <a:gd name="T48" fmla="*/ 41 w 44"/>
                  <a:gd name="T49" fmla="*/ 13 h 42"/>
                  <a:gd name="T50" fmla="*/ 44 w 44"/>
                  <a:gd name="T51" fmla="*/ 7 h 42"/>
                  <a:gd name="T52" fmla="*/ 44 w 44"/>
                  <a:gd name="T53" fmla="*/ 5 h 42"/>
                  <a:gd name="T54" fmla="*/ 43 w 44"/>
                  <a:gd name="T55" fmla="*/ 4 h 42"/>
                  <a:gd name="T56" fmla="*/ 42 w 44"/>
                  <a:gd name="T5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42">
                    <a:moveTo>
                      <a:pt x="42" y="2"/>
                    </a:moveTo>
                    <a:cubicBezTo>
                      <a:pt x="43" y="1"/>
                      <a:pt x="41" y="3"/>
                      <a:pt x="40" y="4"/>
                    </a:cubicBezTo>
                    <a:cubicBezTo>
                      <a:pt x="39" y="5"/>
                      <a:pt x="38" y="4"/>
                      <a:pt x="38" y="4"/>
                    </a:cubicBezTo>
                    <a:cubicBezTo>
                      <a:pt x="37" y="3"/>
                      <a:pt x="38" y="3"/>
                      <a:pt x="37" y="2"/>
                    </a:cubicBezTo>
                    <a:cubicBezTo>
                      <a:pt x="35" y="1"/>
                      <a:pt x="37" y="0"/>
                      <a:pt x="35" y="1"/>
                    </a:cubicBezTo>
                    <a:cubicBezTo>
                      <a:pt x="33" y="2"/>
                      <a:pt x="31" y="3"/>
                      <a:pt x="31" y="4"/>
                    </a:cubicBezTo>
                    <a:cubicBezTo>
                      <a:pt x="31" y="6"/>
                      <a:pt x="32" y="6"/>
                      <a:pt x="31" y="7"/>
                    </a:cubicBezTo>
                    <a:cubicBezTo>
                      <a:pt x="29" y="8"/>
                      <a:pt x="28" y="12"/>
                      <a:pt x="27" y="13"/>
                    </a:cubicBezTo>
                    <a:cubicBezTo>
                      <a:pt x="26" y="14"/>
                      <a:pt x="22" y="18"/>
                      <a:pt x="21" y="19"/>
                    </a:cubicBezTo>
                    <a:cubicBezTo>
                      <a:pt x="19" y="19"/>
                      <a:pt x="15" y="21"/>
                      <a:pt x="14" y="22"/>
                    </a:cubicBezTo>
                    <a:cubicBezTo>
                      <a:pt x="14" y="23"/>
                      <a:pt x="12" y="24"/>
                      <a:pt x="11" y="24"/>
                    </a:cubicBezTo>
                    <a:cubicBezTo>
                      <a:pt x="9" y="25"/>
                      <a:pt x="8" y="29"/>
                      <a:pt x="6" y="30"/>
                    </a:cubicBezTo>
                    <a:cubicBezTo>
                      <a:pt x="5" y="31"/>
                      <a:pt x="4" y="30"/>
                      <a:pt x="3" y="31"/>
                    </a:cubicBezTo>
                    <a:cubicBezTo>
                      <a:pt x="2" y="32"/>
                      <a:pt x="2" y="34"/>
                      <a:pt x="2" y="35"/>
                    </a:cubicBezTo>
                    <a:cubicBezTo>
                      <a:pt x="2" y="36"/>
                      <a:pt x="2" y="37"/>
                      <a:pt x="1" y="37"/>
                    </a:cubicBezTo>
                    <a:cubicBezTo>
                      <a:pt x="0" y="37"/>
                      <a:pt x="1" y="39"/>
                      <a:pt x="1" y="39"/>
                    </a:cubicBezTo>
                    <a:cubicBezTo>
                      <a:pt x="1" y="39"/>
                      <a:pt x="3" y="39"/>
                      <a:pt x="6" y="40"/>
                    </a:cubicBezTo>
                    <a:cubicBezTo>
                      <a:pt x="8" y="40"/>
                      <a:pt x="9" y="41"/>
                      <a:pt x="11" y="42"/>
                    </a:cubicBezTo>
                    <a:cubicBezTo>
                      <a:pt x="13" y="42"/>
                      <a:pt x="17" y="42"/>
                      <a:pt x="20" y="40"/>
                    </a:cubicBezTo>
                    <a:cubicBezTo>
                      <a:pt x="22" y="37"/>
                      <a:pt x="25" y="36"/>
                      <a:pt x="25" y="32"/>
                    </a:cubicBezTo>
                    <a:cubicBezTo>
                      <a:pt x="26" y="28"/>
                      <a:pt x="26" y="26"/>
                      <a:pt x="29" y="25"/>
                    </a:cubicBezTo>
                    <a:cubicBezTo>
                      <a:pt x="32" y="24"/>
                      <a:pt x="32" y="23"/>
                      <a:pt x="34" y="23"/>
                    </a:cubicBezTo>
                    <a:cubicBezTo>
                      <a:pt x="36" y="23"/>
                      <a:pt x="39" y="23"/>
                      <a:pt x="38" y="21"/>
                    </a:cubicBezTo>
                    <a:cubicBezTo>
                      <a:pt x="36" y="20"/>
                      <a:pt x="35" y="21"/>
                      <a:pt x="36" y="19"/>
                    </a:cubicBezTo>
                    <a:cubicBezTo>
                      <a:pt x="37" y="17"/>
                      <a:pt x="40" y="15"/>
                      <a:pt x="41" y="13"/>
                    </a:cubicBezTo>
                    <a:cubicBezTo>
                      <a:pt x="42" y="11"/>
                      <a:pt x="44" y="9"/>
                      <a:pt x="44" y="7"/>
                    </a:cubicBezTo>
                    <a:cubicBezTo>
                      <a:pt x="44" y="6"/>
                      <a:pt x="43" y="6"/>
                      <a:pt x="44" y="5"/>
                    </a:cubicBezTo>
                    <a:cubicBezTo>
                      <a:pt x="44" y="4"/>
                      <a:pt x="44" y="3"/>
                      <a:pt x="43" y="4"/>
                    </a:cubicBezTo>
                    <a:cubicBezTo>
                      <a:pt x="42" y="4"/>
                      <a:pt x="42" y="3"/>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69"/>
              <p:cNvSpPr>
                <a:spLocks/>
              </p:cNvSpPr>
              <p:nvPr/>
            </p:nvSpPr>
            <p:spPr bwMode="auto">
              <a:xfrm>
                <a:off x="6893" y="2259"/>
                <a:ext cx="4" cy="4"/>
              </a:xfrm>
              <a:custGeom>
                <a:avLst/>
                <a:gdLst>
                  <a:gd name="T0" fmla="*/ 0 w 3"/>
                  <a:gd name="T1" fmla="*/ 0 h 3"/>
                  <a:gd name="T2" fmla="*/ 0 w 3"/>
                  <a:gd name="T3" fmla="*/ 3 h 3"/>
                  <a:gd name="T4" fmla="*/ 3 w 3"/>
                  <a:gd name="T5" fmla="*/ 3 h 3"/>
                  <a:gd name="T6" fmla="*/ 0 w 3"/>
                  <a:gd name="T7" fmla="*/ 0 h 3"/>
                </a:gdLst>
                <a:ahLst/>
                <a:cxnLst>
                  <a:cxn ang="0">
                    <a:pos x="T0" y="T1"/>
                  </a:cxn>
                  <a:cxn ang="0">
                    <a:pos x="T2" y="T3"/>
                  </a:cxn>
                  <a:cxn ang="0">
                    <a:pos x="T4" y="T5"/>
                  </a:cxn>
                  <a:cxn ang="0">
                    <a:pos x="T6" y="T7"/>
                  </a:cxn>
                </a:cxnLst>
                <a:rect l="0" t="0" r="r" b="b"/>
                <a:pathLst>
                  <a:path w="3" h="3">
                    <a:moveTo>
                      <a:pt x="0" y="0"/>
                    </a:moveTo>
                    <a:cubicBezTo>
                      <a:pt x="0" y="3"/>
                      <a:pt x="0" y="3"/>
                      <a:pt x="0" y="3"/>
                    </a:cubicBezTo>
                    <a:cubicBezTo>
                      <a:pt x="3" y="3"/>
                      <a:pt x="3" y="3"/>
                      <a:pt x="3" y="3"/>
                    </a:cubicBezTo>
                    <a:cubicBezTo>
                      <a:pt x="1" y="2"/>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70"/>
              <p:cNvSpPr>
                <a:spLocks/>
              </p:cNvSpPr>
              <p:nvPr/>
            </p:nvSpPr>
            <p:spPr bwMode="auto">
              <a:xfrm>
                <a:off x="6711" y="2201"/>
                <a:ext cx="30" cy="29"/>
              </a:xfrm>
              <a:custGeom>
                <a:avLst/>
                <a:gdLst>
                  <a:gd name="T0" fmla="*/ 18 w 22"/>
                  <a:gd name="T1" fmla="*/ 2 h 21"/>
                  <a:gd name="T2" fmla="*/ 10 w 22"/>
                  <a:gd name="T3" fmla="*/ 4 h 21"/>
                  <a:gd name="T4" fmla="*/ 1 w 22"/>
                  <a:gd name="T5" fmla="*/ 2 h 21"/>
                  <a:gd name="T6" fmla="*/ 5 w 22"/>
                  <a:gd name="T7" fmla="*/ 12 h 21"/>
                  <a:gd name="T8" fmla="*/ 4 w 22"/>
                  <a:gd name="T9" fmla="*/ 13 h 21"/>
                  <a:gd name="T10" fmla="*/ 6 w 22"/>
                  <a:gd name="T11" fmla="*/ 17 h 21"/>
                  <a:gd name="T12" fmla="*/ 12 w 22"/>
                  <a:gd name="T13" fmla="*/ 21 h 21"/>
                  <a:gd name="T14" fmla="*/ 14 w 22"/>
                  <a:gd name="T15" fmla="*/ 18 h 21"/>
                  <a:gd name="T16" fmla="*/ 16 w 22"/>
                  <a:gd name="T17" fmla="*/ 19 h 21"/>
                  <a:gd name="T18" fmla="*/ 16 w 22"/>
                  <a:gd name="T19" fmla="*/ 17 h 21"/>
                  <a:gd name="T20" fmla="*/ 18 w 22"/>
                  <a:gd name="T21" fmla="*/ 17 h 21"/>
                  <a:gd name="T22" fmla="*/ 19 w 22"/>
                  <a:gd name="T23" fmla="*/ 16 h 21"/>
                  <a:gd name="T24" fmla="*/ 20 w 22"/>
                  <a:gd name="T25" fmla="*/ 11 h 21"/>
                  <a:gd name="T26" fmla="*/ 21 w 22"/>
                  <a:gd name="T27" fmla="*/ 9 h 21"/>
                  <a:gd name="T28" fmla="*/ 21 w 22"/>
                  <a:gd name="T29" fmla="*/ 2 h 21"/>
                  <a:gd name="T30" fmla="*/ 18 w 22"/>
                  <a:gd name="T31"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1">
                    <a:moveTo>
                      <a:pt x="18" y="2"/>
                    </a:moveTo>
                    <a:cubicBezTo>
                      <a:pt x="16" y="3"/>
                      <a:pt x="12" y="4"/>
                      <a:pt x="10" y="4"/>
                    </a:cubicBezTo>
                    <a:cubicBezTo>
                      <a:pt x="7" y="3"/>
                      <a:pt x="2" y="0"/>
                      <a:pt x="1" y="2"/>
                    </a:cubicBezTo>
                    <a:cubicBezTo>
                      <a:pt x="0" y="4"/>
                      <a:pt x="5" y="11"/>
                      <a:pt x="5" y="12"/>
                    </a:cubicBezTo>
                    <a:cubicBezTo>
                      <a:pt x="5" y="13"/>
                      <a:pt x="4" y="12"/>
                      <a:pt x="4" y="13"/>
                    </a:cubicBezTo>
                    <a:cubicBezTo>
                      <a:pt x="4" y="13"/>
                      <a:pt x="5" y="16"/>
                      <a:pt x="6" y="17"/>
                    </a:cubicBezTo>
                    <a:cubicBezTo>
                      <a:pt x="7" y="18"/>
                      <a:pt x="11" y="21"/>
                      <a:pt x="12" y="21"/>
                    </a:cubicBezTo>
                    <a:cubicBezTo>
                      <a:pt x="14" y="20"/>
                      <a:pt x="13" y="19"/>
                      <a:pt x="14" y="18"/>
                    </a:cubicBezTo>
                    <a:cubicBezTo>
                      <a:pt x="15" y="17"/>
                      <a:pt x="15" y="20"/>
                      <a:pt x="16" y="19"/>
                    </a:cubicBezTo>
                    <a:cubicBezTo>
                      <a:pt x="16" y="19"/>
                      <a:pt x="16" y="18"/>
                      <a:pt x="16" y="17"/>
                    </a:cubicBezTo>
                    <a:cubicBezTo>
                      <a:pt x="16" y="15"/>
                      <a:pt x="17" y="16"/>
                      <a:pt x="18" y="17"/>
                    </a:cubicBezTo>
                    <a:cubicBezTo>
                      <a:pt x="19" y="18"/>
                      <a:pt x="19" y="18"/>
                      <a:pt x="19" y="16"/>
                    </a:cubicBezTo>
                    <a:cubicBezTo>
                      <a:pt x="19" y="14"/>
                      <a:pt x="19" y="11"/>
                      <a:pt x="20" y="11"/>
                    </a:cubicBezTo>
                    <a:cubicBezTo>
                      <a:pt x="21" y="10"/>
                      <a:pt x="21" y="10"/>
                      <a:pt x="21" y="9"/>
                    </a:cubicBezTo>
                    <a:cubicBezTo>
                      <a:pt x="21" y="7"/>
                      <a:pt x="22" y="3"/>
                      <a:pt x="21" y="2"/>
                    </a:cubicBezTo>
                    <a:cubicBezTo>
                      <a:pt x="19" y="2"/>
                      <a:pt x="19" y="2"/>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71"/>
              <p:cNvSpPr>
                <a:spLocks/>
              </p:cNvSpPr>
              <p:nvPr/>
            </p:nvSpPr>
            <p:spPr bwMode="auto">
              <a:xfrm>
                <a:off x="6736" y="2195"/>
                <a:ext cx="5" cy="8"/>
              </a:xfrm>
              <a:custGeom>
                <a:avLst/>
                <a:gdLst>
                  <a:gd name="T0" fmla="*/ 3 w 4"/>
                  <a:gd name="T1" fmla="*/ 5 h 6"/>
                  <a:gd name="T2" fmla="*/ 1 w 4"/>
                  <a:gd name="T3" fmla="*/ 0 h 6"/>
                  <a:gd name="T4" fmla="*/ 3 w 4"/>
                  <a:gd name="T5" fmla="*/ 5 h 6"/>
                </a:gdLst>
                <a:ahLst/>
                <a:cxnLst>
                  <a:cxn ang="0">
                    <a:pos x="T0" y="T1"/>
                  </a:cxn>
                  <a:cxn ang="0">
                    <a:pos x="T2" y="T3"/>
                  </a:cxn>
                  <a:cxn ang="0">
                    <a:pos x="T4" y="T5"/>
                  </a:cxn>
                </a:cxnLst>
                <a:rect l="0" t="0" r="r" b="b"/>
                <a:pathLst>
                  <a:path w="4" h="6">
                    <a:moveTo>
                      <a:pt x="3" y="5"/>
                    </a:moveTo>
                    <a:cubicBezTo>
                      <a:pt x="4" y="1"/>
                      <a:pt x="2" y="0"/>
                      <a:pt x="1" y="0"/>
                    </a:cubicBezTo>
                    <a:cubicBezTo>
                      <a:pt x="0" y="0"/>
                      <a:pt x="3"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72"/>
              <p:cNvSpPr>
                <a:spLocks/>
              </p:cNvSpPr>
              <p:nvPr/>
            </p:nvSpPr>
            <p:spPr bwMode="auto">
              <a:xfrm>
                <a:off x="6704" y="2195"/>
                <a:ext cx="3" cy="2"/>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73"/>
              <p:cNvSpPr>
                <a:spLocks/>
              </p:cNvSpPr>
              <p:nvPr/>
            </p:nvSpPr>
            <p:spPr bwMode="auto">
              <a:xfrm>
                <a:off x="6215" y="1787"/>
                <a:ext cx="16" cy="29"/>
              </a:xfrm>
              <a:custGeom>
                <a:avLst/>
                <a:gdLst>
                  <a:gd name="T0" fmla="*/ 6 w 12"/>
                  <a:gd name="T1" fmla="*/ 3 h 21"/>
                  <a:gd name="T2" fmla="*/ 2 w 12"/>
                  <a:gd name="T3" fmla="*/ 0 h 21"/>
                  <a:gd name="T4" fmla="*/ 2 w 12"/>
                  <a:gd name="T5" fmla="*/ 1 h 21"/>
                  <a:gd name="T6" fmla="*/ 1 w 12"/>
                  <a:gd name="T7" fmla="*/ 6 h 21"/>
                  <a:gd name="T8" fmla="*/ 0 w 12"/>
                  <a:gd name="T9" fmla="*/ 12 h 21"/>
                  <a:gd name="T10" fmla="*/ 2 w 12"/>
                  <a:gd name="T11" fmla="*/ 19 h 21"/>
                  <a:gd name="T12" fmla="*/ 7 w 12"/>
                  <a:gd name="T13" fmla="*/ 20 h 21"/>
                  <a:gd name="T14" fmla="*/ 11 w 12"/>
                  <a:gd name="T15" fmla="*/ 16 h 21"/>
                  <a:gd name="T16" fmla="*/ 10 w 12"/>
                  <a:gd name="T17" fmla="*/ 11 h 21"/>
                  <a:gd name="T18" fmla="*/ 6 w 1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6" y="3"/>
                    </a:moveTo>
                    <a:cubicBezTo>
                      <a:pt x="5" y="2"/>
                      <a:pt x="3" y="0"/>
                      <a:pt x="2" y="0"/>
                    </a:cubicBezTo>
                    <a:cubicBezTo>
                      <a:pt x="1" y="0"/>
                      <a:pt x="2" y="0"/>
                      <a:pt x="2" y="1"/>
                    </a:cubicBezTo>
                    <a:cubicBezTo>
                      <a:pt x="2" y="2"/>
                      <a:pt x="2" y="6"/>
                      <a:pt x="1" y="6"/>
                    </a:cubicBezTo>
                    <a:cubicBezTo>
                      <a:pt x="0" y="7"/>
                      <a:pt x="0" y="10"/>
                      <a:pt x="0" y="12"/>
                    </a:cubicBezTo>
                    <a:cubicBezTo>
                      <a:pt x="0" y="13"/>
                      <a:pt x="0" y="17"/>
                      <a:pt x="2" y="19"/>
                    </a:cubicBezTo>
                    <a:cubicBezTo>
                      <a:pt x="3" y="21"/>
                      <a:pt x="5" y="21"/>
                      <a:pt x="7" y="20"/>
                    </a:cubicBezTo>
                    <a:cubicBezTo>
                      <a:pt x="9" y="19"/>
                      <a:pt x="11" y="18"/>
                      <a:pt x="11" y="16"/>
                    </a:cubicBezTo>
                    <a:cubicBezTo>
                      <a:pt x="12" y="15"/>
                      <a:pt x="11" y="13"/>
                      <a:pt x="10" y="11"/>
                    </a:cubicBezTo>
                    <a:cubicBezTo>
                      <a:pt x="9" y="9"/>
                      <a:pt x="7"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74"/>
              <p:cNvSpPr>
                <a:spLocks/>
              </p:cNvSpPr>
              <p:nvPr/>
            </p:nvSpPr>
            <p:spPr bwMode="auto">
              <a:xfrm>
                <a:off x="5926" y="1956"/>
                <a:ext cx="56" cy="112"/>
              </a:xfrm>
              <a:custGeom>
                <a:avLst/>
                <a:gdLst>
                  <a:gd name="T0" fmla="*/ 39 w 41"/>
                  <a:gd name="T1" fmla="*/ 9 h 81"/>
                  <a:gd name="T2" fmla="*/ 35 w 41"/>
                  <a:gd name="T3" fmla="*/ 2 h 81"/>
                  <a:gd name="T4" fmla="*/ 33 w 41"/>
                  <a:gd name="T5" fmla="*/ 1 h 81"/>
                  <a:gd name="T6" fmla="*/ 32 w 41"/>
                  <a:gd name="T7" fmla="*/ 4 h 81"/>
                  <a:gd name="T8" fmla="*/ 31 w 41"/>
                  <a:gd name="T9" fmla="*/ 8 h 81"/>
                  <a:gd name="T10" fmla="*/ 29 w 41"/>
                  <a:gd name="T11" fmla="*/ 10 h 81"/>
                  <a:gd name="T12" fmla="*/ 26 w 41"/>
                  <a:gd name="T13" fmla="*/ 10 h 81"/>
                  <a:gd name="T14" fmla="*/ 27 w 41"/>
                  <a:gd name="T15" fmla="*/ 11 h 81"/>
                  <a:gd name="T16" fmla="*/ 26 w 41"/>
                  <a:gd name="T17" fmla="*/ 13 h 81"/>
                  <a:gd name="T18" fmla="*/ 26 w 41"/>
                  <a:gd name="T19" fmla="*/ 15 h 81"/>
                  <a:gd name="T20" fmla="*/ 26 w 41"/>
                  <a:gd name="T21" fmla="*/ 16 h 81"/>
                  <a:gd name="T22" fmla="*/ 23 w 41"/>
                  <a:gd name="T23" fmla="*/ 17 h 81"/>
                  <a:gd name="T24" fmla="*/ 20 w 41"/>
                  <a:gd name="T25" fmla="*/ 19 h 81"/>
                  <a:gd name="T26" fmla="*/ 17 w 41"/>
                  <a:gd name="T27" fmla="*/ 21 h 81"/>
                  <a:gd name="T28" fmla="*/ 17 w 41"/>
                  <a:gd name="T29" fmla="*/ 22 h 81"/>
                  <a:gd name="T30" fmla="*/ 14 w 41"/>
                  <a:gd name="T31" fmla="*/ 22 h 81"/>
                  <a:gd name="T32" fmla="*/ 9 w 41"/>
                  <a:gd name="T33" fmla="*/ 24 h 81"/>
                  <a:gd name="T34" fmla="*/ 7 w 41"/>
                  <a:gd name="T35" fmla="*/ 24 h 81"/>
                  <a:gd name="T36" fmla="*/ 4 w 41"/>
                  <a:gd name="T37" fmla="*/ 33 h 81"/>
                  <a:gd name="T38" fmla="*/ 6 w 41"/>
                  <a:gd name="T39" fmla="*/ 43 h 81"/>
                  <a:gd name="T40" fmla="*/ 5 w 41"/>
                  <a:gd name="T41" fmla="*/ 50 h 81"/>
                  <a:gd name="T42" fmla="*/ 1 w 41"/>
                  <a:gd name="T43" fmla="*/ 57 h 81"/>
                  <a:gd name="T44" fmla="*/ 0 w 41"/>
                  <a:gd name="T45" fmla="*/ 64 h 81"/>
                  <a:gd name="T46" fmla="*/ 3 w 41"/>
                  <a:gd name="T47" fmla="*/ 68 h 81"/>
                  <a:gd name="T48" fmla="*/ 2 w 41"/>
                  <a:gd name="T49" fmla="*/ 71 h 81"/>
                  <a:gd name="T50" fmla="*/ 5 w 41"/>
                  <a:gd name="T51" fmla="*/ 78 h 81"/>
                  <a:gd name="T52" fmla="*/ 12 w 41"/>
                  <a:gd name="T53" fmla="*/ 80 h 81"/>
                  <a:gd name="T54" fmla="*/ 19 w 41"/>
                  <a:gd name="T55" fmla="*/ 78 h 81"/>
                  <a:gd name="T56" fmla="*/ 25 w 41"/>
                  <a:gd name="T57" fmla="*/ 66 h 81"/>
                  <a:gd name="T58" fmla="*/ 31 w 41"/>
                  <a:gd name="T59" fmla="*/ 46 h 81"/>
                  <a:gd name="T60" fmla="*/ 36 w 41"/>
                  <a:gd name="T61" fmla="*/ 30 h 81"/>
                  <a:gd name="T62" fmla="*/ 37 w 41"/>
                  <a:gd name="T63" fmla="*/ 26 h 81"/>
                  <a:gd name="T64" fmla="*/ 36 w 41"/>
                  <a:gd name="T65" fmla="*/ 21 h 81"/>
                  <a:gd name="T66" fmla="*/ 38 w 41"/>
                  <a:gd name="T67" fmla="*/ 20 h 81"/>
                  <a:gd name="T68" fmla="*/ 40 w 41"/>
                  <a:gd name="T69" fmla="*/ 22 h 81"/>
                  <a:gd name="T70" fmla="*/ 40 w 41"/>
                  <a:gd name="T71" fmla="*/ 18 h 81"/>
                  <a:gd name="T72" fmla="*/ 39 w 41"/>
                  <a:gd name="T73"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81">
                    <a:moveTo>
                      <a:pt x="39" y="9"/>
                    </a:moveTo>
                    <a:cubicBezTo>
                      <a:pt x="38" y="6"/>
                      <a:pt x="36" y="3"/>
                      <a:pt x="35" y="2"/>
                    </a:cubicBezTo>
                    <a:cubicBezTo>
                      <a:pt x="34" y="1"/>
                      <a:pt x="34" y="0"/>
                      <a:pt x="33" y="1"/>
                    </a:cubicBezTo>
                    <a:cubicBezTo>
                      <a:pt x="33" y="1"/>
                      <a:pt x="32" y="3"/>
                      <a:pt x="32" y="4"/>
                    </a:cubicBezTo>
                    <a:cubicBezTo>
                      <a:pt x="32" y="4"/>
                      <a:pt x="31" y="8"/>
                      <a:pt x="31" y="8"/>
                    </a:cubicBezTo>
                    <a:cubicBezTo>
                      <a:pt x="30" y="8"/>
                      <a:pt x="30" y="10"/>
                      <a:pt x="29" y="10"/>
                    </a:cubicBezTo>
                    <a:cubicBezTo>
                      <a:pt x="28" y="9"/>
                      <a:pt x="26" y="9"/>
                      <a:pt x="26" y="10"/>
                    </a:cubicBezTo>
                    <a:cubicBezTo>
                      <a:pt x="26" y="11"/>
                      <a:pt x="27" y="10"/>
                      <a:pt x="27" y="11"/>
                    </a:cubicBezTo>
                    <a:cubicBezTo>
                      <a:pt x="27" y="13"/>
                      <a:pt x="26" y="12"/>
                      <a:pt x="26" y="13"/>
                    </a:cubicBezTo>
                    <a:cubicBezTo>
                      <a:pt x="25" y="14"/>
                      <a:pt x="25" y="15"/>
                      <a:pt x="26" y="15"/>
                    </a:cubicBezTo>
                    <a:cubicBezTo>
                      <a:pt x="26" y="15"/>
                      <a:pt x="28" y="16"/>
                      <a:pt x="26" y="16"/>
                    </a:cubicBezTo>
                    <a:cubicBezTo>
                      <a:pt x="24" y="16"/>
                      <a:pt x="24" y="16"/>
                      <a:pt x="23" y="17"/>
                    </a:cubicBezTo>
                    <a:cubicBezTo>
                      <a:pt x="22" y="18"/>
                      <a:pt x="22" y="18"/>
                      <a:pt x="20" y="19"/>
                    </a:cubicBezTo>
                    <a:cubicBezTo>
                      <a:pt x="19" y="20"/>
                      <a:pt x="16" y="20"/>
                      <a:pt x="17" y="21"/>
                    </a:cubicBezTo>
                    <a:cubicBezTo>
                      <a:pt x="18" y="22"/>
                      <a:pt x="18" y="23"/>
                      <a:pt x="17" y="22"/>
                    </a:cubicBezTo>
                    <a:cubicBezTo>
                      <a:pt x="16" y="22"/>
                      <a:pt x="16" y="21"/>
                      <a:pt x="14" y="22"/>
                    </a:cubicBezTo>
                    <a:cubicBezTo>
                      <a:pt x="13" y="23"/>
                      <a:pt x="10" y="24"/>
                      <a:pt x="9" y="24"/>
                    </a:cubicBezTo>
                    <a:cubicBezTo>
                      <a:pt x="8" y="24"/>
                      <a:pt x="7" y="23"/>
                      <a:pt x="7" y="24"/>
                    </a:cubicBezTo>
                    <a:cubicBezTo>
                      <a:pt x="6" y="25"/>
                      <a:pt x="5" y="30"/>
                      <a:pt x="4" y="33"/>
                    </a:cubicBezTo>
                    <a:cubicBezTo>
                      <a:pt x="4" y="35"/>
                      <a:pt x="6" y="42"/>
                      <a:pt x="6" y="43"/>
                    </a:cubicBezTo>
                    <a:cubicBezTo>
                      <a:pt x="6" y="45"/>
                      <a:pt x="6" y="49"/>
                      <a:pt x="5" y="50"/>
                    </a:cubicBezTo>
                    <a:cubicBezTo>
                      <a:pt x="4" y="51"/>
                      <a:pt x="1" y="55"/>
                      <a:pt x="1" y="57"/>
                    </a:cubicBezTo>
                    <a:cubicBezTo>
                      <a:pt x="0" y="58"/>
                      <a:pt x="0" y="63"/>
                      <a:pt x="0" y="64"/>
                    </a:cubicBezTo>
                    <a:cubicBezTo>
                      <a:pt x="1" y="65"/>
                      <a:pt x="4" y="66"/>
                      <a:pt x="3" y="68"/>
                    </a:cubicBezTo>
                    <a:cubicBezTo>
                      <a:pt x="2" y="70"/>
                      <a:pt x="2" y="70"/>
                      <a:pt x="2" y="71"/>
                    </a:cubicBezTo>
                    <a:cubicBezTo>
                      <a:pt x="2" y="72"/>
                      <a:pt x="3" y="76"/>
                      <a:pt x="5" y="78"/>
                    </a:cubicBezTo>
                    <a:cubicBezTo>
                      <a:pt x="7" y="79"/>
                      <a:pt x="9" y="81"/>
                      <a:pt x="12" y="80"/>
                    </a:cubicBezTo>
                    <a:cubicBezTo>
                      <a:pt x="15" y="79"/>
                      <a:pt x="17" y="78"/>
                      <a:pt x="19" y="78"/>
                    </a:cubicBezTo>
                    <a:cubicBezTo>
                      <a:pt x="20" y="78"/>
                      <a:pt x="24" y="73"/>
                      <a:pt x="25" y="66"/>
                    </a:cubicBezTo>
                    <a:cubicBezTo>
                      <a:pt x="27" y="60"/>
                      <a:pt x="29" y="50"/>
                      <a:pt x="31" y="46"/>
                    </a:cubicBezTo>
                    <a:cubicBezTo>
                      <a:pt x="33" y="42"/>
                      <a:pt x="36" y="33"/>
                      <a:pt x="36" y="30"/>
                    </a:cubicBezTo>
                    <a:cubicBezTo>
                      <a:pt x="36" y="27"/>
                      <a:pt x="37" y="27"/>
                      <a:pt x="37" y="26"/>
                    </a:cubicBezTo>
                    <a:cubicBezTo>
                      <a:pt x="37" y="25"/>
                      <a:pt x="36" y="23"/>
                      <a:pt x="36" y="21"/>
                    </a:cubicBezTo>
                    <a:cubicBezTo>
                      <a:pt x="36" y="20"/>
                      <a:pt x="37" y="20"/>
                      <a:pt x="38" y="20"/>
                    </a:cubicBezTo>
                    <a:cubicBezTo>
                      <a:pt x="39" y="21"/>
                      <a:pt x="39" y="23"/>
                      <a:pt x="40" y="22"/>
                    </a:cubicBezTo>
                    <a:cubicBezTo>
                      <a:pt x="40" y="22"/>
                      <a:pt x="41" y="19"/>
                      <a:pt x="40" y="18"/>
                    </a:cubicBezTo>
                    <a:cubicBezTo>
                      <a:pt x="40" y="16"/>
                      <a:pt x="40" y="11"/>
                      <a:pt x="3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75"/>
              <p:cNvSpPr>
                <a:spLocks/>
              </p:cNvSpPr>
              <p:nvPr/>
            </p:nvSpPr>
            <p:spPr bwMode="auto">
              <a:xfrm>
                <a:off x="6051" y="1187"/>
                <a:ext cx="18" cy="12"/>
              </a:xfrm>
              <a:custGeom>
                <a:avLst/>
                <a:gdLst>
                  <a:gd name="T0" fmla="*/ 2 w 13"/>
                  <a:gd name="T1" fmla="*/ 1 h 9"/>
                  <a:gd name="T2" fmla="*/ 2 w 13"/>
                  <a:gd name="T3" fmla="*/ 5 h 9"/>
                  <a:gd name="T4" fmla="*/ 7 w 13"/>
                  <a:gd name="T5" fmla="*/ 8 h 9"/>
                  <a:gd name="T6" fmla="*/ 10 w 13"/>
                  <a:gd name="T7" fmla="*/ 9 h 9"/>
                  <a:gd name="T8" fmla="*/ 11 w 13"/>
                  <a:gd name="T9" fmla="*/ 6 h 9"/>
                  <a:gd name="T10" fmla="*/ 5 w 13"/>
                  <a:gd name="T11" fmla="*/ 2 h 9"/>
                  <a:gd name="T12" fmla="*/ 2 w 1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2" y="1"/>
                    </a:moveTo>
                    <a:cubicBezTo>
                      <a:pt x="2" y="2"/>
                      <a:pt x="0" y="4"/>
                      <a:pt x="2" y="5"/>
                    </a:cubicBezTo>
                    <a:cubicBezTo>
                      <a:pt x="5" y="7"/>
                      <a:pt x="6" y="7"/>
                      <a:pt x="7" y="8"/>
                    </a:cubicBezTo>
                    <a:cubicBezTo>
                      <a:pt x="7" y="8"/>
                      <a:pt x="9" y="9"/>
                      <a:pt x="10" y="9"/>
                    </a:cubicBezTo>
                    <a:cubicBezTo>
                      <a:pt x="11" y="9"/>
                      <a:pt x="13" y="7"/>
                      <a:pt x="11" y="6"/>
                    </a:cubicBezTo>
                    <a:cubicBezTo>
                      <a:pt x="10" y="6"/>
                      <a:pt x="7" y="4"/>
                      <a:pt x="5"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76"/>
              <p:cNvSpPr>
                <a:spLocks/>
              </p:cNvSpPr>
              <p:nvPr/>
            </p:nvSpPr>
            <p:spPr bwMode="auto">
              <a:xfrm>
                <a:off x="5970" y="1202"/>
                <a:ext cx="18" cy="11"/>
              </a:xfrm>
              <a:custGeom>
                <a:avLst/>
                <a:gdLst>
                  <a:gd name="T0" fmla="*/ 0 w 13"/>
                  <a:gd name="T1" fmla="*/ 3 h 8"/>
                  <a:gd name="T2" fmla="*/ 4 w 13"/>
                  <a:gd name="T3" fmla="*/ 8 h 8"/>
                  <a:gd name="T4" fmla="*/ 12 w 13"/>
                  <a:gd name="T5" fmla="*/ 4 h 8"/>
                  <a:gd name="T6" fmla="*/ 4 w 13"/>
                  <a:gd name="T7" fmla="*/ 0 h 8"/>
                  <a:gd name="T8" fmla="*/ 0 w 13"/>
                  <a:gd name="T9" fmla="*/ 3 h 8"/>
                </a:gdLst>
                <a:ahLst/>
                <a:cxnLst>
                  <a:cxn ang="0">
                    <a:pos x="T0" y="T1"/>
                  </a:cxn>
                  <a:cxn ang="0">
                    <a:pos x="T2" y="T3"/>
                  </a:cxn>
                  <a:cxn ang="0">
                    <a:pos x="T4" y="T5"/>
                  </a:cxn>
                  <a:cxn ang="0">
                    <a:pos x="T6" y="T7"/>
                  </a:cxn>
                  <a:cxn ang="0">
                    <a:pos x="T8" y="T9"/>
                  </a:cxn>
                </a:cxnLst>
                <a:rect l="0" t="0" r="r" b="b"/>
                <a:pathLst>
                  <a:path w="13" h="8">
                    <a:moveTo>
                      <a:pt x="0" y="3"/>
                    </a:moveTo>
                    <a:cubicBezTo>
                      <a:pt x="0" y="5"/>
                      <a:pt x="2" y="7"/>
                      <a:pt x="4" y="8"/>
                    </a:cubicBezTo>
                    <a:cubicBezTo>
                      <a:pt x="6" y="8"/>
                      <a:pt x="11" y="5"/>
                      <a:pt x="12" y="4"/>
                    </a:cubicBezTo>
                    <a:cubicBezTo>
                      <a:pt x="13" y="2"/>
                      <a:pt x="8" y="0"/>
                      <a:pt x="4" y="0"/>
                    </a:cubicBezTo>
                    <a:cubicBezTo>
                      <a:pt x="1"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77"/>
              <p:cNvSpPr>
                <a:spLocks/>
              </p:cNvSpPr>
              <p:nvPr/>
            </p:nvSpPr>
            <p:spPr bwMode="auto">
              <a:xfrm>
                <a:off x="6142" y="1144"/>
                <a:ext cx="14" cy="9"/>
              </a:xfrm>
              <a:custGeom>
                <a:avLst/>
                <a:gdLst>
                  <a:gd name="T0" fmla="*/ 10 w 10"/>
                  <a:gd name="T1" fmla="*/ 3 h 6"/>
                  <a:gd name="T2" fmla="*/ 7 w 10"/>
                  <a:gd name="T3" fmla="*/ 0 h 6"/>
                  <a:gd name="T4" fmla="*/ 1 w 10"/>
                  <a:gd name="T5" fmla="*/ 0 h 6"/>
                  <a:gd name="T6" fmla="*/ 1 w 10"/>
                  <a:gd name="T7" fmla="*/ 5 h 6"/>
                  <a:gd name="T8" fmla="*/ 10 w 10"/>
                  <a:gd name="T9" fmla="*/ 3 h 6"/>
                </a:gdLst>
                <a:ahLst/>
                <a:cxnLst>
                  <a:cxn ang="0">
                    <a:pos x="T0" y="T1"/>
                  </a:cxn>
                  <a:cxn ang="0">
                    <a:pos x="T2" y="T3"/>
                  </a:cxn>
                  <a:cxn ang="0">
                    <a:pos x="T4" y="T5"/>
                  </a:cxn>
                  <a:cxn ang="0">
                    <a:pos x="T6" y="T7"/>
                  </a:cxn>
                  <a:cxn ang="0">
                    <a:pos x="T8" y="T9"/>
                  </a:cxn>
                </a:cxnLst>
                <a:rect l="0" t="0" r="r" b="b"/>
                <a:pathLst>
                  <a:path w="10" h="6">
                    <a:moveTo>
                      <a:pt x="10" y="3"/>
                    </a:moveTo>
                    <a:cubicBezTo>
                      <a:pt x="10" y="3"/>
                      <a:pt x="7" y="1"/>
                      <a:pt x="7" y="0"/>
                    </a:cubicBezTo>
                    <a:cubicBezTo>
                      <a:pt x="6" y="0"/>
                      <a:pt x="2" y="0"/>
                      <a:pt x="1" y="0"/>
                    </a:cubicBezTo>
                    <a:cubicBezTo>
                      <a:pt x="0" y="1"/>
                      <a:pt x="1" y="3"/>
                      <a:pt x="1" y="5"/>
                    </a:cubicBezTo>
                    <a:cubicBezTo>
                      <a:pt x="2" y="6"/>
                      <a:pt x="8" y="4"/>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78"/>
              <p:cNvSpPr>
                <a:spLocks/>
              </p:cNvSpPr>
              <p:nvPr/>
            </p:nvSpPr>
            <p:spPr bwMode="auto">
              <a:xfrm>
                <a:off x="6453" y="1128"/>
                <a:ext cx="17" cy="8"/>
              </a:xfrm>
              <a:custGeom>
                <a:avLst/>
                <a:gdLst>
                  <a:gd name="T0" fmla="*/ 9 w 13"/>
                  <a:gd name="T1" fmla="*/ 1 h 6"/>
                  <a:gd name="T2" fmla="*/ 6 w 13"/>
                  <a:gd name="T3" fmla="*/ 1 h 6"/>
                  <a:gd name="T4" fmla="*/ 2 w 13"/>
                  <a:gd name="T5" fmla="*/ 3 h 6"/>
                  <a:gd name="T6" fmla="*/ 8 w 13"/>
                  <a:gd name="T7" fmla="*/ 6 h 6"/>
                  <a:gd name="T8" fmla="*/ 12 w 13"/>
                  <a:gd name="T9" fmla="*/ 2 h 6"/>
                  <a:gd name="T10" fmla="*/ 9 w 13"/>
                  <a:gd name="T11" fmla="*/ 1 h 6"/>
                </a:gdLst>
                <a:ahLst/>
                <a:cxnLst>
                  <a:cxn ang="0">
                    <a:pos x="T0" y="T1"/>
                  </a:cxn>
                  <a:cxn ang="0">
                    <a:pos x="T2" y="T3"/>
                  </a:cxn>
                  <a:cxn ang="0">
                    <a:pos x="T4" y="T5"/>
                  </a:cxn>
                  <a:cxn ang="0">
                    <a:pos x="T6" y="T7"/>
                  </a:cxn>
                  <a:cxn ang="0">
                    <a:pos x="T8" y="T9"/>
                  </a:cxn>
                  <a:cxn ang="0">
                    <a:pos x="T10" y="T11"/>
                  </a:cxn>
                </a:cxnLst>
                <a:rect l="0" t="0" r="r" b="b"/>
                <a:pathLst>
                  <a:path w="13" h="6">
                    <a:moveTo>
                      <a:pt x="9" y="1"/>
                    </a:moveTo>
                    <a:cubicBezTo>
                      <a:pt x="7" y="1"/>
                      <a:pt x="7" y="0"/>
                      <a:pt x="6" y="1"/>
                    </a:cubicBezTo>
                    <a:cubicBezTo>
                      <a:pt x="4" y="1"/>
                      <a:pt x="4" y="3"/>
                      <a:pt x="2" y="3"/>
                    </a:cubicBezTo>
                    <a:cubicBezTo>
                      <a:pt x="0" y="4"/>
                      <a:pt x="6" y="6"/>
                      <a:pt x="8" y="6"/>
                    </a:cubicBezTo>
                    <a:cubicBezTo>
                      <a:pt x="9" y="5"/>
                      <a:pt x="11" y="4"/>
                      <a:pt x="12" y="2"/>
                    </a:cubicBezTo>
                    <a:cubicBezTo>
                      <a:pt x="13" y="0"/>
                      <a:pt x="11"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79"/>
              <p:cNvSpPr>
                <a:spLocks/>
              </p:cNvSpPr>
              <p:nvPr/>
            </p:nvSpPr>
            <p:spPr bwMode="auto">
              <a:xfrm>
                <a:off x="6085" y="1015"/>
                <a:ext cx="22" cy="9"/>
              </a:xfrm>
              <a:custGeom>
                <a:avLst/>
                <a:gdLst>
                  <a:gd name="T0" fmla="*/ 1 w 16"/>
                  <a:gd name="T1" fmla="*/ 5 h 7"/>
                  <a:gd name="T2" fmla="*/ 4 w 16"/>
                  <a:gd name="T3" fmla="*/ 7 h 7"/>
                  <a:gd name="T4" fmla="*/ 12 w 16"/>
                  <a:gd name="T5" fmla="*/ 5 h 7"/>
                  <a:gd name="T6" fmla="*/ 16 w 16"/>
                  <a:gd name="T7" fmla="*/ 3 h 7"/>
                  <a:gd name="T8" fmla="*/ 13 w 16"/>
                  <a:gd name="T9" fmla="*/ 1 h 7"/>
                  <a:gd name="T10" fmla="*/ 10 w 16"/>
                  <a:gd name="T11" fmla="*/ 1 h 7"/>
                  <a:gd name="T12" fmla="*/ 5 w 16"/>
                  <a:gd name="T13" fmla="*/ 3 h 7"/>
                  <a:gd name="T14" fmla="*/ 1 w 1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 y="5"/>
                    </a:moveTo>
                    <a:cubicBezTo>
                      <a:pt x="0" y="5"/>
                      <a:pt x="1" y="7"/>
                      <a:pt x="4" y="7"/>
                    </a:cubicBezTo>
                    <a:cubicBezTo>
                      <a:pt x="6" y="6"/>
                      <a:pt x="10" y="7"/>
                      <a:pt x="12" y="5"/>
                    </a:cubicBezTo>
                    <a:cubicBezTo>
                      <a:pt x="15" y="4"/>
                      <a:pt x="16" y="5"/>
                      <a:pt x="16" y="3"/>
                    </a:cubicBezTo>
                    <a:cubicBezTo>
                      <a:pt x="16" y="1"/>
                      <a:pt x="15" y="1"/>
                      <a:pt x="13" y="1"/>
                    </a:cubicBezTo>
                    <a:cubicBezTo>
                      <a:pt x="11" y="1"/>
                      <a:pt x="11" y="0"/>
                      <a:pt x="10" y="1"/>
                    </a:cubicBezTo>
                    <a:cubicBezTo>
                      <a:pt x="8" y="2"/>
                      <a:pt x="6" y="3"/>
                      <a:pt x="5" y="3"/>
                    </a:cubicBezTo>
                    <a:cubicBezTo>
                      <a:pt x="4" y="3"/>
                      <a:pt x="2"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80"/>
              <p:cNvSpPr>
                <a:spLocks/>
              </p:cNvSpPr>
              <p:nvPr/>
            </p:nvSpPr>
            <p:spPr bwMode="auto">
              <a:xfrm>
                <a:off x="6058" y="1020"/>
                <a:ext cx="25" cy="10"/>
              </a:xfrm>
              <a:custGeom>
                <a:avLst/>
                <a:gdLst>
                  <a:gd name="T0" fmla="*/ 3 w 18"/>
                  <a:gd name="T1" fmla="*/ 6 h 7"/>
                  <a:gd name="T2" fmla="*/ 10 w 18"/>
                  <a:gd name="T3" fmla="*/ 7 h 7"/>
                  <a:gd name="T4" fmla="*/ 17 w 18"/>
                  <a:gd name="T5" fmla="*/ 1 h 7"/>
                  <a:gd name="T6" fmla="*/ 12 w 18"/>
                  <a:gd name="T7" fmla="*/ 1 h 7"/>
                  <a:gd name="T8" fmla="*/ 3 w 18"/>
                  <a:gd name="T9" fmla="*/ 1 h 7"/>
                  <a:gd name="T10" fmla="*/ 3 w 18"/>
                  <a:gd name="T11" fmla="*/ 6 h 7"/>
                </a:gdLst>
                <a:ahLst/>
                <a:cxnLst>
                  <a:cxn ang="0">
                    <a:pos x="T0" y="T1"/>
                  </a:cxn>
                  <a:cxn ang="0">
                    <a:pos x="T2" y="T3"/>
                  </a:cxn>
                  <a:cxn ang="0">
                    <a:pos x="T4" y="T5"/>
                  </a:cxn>
                  <a:cxn ang="0">
                    <a:pos x="T6" y="T7"/>
                  </a:cxn>
                  <a:cxn ang="0">
                    <a:pos x="T8" y="T9"/>
                  </a:cxn>
                  <a:cxn ang="0">
                    <a:pos x="T10" y="T11"/>
                  </a:cxn>
                </a:cxnLst>
                <a:rect l="0" t="0" r="r" b="b"/>
                <a:pathLst>
                  <a:path w="18" h="7">
                    <a:moveTo>
                      <a:pt x="3" y="6"/>
                    </a:moveTo>
                    <a:cubicBezTo>
                      <a:pt x="5" y="6"/>
                      <a:pt x="8" y="6"/>
                      <a:pt x="10" y="7"/>
                    </a:cubicBezTo>
                    <a:cubicBezTo>
                      <a:pt x="11" y="7"/>
                      <a:pt x="18" y="3"/>
                      <a:pt x="17" y="1"/>
                    </a:cubicBezTo>
                    <a:cubicBezTo>
                      <a:pt x="16" y="0"/>
                      <a:pt x="14" y="1"/>
                      <a:pt x="12" y="1"/>
                    </a:cubicBezTo>
                    <a:cubicBezTo>
                      <a:pt x="11" y="1"/>
                      <a:pt x="4" y="1"/>
                      <a:pt x="3" y="1"/>
                    </a:cubicBezTo>
                    <a:cubicBezTo>
                      <a:pt x="2" y="2"/>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81"/>
              <p:cNvSpPr>
                <a:spLocks/>
              </p:cNvSpPr>
              <p:nvPr/>
            </p:nvSpPr>
            <p:spPr bwMode="auto">
              <a:xfrm>
                <a:off x="6041" y="1029"/>
                <a:ext cx="18" cy="5"/>
              </a:xfrm>
              <a:custGeom>
                <a:avLst/>
                <a:gdLst>
                  <a:gd name="T0" fmla="*/ 1 w 13"/>
                  <a:gd name="T1" fmla="*/ 1 h 4"/>
                  <a:gd name="T2" fmla="*/ 2 w 13"/>
                  <a:gd name="T3" fmla="*/ 4 h 4"/>
                  <a:gd name="T4" fmla="*/ 7 w 13"/>
                  <a:gd name="T5" fmla="*/ 2 h 4"/>
                  <a:gd name="T6" fmla="*/ 11 w 13"/>
                  <a:gd name="T7" fmla="*/ 1 h 4"/>
                  <a:gd name="T8" fmla="*/ 3 w 13"/>
                  <a:gd name="T9" fmla="*/ 0 h 4"/>
                  <a:gd name="T10" fmla="*/ 1 w 13"/>
                  <a:gd name="T11" fmla="*/ 1 h 4"/>
                </a:gdLst>
                <a:ahLst/>
                <a:cxnLst>
                  <a:cxn ang="0">
                    <a:pos x="T0" y="T1"/>
                  </a:cxn>
                  <a:cxn ang="0">
                    <a:pos x="T2" y="T3"/>
                  </a:cxn>
                  <a:cxn ang="0">
                    <a:pos x="T4" y="T5"/>
                  </a:cxn>
                  <a:cxn ang="0">
                    <a:pos x="T6" y="T7"/>
                  </a:cxn>
                  <a:cxn ang="0">
                    <a:pos x="T8" y="T9"/>
                  </a:cxn>
                  <a:cxn ang="0">
                    <a:pos x="T10" y="T11"/>
                  </a:cxn>
                </a:cxnLst>
                <a:rect l="0" t="0" r="r" b="b"/>
                <a:pathLst>
                  <a:path w="13" h="4">
                    <a:moveTo>
                      <a:pt x="1" y="1"/>
                    </a:moveTo>
                    <a:cubicBezTo>
                      <a:pt x="2" y="2"/>
                      <a:pt x="2" y="4"/>
                      <a:pt x="2" y="4"/>
                    </a:cubicBezTo>
                    <a:cubicBezTo>
                      <a:pt x="2" y="4"/>
                      <a:pt x="6" y="3"/>
                      <a:pt x="7" y="2"/>
                    </a:cubicBezTo>
                    <a:cubicBezTo>
                      <a:pt x="8" y="0"/>
                      <a:pt x="10" y="1"/>
                      <a:pt x="11" y="1"/>
                    </a:cubicBezTo>
                    <a:cubicBezTo>
                      <a:pt x="13" y="1"/>
                      <a:pt x="5" y="0"/>
                      <a:pt x="3"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82"/>
              <p:cNvSpPr>
                <a:spLocks/>
              </p:cNvSpPr>
              <p:nvPr/>
            </p:nvSpPr>
            <p:spPr bwMode="auto">
              <a:xfrm>
                <a:off x="6030" y="1030"/>
                <a:ext cx="11" cy="7"/>
              </a:xfrm>
              <a:custGeom>
                <a:avLst/>
                <a:gdLst>
                  <a:gd name="T0" fmla="*/ 7 w 8"/>
                  <a:gd name="T1" fmla="*/ 4 h 5"/>
                  <a:gd name="T2" fmla="*/ 8 w 8"/>
                  <a:gd name="T3" fmla="*/ 1 h 5"/>
                  <a:gd name="T4" fmla="*/ 4 w 8"/>
                  <a:gd name="T5" fmla="*/ 0 h 5"/>
                  <a:gd name="T6" fmla="*/ 1 w 8"/>
                  <a:gd name="T7" fmla="*/ 3 h 5"/>
                  <a:gd name="T8" fmla="*/ 7 w 8"/>
                  <a:gd name="T9" fmla="*/ 4 h 5"/>
                </a:gdLst>
                <a:ahLst/>
                <a:cxnLst>
                  <a:cxn ang="0">
                    <a:pos x="T0" y="T1"/>
                  </a:cxn>
                  <a:cxn ang="0">
                    <a:pos x="T2" y="T3"/>
                  </a:cxn>
                  <a:cxn ang="0">
                    <a:pos x="T4" y="T5"/>
                  </a:cxn>
                  <a:cxn ang="0">
                    <a:pos x="T6" y="T7"/>
                  </a:cxn>
                  <a:cxn ang="0">
                    <a:pos x="T8" y="T9"/>
                  </a:cxn>
                </a:cxnLst>
                <a:rect l="0" t="0" r="r" b="b"/>
                <a:pathLst>
                  <a:path w="8" h="5">
                    <a:moveTo>
                      <a:pt x="7" y="4"/>
                    </a:moveTo>
                    <a:cubicBezTo>
                      <a:pt x="7" y="4"/>
                      <a:pt x="8" y="2"/>
                      <a:pt x="8" y="1"/>
                    </a:cubicBezTo>
                    <a:cubicBezTo>
                      <a:pt x="8" y="0"/>
                      <a:pt x="6" y="0"/>
                      <a:pt x="4" y="0"/>
                    </a:cubicBezTo>
                    <a:cubicBezTo>
                      <a:pt x="2" y="0"/>
                      <a:pt x="2" y="1"/>
                      <a:pt x="1" y="3"/>
                    </a:cubicBezTo>
                    <a:cubicBezTo>
                      <a:pt x="0" y="5"/>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83"/>
              <p:cNvSpPr>
                <a:spLocks/>
              </p:cNvSpPr>
              <p:nvPr/>
            </p:nvSpPr>
            <p:spPr bwMode="auto">
              <a:xfrm>
                <a:off x="6004" y="1027"/>
                <a:ext cx="10" cy="7"/>
              </a:xfrm>
              <a:custGeom>
                <a:avLst/>
                <a:gdLst>
                  <a:gd name="T0" fmla="*/ 5 w 7"/>
                  <a:gd name="T1" fmla="*/ 4 h 5"/>
                  <a:gd name="T2" fmla="*/ 4 w 7"/>
                  <a:gd name="T3" fmla="*/ 1 h 5"/>
                  <a:gd name="T4" fmla="*/ 1 w 7"/>
                  <a:gd name="T5" fmla="*/ 4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5" y="2"/>
                      <a:pt x="4" y="1"/>
                    </a:cubicBezTo>
                    <a:cubicBezTo>
                      <a:pt x="2" y="0"/>
                      <a:pt x="2" y="2"/>
                      <a:pt x="1" y="4"/>
                    </a:cubicBezTo>
                    <a:cubicBezTo>
                      <a:pt x="0" y="5"/>
                      <a:pt x="4"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84"/>
              <p:cNvSpPr>
                <a:spLocks/>
              </p:cNvSpPr>
              <p:nvPr/>
            </p:nvSpPr>
            <p:spPr bwMode="auto">
              <a:xfrm>
                <a:off x="5962" y="1019"/>
                <a:ext cx="37" cy="15"/>
              </a:xfrm>
              <a:custGeom>
                <a:avLst/>
                <a:gdLst>
                  <a:gd name="T0" fmla="*/ 13 w 27"/>
                  <a:gd name="T1" fmla="*/ 5 h 11"/>
                  <a:gd name="T2" fmla="*/ 7 w 27"/>
                  <a:gd name="T3" fmla="*/ 6 h 11"/>
                  <a:gd name="T4" fmla="*/ 3 w 27"/>
                  <a:gd name="T5" fmla="*/ 7 h 11"/>
                  <a:gd name="T6" fmla="*/ 6 w 27"/>
                  <a:gd name="T7" fmla="*/ 7 h 11"/>
                  <a:gd name="T8" fmla="*/ 5 w 27"/>
                  <a:gd name="T9" fmla="*/ 8 h 11"/>
                  <a:gd name="T10" fmla="*/ 1 w 27"/>
                  <a:gd name="T11" fmla="*/ 8 h 11"/>
                  <a:gd name="T12" fmla="*/ 0 w 27"/>
                  <a:gd name="T13" fmla="*/ 10 h 11"/>
                  <a:gd name="T14" fmla="*/ 1 w 27"/>
                  <a:gd name="T15" fmla="*/ 11 h 11"/>
                  <a:gd name="T16" fmla="*/ 4 w 27"/>
                  <a:gd name="T17" fmla="*/ 10 h 11"/>
                  <a:gd name="T18" fmla="*/ 5 w 27"/>
                  <a:gd name="T19" fmla="*/ 11 h 11"/>
                  <a:gd name="T20" fmla="*/ 10 w 27"/>
                  <a:gd name="T21" fmla="*/ 10 h 11"/>
                  <a:gd name="T22" fmla="*/ 10 w 27"/>
                  <a:gd name="T23" fmla="*/ 9 h 11"/>
                  <a:gd name="T24" fmla="*/ 13 w 27"/>
                  <a:gd name="T25" fmla="*/ 8 h 11"/>
                  <a:gd name="T26" fmla="*/ 16 w 27"/>
                  <a:gd name="T27" fmla="*/ 7 h 11"/>
                  <a:gd name="T28" fmla="*/ 23 w 27"/>
                  <a:gd name="T29" fmla="*/ 6 h 11"/>
                  <a:gd name="T30" fmla="*/ 26 w 27"/>
                  <a:gd name="T31" fmla="*/ 4 h 11"/>
                  <a:gd name="T32" fmla="*/ 23 w 27"/>
                  <a:gd name="T33" fmla="*/ 2 h 11"/>
                  <a:gd name="T34" fmla="*/ 20 w 27"/>
                  <a:gd name="T35" fmla="*/ 2 h 11"/>
                  <a:gd name="T36" fmla="*/ 17 w 27"/>
                  <a:gd name="T37" fmla="*/ 1 h 11"/>
                  <a:gd name="T38" fmla="*/ 12 w 27"/>
                  <a:gd name="T39" fmla="*/ 2 h 11"/>
                  <a:gd name="T40" fmla="*/ 15 w 27"/>
                  <a:gd name="T41" fmla="*/ 4 h 11"/>
                  <a:gd name="T42" fmla="*/ 13 w 27"/>
                  <a:gd name="T4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1">
                    <a:moveTo>
                      <a:pt x="13" y="5"/>
                    </a:moveTo>
                    <a:cubicBezTo>
                      <a:pt x="11" y="6"/>
                      <a:pt x="9" y="6"/>
                      <a:pt x="7" y="6"/>
                    </a:cubicBezTo>
                    <a:cubicBezTo>
                      <a:pt x="4" y="6"/>
                      <a:pt x="4" y="7"/>
                      <a:pt x="3" y="7"/>
                    </a:cubicBezTo>
                    <a:cubicBezTo>
                      <a:pt x="2" y="7"/>
                      <a:pt x="5" y="7"/>
                      <a:pt x="6" y="7"/>
                    </a:cubicBezTo>
                    <a:cubicBezTo>
                      <a:pt x="7" y="7"/>
                      <a:pt x="6" y="8"/>
                      <a:pt x="5" y="8"/>
                    </a:cubicBezTo>
                    <a:cubicBezTo>
                      <a:pt x="3" y="8"/>
                      <a:pt x="2" y="8"/>
                      <a:pt x="1" y="8"/>
                    </a:cubicBezTo>
                    <a:cubicBezTo>
                      <a:pt x="0" y="8"/>
                      <a:pt x="0" y="9"/>
                      <a:pt x="0" y="10"/>
                    </a:cubicBezTo>
                    <a:cubicBezTo>
                      <a:pt x="0" y="11"/>
                      <a:pt x="0" y="11"/>
                      <a:pt x="1" y="11"/>
                    </a:cubicBezTo>
                    <a:cubicBezTo>
                      <a:pt x="2" y="10"/>
                      <a:pt x="2" y="10"/>
                      <a:pt x="4" y="10"/>
                    </a:cubicBezTo>
                    <a:cubicBezTo>
                      <a:pt x="6" y="10"/>
                      <a:pt x="5" y="11"/>
                      <a:pt x="5" y="11"/>
                    </a:cubicBezTo>
                    <a:cubicBezTo>
                      <a:pt x="6" y="11"/>
                      <a:pt x="9" y="10"/>
                      <a:pt x="10" y="10"/>
                    </a:cubicBezTo>
                    <a:cubicBezTo>
                      <a:pt x="11" y="10"/>
                      <a:pt x="11" y="9"/>
                      <a:pt x="10" y="9"/>
                    </a:cubicBezTo>
                    <a:cubicBezTo>
                      <a:pt x="8" y="8"/>
                      <a:pt x="11" y="8"/>
                      <a:pt x="13" y="8"/>
                    </a:cubicBezTo>
                    <a:cubicBezTo>
                      <a:pt x="14" y="9"/>
                      <a:pt x="15" y="8"/>
                      <a:pt x="16" y="7"/>
                    </a:cubicBezTo>
                    <a:cubicBezTo>
                      <a:pt x="17" y="6"/>
                      <a:pt x="18" y="6"/>
                      <a:pt x="23" y="6"/>
                    </a:cubicBezTo>
                    <a:cubicBezTo>
                      <a:pt x="23" y="6"/>
                      <a:pt x="25" y="4"/>
                      <a:pt x="26" y="4"/>
                    </a:cubicBezTo>
                    <a:cubicBezTo>
                      <a:pt x="27" y="4"/>
                      <a:pt x="24" y="3"/>
                      <a:pt x="23" y="2"/>
                    </a:cubicBezTo>
                    <a:cubicBezTo>
                      <a:pt x="21" y="2"/>
                      <a:pt x="20" y="2"/>
                      <a:pt x="20" y="2"/>
                    </a:cubicBezTo>
                    <a:cubicBezTo>
                      <a:pt x="19" y="2"/>
                      <a:pt x="19" y="2"/>
                      <a:pt x="17" y="1"/>
                    </a:cubicBezTo>
                    <a:cubicBezTo>
                      <a:pt x="15" y="0"/>
                      <a:pt x="15" y="2"/>
                      <a:pt x="12" y="2"/>
                    </a:cubicBezTo>
                    <a:cubicBezTo>
                      <a:pt x="10" y="2"/>
                      <a:pt x="13" y="3"/>
                      <a:pt x="15" y="4"/>
                    </a:cubicBezTo>
                    <a:cubicBezTo>
                      <a:pt x="17" y="5"/>
                      <a:pt x="15" y="4"/>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85"/>
              <p:cNvSpPr>
                <a:spLocks/>
              </p:cNvSpPr>
              <p:nvPr/>
            </p:nvSpPr>
            <p:spPr bwMode="auto">
              <a:xfrm>
                <a:off x="5944" y="1020"/>
                <a:ext cx="30" cy="10"/>
              </a:xfrm>
              <a:custGeom>
                <a:avLst/>
                <a:gdLst>
                  <a:gd name="T0" fmla="*/ 6 w 22"/>
                  <a:gd name="T1" fmla="*/ 4 h 7"/>
                  <a:gd name="T2" fmla="*/ 8 w 22"/>
                  <a:gd name="T3" fmla="*/ 6 h 7"/>
                  <a:gd name="T4" fmla="*/ 10 w 22"/>
                  <a:gd name="T5" fmla="*/ 4 h 7"/>
                  <a:gd name="T6" fmla="*/ 15 w 22"/>
                  <a:gd name="T7" fmla="*/ 3 h 7"/>
                  <a:gd name="T8" fmla="*/ 18 w 22"/>
                  <a:gd name="T9" fmla="*/ 3 h 7"/>
                  <a:gd name="T10" fmla="*/ 21 w 22"/>
                  <a:gd name="T11" fmla="*/ 4 h 7"/>
                  <a:gd name="T12" fmla="*/ 22 w 22"/>
                  <a:gd name="T13" fmla="*/ 3 h 7"/>
                  <a:gd name="T14" fmla="*/ 20 w 22"/>
                  <a:gd name="T15" fmla="*/ 1 h 7"/>
                  <a:gd name="T16" fmla="*/ 15 w 22"/>
                  <a:gd name="T17" fmla="*/ 0 h 7"/>
                  <a:gd name="T18" fmla="*/ 12 w 22"/>
                  <a:gd name="T19" fmla="*/ 2 h 7"/>
                  <a:gd name="T20" fmla="*/ 6 w 22"/>
                  <a:gd name="T21" fmla="*/ 3 h 7"/>
                  <a:gd name="T22" fmla="*/ 2 w 22"/>
                  <a:gd name="T23" fmla="*/ 3 h 7"/>
                  <a:gd name="T24" fmla="*/ 6 w 22"/>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
                    <a:moveTo>
                      <a:pt x="6" y="4"/>
                    </a:moveTo>
                    <a:cubicBezTo>
                      <a:pt x="7" y="4"/>
                      <a:pt x="7" y="5"/>
                      <a:pt x="8" y="6"/>
                    </a:cubicBezTo>
                    <a:cubicBezTo>
                      <a:pt x="9" y="7"/>
                      <a:pt x="9" y="5"/>
                      <a:pt x="10" y="4"/>
                    </a:cubicBezTo>
                    <a:cubicBezTo>
                      <a:pt x="12" y="4"/>
                      <a:pt x="14" y="3"/>
                      <a:pt x="15" y="3"/>
                    </a:cubicBezTo>
                    <a:cubicBezTo>
                      <a:pt x="16" y="3"/>
                      <a:pt x="16" y="3"/>
                      <a:pt x="18" y="3"/>
                    </a:cubicBezTo>
                    <a:cubicBezTo>
                      <a:pt x="19" y="2"/>
                      <a:pt x="19" y="3"/>
                      <a:pt x="21" y="4"/>
                    </a:cubicBezTo>
                    <a:cubicBezTo>
                      <a:pt x="22" y="4"/>
                      <a:pt x="22" y="4"/>
                      <a:pt x="22" y="3"/>
                    </a:cubicBezTo>
                    <a:cubicBezTo>
                      <a:pt x="22" y="2"/>
                      <a:pt x="22" y="2"/>
                      <a:pt x="20" y="1"/>
                    </a:cubicBezTo>
                    <a:cubicBezTo>
                      <a:pt x="17" y="0"/>
                      <a:pt x="17" y="0"/>
                      <a:pt x="15" y="0"/>
                    </a:cubicBezTo>
                    <a:cubicBezTo>
                      <a:pt x="14" y="0"/>
                      <a:pt x="14" y="2"/>
                      <a:pt x="12" y="2"/>
                    </a:cubicBezTo>
                    <a:cubicBezTo>
                      <a:pt x="10" y="2"/>
                      <a:pt x="8" y="3"/>
                      <a:pt x="6" y="3"/>
                    </a:cubicBezTo>
                    <a:cubicBezTo>
                      <a:pt x="4" y="3"/>
                      <a:pt x="4" y="3"/>
                      <a:pt x="2" y="3"/>
                    </a:cubicBezTo>
                    <a:cubicBezTo>
                      <a:pt x="0" y="4"/>
                      <a:pt x="4"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86"/>
              <p:cNvSpPr>
                <a:spLocks/>
              </p:cNvSpPr>
              <p:nvPr/>
            </p:nvSpPr>
            <p:spPr bwMode="auto">
              <a:xfrm>
                <a:off x="6028" y="1023"/>
                <a:ext cx="12" cy="3"/>
              </a:xfrm>
              <a:custGeom>
                <a:avLst/>
                <a:gdLst>
                  <a:gd name="T0" fmla="*/ 4 w 9"/>
                  <a:gd name="T1" fmla="*/ 0 h 2"/>
                  <a:gd name="T2" fmla="*/ 6 w 9"/>
                  <a:gd name="T3" fmla="*/ 1 h 2"/>
                  <a:gd name="T4" fmla="*/ 4 w 9"/>
                  <a:gd name="T5" fmla="*/ 0 h 2"/>
                </a:gdLst>
                <a:ahLst/>
                <a:cxnLst>
                  <a:cxn ang="0">
                    <a:pos x="T0" y="T1"/>
                  </a:cxn>
                  <a:cxn ang="0">
                    <a:pos x="T2" y="T3"/>
                  </a:cxn>
                  <a:cxn ang="0">
                    <a:pos x="T4" y="T5"/>
                  </a:cxn>
                </a:cxnLst>
                <a:rect l="0" t="0" r="r" b="b"/>
                <a:pathLst>
                  <a:path w="9" h="2">
                    <a:moveTo>
                      <a:pt x="4" y="0"/>
                    </a:moveTo>
                    <a:cubicBezTo>
                      <a:pt x="0" y="0"/>
                      <a:pt x="3" y="1"/>
                      <a:pt x="6" y="1"/>
                    </a:cubicBezTo>
                    <a:cubicBezTo>
                      <a:pt x="8" y="2"/>
                      <a:pt x="9"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87"/>
              <p:cNvSpPr>
                <a:spLocks/>
              </p:cNvSpPr>
              <p:nvPr/>
            </p:nvSpPr>
            <p:spPr bwMode="auto">
              <a:xfrm>
                <a:off x="6012" y="1020"/>
                <a:ext cx="21" cy="4"/>
              </a:xfrm>
              <a:custGeom>
                <a:avLst/>
                <a:gdLst>
                  <a:gd name="T0" fmla="*/ 9 w 15"/>
                  <a:gd name="T1" fmla="*/ 2 h 3"/>
                  <a:gd name="T2" fmla="*/ 6 w 15"/>
                  <a:gd name="T3" fmla="*/ 0 h 3"/>
                  <a:gd name="T4" fmla="*/ 9 w 15"/>
                  <a:gd name="T5" fmla="*/ 2 h 3"/>
                </a:gdLst>
                <a:ahLst/>
                <a:cxnLst>
                  <a:cxn ang="0">
                    <a:pos x="T0" y="T1"/>
                  </a:cxn>
                  <a:cxn ang="0">
                    <a:pos x="T2" y="T3"/>
                  </a:cxn>
                  <a:cxn ang="0">
                    <a:pos x="T4" y="T5"/>
                  </a:cxn>
                </a:cxnLst>
                <a:rect l="0" t="0" r="r" b="b"/>
                <a:pathLst>
                  <a:path w="15" h="3">
                    <a:moveTo>
                      <a:pt x="9" y="2"/>
                    </a:moveTo>
                    <a:cubicBezTo>
                      <a:pt x="15" y="2"/>
                      <a:pt x="12" y="0"/>
                      <a:pt x="6" y="0"/>
                    </a:cubicBezTo>
                    <a:cubicBezTo>
                      <a:pt x="0" y="0"/>
                      <a:pt x="6"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88"/>
              <p:cNvSpPr>
                <a:spLocks/>
              </p:cNvSpPr>
              <p:nvPr/>
            </p:nvSpPr>
            <p:spPr bwMode="auto">
              <a:xfrm>
                <a:off x="6019" y="1016"/>
                <a:ext cx="29" cy="7"/>
              </a:xfrm>
              <a:custGeom>
                <a:avLst/>
                <a:gdLst>
                  <a:gd name="T0" fmla="*/ 11 w 21"/>
                  <a:gd name="T1" fmla="*/ 3 h 5"/>
                  <a:gd name="T2" fmla="*/ 16 w 21"/>
                  <a:gd name="T3" fmla="*/ 5 h 5"/>
                  <a:gd name="T4" fmla="*/ 18 w 21"/>
                  <a:gd name="T5" fmla="*/ 4 h 5"/>
                  <a:gd name="T6" fmla="*/ 17 w 21"/>
                  <a:gd name="T7" fmla="*/ 2 h 5"/>
                  <a:gd name="T8" fmla="*/ 20 w 21"/>
                  <a:gd name="T9" fmla="*/ 2 h 5"/>
                  <a:gd name="T10" fmla="*/ 13 w 21"/>
                  <a:gd name="T11" fmla="*/ 1 h 5"/>
                  <a:gd name="T12" fmla="*/ 8 w 21"/>
                  <a:gd name="T13" fmla="*/ 1 h 5"/>
                  <a:gd name="T14" fmla="*/ 2 w 21"/>
                  <a:gd name="T15" fmla="*/ 1 h 5"/>
                  <a:gd name="T16" fmla="*/ 5 w 21"/>
                  <a:gd name="T17" fmla="*/ 2 h 5"/>
                  <a:gd name="T18" fmla="*/ 11 w 21"/>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
                    <a:moveTo>
                      <a:pt x="11" y="3"/>
                    </a:moveTo>
                    <a:cubicBezTo>
                      <a:pt x="12" y="4"/>
                      <a:pt x="15" y="5"/>
                      <a:pt x="16" y="5"/>
                    </a:cubicBezTo>
                    <a:cubicBezTo>
                      <a:pt x="18" y="5"/>
                      <a:pt x="17" y="4"/>
                      <a:pt x="18" y="4"/>
                    </a:cubicBezTo>
                    <a:cubicBezTo>
                      <a:pt x="20" y="4"/>
                      <a:pt x="18" y="3"/>
                      <a:pt x="17" y="2"/>
                    </a:cubicBezTo>
                    <a:cubicBezTo>
                      <a:pt x="16" y="2"/>
                      <a:pt x="21" y="2"/>
                      <a:pt x="20" y="2"/>
                    </a:cubicBezTo>
                    <a:cubicBezTo>
                      <a:pt x="19" y="1"/>
                      <a:pt x="14" y="1"/>
                      <a:pt x="13" y="1"/>
                    </a:cubicBezTo>
                    <a:cubicBezTo>
                      <a:pt x="11" y="0"/>
                      <a:pt x="10" y="1"/>
                      <a:pt x="8" y="1"/>
                    </a:cubicBezTo>
                    <a:cubicBezTo>
                      <a:pt x="6" y="1"/>
                      <a:pt x="4" y="1"/>
                      <a:pt x="2" y="1"/>
                    </a:cubicBezTo>
                    <a:cubicBezTo>
                      <a:pt x="0" y="1"/>
                      <a:pt x="3" y="2"/>
                      <a:pt x="5" y="2"/>
                    </a:cubicBezTo>
                    <a:cubicBezTo>
                      <a:pt x="7" y="2"/>
                      <a:pt x="9" y="3"/>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89"/>
              <p:cNvSpPr>
                <a:spLocks/>
              </p:cNvSpPr>
              <p:nvPr/>
            </p:nvSpPr>
            <p:spPr bwMode="auto">
              <a:xfrm>
                <a:off x="6048" y="1020"/>
                <a:ext cx="8" cy="3"/>
              </a:xfrm>
              <a:custGeom>
                <a:avLst/>
                <a:gdLst>
                  <a:gd name="T0" fmla="*/ 4 w 6"/>
                  <a:gd name="T1" fmla="*/ 2 h 2"/>
                  <a:gd name="T2" fmla="*/ 2 w 6"/>
                  <a:gd name="T3" fmla="*/ 0 h 2"/>
                  <a:gd name="T4" fmla="*/ 4 w 6"/>
                  <a:gd name="T5" fmla="*/ 2 h 2"/>
                </a:gdLst>
                <a:ahLst/>
                <a:cxnLst>
                  <a:cxn ang="0">
                    <a:pos x="T0" y="T1"/>
                  </a:cxn>
                  <a:cxn ang="0">
                    <a:pos x="T2" y="T3"/>
                  </a:cxn>
                  <a:cxn ang="0">
                    <a:pos x="T4" y="T5"/>
                  </a:cxn>
                </a:cxnLst>
                <a:rect l="0" t="0" r="r" b="b"/>
                <a:pathLst>
                  <a:path w="6" h="2">
                    <a:moveTo>
                      <a:pt x="4" y="2"/>
                    </a:moveTo>
                    <a:cubicBezTo>
                      <a:pt x="6" y="2"/>
                      <a:pt x="4" y="0"/>
                      <a:pt x="2" y="0"/>
                    </a:cubicBezTo>
                    <a:cubicBezTo>
                      <a:pt x="0" y="0"/>
                      <a:pt x="2"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90"/>
              <p:cNvSpPr>
                <a:spLocks/>
              </p:cNvSpPr>
              <p:nvPr/>
            </p:nvSpPr>
            <p:spPr bwMode="auto">
              <a:xfrm>
                <a:off x="6050" y="1018"/>
                <a:ext cx="2" cy="2"/>
              </a:xfrm>
              <a:custGeom>
                <a:avLst/>
                <a:gdLst>
                  <a:gd name="T0" fmla="*/ 0 w 2"/>
                  <a:gd name="T1" fmla="*/ 1 h 2"/>
                  <a:gd name="T2" fmla="*/ 1 w 2"/>
                  <a:gd name="T3" fmla="*/ 1 h 2"/>
                  <a:gd name="T4" fmla="*/ 2 w 2"/>
                  <a:gd name="T5" fmla="*/ 0 h 2"/>
                  <a:gd name="T6" fmla="*/ 0 w 2"/>
                  <a:gd name="T7" fmla="*/ 1 h 2"/>
                </a:gdLst>
                <a:ahLst/>
                <a:cxnLst>
                  <a:cxn ang="0">
                    <a:pos x="T0" y="T1"/>
                  </a:cxn>
                  <a:cxn ang="0">
                    <a:pos x="T2" y="T3"/>
                  </a:cxn>
                  <a:cxn ang="0">
                    <a:pos x="T4" y="T5"/>
                  </a:cxn>
                  <a:cxn ang="0">
                    <a:pos x="T6" y="T7"/>
                  </a:cxn>
                </a:cxnLst>
                <a:rect l="0" t="0" r="r" b="b"/>
                <a:pathLst>
                  <a:path w="2" h="2">
                    <a:moveTo>
                      <a:pt x="0" y="1"/>
                    </a:moveTo>
                    <a:cubicBezTo>
                      <a:pt x="1" y="1"/>
                      <a:pt x="1" y="1"/>
                      <a:pt x="1" y="1"/>
                    </a:cubicBezTo>
                    <a:cubicBezTo>
                      <a:pt x="2" y="2"/>
                      <a:pt x="2" y="1"/>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91"/>
              <p:cNvSpPr>
                <a:spLocks/>
              </p:cNvSpPr>
              <p:nvPr/>
            </p:nvSpPr>
            <p:spPr bwMode="auto">
              <a:xfrm>
                <a:off x="6030" y="1009"/>
                <a:ext cx="24" cy="7"/>
              </a:xfrm>
              <a:custGeom>
                <a:avLst/>
                <a:gdLst>
                  <a:gd name="T0" fmla="*/ 4 w 17"/>
                  <a:gd name="T1" fmla="*/ 3 h 5"/>
                  <a:gd name="T2" fmla="*/ 7 w 17"/>
                  <a:gd name="T3" fmla="*/ 3 h 5"/>
                  <a:gd name="T4" fmla="*/ 10 w 17"/>
                  <a:gd name="T5" fmla="*/ 5 h 5"/>
                  <a:gd name="T6" fmla="*/ 12 w 17"/>
                  <a:gd name="T7" fmla="*/ 5 h 5"/>
                  <a:gd name="T8" fmla="*/ 10 w 17"/>
                  <a:gd name="T9" fmla="*/ 3 h 5"/>
                  <a:gd name="T10" fmla="*/ 15 w 17"/>
                  <a:gd name="T11" fmla="*/ 2 h 5"/>
                  <a:gd name="T12" fmla="*/ 15 w 17"/>
                  <a:gd name="T13" fmla="*/ 1 h 5"/>
                  <a:gd name="T14" fmla="*/ 9 w 17"/>
                  <a:gd name="T15" fmla="*/ 0 h 5"/>
                  <a:gd name="T16" fmla="*/ 10 w 17"/>
                  <a:gd name="T17" fmla="*/ 1 h 5"/>
                  <a:gd name="T18" fmla="*/ 9 w 17"/>
                  <a:gd name="T19" fmla="*/ 2 h 5"/>
                  <a:gd name="T20" fmla="*/ 3 w 17"/>
                  <a:gd name="T21" fmla="*/ 3 h 5"/>
                  <a:gd name="T22" fmla="*/ 0 w 17"/>
                  <a:gd name="T23" fmla="*/ 4 h 5"/>
                  <a:gd name="T24" fmla="*/ 4 w 17"/>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5">
                    <a:moveTo>
                      <a:pt x="4" y="3"/>
                    </a:moveTo>
                    <a:cubicBezTo>
                      <a:pt x="5" y="3"/>
                      <a:pt x="6" y="3"/>
                      <a:pt x="7" y="3"/>
                    </a:cubicBezTo>
                    <a:cubicBezTo>
                      <a:pt x="8" y="3"/>
                      <a:pt x="9" y="5"/>
                      <a:pt x="10" y="5"/>
                    </a:cubicBezTo>
                    <a:cubicBezTo>
                      <a:pt x="10" y="5"/>
                      <a:pt x="11" y="5"/>
                      <a:pt x="12" y="5"/>
                    </a:cubicBezTo>
                    <a:cubicBezTo>
                      <a:pt x="11" y="5"/>
                      <a:pt x="9" y="3"/>
                      <a:pt x="10" y="3"/>
                    </a:cubicBezTo>
                    <a:cubicBezTo>
                      <a:pt x="11" y="3"/>
                      <a:pt x="13" y="2"/>
                      <a:pt x="15" y="2"/>
                    </a:cubicBezTo>
                    <a:cubicBezTo>
                      <a:pt x="17" y="1"/>
                      <a:pt x="17" y="1"/>
                      <a:pt x="15" y="1"/>
                    </a:cubicBezTo>
                    <a:cubicBezTo>
                      <a:pt x="13" y="0"/>
                      <a:pt x="12" y="0"/>
                      <a:pt x="9" y="0"/>
                    </a:cubicBezTo>
                    <a:cubicBezTo>
                      <a:pt x="7" y="0"/>
                      <a:pt x="9" y="1"/>
                      <a:pt x="10" y="1"/>
                    </a:cubicBezTo>
                    <a:cubicBezTo>
                      <a:pt x="11" y="1"/>
                      <a:pt x="11" y="2"/>
                      <a:pt x="9" y="2"/>
                    </a:cubicBezTo>
                    <a:cubicBezTo>
                      <a:pt x="7" y="2"/>
                      <a:pt x="5" y="3"/>
                      <a:pt x="3" y="3"/>
                    </a:cubicBezTo>
                    <a:cubicBezTo>
                      <a:pt x="1" y="3"/>
                      <a:pt x="1" y="3"/>
                      <a:pt x="0" y="4"/>
                    </a:cubicBezTo>
                    <a:cubicBezTo>
                      <a:pt x="0" y="4"/>
                      <a:pt x="3"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92"/>
              <p:cNvSpPr>
                <a:spLocks/>
              </p:cNvSpPr>
              <p:nvPr/>
            </p:nvSpPr>
            <p:spPr bwMode="auto">
              <a:xfrm>
                <a:off x="6080" y="1007"/>
                <a:ext cx="16" cy="1"/>
              </a:xfrm>
              <a:custGeom>
                <a:avLst/>
                <a:gdLst>
                  <a:gd name="T0" fmla="*/ 10 w 12"/>
                  <a:gd name="T1" fmla="*/ 1 h 1"/>
                  <a:gd name="T2" fmla="*/ 3 w 12"/>
                  <a:gd name="T3" fmla="*/ 0 h 1"/>
                  <a:gd name="T4" fmla="*/ 10 w 12"/>
                  <a:gd name="T5" fmla="*/ 1 h 1"/>
                </a:gdLst>
                <a:ahLst/>
                <a:cxnLst>
                  <a:cxn ang="0">
                    <a:pos x="T0" y="T1"/>
                  </a:cxn>
                  <a:cxn ang="0">
                    <a:pos x="T2" y="T3"/>
                  </a:cxn>
                  <a:cxn ang="0">
                    <a:pos x="T4" y="T5"/>
                  </a:cxn>
                </a:cxnLst>
                <a:rect l="0" t="0" r="r" b="b"/>
                <a:pathLst>
                  <a:path w="12" h="1">
                    <a:moveTo>
                      <a:pt x="10" y="1"/>
                    </a:moveTo>
                    <a:cubicBezTo>
                      <a:pt x="12" y="0"/>
                      <a:pt x="6" y="0"/>
                      <a:pt x="3" y="0"/>
                    </a:cubicBezTo>
                    <a:cubicBezTo>
                      <a:pt x="0" y="0"/>
                      <a:pt x="8" y="1"/>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93"/>
              <p:cNvSpPr>
                <a:spLocks/>
              </p:cNvSpPr>
              <p:nvPr/>
            </p:nvSpPr>
            <p:spPr bwMode="auto">
              <a:xfrm>
                <a:off x="6050" y="1002"/>
                <a:ext cx="11" cy="3"/>
              </a:xfrm>
              <a:custGeom>
                <a:avLst/>
                <a:gdLst>
                  <a:gd name="T0" fmla="*/ 4 w 8"/>
                  <a:gd name="T1" fmla="*/ 2 h 2"/>
                  <a:gd name="T2" fmla="*/ 6 w 8"/>
                  <a:gd name="T3" fmla="*/ 1 h 2"/>
                  <a:gd name="T4" fmla="*/ 0 w 8"/>
                  <a:gd name="T5" fmla="*/ 1 h 2"/>
                  <a:gd name="T6" fmla="*/ 4 w 8"/>
                  <a:gd name="T7" fmla="*/ 2 h 2"/>
                </a:gdLst>
                <a:ahLst/>
                <a:cxnLst>
                  <a:cxn ang="0">
                    <a:pos x="T0" y="T1"/>
                  </a:cxn>
                  <a:cxn ang="0">
                    <a:pos x="T2" y="T3"/>
                  </a:cxn>
                  <a:cxn ang="0">
                    <a:pos x="T4" y="T5"/>
                  </a:cxn>
                  <a:cxn ang="0">
                    <a:pos x="T6" y="T7"/>
                  </a:cxn>
                </a:cxnLst>
                <a:rect l="0" t="0" r="r" b="b"/>
                <a:pathLst>
                  <a:path w="8" h="2">
                    <a:moveTo>
                      <a:pt x="4" y="2"/>
                    </a:moveTo>
                    <a:cubicBezTo>
                      <a:pt x="5" y="2"/>
                      <a:pt x="8" y="1"/>
                      <a:pt x="6" y="1"/>
                    </a:cubicBezTo>
                    <a:cubicBezTo>
                      <a:pt x="4" y="1"/>
                      <a:pt x="0" y="0"/>
                      <a:pt x="0" y="1"/>
                    </a:cubicBezTo>
                    <a:cubicBezTo>
                      <a:pt x="0" y="2"/>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94"/>
              <p:cNvSpPr>
                <a:spLocks/>
              </p:cNvSpPr>
              <p:nvPr/>
            </p:nvSpPr>
            <p:spPr bwMode="auto">
              <a:xfrm>
                <a:off x="6062" y="1016"/>
                <a:ext cx="18" cy="4"/>
              </a:xfrm>
              <a:custGeom>
                <a:avLst/>
                <a:gdLst>
                  <a:gd name="T0" fmla="*/ 11 w 13"/>
                  <a:gd name="T1" fmla="*/ 1 h 3"/>
                  <a:gd name="T2" fmla="*/ 3 w 13"/>
                  <a:gd name="T3" fmla="*/ 1 h 3"/>
                  <a:gd name="T4" fmla="*/ 8 w 13"/>
                  <a:gd name="T5" fmla="*/ 3 h 3"/>
                  <a:gd name="T6" fmla="*/ 11 w 13"/>
                  <a:gd name="T7" fmla="*/ 1 h 3"/>
                </a:gdLst>
                <a:ahLst/>
                <a:cxnLst>
                  <a:cxn ang="0">
                    <a:pos x="T0" y="T1"/>
                  </a:cxn>
                  <a:cxn ang="0">
                    <a:pos x="T2" y="T3"/>
                  </a:cxn>
                  <a:cxn ang="0">
                    <a:pos x="T4" y="T5"/>
                  </a:cxn>
                  <a:cxn ang="0">
                    <a:pos x="T6" y="T7"/>
                  </a:cxn>
                </a:cxnLst>
                <a:rect l="0" t="0" r="r" b="b"/>
                <a:pathLst>
                  <a:path w="13" h="3">
                    <a:moveTo>
                      <a:pt x="11" y="1"/>
                    </a:moveTo>
                    <a:cubicBezTo>
                      <a:pt x="13" y="0"/>
                      <a:pt x="6" y="1"/>
                      <a:pt x="3" y="1"/>
                    </a:cubicBezTo>
                    <a:cubicBezTo>
                      <a:pt x="0" y="2"/>
                      <a:pt x="4" y="3"/>
                      <a:pt x="8" y="3"/>
                    </a:cubicBezTo>
                    <a:cubicBezTo>
                      <a:pt x="12" y="3"/>
                      <a:pt x="9" y="1"/>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95"/>
              <p:cNvSpPr>
                <a:spLocks/>
              </p:cNvSpPr>
              <p:nvPr/>
            </p:nvSpPr>
            <p:spPr bwMode="auto">
              <a:xfrm>
                <a:off x="6055" y="1035"/>
                <a:ext cx="10" cy="3"/>
              </a:xfrm>
              <a:custGeom>
                <a:avLst/>
                <a:gdLst>
                  <a:gd name="T0" fmla="*/ 3 w 7"/>
                  <a:gd name="T1" fmla="*/ 2 h 2"/>
                  <a:gd name="T2" fmla="*/ 2 w 7"/>
                  <a:gd name="T3" fmla="*/ 0 h 2"/>
                  <a:gd name="T4" fmla="*/ 3 w 7"/>
                  <a:gd name="T5" fmla="*/ 2 h 2"/>
                </a:gdLst>
                <a:ahLst/>
                <a:cxnLst>
                  <a:cxn ang="0">
                    <a:pos x="T0" y="T1"/>
                  </a:cxn>
                  <a:cxn ang="0">
                    <a:pos x="T2" y="T3"/>
                  </a:cxn>
                  <a:cxn ang="0">
                    <a:pos x="T4" y="T5"/>
                  </a:cxn>
                </a:cxnLst>
                <a:rect l="0" t="0" r="r" b="b"/>
                <a:pathLst>
                  <a:path w="7" h="2">
                    <a:moveTo>
                      <a:pt x="3" y="2"/>
                    </a:moveTo>
                    <a:cubicBezTo>
                      <a:pt x="7" y="2"/>
                      <a:pt x="5" y="0"/>
                      <a:pt x="2" y="0"/>
                    </a:cubicBezTo>
                    <a:cubicBezTo>
                      <a:pt x="0" y="0"/>
                      <a:pt x="2"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96"/>
              <p:cNvSpPr>
                <a:spLocks/>
              </p:cNvSpPr>
              <p:nvPr/>
            </p:nvSpPr>
            <p:spPr bwMode="auto">
              <a:xfrm>
                <a:off x="6212" y="1019"/>
                <a:ext cx="12" cy="4"/>
              </a:xfrm>
              <a:custGeom>
                <a:avLst/>
                <a:gdLst>
                  <a:gd name="T0" fmla="*/ 5 w 9"/>
                  <a:gd name="T1" fmla="*/ 3 h 3"/>
                  <a:gd name="T2" fmla="*/ 8 w 9"/>
                  <a:gd name="T3" fmla="*/ 1 h 3"/>
                  <a:gd name="T4" fmla="*/ 2 w 9"/>
                  <a:gd name="T5" fmla="*/ 1 h 3"/>
                  <a:gd name="T6" fmla="*/ 5 w 9"/>
                  <a:gd name="T7" fmla="*/ 3 h 3"/>
                </a:gdLst>
                <a:ahLst/>
                <a:cxnLst>
                  <a:cxn ang="0">
                    <a:pos x="T0" y="T1"/>
                  </a:cxn>
                  <a:cxn ang="0">
                    <a:pos x="T2" y="T3"/>
                  </a:cxn>
                  <a:cxn ang="0">
                    <a:pos x="T4" y="T5"/>
                  </a:cxn>
                  <a:cxn ang="0">
                    <a:pos x="T6" y="T7"/>
                  </a:cxn>
                </a:cxnLst>
                <a:rect l="0" t="0" r="r" b="b"/>
                <a:pathLst>
                  <a:path w="9" h="3">
                    <a:moveTo>
                      <a:pt x="5" y="3"/>
                    </a:moveTo>
                    <a:cubicBezTo>
                      <a:pt x="5" y="3"/>
                      <a:pt x="7" y="2"/>
                      <a:pt x="8" y="1"/>
                    </a:cubicBezTo>
                    <a:cubicBezTo>
                      <a:pt x="9" y="1"/>
                      <a:pt x="5" y="0"/>
                      <a:pt x="2" y="1"/>
                    </a:cubicBezTo>
                    <a:cubicBezTo>
                      <a:pt x="0" y="2"/>
                      <a:pt x="2"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97"/>
              <p:cNvSpPr>
                <a:spLocks/>
              </p:cNvSpPr>
              <p:nvPr/>
            </p:nvSpPr>
            <p:spPr bwMode="auto">
              <a:xfrm>
                <a:off x="6297" y="1015"/>
                <a:ext cx="8" cy="4"/>
              </a:xfrm>
              <a:custGeom>
                <a:avLst/>
                <a:gdLst>
                  <a:gd name="T0" fmla="*/ 6 w 6"/>
                  <a:gd name="T1" fmla="*/ 1 h 3"/>
                  <a:gd name="T2" fmla="*/ 0 w 6"/>
                  <a:gd name="T3" fmla="*/ 1 h 3"/>
                  <a:gd name="T4" fmla="*/ 6 w 6"/>
                  <a:gd name="T5" fmla="*/ 1 h 3"/>
                </a:gdLst>
                <a:ahLst/>
                <a:cxnLst>
                  <a:cxn ang="0">
                    <a:pos x="T0" y="T1"/>
                  </a:cxn>
                  <a:cxn ang="0">
                    <a:pos x="T2" y="T3"/>
                  </a:cxn>
                  <a:cxn ang="0">
                    <a:pos x="T4" y="T5"/>
                  </a:cxn>
                </a:cxnLst>
                <a:rect l="0" t="0" r="r" b="b"/>
                <a:pathLst>
                  <a:path w="6" h="3">
                    <a:moveTo>
                      <a:pt x="6" y="1"/>
                    </a:moveTo>
                    <a:cubicBezTo>
                      <a:pt x="6" y="0"/>
                      <a:pt x="0" y="0"/>
                      <a:pt x="0" y="1"/>
                    </a:cubicBezTo>
                    <a:cubicBezTo>
                      <a:pt x="0" y="2"/>
                      <a:pt x="6" y="3"/>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98"/>
              <p:cNvSpPr>
                <a:spLocks/>
              </p:cNvSpPr>
              <p:nvPr/>
            </p:nvSpPr>
            <p:spPr bwMode="auto">
              <a:xfrm>
                <a:off x="6209" y="1151"/>
                <a:ext cx="8" cy="6"/>
              </a:xfrm>
              <a:custGeom>
                <a:avLst/>
                <a:gdLst>
                  <a:gd name="T0" fmla="*/ 4 w 6"/>
                  <a:gd name="T1" fmla="*/ 1 h 4"/>
                  <a:gd name="T2" fmla="*/ 1 w 6"/>
                  <a:gd name="T3" fmla="*/ 2 h 4"/>
                  <a:gd name="T4" fmla="*/ 5 w 6"/>
                  <a:gd name="T5" fmla="*/ 4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2" y="0"/>
                      <a:pt x="1" y="2"/>
                    </a:cubicBezTo>
                    <a:cubicBezTo>
                      <a:pt x="0" y="3"/>
                      <a:pt x="3" y="4"/>
                      <a:pt x="5" y="4"/>
                    </a:cubicBezTo>
                    <a:cubicBezTo>
                      <a:pt x="6" y="4"/>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99"/>
              <p:cNvSpPr>
                <a:spLocks/>
              </p:cNvSpPr>
              <p:nvPr/>
            </p:nvSpPr>
            <p:spPr bwMode="auto">
              <a:xfrm>
                <a:off x="6967" y="2003"/>
                <a:ext cx="12" cy="8"/>
              </a:xfrm>
              <a:custGeom>
                <a:avLst/>
                <a:gdLst>
                  <a:gd name="T0" fmla="*/ 6 w 9"/>
                  <a:gd name="T1" fmla="*/ 0 h 6"/>
                  <a:gd name="T2" fmla="*/ 2 w 9"/>
                  <a:gd name="T3" fmla="*/ 3 h 6"/>
                  <a:gd name="T4" fmla="*/ 9 w 9"/>
                  <a:gd name="T5" fmla="*/ 4 h 6"/>
                  <a:gd name="T6" fmla="*/ 6 w 9"/>
                  <a:gd name="T7" fmla="*/ 0 h 6"/>
                </a:gdLst>
                <a:ahLst/>
                <a:cxnLst>
                  <a:cxn ang="0">
                    <a:pos x="T0" y="T1"/>
                  </a:cxn>
                  <a:cxn ang="0">
                    <a:pos x="T2" y="T3"/>
                  </a:cxn>
                  <a:cxn ang="0">
                    <a:pos x="T4" y="T5"/>
                  </a:cxn>
                  <a:cxn ang="0">
                    <a:pos x="T6" y="T7"/>
                  </a:cxn>
                </a:cxnLst>
                <a:rect l="0" t="0" r="r" b="b"/>
                <a:pathLst>
                  <a:path w="9" h="6">
                    <a:moveTo>
                      <a:pt x="6" y="0"/>
                    </a:moveTo>
                    <a:cubicBezTo>
                      <a:pt x="3" y="0"/>
                      <a:pt x="0" y="2"/>
                      <a:pt x="2" y="3"/>
                    </a:cubicBezTo>
                    <a:cubicBezTo>
                      <a:pt x="3" y="4"/>
                      <a:pt x="8" y="6"/>
                      <a:pt x="9" y="4"/>
                    </a:cubicBezTo>
                    <a:cubicBezTo>
                      <a:pt x="9" y="1"/>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400"/>
              <p:cNvSpPr>
                <a:spLocks/>
              </p:cNvSpPr>
              <p:nvPr/>
            </p:nvSpPr>
            <p:spPr bwMode="auto">
              <a:xfrm>
                <a:off x="6979" y="1992"/>
                <a:ext cx="13" cy="8"/>
              </a:xfrm>
              <a:custGeom>
                <a:avLst/>
                <a:gdLst>
                  <a:gd name="T0" fmla="*/ 8 w 9"/>
                  <a:gd name="T1" fmla="*/ 1 h 6"/>
                  <a:gd name="T2" fmla="*/ 6 w 9"/>
                  <a:gd name="T3" fmla="*/ 1 h 6"/>
                  <a:gd name="T4" fmla="*/ 0 w 9"/>
                  <a:gd name="T5" fmla="*/ 5 h 6"/>
                  <a:gd name="T6" fmla="*/ 5 w 9"/>
                  <a:gd name="T7" fmla="*/ 4 h 6"/>
                  <a:gd name="T8" fmla="*/ 8 w 9"/>
                  <a:gd name="T9" fmla="*/ 3 h 6"/>
                  <a:gd name="T10" fmla="*/ 8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8" y="1"/>
                    </a:moveTo>
                    <a:cubicBezTo>
                      <a:pt x="9" y="1"/>
                      <a:pt x="7" y="0"/>
                      <a:pt x="6" y="1"/>
                    </a:cubicBezTo>
                    <a:cubicBezTo>
                      <a:pt x="4" y="2"/>
                      <a:pt x="0" y="4"/>
                      <a:pt x="0" y="5"/>
                    </a:cubicBezTo>
                    <a:cubicBezTo>
                      <a:pt x="0" y="6"/>
                      <a:pt x="3" y="4"/>
                      <a:pt x="5" y="4"/>
                    </a:cubicBezTo>
                    <a:cubicBezTo>
                      <a:pt x="6" y="4"/>
                      <a:pt x="8" y="3"/>
                      <a:pt x="8" y="3"/>
                    </a:cubicBezTo>
                    <a:cubicBezTo>
                      <a:pt x="8" y="2"/>
                      <a:pt x="7"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401"/>
              <p:cNvSpPr>
                <a:spLocks/>
              </p:cNvSpPr>
              <p:nvPr/>
            </p:nvSpPr>
            <p:spPr bwMode="auto">
              <a:xfrm>
                <a:off x="5663" y="1500"/>
                <a:ext cx="8" cy="19"/>
              </a:xfrm>
              <a:custGeom>
                <a:avLst/>
                <a:gdLst>
                  <a:gd name="T0" fmla="*/ 5 w 6"/>
                  <a:gd name="T1" fmla="*/ 2 h 14"/>
                  <a:gd name="T2" fmla="*/ 0 w 6"/>
                  <a:gd name="T3" fmla="*/ 6 h 14"/>
                  <a:gd name="T4" fmla="*/ 3 w 6"/>
                  <a:gd name="T5" fmla="*/ 12 h 14"/>
                  <a:gd name="T6" fmla="*/ 5 w 6"/>
                  <a:gd name="T7" fmla="*/ 9 h 14"/>
                  <a:gd name="T8" fmla="*/ 5 w 6"/>
                  <a:gd name="T9" fmla="*/ 2 h 14"/>
                </a:gdLst>
                <a:ahLst/>
                <a:cxnLst>
                  <a:cxn ang="0">
                    <a:pos x="T0" y="T1"/>
                  </a:cxn>
                  <a:cxn ang="0">
                    <a:pos x="T2" y="T3"/>
                  </a:cxn>
                  <a:cxn ang="0">
                    <a:pos x="T4" y="T5"/>
                  </a:cxn>
                  <a:cxn ang="0">
                    <a:pos x="T6" y="T7"/>
                  </a:cxn>
                  <a:cxn ang="0">
                    <a:pos x="T8" y="T9"/>
                  </a:cxn>
                </a:cxnLst>
                <a:rect l="0" t="0" r="r" b="b"/>
                <a:pathLst>
                  <a:path w="6" h="14">
                    <a:moveTo>
                      <a:pt x="5" y="2"/>
                    </a:moveTo>
                    <a:cubicBezTo>
                      <a:pt x="5" y="0"/>
                      <a:pt x="1" y="3"/>
                      <a:pt x="0" y="6"/>
                    </a:cubicBezTo>
                    <a:cubicBezTo>
                      <a:pt x="0" y="8"/>
                      <a:pt x="1" y="10"/>
                      <a:pt x="3" y="12"/>
                    </a:cubicBezTo>
                    <a:cubicBezTo>
                      <a:pt x="5" y="14"/>
                      <a:pt x="4" y="10"/>
                      <a:pt x="5" y="9"/>
                    </a:cubicBezTo>
                    <a:cubicBezTo>
                      <a:pt x="6" y="7"/>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402"/>
              <p:cNvSpPr>
                <a:spLocks/>
              </p:cNvSpPr>
              <p:nvPr/>
            </p:nvSpPr>
            <p:spPr bwMode="auto">
              <a:xfrm>
                <a:off x="5659" y="1518"/>
                <a:ext cx="14" cy="22"/>
              </a:xfrm>
              <a:custGeom>
                <a:avLst/>
                <a:gdLst>
                  <a:gd name="T0" fmla="*/ 2 w 10"/>
                  <a:gd name="T1" fmla="*/ 3 h 16"/>
                  <a:gd name="T2" fmla="*/ 0 w 10"/>
                  <a:gd name="T3" fmla="*/ 3 h 16"/>
                  <a:gd name="T4" fmla="*/ 1 w 10"/>
                  <a:gd name="T5" fmla="*/ 7 h 16"/>
                  <a:gd name="T6" fmla="*/ 3 w 10"/>
                  <a:gd name="T7" fmla="*/ 13 h 16"/>
                  <a:gd name="T8" fmla="*/ 4 w 10"/>
                  <a:gd name="T9" fmla="*/ 16 h 16"/>
                  <a:gd name="T10" fmla="*/ 9 w 10"/>
                  <a:gd name="T11" fmla="*/ 11 h 16"/>
                  <a:gd name="T12" fmla="*/ 9 w 10"/>
                  <a:gd name="T13" fmla="*/ 3 h 16"/>
                  <a:gd name="T14" fmla="*/ 7 w 10"/>
                  <a:gd name="T15" fmla="*/ 1 h 16"/>
                  <a:gd name="T16" fmla="*/ 2 w 10"/>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6">
                    <a:moveTo>
                      <a:pt x="2" y="3"/>
                    </a:moveTo>
                    <a:cubicBezTo>
                      <a:pt x="1" y="2"/>
                      <a:pt x="0" y="1"/>
                      <a:pt x="0" y="3"/>
                    </a:cubicBezTo>
                    <a:cubicBezTo>
                      <a:pt x="0" y="5"/>
                      <a:pt x="1" y="5"/>
                      <a:pt x="1" y="7"/>
                    </a:cubicBezTo>
                    <a:cubicBezTo>
                      <a:pt x="1" y="9"/>
                      <a:pt x="3" y="11"/>
                      <a:pt x="3" y="13"/>
                    </a:cubicBezTo>
                    <a:cubicBezTo>
                      <a:pt x="2" y="15"/>
                      <a:pt x="3" y="16"/>
                      <a:pt x="4" y="16"/>
                    </a:cubicBezTo>
                    <a:cubicBezTo>
                      <a:pt x="5" y="15"/>
                      <a:pt x="9" y="15"/>
                      <a:pt x="9" y="11"/>
                    </a:cubicBezTo>
                    <a:cubicBezTo>
                      <a:pt x="9" y="8"/>
                      <a:pt x="10" y="3"/>
                      <a:pt x="9" y="3"/>
                    </a:cubicBezTo>
                    <a:cubicBezTo>
                      <a:pt x="7" y="3"/>
                      <a:pt x="9" y="0"/>
                      <a:pt x="7" y="1"/>
                    </a:cubicBezTo>
                    <a:cubicBezTo>
                      <a:pt x="5" y="2"/>
                      <a:pt x="3"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403"/>
              <p:cNvSpPr>
                <a:spLocks/>
              </p:cNvSpPr>
              <p:nvPr/>
            </p:nvSpPr>
            <p:spPr bwMode="auto">
              <a:xfrm>
                <a:off x="5692" y="1545"/>
                <a:ext cx="26" cy="13"/>
              </a:xfrm>
              <a:custGeom>
                <a:avLst/>
                <a:gdLst>
                  <a:gd name="T0" fmla="*/ 17 w 19"/>
                  <a:gd name="T1" fmla="*/ 0 h 9"/>
                  <a:gd name="T2" fmla="*/ 10 w 19"/>
                  <a:gd name="T3" fmla="*/ 1 h 9"/>
                  <a:gd name="T4" fmla="*/ 5 w 19"/>
                  <a:gd name="T5" fmla="*/ 1 h 9"/>
                  <a:gd name="T6" fmla="*/ 1 w 19"/>
                  <a:gd name="T7" fmla="*/ 2 h 9"/>
                  <a:gd name="T8" fmla="*/ 6 w 19"/>
                  <a:gd name="T9" fmla="*/ 5 h 9"/>
                  <a:gd name="T10" fmla="*/ 14 w 19"/>
                  <a:gd name="T11" fmla="*/ 9 h 9"/>
                  <a:gd name="T12" fmla="*/ 16 w 19"/>
                  <a:gd name="T13" fmla="*/ 8 h 9"/>
                  <a:gd name="T14" fmla="*/ 15 w 19"/>
                  <a:gd name="T15" fmla="*/ 5 h 9"/>
                  <a:gd name="T16" fmla="*/ 17 w 1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
                    <a:moveTo>
                      <a:pt x="17" y="0"/>
                    </a:moveTo>
                    <a:cubicBezTo>
                      <a:pt x="16" y="0"/>
                      <a:pt x="11" y="1"/>
                      <a:pt x="10" y="1"/>
                    </a:cubicBezTo>
                    <a:cubicBezTo>
                      <a:pt x="9" y="1"/>
                      <a:pt x="7" y="1"/>
                      <a:pt x="5" y="1"/>
                    </a:cubicBezTo>
                    <a:cubicBezTo>
                      <a:pt x="3" y="1"/>
                      <a:pt x="0" y="0"/>
                      <a:pt x="1" y="2"/>
                    </a:cubicBezTo>
                    <a:cubicBezTo>
                      <a:pt x="2" y="5"/>
                      <a:pt x="3" y="5"/>
                      <a:pt x="6" y="5"/>
                    </a:cubicBezTo>
                    <a:cubicBezTo>
                      <a:pt x="9" y="6"/>
                      <a:pt x="12" y="9"/>
                      <a:pt x="14" y="9"/>
                    </a:cubicBezTo>
                    <a:cubicBezTo>
                      <a:pt x="16" y="9"/>
                      <a:pt x="17" y="9"/>
                      <a:pt x="16" y="8"/>
                    </a:cubicBezTo>
                    <a:cubicBezTo>
                      <a:pt x="16" y="7"/>
                      <a:pt x="14" y="6"/>
                      <a:pt x="15" y="5"/>
                    </a:cubicBezTo>
                    <a:cubicBezTo>
                      <a:pt x="16" y="4"/>
                      <a:pt x="19"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404"/>
              <p:cNvSpPr>
                <a:spLocks/>
              </p:cNvSpPr>
              <p:nvPr/>
            </p:nvSpPr>
            <p:spPr bwMode="auto">
              <a:xfrm>
                <a:off x="5842" y="1567"/>
                <a:ext cx="21" cy="10"/>
              </a:xfrm>
              <a:custGeom>
                <a:avLst/>
                <a:gdLst>
                  <a:gd name="T0" fmla="*/ 13 w 15"/>
                  <a:gd name="T1" fmla="*/ 1 h 7"/>
                  <a:gd name="T2" fmla="*/ 7 w 15"/>
                  <a:gd name="T3" fmla="*/ 3 h 7"/>
                  <a:gd name="T4" fmla="*/ 1 w 15"/>
                  <a:gd name="T5" fmla="*/ 5 h 7"/>
                  <a:gd name="T6" fmla="*/ 4 w 15"/>
                  <a:gd name="T7" fmla="*/ 7 h 7"/>
                  <a:gd name="T8" fmla="*/ 10 w 15"/>
                  <a:gd name="T9" fmla="*/ 5 h 7"/>
                  <a:gd name="T10" fmla="*/ 10 w 15"/>
                  <a:gd name="T11" fmla="*/ 4 h 7"/>
                  <a:gd name="T12" fmla="*/ 13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3" y="1"/>
                    </a:moveTo>
                    <a:cubicBezTo>
                      <a:pt x="12" y="2"/>
                      <a:pt x="9" y="3"/>
                      <a:pt x="7" y="3"/>
                    </a:cubicBezTo>
                    <a:cubicBezTo>
                      <a:pt x="5" y="3"/>
                      <a:pt x="3" y="4"/>
                      <a:pt x="1" y="5"/>
                    </a:cubicBezTo>
                    <a:cubicBezTo>
                      <a:pt x="0" y="5"/>
                      <a:pt x="3" y="7"/>
                      <a:pt x="4" y="7"/>
                    </a:cubicBezTo>
                    <a:cubicBezTo>
                      <a:pt x="6" y="7"/>
                      <a:pt x="8" y="5"/>
                      <a:pt x="10" y="5"/>
                    </a:cubicBezTo>
                    <a:cubicBezTo>
                      <a:pt x="12" y="5"/>
                      <a:pt x="11" y="4"/>
                      <a:pt x="10" y="4"/>
                    </a:cubicBezTo>
                    <a:cubicBezTo>
                      <a:pt x="9" y="3"/>
                      <a:pt x="15"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405"/>
              <p:cNvSpPr>
                <a:spLocks/>
              </p:cNvSpPr>
              <p:nvPr/>
            </p:nvSpPr>
            <p:spPr bwMode="auto">
              <a:xfrm>
                <a:off x="5773" y="1569"/>
                <a:ext cx="25" cy="7"/>
              </a:xfrm>
              <a:custGeom>
                <a:avLst/>
                <a:gdLst>
                  <a:gd name="T0" fmla="*/ 9 w 18"/>
                  <a:gd name="T1" fmla="*/ 4 h 5"/>
                  <a:gd name="T2" fmla="*/ 13 w 18"/>
                  <a:gd name="T3" fmla="*/ 4 h 5"/>
                  <a:gd name="T4" fmla="*/ 18 w 18"/>
                  <a:gd name="T5" fmla="*/ 2 h 5"/>
                  <a:gd name="T6" fmla="*/ 14 w 18"/>
                  <a:gd name="T7" fmla="*/ 2 h 5"/>
                  <a:gd name="T8" fmla="*/ 7 w 18"/>
                  <a:gd name="T9" fmla="*/ 1 h 5"/>
                  <a:gd name="T10" fmla="*/ 2 w 18"/>
                  <a:gd name="T11" fmla="*/ 0 h 5"/>
                  <a:gd name="T12" fmla="*/ 4 w 18"/>
                  <a:gd name="T13" fmla="*/ 3 h 5"/>
                  <a:gd name="T14" fmla="*/ 9 w 18"/>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5">
                    <a:moveTo>
                      <a:pt x="9" y="4"/>
                    </a:moveTo>
                    <a:cubicBezTo>
                      <a:pt x="11" y="4"/>
                      <a:pt x="12" y="4"/>
                      <a:pt x="13" y="4"/>
                    </a:cubicBezTo>
                    <a:cubicBezTo>
                      <a:pt x="15" y="4"/>
                      <a:pt x="17" y="2"/>
                      <a:pt x="18" y="2"/>
                    </a:cubicBezTo>
                    <a:cubicBezTo>
                      <a:pt x="18" y="1"/>
                      <a:pt x="16" y="2"/>
                      <a:pt x="14" y="2"/>
                    </a:cubicBezTo>
                    <a:cubicBezTo>
                      <a:pt x="12" y="2"/>
                      <a:pt x="10" y="1"/>
                      <a:pt x="7" y="1"/>
                    </a:cubicBezTo>
                    <a:cubicBezTo>
                      <a:pt x="4" y="1"/>
                      <a:pt x="4" y="1"/>
                      <a:pt x="2" y="0"/>
                    </a:cubicBezTo>
                    <a:cubicBezTo>
                      <a:pt x="0" y="0"/>
                      <a:pt x="2" y="1"/>
                      <a:pt x="4" y="3"/>
                    </a:cubicBezTo>
                    <a:cubicBezTo>
                      <a:pt x="6" y="4"/>
                      <a:pt x="8"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Freeform 407"/>
            <p:cNvSpPr>
              <a:spLocks/>
            </p:cNvSpPr>
            <p:nvPr/>
          </p:nvSpPr>
          <p:spPr bwMode="auto">
            <a:xfrm>
              <a:off x="5764" y="1337"/>
              <a:ext cx="12" cy="11"/>
            </a:xfrm>
            <a:custGeom>
              <a:avLst/>
              <a:gdLst>
                <a:gd name="T0" fmla="*/ 1 w 9"/>
                <a:gd name="T1" fmla="*/ 5 h 8"/>
                <a:gd name="T2" fmla="*/ 7 w 9"/>
                <a:gd name="T3" fmla="*/ 1 h 8"/>
                <a:gd name="T4" fmla="*/ 2 w 9"/>
                <a:gd name="T5" fmla="*/ 1 h 8"/>
                <a:gd name="T6" fmla="*/ 1 w 9"/>
                <a:gd name="T7" fmla="*/ 5 h 8"/>
              </a:gdLst>
              <a:ahLst/>
              <a:cxnLst>
                <a:cxn ang="0">
                  <a:pos x="T0" y="T1"/>
                </a:cxn>
                <a:cxn ang="0">
                  <a:pos x="T2" y="T3"/>
                </a:cxn>
                <a:cxn ang="0">
                  <a:pos x="T4" y="T5"/>
                </a:cxn>
                <a:cxn ang="0">
                  <a:pos x="T6" y="T7"/>
                </a:cxn>
              </a:cxnLst>
              <a:rect l="0" t="0" r="r" b="b"/>
              <a:pathLst>
                <a:path w="9" h="8">
                  <a:moveTo>
                    <a:pt x="1" y="5"/>
                  </a:moveTo>
                  <a:cubicBezTo>
                    <a:pt x="2" y="8"/>
                    <a:pt x="5" y="2"/>
                    <a:pt x="7" y="1"/>
                  </a:cubicBezTo>
                  <a:cubicBezTo>
                    <a:pt x="9" y="0"/>
                    <a:pt x="5" y="0"/>
                    <a:pt x="2" y="1"/>
                  </a:cubicBezTo>
                  <a:cubicBezTo>
                    <a:pt x="0" y="1"/>
                    <a:pt x="0" y="1"/>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8"/>
            <p:cNvSpPr>
              <a:spLocks/>
            </p:cNvSpPr>
            <p:nvPr/>
          </p:nvSpPr>
          <p:spPr bwMode="auto">
            <a:xfrm>
              <a:off x="5762" y="1332"/>
              <a:ext cx="10" cy="5"/>
            </a:xfrm>
            <a:custGeom>
              <a:avLst/>
              <a:gdLst>
                <a:gd name="T0" fmla="*/ 2 w 7"/>
                <a:gd name="T1" fmla="*/ 2 h 4"/>
                <a:gd name="T2" fmla="*/ 5 w 7"/>
                <a:gd name="T3" fmla="*/ 3 h 4"/>
                <a:gd name="T4" fmla="*/ 6 w 7"/>
                <a:gd name="T5" fmla="*/ 1 h 4"/>
                <a:gd name="T6" fmla="*/ 2 w 7"/>
                <a:gd name="T7" fmla="*/ 2 h 4"/>
              </a:gdLst>
              <a:ahLst/>
              <a:cxnLst>
                <a:cxn ang="0">
                  <a:pos x="T0" y="T1"/>
                </a:cxn>
                <a:cxn ang="0">
                  <a:pos x="T2" y="T3"/>
                </a:cxn>
                <a:cxn ang="0">
                  <a:pos x="T4" y="T5"/>
                </a:cxn>
                <a:cxn ang="0">
                  <a:pos x="T6" y="T7"/>
                </a:cxn>
              </a:cxnLst>
              <a:rect l="0" t="0" r="r" b="b"/>
              <a:pathLst>
                <a:path w="7" h="4">
                  <a:moveTo>
                    <a:pt x="2" y="2"/>
                  </a:moveTo>
                  <a:cubicBezTo>
                    <a:pt x="0" y="2"/>
                    <a:pt x="3" y="3"/>
                    <a:pt x="5" y="3"/>
                  </a:cubicBezTo>
                  <a:cubicBezTo>
                    <a:pt x="7" y="4"/>
                    <a:pt x="7" y="2"/>
                    <a:pt x="6" y="1"/>
                  </a:cubicBezTo>
                  <a:cubicBezTo>
                    <a:pt x="6" y="0"/>
                    <a:pt x="4"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09"/>
            <p:cNvSpPr>
              <a:spLocks/>
            </p:cNvSpPr>
            <p:nvPr/>
          </p:nvSpPr>
          <p:spPr bwMode="auto">
            <a:xfrm>
              <a:off x="5735" y="1344"/>
              <a:ext cx="7" cy="15"/>
            </a:xfrm>
            <a:custGeom>
              <a:avLst/>
              <a:gdLst>
                <a:gd name="T0" fmla="*/ 1 w 5"/>
                <a:gd name="T1" fmla="*/ 9 h 11"/>
                <a:gd name="T2" fmla="*/ 5 w 5"/>
                <a:gd name="T3" fmla="*/ 2 h 11"/>
                <a:gd name="T4" fmla="*/ 1 w 5"/>
                <a:gd name="T5" fmla="*/ 6 h 11"/>
                <a:gd name="T6" fmla="*/ 1 w 5"/>
                <a:gd name="T7" fmla="*/ 9 h 11"/>
              </a:gdLst>
              <a:ahLst/>
              <a:cxnLst>
                <a:cxn ang="0">
                  <a:pos x="T0" y="T1"/>
                </a:cxn>
                <a:cxn ang="0">
                  <a:pos x="T2" y="T3"/>
                </a:cxn>
                <a:cxn ang="0">
                  <a:pos x="T4" y="T5"/>
                </a:cxn>
                <a:cxn ang="0">
                  <a:pos x="T6" y="T7"/>
                </a:cxn>
              </a:cxnLst>
              <a:rect l="0" t="0" r="r" b="b"/>
              <a:pathLst>
                <a:path w="5" h="11">
                  <a:moveTo>
                    <a:pt x="1" y="9"/>
                  </a:moveTo>
                  <a:cubicBezTo>
                    <a:pt x="2" y="8"/>
                    <a:pt x="5" y="3"/>
                    <a:pt x="5" y="2"/>
                  </a:cubicBezTo>
                  <a:cubicBezTo>
                    <a:pt x="4" y="0"/>
                    <a:pt x="1" y="4"/>
                    <a:pt x="1" y="6"/>
                  </a:cubicBezTo>
                  <a:cubicBezTo>
                    <a:pt x="1" y="8"/>
                    <a:pt x="0" y="11"/>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10"/>
            <p:cNvSpPr>
              <a:spLocks/>
            </p:cNvSpPr>
            <p:nvPr/>
          </p:nvSpPr>
          <p:spPr bwMode="auto">
            <a:xfrm>
              <a:off x="5746" y="1317"/>
              <a:ext cx="5" cy="5"/>
            </a:xfrm>
            <a:custGeom>
              <a:avLst/>
              <a:gdLst>
                <a:gd name="T0" fmla="*/ 4 w 4"/>
                <a:gd name="T1" fmla="*/ 3 h 4"/>
                <a:gd name="T2" fmla="*/ 4 w 4"/>
                <a:gd name="T3" fmla="*/ 1 h 4"/>
                <a:gd name="T4" fmla="*/ 1 w 4"/>
                <a:gd name="T5" fmla="*/ 2 h 4"/>
                <a:gd name="T6" fmla="*/ 4 w 4"/>
                <a:gd name="T7" fmla="*/ 3 h 4"/>
              </a:gdLst>
              <a:ahLst/>
              <a:cxnLst>
                <a:cxn ang="0">
                  <a:pos x="T0" y="T1"/>
                </a:cxn>
                <a:cxn ang="0">
                  <a:pos x="T2" y="T3"/>
                </a:cxn>
                <a:cxn ang="0">
                  <a:pos x="T4" y="T5"/>
                </a:cxn>
                <a:cxn ang="0">
                  <a:pos x="T6" y="T7"/>
                </a:cxn>
              </a:cxnLst>
              <a:rect l="0" t="0" r="r" b="b"/>
              <a:pathLst>
                <a:path w="4" h="4">
                  <a:moveTo>
                    <a:pt x="4" y="3"/>
                  </a:moveTo>
                  <a:cubicBezTo>
                    <a:pt x="4" y="2"/>
                    <a:pt x="4" y="2"/>
                    <a:pt x="4" y="1"/>
                  </a:cubicBezTo>
                  <a:cubicBezTo>
                    <a:pt x="4" y="0"/>
                    <a:pt x="2" y="1"/>
                    <a:pt x="1" y="2"/>
                  </a:cubicBezTo>
                  <a:cubicBezTo>
                    <a:pt x="0" y="2"/>
                    <a:pt x="2"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11"/>
            <p:cNvSpPr>
              <a:spLocks/>
            </p:cNvSpPr>
            <p:nvPr/>
          </p:nvSpPr>
          <p:spPr bwMode="auto">
            <a:xfrm>
              <a:off x="5681" y="1366"/>
              <a:ext cx="11" cy="15"/>
            </a:xfrm>
            <a:custGeom>
              <a:avLst/>
              <a:gdLst>
                <a:gd name="T0" fmla="*/ 8 w 8"/>
                <a:gd name="T1" fmla="*/ 5 h 11"/>
                <a:gd name="T2" fmla="*/ 8 w 8"/>
                <a:gd name="T3" fmla="*/ 2 h 11"/>
                <a:gd name="T4" fmla="*/ 6 w 8"/>
                <a:gd name="T5" fmla="*/ 4 h 11"/>
                <a:gd name="T6" fmla="*/ 3 w 8"/>
                <a:gd name="T7" fmla="*/ 2 h 11"/>
                <a:gd name="T8" fmla="*/ 1 w 8"/>
                <a:gd name="T9" fmla="*/ 3 h 11"/>
                <a:gd name="T10" fmla="*/ 2 w 8"/>
                <a:gd name="T11" fmla="*/ 5 h 11"/>
                <a:gd name="T12" fmla="*/ 4 w 8"/>
                <a:gd name="T13" fmla="*/ 8 h 11"/>
                <a:gd name="T14" fmla="*/ 7 w 8"/>
                <a:gd name="T15" fmla="*/ 10 h 11"/>
                <a:gd name="T16" fmla="*/ 7 w 8"/>
                <a:gd name="T17" fmla="*/ 8 h 11"/>
                <a:gd name="T18" fmla="*/ 8 w 8"/>
                <a:gd name="T1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8" y="5"/>
                  </a:moveTo>
                  <a:cubicBezTo>
                    <a:pt x="8" y="4"/>
                    <a:pt x="8" y="0"/>
                    <a:pt x="8" y="2"/>
                  </a:cubicBezTo>
                  <a:cubicBezTo>
                    <a:pt x="8" y="3"/>
                    <a:pt x="7" y="5"/>
                    <a:pt x="6" y="4"/>
                  </a:cubicBezTo>
                  <a:cubicBezTo>
                    <a:pt x="5" y="3"/>
                    <a:pt x="4" y="1"/>
                    <a:pt x="3" y="2"/>
                  </a:cubicBezTo>
                  <a:cubicBezTo>
                    <a:pt x="3" y="2"/>
                    <a:pt x="2" y="3"/>
                    <a:pt x="1" y="3"/>
                  </a:cubicBezTo>
                  <a:cubicBezTo>
                    <a:pt x="0" y="3"/>
                    <a:pt x="1" y="4"/>
                    <a:pt x="2" y="5"/>
                  </a:cubicBezTo>
                  <a:cubicBezTo>
                    <a:pt x="2" y="6"/>
                    <a:pt x="3" y="7"/>
                    <a:pt x="4" y="8"/>
                  </a:cubicBezTo>
                  <a:cubicBezTo>
                    <a:pt x="5" y="9"/>
                    <a:pt x="6" y="10"/>
                    <a:pt x="7" y="10"/>
                  </a:cubicBezTo>
                  <a:cubicBezTo>
                    <a:pt x="8" y="11"/>
                    <a:pt x="7" y="9"/>
                    <a:pt x="7" y="8"/>
                  </a:cubicBezTo>
                  <a:cubicBezTo>
                    <a:pt x="7" y="7"/>
                    <a:pt x="8" y="6"/>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12"/>
            <p:cNvSpPr>
              <a:spLocks/>
            </p:cNvSpPr>
            <p:nvPr/>
          </p:nvSpPr>
          <p:spPr bwMode="auto">
            <a:xfrm>
              <a:off x="5673" y="1372"/>
              <a:ext cx="9" cy="9"/>
            </a:xfrm>
            <a:custGeom>
              <a:avLst/>
              <a:gdLst>
                <a:gd name="T0" fmla="*/ 2 w 7"/>
                <a:gd name="T1" fmla="*/ 1 h 7"/>
                <a:gd name="T2" fmla="*/ 0 w 7"/>
                <a:gd name="T3" fmla="*/ 2 h 7"/>
                <a:gd name="T4" fmla="*/ 2 w 7"/>
                <a:gd name="T5" fmla="*/ 5 h 7"/>
                <a:gd name="T6" fmla="*/ 3 w 7"/>
                <a:gd name="T7" fmla="*/ 6 h 7"/>
                <a:gd name="T8" fmla="*/ 6 w 7"/>
                <a:gd name="T9" fmla="*/ 6 h 7"/>
                <a:gd name="T10" fmla="*/ 5 w 7"/>
                <a:gd name="T11" fmla="*/ 2 h 7"/>
                <a:gd name="T12" fmla="*/ 2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1"/>
                  </a:moveTo>
                  <a:cubicBezTo>
                    <a:pt x="1" y="0"/>
                    <a:pt x="1" y="1"/>
                    <a:pt x="0" y="2"/>
                  </a:cubicBezTo>
                  <a:cubicBezTo>
                    <a:pt x="0" y="3"/>
                    <a:pt x="1" y="4"/>
                    <a:pt x="2" y="5"/>
                  </a:cubicBezTo>
                  <a:cubicBezTo>
                    <a:pt x="3" y="5"/>
                    <a:pt x="3" y="6"/>
                    <a:pt x="3" y="6"/>
                  </a:cubicBezTo>
                  <a:cubicBezTo>
                    <a:pt x="4" y="5"/>
                    <a:pt x="5" y="7"/>
                    <a:pt x="6" y="6"/>
                  </a:cubicBezTo>
                  <a:cubicBezTo>
                    <a:pt x="7" y="5"/>
                    <a:pt x="5" y="3"/>
                    <a:pt x="5" y="2"/>
                  </a:cubicBezTo>
                  <a:cubicBezTo>
                    <a:pt x="5"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13"/>
            <p:cNvSpPr>
              <a:spLocks/>
            </p:cNvSpPr>
            <p:nvPr/>
          </p:nvSpPr>
          <p:spPr bwMode="auto">
            <a:xfrm>
              <a:off x="5614" y="1529"/>
              <a:ext cx="9" cy="7"/>
            </a:xfrm>
            <a:custGeom>
              <a:avLst/>
              <a:gdLst>
                <a:gd name="T0" fmla="*/ 1 w 7"/>
                <a:gd name="T1" fmla="*/ 3 h 5"/>
                <a:gd name="T2" fmla="*/ 3 w 7"/>
                <a:gd name="T3" fmla="*/ 4 h 5"/>
                <a:gd name="T4" fmla="*/ 5 w 7"/>
                <a:gd name="T5" fmla="*/ 5 h 5"/>
                <a:gd name="T6" fmla="*/ 6 w 7"/>
                <a:gd name="T7" fmla="*/ 3 h 5"/>
                <a:gd name="T8" fmla="*/ 5 w 7"/>
                <a:gd name="T9" fmla="*/ 1 h 5"/>
                <a:gd name="T10" fmla="*/ 1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1" y="3"/>
                  </a:moveTo>
                  <a:cubicBezTo>
                    <a:pt x="0" y="4"/>
                    <a:pt x="2" y="4"/>
                    <a:pt x="3" y="4"/>
                  </a:cubicBezTo>
                  <a:cubicBezTo>
                    <a:pt x="4" y="4"/>
                    <a:pt x="4" y="4"/>
                    <a:pt x="5" y="5"/>
                  </a:cubicBezTo>
                  <a:cubicBezTo>
                    <a:pt x="5" y="5"/>
                    <a:pt x="7" y="3"/>
                    <a:pt x="6" y="3"/>
                  </a:cubicBezTo>
                  <a:cubicBezTo>
                    <a:pt x="5" y="3"/>
                    <a:pt x="5" y="2"/>
                    <a:pt x="5" y="1"/>
                  </a:cubicBezTo>
                  <a:cubicBezTo>
                    <a:pt x="6" y="0"/>
                    <a:pt x="3"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14"/>
            <p:cNvSpPr>
              <a:spLocks/>
            </p:cNvSpPr>
            <p:nvPr/>
          </p:nvSpPr>
          <p:spPr bwMode="auto">
            <a:xfrm>
              <a:off x="5539" y="1339"/>
              <a:ext cx="9" cy="9"/>
            </a:xfrm>
            <a:custGeom>
              <a:avLst/>
              <a:gdLst>
                <a:gd name="T0" fmla="*/ 3 w 6"/>
                <a:gd name="T1" fmla="*/ 6 h 7"/>
                <a:gd name="T2" fmla="*/ 4 w 6"/>
                <a:gd name="T3" fmla="*/ 4 h 7"/>
                <a:gd name="T4" fmla="*/ 5 w 6"/>
                <a:gd name="T5" fmla="*/ 1 h 7"/>
                <a:gd name="T6" fmla="*/ 1 w 6"/>
                <a:gd name="T7" fmla="*/ 4 h 7"/>
                <a:gd name="T8" fmla="*/ 1 w 6"/>
                <a:gd name="T9" fmla="*/ 6 h 7"/>
                <a:gd name="T10" fmla="*/ 3 w 6"/>
                <a:gd name="T11" fmla="*/ 6 h 7"/>
              </a:gdLst>
              <a:ahLst/>
              <a:cxnLst>
                <a:cxn ang="0">
                  <a:pos x="T0" y="T1"/>
                </a:cxn>
                <a:cxn ang="0">
                  <a:pos x="T2" y="T3"/>
                </a:cxn>
                <a:cxn ang="0">
                  <a:pos x="T4" y="T5"/>
                </a:cxn>
                <a:cxn ang="0">
                  <a:pos x="T6" y="T7"/>
                </a:cxn>
                <a:cxn ang="0">
                  <a:pos x="T8" y="T9"/>
                </a:cxn>
                <a:cxn ang="0">
                  <a:pos x="T10" y="T11"/>
                </a:cxn>
              </a:cxnLst>
              <a:rect l="0" t="0" r="r" b="b"/>
              <a:pathLst>
                <a:path w="6" h="7">
                  <a:moveTo>
                    <a:pt x="3" y="6"/>
                  </a:moveTo>
                  <a:cubicBezTo>
                    <a:pt x="4" y="6"/>
                    <a:pt x="4" y="5"/>
                    <a:pt x="4" y="4"/>
                  </a:cubicBezTo>
                  <a:cubicBezTo>
                    <a:pt x="5" y="4"/>
                    <a:pt x="6" y="2"/>
                    <a:pt x="5" y="1"/>
                  </a:cubicBezTo>
                  <a:cubicBezTo>
                    <a:pt x="4" y="0"/>
                    <a:pt x="2" y="4"/>
                    <a:pt x="1" y="4"/>
                  </a:cubicBezTo>
                  <a:cubicBezTo>
                    <a:pt x="0" y="5"/>
                    <a:pt x="1" y="5"/>
                    <a:pt x="1" y="6"/>
                  </a:cubicBezTo>
                  <a:cubicBezTo>
                    <a:pt x="2" y="7"/>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15"/>
            <p:cNvSpPr>
              <a:spLocks/>
            </p:cNvSpPr>
            <p:nvPr/>
          </p:nvSpPr>
          <p:spPr bwMode="auto">
            <a:xfrm>
              <a:off x="5542" y="1350"/>
              <a:ext cx="6" cy="5"/>
            </a:xfrm>
            <a:custGeom>
              <a:avLst/>
              <a:gdLst>
                <a:gd name="T0" fmla="*/ 2 w 4"/>
                <a:gd name="T1" fmla="*/ 1 h 4"/>
                <a:gd name="T2" fmla="*/ 1 w 4"/>
                <a:gd name="T3" fmla="*/ 3 h 4"/>
                <a:gd name="T4" fmla="*/ 3 w 4"/>
                <a:gd name="T5" fmla="*/ 3 h 4"/>
                <a:gd name="T6" fmla="*/ 4 w 4"/>
                <a:gd name="T7" fmla="*/ 1 h 4"/>
                <a:gd name="T8" fmla="*/ 2 w 4"/>
                <a:gd name="T9" fmla="*/ 1 h 4"/>
              </a:gdLst>
              <a:ahLst/>
              <a:cxnLst>
                <a:cxn ang="0">
                  <a:pos x="T0" y="T1"/>
                </a:cxn>
                <a:cxn ang="0">
                  <a:pos x="T2" y="T3"/>
                </a:cxn>
                <a:cxn ang="0">
                  <a:pos x="T4" y="T5"/>
                </a:cxn>
                <a:cxn ang="0">
                  <a:pos x="T6" y="T7"/>
                </a:cxn>
                <a:cxn ang="0">
                  <a:pos x="T8" y="T9"/>
                </a:cxn>
              </a:cxnLst>
              <a:rect l="0" t="0" r="r" b="b"/>
              <a:pathLst>
                <a:path w="4" h="4">
                  <a:moveTo>
                    <a:pt x="2" y="1"/>
                  </a:moveTo>
                  <a:cubicBezTo>
                    <a:pt x="1" y="2"/>
                    <a:pt x="0" y="2"/>
                    <a:pt x="1" y="3"/>
                  </a:cubicBezTo>
                  <a:cubicBezTo>
                    <a:pt x="2" y="3"/>
                    <a:pt x="2" y="4"/>
                    <a:pt x="3" y="3"/>
                  </a:cubicBezTo>
                  <a:cubicBezTo>
                    <a:pt x="4" y="3"/>
                    <a:pt x="4" y="1"/>
                    <a:pt x="4" y="1"/>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16"/>
            <p:cNvSpPr>
              <a:spLocks/>
            </p:cNvSpPr>
            <p:nvPr/>
          </p:nvSpPr>
          <p:spPr bwMode="auto">
            <a:xfrm>
              <a:off x="5549" y="1354"/>
              <a:ext cx="3" cy="3"/>
            </a:xfrm>
            <a:custGeom>
              <a:avLst/>
              <a:gdLst>
                <a:gd name="T0" fmla="*/ 1 w 2"/>
                <a:gd name="T1" fmla="*/ 1 h 2"/>
                <a:gd name="T2" fmla="*/ 0 w 2"/>
                <a:gd name="T3" fmla="*/ 1 h 2"/>
                <a:gd name="T4" fmla="*/ 1 w 2"/>
                <a:gd name="T5" fmla="*/ 1 h 2"/>
              </a:gdLst>
              <a:ahLst/>
              <a:cxnLst>
                <a:cxn ang="0">
                  <a:pos x="T0" y="T1"/>
                </a:cxn>
                <a:cxn ang="0">
                  <a:pos x="T2" y="T3"/>
                </a:cxn>
                <a:cxn ang="0">
                  <a:pos x="T4" y="T5"/>
                </a:cxn>
              </a:cxnLst>
              <a:rect l="0" t="0" r="r" b="b"/>
              <a:pathLst>
                <a:path w="2" h="2">
                  <a:moveTo>
                    <a:pt x="1" y="1"/>
                  </a:moveTo>
                  <a:cubicBezTo>
                    <a:pt x="0" y="1"/>
                    <a:pt x="0" y="1"/>
                    <a:pt x="0" y="1"/>
                  </a:cubicBezTo>
                  <a:cubicBezTo>
                    <a:pt x="1" y="2"/>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17"/>
            <p:cNvSpPr>
              <a:spLocks/>
            </p:cNvSpPr>
            <p:nvPr/>
          </p:nvSpPr>
          <p:spPr bwMode="auto">
            <a:xfrm>
              <a:off x="5548" y="1359"/>
              <a:ext cx="2" cy="3"/>
            </a:xfrm>
            <a:custGeom>
              <a:avLst/>
              <a:gdLst>
                <a:gd name="T0" fmla="*/ 1 w 2"/>
                <a:gd name="T1" fmla="*/ 0 h 2"/>
                <a:gd name="T2" fmla="*/ 0 w 2"/>
                <a:gd name="T3" fmla="*/ 2 h 2"/>
                <a:gd name="T4" fmla="*/ 1 w 2"/>
                <a:gd name="T5" fmla="*/ 0 h 2"/>
              </a:gdLst>
              <a:ahLst/>
              <a:cxnLst>
                <a:cxn ang="0">
                  <a:pos x="T0" y="T1"/>
                </a:cxn>
                <a:cxn ang="0">
                  <a:pos x="T2" y="T3"/>
                </a:cxn>
                <a:cxn ang="0">
                  <a:pos x="T4" y="T5"/>
                </a:cxn>
              </a:cxnLst>
              <a:rect l="0" t="0" r="r" b="b"/>
              <a:pathLst>
                <a:path w="2" h="2">
                  <a:moveTo>
                    <a:pt x="1" y="0"/>
                  </a:moveTo>
                  <a:cubicBezTo>
                    <a:pt x="1" y="1"/>
                    <a:pt x="0" y="2"/>
                    <a:pt x="0"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18"/>
            <p:cNvSpPr>
              <a:spLocks/>
            </p:cNvSpPr>
            <p:nvPr/>
          </p:nvSpPr>
          <p:spPr bwMode="auto">
            <a:xfrm>
              <a:off x="5548" y="1363"/>
              <a:ext cx="4" cy="2"/>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9"/>
            <p:cNvSpPr>
              <a:spLocks/>
            </p:cNvSpPr>
            <p:nvPr/>
          </p:nvSpPr>
          <p:spPr bwMode="auto">
            <a:xfrm>
              <a:off x="5560" y="1386"/>
              <a:ext cx="1" cy="4"/>
            </a:xfrm>
            <a:custGeom>
              <a:avLst/>
              <a:gdLst>
                <a:gd name="T0" fmla="*/ 1 w 1"/>
                <a:gd name="T1" fmla="*/ 0 h 3"/>
                <a:gd name="T2" fmla="*/ 0 w 1"/>
                <a:gd name="T3" fmla="*/ 2 h 3"/>
                <a:gd name="T4" fmla="*/ 1 w 1"/>
                <a:gd name="T5" fmla="*/ 0 h 3"/>
              </a:gdLst>
              <a:ahLst/>
              <a:cxnLst>
                <a:cxn ang="0">
                  <a:pos x="T0" y="T1"/>
                </a:cxn>
                <a:cxn ang="0">
                  <a:pos x="T2" y="T3"/>
                </a:cxn>
                <a:cxn ang="0">
                  <a:pos x="T4" y="T5"/>
                </a:cxn>
              </a:cxnLst>
              <a:rect l="0" t="0" r="r" b="b"/>
              <a:pathLst>
                <a:path w="1" h="3">
                  <a:moveTo>
                    <a:pt x="1" y="0"/>
                  </a:moveTo>
                  <a:cubicBezTo>
                    <a:pt x="0" y="2"/>
                    <a:pt x="0" y="2"/>
                    <a:pt x="0" y="2"/>
                  </a:cubicBezTo>
                  <a:cubicBezTo>
                    <a:pt x="0" y="3"/>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20"/>
            <p:cNvSpPr>
              <a:spLocks/>
            </p:cNvSpPr>
            <p:nvPr/>
          </p:nvSpPr>
          <p:spPr bwMode="auto">
            <a:xfrm>
              <a:off x="5583" y="1315"/>
              <a:ext cx="4" cy="6"/>
            </a:xfrm>
            <a:custGeom>
              <a:avLst/>
              <a:gdLst>
                <a:gd name="T0" fmla="*/ 2 w 3"/>
                <a:gd name="T1" fmla="*/ 4 h 4"/>
                <a:gd name="T2" fmla="*/ 3 w 3"/>
                <a:gd name="T3" fmla="*/ 1 h 4"/>
                <a:gd name="T4" fmla="*/ 1 w 3"/>
                <a:gd name="T5" fmla="*/ 2 h 4"/>
                <a:gd name="T6" fmla="*/ 2 w 3"/>
                <a:gd name="T7" fmla="*/ 4 h 4"/>
              </a:gdLst>
              <a:ahLst/>
              <a:cxnLst>
                <a:cxn ang="0">
                  <a:pos x="T0" y="T1"/>
                </a:cxn>
                <a:cxn ang="0">
                  <a:pos x="T2" y="T3"/>
                </a:cxn>
                <a:cxn ang="0">
                  <a:pos x="T4" y="T5"/>
                </a:cxn>
                <a:cxn ang="0">
                  <a:pos x="T6" y="T7"/>
                </a:cxn>
              </a:cxnLst>
              <a:rect l="0" t="0" r="r" b="b"/>
              <a:pathLst>
                <a:path w="3" h="4">
                  <a:moveTo>
                    <a:pt x="2" y="4"/>
                  </a:moveTo>
                  <a:cubicBezTo>
                    <a:pt x="2" y="4"/>
                    <a:pt x="3" y="2"/>
                    <a:pt x="3" y="1"/>
                  </a:cubicBezTo>
                  <a:cubicBezTo>
                    <a:pt x="3" y="0"/>
                    <a:pt x="2" y="1"/>
                    <a:pt x="1"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21"/>
            <p:cNvSpPr>
              <a:spLocks/>
            </p:cNvSpPr>
            <p:nvPr/>
          </p:nvSpPr>
          <p:spPr bwMode="auto">
            <a:xfrm>
              <a:off x="5132" y="2305"/>
              <a:ext cx="8" cy="7"/>
            </a:xfrm>
            <a:custGeom>
              <a:avLst/>
              <a:gdLst>
                <a:gd name="T0" fmla="*/ 3 w 6"/>
                <a:gd name="T1" fmla="*/ 2 h 5"/>
                <a:gd name="T2" fmla="*/ 1 w 6"/>
                <a:gd name="T3" fmla="*/ 0 h 5"/>
                <a:gd name="T4" fmla="*/ 0 w 6"/>
                <a:gd name="T5" fmla="*/ 2 h 5"/>
                <a:gd name="T6" fmla="*/ 2 w 6"/>
                <a:gd name="T7" fmla="*/ 5 h 5"/>
                <a:gd name="T8" fmla="*/ 5 w 6"/>
                <a:gd name="T9" fmla="*/ 1 h 5"/>
                <a:gd name="T10" fmla="*/ 3 w 6"/>
                <a:gd name="T11" fmla="*/ 2 h 5"/>
              </a:gdLst>
              <a:ahLst/>
              <a:cxnLst>
                <a:cxn ang="0">
                  <a:pos x="T0" y="T1"/>
                </a:cxn>
                <a:cxn ang="0">
                  <a:pos x="T2" y="T3"/>
                </a:cxn>
                <a:cxn ang="0">
                  <a:pos x="T4" y="T5"/>
                </a:cxn>
                <a:cxn ang="0">
                  <a:pos x="T6" y="T7"/>
                </a:cxn>
                <a:cxn ang="0">
                  <a:pos x="T8" y="T9"/>
                </a:cxn>
                <a:cxn ang="0">
                  <a:pos x="T10" y="T11"/>
                </a:cxn>
              </a:cxnLst>
              <a:rect l="0" t="0" r="r" b="b"/>
              <a:pathLst>
                <a:path w="6" h="5">
                  <a:moveTo>
                    <a:pt x="3" y="2"/>
                  </a:moveTo>
                  <a:cubicBezTo>
                    <a:pt x="3" y="1"/>
                    <a:pt x="2" y="0"/>
                    <a:pt x="1" y="0"/>
                  </a:cubicBezTo>
                  <a:cubicBezTo>
                    <a:pt x="0" y="1"/>
                    <a:pt x="0" y="1"/>
                    <a:pt x="0" y="2"/>
                  </a:cubicBezTo>
                  <a:cubicBezTo>
                    <a:pt x="0" y="4"/>
                    <a:pt x="0" y="5"/>
                    <a:pt x="2" y="5"/>
                  </a:cubicBezTo>
                  <a:cubicBezTo>
                    <a:pt x="3" y="5"/>
                    <a:pt x="6" y="2"/>
                    <a:pt x="5" y="1"/>
                  </a:cubicBezTo>
                  <a:cubicBezTo>
                    <a:pt x="5" y="1"/>
                    <a:pt x="4"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22"/>
            <p:cNvSpPr>
              <a:spLocks/>
            </p:cNvSpPr>
            <p:nvPr/>
          </p:nvSpPr>
          <p:spPr bwMode="auto">
            <a:xfrm>
              <a:off x="5125" y="2309"/>
              <a:ext cx="10" cy="5"/>
            </a:xfrm>
            <a:custGeom>
              <a:avLst/>
              <a:gdLst>
                <a:gd name="T0" fmla="*/ 4 w 7"/>
                <a:gd name="T1" fmla="*/ 1 h 4"/>
                <a:gd name="T2" fmla="*/ 2 w 7"/>
                <a:gd name="T3" fmla="*/ 2 h 4"/>
                <a:gd name="T4" fmla="*/ 1 w 7"/>
                <a:gd name="T5" fmla="*/ 4 h 4"/>
                <a:gd name="T6" fmla="*/ 5 w 7"/>
                <a:gd name="T7" fmla="*/ 2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4" y="0"/>
                    <a:pt x="3" y="1"/>
                    <a:pt x="2" y="2"/>
                  </a:cubicBezTo>
                  <a:cubicBezTo>
                    <a:pt x="1" y="2"/>
                    <a:pt x="0" y="4"/>
                    <a:pt x="1" y="4"/>
                  </a:cubicBezTo>
                  <a:cubicBezTo>
                    <a:pt x="3" y="4"/>
                    <a:pt x="7" y="3"/>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3"/>
            <p:cNvSpPr>
              <a:spLocks/>
            </p:cNvSpPr>
            <p:nvPr/>
          </p:nvSpPr>
          <p:spPr bwMode="auto">
            <a:xfrm>
              <a:off x="5114" y="2305"/>
              <a:ext cx="15" cy="9"/>
            </a:xfrm>
            <a:custGeom>
              <a:avLst/>
              <a:gdLst>
                <a:gd name="T0" fmla="*/ 10 w 11"/>
                <a:gd name="T1" fmla="*/ 1 h 7"/>
                <a:gd name="T2" fmla="*/ 7 w 11"/>
                <a:gd name="T3" fmla="*/ 1 h 7"/>
                <a:gd name="T4" fmla="*/ 6 w 11"/>
                <a:gd name="T5" fmla="*/ 0 h 7"/>
                <a:gd name="T6" fmla="*/ 4 w 11"/>
                <a:gd name="T7" fmla="*/ 1 h 7"/>
                <a:gd name="T8" fmla="*/ 4 w 11"/>
                <a:gd name="T9" fmla="*/ 2 h 7"/>
                <a:gd name="T10" fmla="*/ 5 w 11"/>
                <a:gd name="T11" fmla="*/ 3 h 7"/>
                <a:gd name="T12" fmla="*/ 3 w 11"/>
                <a:gd name="T13" fmla="*/ 3 h 7"/>
                <a:gd name="T14" fmla="*/ 4 w 11"/>
                <a:gd name="T15" fmla="*/ 5 h 7"/>
                <a:gd name="T16" fmla="*/ 1 w 11"/>
                <a:gd name="T17" fmla="*/ 5 h 7"/>
                <a:gd name="T18" fmla="*/ 1 w 11"/>
                <a:gd name="T19" fmla="*/ 6 h 7"/>
                <a:gd name="T20" fmla="*/ 3 w 11"/>
                <a:gd name="T21" fmla="*/ 7 h 7"/>
                <a:gd name="T22" fmla="*/ 7 w 11"/>
                <a:gd name="T23" fmla="*/ 5 h 7"/>
                <a:gd name="T24" fmla="*/ 10 w 11"/>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10" y="1"/>
                  </a:moveTo>
                  <a:cubicBezTo>
                    <a:pt x="8" y="2"/>
                    <a:pt x="7" y="2"/>
                    <a:pt x="7" y="1"/>
                  </a:cubicBezTo>
                  <a:cubicBezTo>
                    <a:pt x="6" y="1"/>
                    <a:pt x="7" y="0"/>
                    <a:pt x="6" y="0"/>
                  </a:cubicBezTo>
                  <a:cubicBezTo>
                    <a:pt x="6" y="1"/>
                    <a:pt x="5" y="1"/>
                    <a:pt x="4" y="1"/>
                  </a:cubicBezTo>
                  <a:cubicBezTo>
                    <a:pt x="4" y="1"/>
                    <a:pt x="3" y="1"/>
                    <a:pt x="4" y="2"/>
                  </a:cubicBezTo>
                  <a:cubicBezTo>
                    <a:pt x="6" y="2"/>
                    <a:pt x="6" y="3"/>
                    <a:pt x="5" y="3"/>
                  </a:cubicBezTo>
                  <a:cubicBezTo>
                    <a:pt x="4" y="3"/>
                    <a:pt x="3" y="3"/>
                    <a:pt x="3" y="3"/>
                  </a:cubicBezTo>
                  <a:cubicBezTo>
                    <a:pt x="4" y="4"/>
                    <a:pt x="5" y="4"/>
                    <a:pt x="4" y="5"/>
                  </a:cubicBezTo>
                  <a:cubicBezTo>
                    <a:pt x="2" y="6"/>
                    <a:pt x="2" y="6"/>
                    <a:pt x="1" y="5"/>
                  </a:cubicBezTo>
                  <a:cubicBezTo>
                    <a:pt x="1" y="4"/>
                    <a:pt x="0" y="4"/>
                    <a:pt x="1" y="6"/>
                  </a:cubicBezTo>
                  <a:cubicBezTo>
                    <a:pt x="2" y="7"/>
                    <a:pt x="2" y="7"/>
                    <a:pt x="3" y="7"/>
                  </a:cubicBezTo>
                  <a:cubicBezTo>
                    <a:pt x="5" y="7"/>
                    <a:pt x="6" y="7"/>
                    <a:pt x="7" y="5"/>
                  </a:cubicBezTo>
                  <a:cubicBezTo>
                    <a:pt x="9" y="4"/>
                    <a:pt x="11"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24"/>
            <p:cNvSpPr>
              <a:spLocks/>
            </p:cNvSpPr>
            <p:nvPr/>
          </p:nvSpPr>
          <p:spPr bwMode="auto">
            <a:xfrm>
              <a:off x="5017" y="2319"/>
              <a:ext cx="20" cy="6"/>
            </a:xfrm>
            <a:custGeom>
              <a:avLst/>
              <a:gdLst>
                <a:gd name="T0" fmla="*/ 4 w 15"/>
                <a:gd name="T1" fmla="*/ 0 h 5"/>
                <a:gd name="T2" fmla="*/ 2 w 15"/>
                <a:gd name="T3" fmla="*/ 2 h 5"/>
                <a:gd name="T4" fmla="*/ 1 w 15"/>
                <a:gd name="T5" fmla="*/ 3 h 5"/>
                <a:gd name="T6" fmla="*/ 3 w 15"/>
                <a:gd name="T7" fmla="*/ 4 h 5"/>
                <a:gd name="T8" fmla="*/ 4 w 15"/>
                <a:gd name="T9" fmla="*/ 5 h 5"/>
                <a:gd name="T10" fmla="*/ 7 w 15"/>
                <a:gd name="T11" fmla="*/ 5 h 5"/>
                <a:gd name="T12" fmla="*/ 12 w 15"/>
                <a:gd name="T13" fmla="*/ 2 h 5"/>
                <a:gd name="T14" fmla="*/ 10 w 15"/>
                <a:gd name="T15" fmla="*/ 1 h 5"/>
                <a:gd name="T16" fmla="*/ 7 w 15"/>
                <a:gd name="T17" fmla="*/ 1 h 5"/>
                <a:gd name="T18" fmla="*/ 6 w 15"/>
                <a:gd name="T19" fmla="*/ 1 h 5"/>
                <a:gd name="T20" fmla="*/ 4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4" y="0"/>
                  </a:moveTo>
                  <a:cubicBezTo>
                    <a:pt x="3" y="1"/>
                    <a:pt x="3" y="2"/>
                    <a:pt x="2" y="2"/>
                  </a:cubicBezTo>
                  <a:cubicBezTo>
                    <a:pt x="1" y="2"/>
                    <a:pt x="0" y="2"/>
                    <a:pt x="1" y="3"/>
                  </a:cubicBezTo>
                  <a:cubicBezTo>
                    <a:pt x="3" y="3"/>
                    <a:pt x="2" y="3"/>
                    <a:pt x="3" y="4"/>
                  </a:cubicBezTo>
                  <a:cubicBezTo>
                    <a:pt x="3" y="4"/>
                    <a:pt x="3" y="5"/>
                    <a:pt x="4" y="5"/>
                  </a:cubicBezTo>
                  <a:cubicBezTo>
                    <a:pt x="6" y="5"/>
                    <a:pt x="6" y="5"/>
                    <a:pt x="7" y="5"/>
                  </a:cubicBezTo>
                  <a:cubicBezTo>
                    <a:pt x="9" y="4"/>
                    <a:pt x="15" y="1"/>
                    <a:pt x="12" y="2"/>
                  </a:cubicBezTo>
                  <a:cubicBezTo>
                    <a:pt x="11" y="2"/>
                    <a:pt x="12" y="1"/>
                    <a:pt x="10" y="1"/>
                  </a:cubicBezTo>
                  <a:cubicBezTo>
                    <a:pt x="9" y="1"/>
                    <a:pt x="8" y="1"/>
                    <a:pt x="7" y="1"/>
                  </a:cubicBezTo>
                  <a:cubicBezTo>
                    <a:pt x="7" y="1"/>
                    <a:pt x="6" y="2"/>
                    <a:pt x="6" y="1"/>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5"/>
            <p:cNvSpPr>
              <a:spLocks/>
            </p:cNvSpPr>
            <p:nvPr/>
          </p:nvSpPr>
          <p:spPr bwMode="auto">
            <a:xfrm>
              <a:off x="5014" y="2327"/>
              <a:ext cx="15" cy="8"/>
            </a:xfrm>
            <a:custGeom>
              <a:avLst/>
              <a:gdLst>
                <a:gd name="T0" fmla="*/ 10 w 11"/>
                <a:gd name="T1" fmla="*/ 3 h 6"/>
                <a:gd name="T2" fmla="*/ 7 w 11"/>
                <a:gd name="T3" fmla="*/ 1 h 6"/>
                <a:gd name="T4" fmla="*/ 4 w 11"/>
                <a:gd name="T5" fmla="*/ 1 h 6"/>
                <a:gd name="T6" fmla="*/ 2 w 11"/>
                <a:gd name="T7" fmla="*/ 1 h 6"/>
                <a:gd name="T8" fmla="*/ 4 w 11"/>
                <a:gd name="T9" fmla="*/ 3 h 6"/>
                <a:gd name="T10" fmla="*/ 3 w 11"/>
                <a:gd name="T11" fmla="*/ 6 h 6"/>
                <a:gd name="T12" fmla="*/ 5 w 11"/>
                <a:gd name="T13" fmla="*/ 5 h 6"/>
                <a:gd name="T14" fmla="*/ 6 w 11"/>
                <a:gd name="T15" fmla="*/ 6 h 6"/>
                <a:gd name="T16" fmla="*/ 9 w 11"/>
                <a:gd name="T17" fmla="*/ 5 h 6"/>
                <a:gd name="T18" fmla="*/ 10 w 11"/>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
                  <a:moveTo>
                    <a:pt x="10" y="3"/>
                  </a:moveTo>
                  <a:cubicBezTo>
                    <a:pt x="8" y="2"/>
                    <a:pt x="9" y="1"/>
                    <a:pt x="7" y="1"/>
                  </a:cubicBezTo>
                  <a:cubicBezTo>
                    <a:pt x="6" y="1"/>
                    <a:pt x="6" y="1"/>
                    <a:pt x="4" y="1"/>
                  </a:cubicBezTo>
                  <a:cubicBezTo>
                    <a:pt x="3" y="0"/>
                    <a:pt x="0" y="0"/>
                    <a:pt x="2" y="1"/>
                  </a:cubicBezTo>
                  <a:cubicBezTo>
                    <a:pt x="3" y="1"/>
                    <a:pt x="4" y="2"/>
                    <a:pt x="4" y="3"/>
                  </a:cubicBezTo>
                  <a:cubicBezTo>
                    <a:pt x="4" y="4"/>
                    <a:pt x="3" y="6"/>
                    <a:pt x="3" y="6"/>
                  </a:cubicBezTo>
                  <a:cubicBezTo>
                    <a:pt x="4" y="5"/>
                    <a:pt x="5" y="4"/>
                    <a:pt x="5" y="5"/>
                  </a:cubicBezTo>
                  <a:cubicBezTo>
                    <a:pt x="6" y="5"/>
                    <a:pt x="6" y="6"/>
                    <a:pt x="6" y="6"/>
                  </a:cubicBezTo>
                  <a:cubicBezTo>
                    <a:pt x="7" y="5"/>
                    <a:pt x="8" y="5"/>
                    <a:pt x="9" y="5"/>
                  </a:cubicBezTo>
                  <a:cubicBezTo>
                    <a:pt x="10" y="5"/>
                    <a:pt x="11" y="3"/>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6"/>
            <p:cNvSpPr>
              <a:spLocks/>
            </p:cNvSpPr>
            <p:nvPr/>
          </p:nvSpPr>
          <p:spPr bwMode="auto">
            <a:xfrm>
              <a:off x="5013" y="2313"/>
              <a:ext cx="15" cy="7"/>
            </a:xfrm>
            <a:custGeom>
              <a:avLst/>
              <a:gdLst>
                <a:gd name="T0" fmla="*/ 8 w 11"/>
                <a:gd name="T1" fmla="*/ 0 h 5"/>
                <a:gd name="T2" fmla="*/ 6 w 11"/>
                <a:gd name="T3" fmla="*/ 1 h 5"/>
                <a:gd name="T4" fmla="*/ 4 w 11"/>
                <a:gd name="T5" fmla="*/ 1 h 5"/>
                <a:gd name="T6" fmla="*/ 2 w 11"/>
                <a:gd name="T7" fmla="*/ 1 h 5"/>
                <a:gd name="T8" fmla="*/ 1 w 11"/>
                <a:gd name="T9" fmla="*/ 2 h 5"/>
                <a:gd name="T10" fmla="*/ 1 w 11"/>
                <a:gd name="T11" fmla="*/ 4 h 5"/>
                <a:gd name="T12" fmla="*/ 1 w 11"/>
                <a:gd name="T13" fmla="*/ 4 h 5"/>
                <a:gd name="T14" fmla="*/ 5 w 11"/>
                <a:gd name="T15" fmla="*/ 4 h 5"/>
                <a:gd name="T16" fmla="*/ 7 w 11"/>
                <a:gd name="T17" fmla="*/ 3 h 5"/>
                <a:gd name="T18" fmla="*/ 8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8" y="0"/>
                  </a:moveTo>
                  <a:cubicBezTo>
                    <a:pt x="7" y="0"/>
                    <a:pt x="7" y="1"/>
                    <a:pt x="6" y="1"/>
                  </a:cubicBezTo>
                  <a:cubicBezTo>
                    <a:pt x="5" y="1"/>
                    <a:pt x="5" y="1"/>
                    <a:pt x="4" y="1"/>
                  </a:cubicBezTo>
                  <a:cubicBezTo>
                    <a:pt x="3" y="1"/>
                    <a:pt x="3" y="1"/>
                    <a:pt x="2" y="1"/>
                  </a:cubicBezTo>
                  <a:cubicBezTo>
                    <a:pt x="2" y="1"/>
                    <a:pt x="0" y="1"/>
                    <a:pt x="1" y="2"/>
                  </a:cubicBezTo>
                  <a:cubicBezTo>
                    <a:pt x="2" y="3"/>
                    <a:pt x="2" y="3"/>
                    <a:pt x="1" y="4"/>
                  </a:cubicBezTo>
                  <a:cubicBezTo>
                    <a:pt x="1" y="4"/>
                    <a:pt x="0" y="4"/>
                    <a:pt x="1" y="4"/>
                  </a:cubicBezTo>
                  <a:cubicBezTo>
                    <a:pt x="3" y="4"/>
                    <a:pt x="4" y="5"/>
                    <a:pt x="5" y="4"/>
                  </a:cubicBezTo>
                  <a:cubicBezTo>
                    <a:pt x="6" y="4"/>
                    <a:pt x="7" y="3"/>
                    <a:pt x="7" y="3"/>
                  </a:cubicBezTo>
                  <a:cubicBezTo>
                    <a:pt x="8" y="2"/>
                    <a:pt x="11"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27"/>
            <p:cNvSpPr>
              <a:spLocks/>
            </p:cNvSpPr>
            <p:nvPr/>
          </p:nvSpPr>
          <p:spPr bwMode="auto">
            <a:xfrm>
              <a:off x="5008" y="2320"/>
              <a:ext cx="13" cy="7"/>
            </a:xfrm>
            <a:custGeom>
              <a:avLst/>
              <a:gdLst>
                <a:gd name="T0" fmla="*/ 8 w 9"/>
                <a:gd name="T1" fmla="*/ 4 h 5"/>
                <a:gd name="T2" fmla="*/ 1 w 9"/>
                <a:gd name="T3" fmla="*/ 1 h 5"/>
                <a:gd name="T4" fmla="*/ 8 w 9"/>
                <a:gd name="T5" fmla="*/ 4 h 5"/>
              </a:gdLst>
              <a:ahLst/>
              <a:cxnLst>
                <a:cxn ang="0">
                  <a:pos x="T0" y="T1"/>
                </a:cxn>
                <a:cxn ang="0">
                  <a:pos x="T2" y="T3"/>
                </a:cxn>
                <a:cxn ang="0">
                  <a:pos x="T4" y="T5"/>
                </a:cxn>
              </a:cxnLst>
              <a:rect l="0" t="0" r="r" b="b"/>
              <a:pathLst>
                <a:path w="9" h="5">
                  <a:moveTo>
                    <a:pt x="8" y="4"/>
                  </a:moveTo>
                  <a:cubicBezTo>
                    <a:pt x="7" y="3"/>
                    <a:pt x="0" y="0"/>
                    <a:pt x="1" y="1"/>
                  </a:cubicBezTo>
                  <a:cubicBezTo>
                    <a:pt x="2" y="2"/>
                    <a:pt x="9"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28"/>
            <p:cNvSpPr>
              <a:spLocks/>
            </p:cNvSpPr>
            <p:nvPr/>
          </p:nvSpPr>
          <p:spPr bwMode="auto">
            <a:xfrm>
              <a:off x="5004" y="2309"/>
              <a:ext cx="4" cy="4"/>
            </a:xfrm>
            <a:custGeom>
              <a:avLst/>
              <a:gdLst>
                <a:gd name="T0" fmla="*/ 2 w 3"/>
                <a:gd name="T1" fmla="*/ 1 h 3"/>
                <a:gd name="T2" fmla="*/ 1 w 3"/>
                <a:gd name="T3" fmla="*/ 2 h 3"/>
                <a:gd name="T4" fmla="*/ 3 w 3"/>
                <a:gd name="T5" fmla="*/ 2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1"/>
                    <a:pt x="1" y="2"/>
                  </a:cubicBezTo>
                  <a:cubicBezTo>
                    <a:pt x="3" y="3"/>
                    <a:pt x="3" y="3"/>
                    <a:pt x="3" y="2"/>
                  </a:cubicBezTo>
                  <a:cubicBezTo>
                    <a:pt x="3"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29"/>
            <p:cNvSpPr>
              <a:spLocks/>
            </p:cNvSpPr>
            <p:nvPr/>
          </p:nvSpPr>
          <p:spPr bwMode="auto">
            <a:xfrm>
              <a:off x="5004" y="2295"/>
              <a:ext cx="11" cy="11"/>
            </a:xfrm>
            <a:custGeom>
              <a:avLst/>
              <a:gdLst>
                <a:gd name="T0" fmla="*/ 5 w 8"/>
                <a:gd name="T1" fmla="*/ 4 h 8"/>
                <a:gd name="T2" fmla="*/ 5 w 8"/>
                <a:gd name="T3" fmla="*/ 4 h 8"/>
                <a:gd name="T4" fmla="*/ 6 w 8"/>
                <a:gd name="T5" fmla="*/ 4 h 8"/>
                <a:gd name="T6" fmla="*/ 7 w 8"/>
                <a:gd name="T7" fmla="*/ 3 h 8"/>
                <a:gd name="T8" fmla="*/ 4 w 8"/>
                <a:gd name="T9" fmla="*/ 1 h 8"/>
                <a:gd name="T10" fmla="*/ 3 w 8"/>
                <a:gd name="T11" fmla="*/ 2 h 8"/>
                <a:gd name="T12" fmla="*/ 3 w 8"/>
                <a:gd name="T13" fmla="*/ 3 h 8"/>
                <a:gd name="T14" fmla="*/ 2 w 8"/>
                <a:gd name="T15" fmla="*/ 3 h 8"/>
                <a:gd name="T16" fmla="*/ 1 w 8"/>
                <a:gd name="T17" fmla="*/ 3 h 8"/>
                <a:gd name="T18" fmla="*/ 3 w 8"/>
                <a:gd name="T19" fmla="*/ 5 h 8"/>
                <a:gd name="T20" fmla="*/ 3 w 8"/>
                <a:gd name="T21" fmla="*/ 7 h 8"/>
                <a:gd name="T22" fmla="*/ 1 w 8"/>
                <a:gd name="T23" fmla="*/ 7 h 8"/>
                <a:gd name="T24" fmla="*/ 2 w 8"/>
                <a:gd name="T25" fmla="*/ 8 h 8"/>
                <a:gd name="T26" fmla="*/ 4 w 8"/>
                <a:gd name="T27" fmla="*/ 7 h 8"/>
                <a:gd name="T28" fmla="*/ 4 w 8"/>
                <a:gd name="T29" fmla="*/ 6 h 8"/>
                <a:gd name="T30" fmla="*/ 5 w 8"/>
                <a:gd name="T3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5" y="4"/>
                  </a:moveTo>
                  <a:cubicBezTo>
                    <a:pt x="5" y="4"/>
                    <a:pt x="4" y="2"/>
                    <a:pt x="5" y="4"/>
                  </a:cubicBezTo>
                  <a:cubicBezTo>
                    <a:pt x="5" y="5"/>
                    <a:pt x="4" y="6"/>
                    <a:pt x="6" y="4"/>
                  </a:cubicBezTo>
                  <a:cubicBezTo>
                    <a:pt x="7" y="3"/>
                    <a:pt x="8" y="3"/>
                    <a:pt x="7" y="3"/>
                  </a:cubicBezTo>
                  <a:cubicBezTo>
                    <a:pt x="6" y="2"/>
                    <a:pt x="5" y="1"/>
                    <a:pt x="4" y="1"/>
                  </a:cubicBezTo>
                  <a:cubicBezTo>
                    <a:pt x="2" y="0"/>
                    <a:pt x="2" y="1"/>
                    <a:pt x="3" y="2"/>
                  </a:cubicBezTo>
                  <a:cubicBezTo>
                    <a:pt x="4" y="2"/>
                    <a:pt x="4" y="3"/>
                    <a:pt x="3" y="3"/>
                  </a:cubicBezTo>
                  <a:cubicBezTo>
                    <a:pt x="3" y="4"/>
                    <a:pt x="3" y="3"/>
                    <a:pt x="2" y="3"/>
                  </a:cubicBezTo>
                  <a:cubicBezTo>
                    <a:pt x="1" y="2"/>
                    <a:pt x="0" y="2"/>
                    <a:pt x="1" y="3"/>
                  </a:cubicBezTo>
                  <a:cubicBezTo>
                    <a:pt x="2" y="4"/>
                    <a:pt x="3" y="4"/>
                    <a:pt x="3" y="5"/>
                  </a:cubicBezTo>
                  <a:cubicBezTo>
                    <a:pt x="3" y="6"/>
                    <a:pt x="4" y="6"/>
                    <a:pt x="3" y="7"/>
                  </a:cubicBezTo>
                  <a:cubicBezTo>
                    <a:pt x="2" y="7"/>
                    <a:pt x="1" y="7"/>
                    <a:pt x="1" y="7"/>
                  </a:cubicBezTo>
                  <a:cubicBezTo>
                    <a:pt x="0" y="8"/>
                    <a:pt x="1" y="8"/>
                    <a:pt x="2" y="8"/>
                  </a:cubicBezTo>
                  <a:cubicBezTo>
                    <a:pt x="3" y="8"/>
                    <a:pt x="4" y="8"/>
                    <a:pt x="4" y="7"/>
                  </a:cubicBezTo>
                  <a:cubicBezTo>
                    <a:pt x="4" y="7"/>
                    <a:pt x="3" y="6"/>
                    <a:pt x="4" y="6"/>
                  </a:cubicBezTo>
                  <a:cubicBezTo>
                    <a:pt x="5" y="6"/>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30"/>
            <p:cNvSpPr>
              <a:spLocks/>
            </p:cNvSpPr>
            <p:nvPr/>
          </p:nvSpPr>
          <p:spPr bwMode="auto">
            <a:xfrm>
              <a:off x="5003" y="2279"/>
              <a:ext cx="8" cy="11"/>
            </a:xfrm>
            <a:custGeom>
              <a:avLst/>
              <a:gdLst>
                <a:gd name="T0" fmla="*/ 5 w 6"/>
                <a:gd name="T1" fmla="*/ 2 h 8"/>
                <a:gd name="T2" fmla="*/ 4 w 6"/>
                <a:gd name="T3" fmla="*/ 0 h 8"/>
                <a:gd name="T4" fmla="*/ 3 w 6"/>
                <a:gd name="T5" fmla="*/ 2 h 8"/>
                <a:gd name="T6" fmla="*/ 2 w 6"/>
                <a:gd name="T7" fmla="*/ 5 h 8"/>
                <a:gd name="T8" fmla="*/ 1 w 6"/>
                <a:gd name="T9" fmla="*/ 6 h 8"/>
                <a:gd name="T10" fmla="*/ 1 w 6"/>
                <a:gd name="T11" fmla="*/ 8 h 8"/>
                <a:gd name="T12" fmla="*/ 3 w 6"/>
                <a:gd name="T13" fmla="*/ 6 h 8"/>
                <a:gd name="T14" fmla="*/ 4 w 6"/>
                <a:gd name="T15" fmla="*/ 8 h 8"/>
                <a:gd name="T16" fmla="*/ 6 w 6"/>
                <a:gd name="T17" fmla="*/ 6 h 8"/>
                <a:gd name="T18" fmla="*/ 5 w 6"/>
                <a:gd name="T19" fmla="*/ 4 h 8"/>
                <a:gd name="T20" fmla="*/ 5 w 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5" y="2"/>
                  </a:moveTo>
                  <a:cubicBezTo>
                    <a:pt x="5" y="1"/>
                    <a:pt x="5" y="0"/>
                    <a:pt x="4" y="0"/>
                  </a:cubicBezTo>
                  <a:cubicBezTo>
                    <a:pt x="2" y="0"/>
                    <a:pt x="3" y="1"/>
                    <a:pt x="3" y="2"/>
                  </a:cubicBezTo>
                  <a:cubicBezTo>
                    <a:pt x="3" y="3"/>
                    <a:pt x="3" y="4"/>
                    <a:pt x="2" y="5"/>
                  </a:cubicBezTo>
                  <a:cubicBezTo>
                    <a:pt x="1" y="5"/>
                    <a:pt x="0" y="5"/>
                    <a:pt x="1" y="6"/>
                  </a:cubicBezTo>
                  <a:cubicBezTo>
                    <a:pt x="1" y="6"/>
                    <a:pt x="0" y="8"/>
                    <a:pt x="1" y="8"/>
                  </a:cubicBezTo>
                  <a:cubicBezTo>
                    <a:pt x="2" y="7"/>
                    <a:pt x="3" y="5"/>
                    <a:pt x="3" y="6"/>
                  </a:cubicBezTo>
                  <a:cubicBezTo>
                    <a:pt x="3" y="7"/>
                    <a:pt x="3" y="8"/>
                    <a:pt x="4" y="8"/>
                  </a:cubicBezTo>
                  <a:cubicBezTo>
                    <a:pt x="5" y="8"/>
                    <a:pt x="6" y="7"/>
                    <a:pt x="6" y="6"/>
                  </a:cubicBezTo>
                  <a:cubicBezTo>
                    <a:pt x="6" y="4"/>
                    <a:pt x="5" y="5"/>
                    <a:pt x="5" y="4"/>
                  </a:cubicBezTo>
                  <a:cubicBezTo>
                    <a:pt x="5" y="3"/>
                    <a:pt x="6"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31"/>
            <p:cNvSpPr>
              <a:spLocks/>
            </p:cNvSpPr>
            <p:nvPr/>
          </p:nvSpPr>
          <p:spPr bwMode="auto">
            <a:xfrm>
              <a:off x="5002" y="2291"/>
              <a:ext cx="5" cy="8"/>
            </a:xfrm>
            <a:custGeom>
              <a:avLst/>
              <a:gdLst>
                <a:gd name="T0" fmla="*/ 2 w 4"/>
                <a:gd name="T1" fmla="*/ 1 h 6"/>
                <a:gd name="T2" fmla="*/ 1 w 4"/>
                <a:gd name="T3" fmla="*/ 6 h 6"/>
                <a:gd name="T4" fmla="*/ 3 w 4"/>
                <a:gd name="T5" fmla="*/ 2 h 6"/>
                <a:gd name="T6" fmla="*/ 2 w 4"/>
                <a:gd name="T7" fmla="*/ 1 h 6"/>
              </a:gdLst>
              <a:ahLst/>
              <a:cxnLst>
                <a:cxn ang="0">
                  <a:pos x="T0" y="T1"/>
                </a:cxn>
                <a:cxn ang="0">
                  <a:pos x="T2" y="T3"/>
                </a:cxn>
                <a:cxn ang="0">
                  <a:pos x="T4" y="T5"/>
                </a:cxn>
                <a:cxn ang="0">
                  <a:pos x="T6" y="T7"/>
                </a:cxn>
              </a:cxnLst>
              <a:rect l="0" t="0" r="r" b="b"/>
              <a:pathLst>
                <a:path w="4" h="6">
                  <a:moveTo>
                    <a:pt x="2" y="1"/>
                  </a:moveTo>
                  <a:cubicBezTo>
                    <a:pt x="1" y="2"/>
                    <a:pt x="0" y="6"/>
                    <a:pt x="1" y="6"/>
                  </a:cubicBezTo>
                  <a:cubicBezTo>
                    <a:pt x="2" y="5"/>
                    <a:pt x="4" y="2"/>
                    <a:pt x="3" y="2"/>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32"/>
            <p:cNvSpPr>
              <a:spLocks/>
            </p:cNvSpPr>
            <p:nvPr/>
          </p:nvSpPr>
          <p:spPr bwMode="auto">
            <a:xfrm>
              <a:off x="5002" y="2269"/>
              <a:ext cx="8" cy="11"/>
            </a:xfrm>
            <a:custGeom>
              <a:avLst/>
              <a:gdLst>
                <a:gd name="T0" fmla="*/ 2 w 6"/>
                <a:gd name="T1" fmla="*/ 6 h 8"/>
                <a:gd name="T2" fmla="*/ 2 w 6"/>
                <a:gd name="T3" fmla="*/ 7 h 8"/>
                <a:gd name="T4" fmla="*/ 5 w 6"/>
                <a:gd name="T5" fmla="*/ 6 h 8"/>
                <a:gd name="T6" fmla="*/ 6 w 6"/>
                <a:gd name="T7" fmla="*/ 5 h 8"/>
                <a:gd name="T8" fmla="*/ 4 w 6"/>
                <a:gd name="T9" fmla="*/ 3 h 8"/>
                <a:gd name="T10" fmla="*/ 4 w 6"/>
                <a:gd name="T11" fmla="*/ 1 h 8"/>
                <a:gd name="T12" fmla="*/ 3 w 6"/>
                <a:gd name="T13" fmla="*/ 3 h 8"/>
                <a:gd name="T14" fmla="*/ 2 w 6"/>
                <a:gd name="T15" fmla="*/ 4 h 8"/>
                <a:gd name="T16" fmla="*/ 2 w 6"/>
                <a:gd name="T17" fmla="*/ 3 h 8"/>
                <a:gd name="T18" fmla="*/ 1 w 6"/>
                <a:gd name="T19" fmla="*/ 4 h 8"/>
                <a:gd name="T20" fmla="*/ 1 w 6"/>
                <a:gd name="T21" fmla="*/ 6 h 8"/>
                <a:gd name="T22" fmla="*/ 2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2" y="6"/>
                  </a:moveTo>
                  <a:cubicBezTo>
                    <a:pt x="2" y="7"/>
                    <a:pt x="1" y="8"/>
                    <a:pt x="2" y="7"/>
                  </a:cubicBezTo>
                  <a:cubicBezTo>
                    <a:pt x="4" y="6"/>
                    <a:pt x="5" y="7"/>
                    <a:pt x="5" y="6"/>
                  </a:cubicBezTo>
                  <a:cubicBezTo>
                    <a:pt x="6" y="6"/>
                    <a:pt x="6" y="5"/>
                    <a:pt x="6" y="5"/>
                  </a:cubicBezTo>
                  <a:cubicBezTo>
                    <a:pt x="6" y="4"/>
                    <a:pt x="5" y="2"/>
                    <a:pt x="4" y="3"/>
                  </a:cubicBezTo>
                  <a:cubicBezTo>
                    <a:pt x="3" y="4"/>
                    <a:pt x="5" y="0"/>
                    <a:pt x="4" y="1"/>
                  </a:cubicBezTo>
                  <a:cubicBezTo>
                    <a:pt x="4" y="1"/>
                    <a:pt x="4" y="2"/>
                    <a:pt x="3" y="3"/>
                  </a:cubicBezTo>
                  <a:cubicBezTo>
                    <a:pt x="3" y="4"/>
                    <a:pt x="3" y="4"/>
                    <a:pt x="2" y="4"/>
                  </a:cubicBezTo>
                  <a:cubicBezTo>
                    <a:pt x="2" y="3"/>
                    <a:pt x="2" y="2"/>
                    <a:pt x="2" y="3"/>
                  </a:cubicBezTo>
                  <a:cubicBezTo>
                    <a:pt x="2" y="4"/>
                    <a:pt x="2" y="3"/>
                    <a:pt x="1" y="4"/>
                  </a:cubicBezTo>
                  <a:cubicBezTo>
                    <a:pt x="0" y="6"/>
                    <a:pt x="0" y="7"/>
                    <a:pt x="1"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33"/>
            <p:cNvSpPr>
              <a:spLocks/>
            </p:cNvSpPr>
            <p:nvPr/>
          </p:nvSpPr>
          <p:spPr bwMode="auto">
            <a:xfrm>
              <a:off x="5008" y="2237"/>
              <a:ext cx="9" cy="9"/>
            </a:xfrm>
            <a:custGeom>
              <a:avLst/>
              <a:gdLst>
                <a:gd name="T0" fmla="*/ 1 w 6"/>
                <a:gd name="T1" fmla="*/ 1 h 6"/>
                <a:gd name="T2" fmla="*/ 3 w 6"/>
                <a:gd name="T3" fmla="*/ 2 h 6"/>
                <a:gd name="T4" fmla="*/ 4 w 6"/>
                <a:gd name="T5" fmla="*/ 4 h 6"/>
                <a:gd name="T6" fmla="*/ 4 w 6"/>
                <a:gd name="T7" fmla="*/ 5 h 6"/>
                <a:gd name="T8" fmla="*/ 5 w 6"/>
                <a:gd name="T9" fmla="*/ 3 h 6"/>
                <a:gd name="T10" fmla="*/ 3 w 6"/>
                <a:gd name="T11" fmla="*/ 2 h 6"/>
                <a:gd name="T12" fmla="*/ 4 w 6"/>
                <a:gd name="T13" fmla="*/ 0 h 6"/>
                <a:gd name="T14" fmla="*/ 1 w 6"/>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1"/>
                  </a:moveTo>
                  <a:cubicBezTo>
                    <a:pt x="2" y="2"/>
                    <a:pt x="3" y="1"/>
                    <a:pt x="3" y="2"/>
                  </a:cubicBezTo>
                  <a:cubicBezTo>
                    <a:pt x="3" y="3"/>
                    <a:pt x="4" y="3"/>
                    <a:pt x="4" y="4"/>
                  </a:cubicBezTo>
                  <a:cubicBezTo>
                    <a:pt x="4" y="4"/>
                    <a:pt x="4" y="6"/>
                    <a:pt x="4" y="5"/>
                  </a:cubicBezTo>
                  <a:cubicBezTo>
                    <a:pt x="5" y="5"/>
                    <a:pt x="6" y="3"/>
                    <a:pt x="5" y="3"/>
                  </a:cubicBezTo>
                  <a:cubicBezTo>
                    <a:pt x="5" y="3"/>
                    <a:pt x="3" y="3"/>
                    <a:pt x="3" y="2"/>
                  </a:cubicBezTo>
                  <a:cubicBezTo>
                    <a:pt x="3" y="1"/>
                    <a:pt x="4" y="1"/>
                    <a:pt x="4" y="0"/>
                  </a:cubicBezTo>
                  <a:cubicBezTo>
                    <a:pt x="3"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34"/>
            <p:cNvSpPr>
              <a:spLocks/>
            </p:cNvSpPr>
            <p:nvPr/>
          </p:nvSpPr>
          <p:spPr bwMode="auto">
            <a:xfrm>
              <a:off x="5010" y="2211"/>
              <a:ext cx="9" cy="15"/>
            </a:xfrm>
            <a:custGeom>
              <a:avLst/>
              <a:gdLst>
                <a:gd name="T0" fmla="*/ 4 w 7"/>
                <a:gd name="T1" fmla="*/ 0 h 11"/>
                <a:gd name="T2" fmla="*/ 2 w 7"/>
                <a:gd name="T3" fmla="*/ 1 h 11"/>
                <a:gd name="T4" fmla="*/ 1 w 7"/>
                <a:gd name="T5" fmla="*/ 10 h 11"/>
                <a:gd name="T6" fmla="*/ 4 w 7"/>
                <a:gd name="T7" fmla="*/ 10 h 11"/>
                <a:gd name="T8" fmla="*/ 6 w 7"/>
                <a:gd name="T9" fmla="*/ 7 h 11"/>
                <a:gd name="T10" fmla="*/ 6 w 7"/>
                <a:gd name="T11" fmla="*/ 5 h 11"/>
                <a:gd name="T12" fmla="*/ 6 w 7"/>
                <a:gd name="T13" fmla="*/ 1 h 11"/>
                <a:gd name="T14" fmla="*/ 4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4" y="0"/>
                  </a:moveTo>
                  <a:cubicBezTo>
                    <a:pt x="3" y="0"/>
                    <a:pt x="2" y="1"/>
                    <a:pt x="2" y="1"/>
                  </a:cubicBezTo>
                  <a:cubicBezTo>
                    <a:pt x="2" y="2"/>
                    <a:pt x="2" y="9"/>
                    <a:pt x="1" y="10"/>
                  </a:cubicBezTo>
                  <a:cubicBezTo>
                    <a:pt x="0" y="11"/>
                    <a:pt x="4" y="11"/>
                    <a:pt x="4" y="10"/>
                  </a:cubicBezTo>
                  <a:cubicBezTo>
                    <a:pt x="6" y="10"/>
                    <a:pt x="7" y="8"/>
                    <a:pt x="6" y="7"/>
                  </a:cubicBezTo>
                  <a:cubicBezTo>
                    <a:pt x="6" y="7"/>
                    <a:pt x="6" y="6"/>
                    <a:pt x="6" y="5"/>
                  </a:cubicBezTo>
                  <a:cubicBezTo>
                    <a:pt x="6" y="4"/>
                    <a:pt x="6" y="2"/>
                    <a:pt x="6"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35"/>
            <p:cNvSpPr>
              <a:spLocks/>
            </p:cNvSpPr>
            <p:nvPr/>
          </p:nvSpPr>
          <p:spPr bwMode="auto">
            <a:xfrm>
              <a:off x="5043" y="1766"/>
              <a:ext cx="7" cy="5"/>
            </a:xfrm>
            <a:custGeom>
              <a:avLst/>
              <a:gdLst>
                <a:gd name="T0" fmla="*/ 1 w 5"/>
                <a:gd name="T1" fmla="*/ 2 h 4"/>
                <a:gd name="T2" fmla="*/ 4 w 5"/>
                <a:gd name="T3" fmla="*/ 2 h 4"/>
                <a:gd name="T4" fmla="*/ 1 w 5"/>
                <a:gd name="T5" fmla="*/ 0 h 4"/>
                <a:gd name="T6" fmla="*/ 1 w 5"/>
                <a:gd name="T7" fmla="*/ 2 h 4"/>
              </a:gdLst>
              <a:ahLst/>
              <a:cxnLst>
                <a:cxn ang="0">
                  <a:pos x="T0" y="T1"/>
                </a:cxn>
                <a:cxn ang="0">
                  <a:pos x="T2" y="T3"/>
                </a:cxn>
                <a:cxn ang="0">
                  <a:pos x="T4" y="T5"/>
                </a:cxn>
                <a:cxn ang="0">
                  <a:pos x="T6" y="T7"/>
                </a:cxn>
              </a:cxnLst>
              <a:rect l="0" t="0" r="r" b="b"/>
              <a:pathLst>
                <a:path w="5" h="4">
                  <a:moveTo>
                    <a:pt x="1" y="2"/>
                  </a:moveTo>
                  <a:cubicBezTo>
                    <a:pt x="1" y="4"/>
                    <a:pt x="2" y="3"/>
                    <a:pt x="4" y="2"/>
                  </a:cubicBezTo>
                  <a:cubicBezTo>
                    <a:pt x="5" y="2"/>
                    <a:pt x="2" y="0"/>
                    <a:pt x="1"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36"/>
            <p:cNvSpPr>
              <a:spLocks/>
            </p:cNvSpPr>
            <p:nvPr/>
          </p:nvSpPr>
          <p:spPr bwMode="auto">
            <a:xfrm>
              <a:off x="5110" y="1777"/>
              <a:ext cx="8" cy="7"/>
            </a:xfrm>
            <a:custGeom>
              <a:avLst/>
              <a:gdLst>
                <a:gd name="T0" fmla="*/ 1 w 6"/>
                <a:gd name="T1" fmla="*/ 4 h 5"/>
                <a:gd name="T2" fmla="*/ 4 w 6"/>
                <a:gd name="T3" fmla="*/ 4 h 5"/>
                <a:gd name="T4" fmla="*/ 4 w 6"/>
                <a:gd name="T5" fmla="*/ 0 h 5"/>
                <a:gd name="T6" fmla="*/ 3 w 6"/>
                <a:gd name="T7" fmla="*/ 2 h 5"/>
                <a:gd name="T8" fmla="*/ 1 w 6"/>
                <a:gd name="T9" fmla="*/ 4 h 5"/>
              </a:gdLst>
              <a:ahLst/>
              <a:cxnLst>
                <a:cxn ang="0">
                  <a:pos x="T0" y="T1"/>
                </a:cxn>
                <a:cxn ang="0">
                  <a:pos x="T2" y="T3"/>
                </a:cxn>
                <a:cxn ang="0">
                  <a:pos x="T4" y="T5"/>
                </a:cxn>
                <a:cxn ang="0">
                  <a:pos x="T6" y="T7"/>
                </a:cxn>
                <a:cxn ang="0">
                  <a:pos x="T8" y="T9"/>
                </a:cxn>
              </a:cxnLst>
              <a:rect l="0" t="0" r="r" b="b"/>
              <a:pathLst>
                <a:path w="6" h="5">
                  <a:moveTo>
                    <a:pt x="1" y="4"/>
                  </a:moveTo>
                  <a:cubicBezTo>
                    <a:pt x="2" y="5"/>
                    <a:pt x="3" y="5"/>
                    <a:pt x="4" y="4"/>
                  </a:cubicBezTo>
                  <a:cubicBezTo>
                    <a:pt x="6" y="4"/>
                    <a:pt x="5" y="0"/>
                    <a:pt x="4" y="0"/>
                  </a:cubicBezTo>
                  <a:cubicBezTo>
                    <a:pt x="3" y="0"/>
                    <a:pt x="3" y="1"/>
                    <a:pt x="3" y="2"/>
                  </a:cubicBezTo>
                  <a:cubicBezTo>
                    <a:pt x="3" y="3"/>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37"/>
            <p:cNvSpPr>
              <a:spLocks/>
            </p:cNvSpPr>
            <p:nvPr/>
          </p:nvSpPr>
          <p:spPr bwMode="auto">
            <a:xfrm>
              <a:off x="5197" y="1860"/>
              <a:ext cx="22" cy="20"/>
            </a:xfrm>
            <a:custGeom>
              <a:avLst/>
              <a:gdLst>
                <a:gd name="T0" fmla="*/ 1 w 16"/>
                <a:gd name="T1" fmla="*/ 8 h 15"/>
                <a:gd name="T2" fmla="*/ 1 w 16"/>
                <a:gd name="T3" fmla="*/ 11 h 15"/>
                <a:gd name="T4" fmla="*/ 3 w 16"/>
                <a:gd name="T5" fmla="*/ 12 h 15"/>
                <a:gd name="T6" fmla="*/ 5 w 16"/>
                <a:gd name="T7" fmla="*/ 11 h 15"/>
                <a:gd name="T8" fmla="*/ 7 w 16"/>
                <a:gd name="T9" fmla="*/ 13 h 15"/>
                <a:gd name="T10" fmla="*/ 9 w 16"/>
                <a:gd name="T11" fmla="*/ 13 h 15"/>
                <a:gd name="T12" fmla="*/ 10 w 16"/>
                <a:gd name="T13" fmla="*/ 11 h 15"/>
                <a:gd name="T14" fmla="*/ 14 w 16"/>
                <a:gd name="T15" fmla="*/ 5 h 15"/>
                <a:gd name="T16" fmla="*/ 9 w 16"/>
                <a:gd name="T17" fmla="*/ 2 h 15"/>
                <a:gd name="T18" fmla="*/ 7 w 16"/>
                <a:gd name="T19" fmla="*/ 0 h 15"/>
                <a:gd name="T20" fmla="*/ 4 w 16"/>
                <a:gd name="T21" fmla="*/ 0 h 15"/>
                <a:gd name="T22" fmla="*/ 2 w 16"/>
                <a:gd name="T23" fmla="*/ 1 h 15"/>
                <a:gd name="T24" fmla="*/ 1 w 16"/>
                <a:gd name="T25" fmla="*/ 4 h 15"/>
                <a:gd name="T26" fmla="*/ 1 w 16"/>
                <a:gd name="T27" fmla="*/ 5 h 15"/>
                <a:gd name="T28" fmla="*/ 1 w 16"/>
                <a:gd name="T2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5">
                  <a:moveTo>
                    <a:pt x="1" y="8"/>
                  </a:moveTo>
                  <a:cubicBezTo>
                    <a:pt x="1" y="9"/>
                    <a:pt x="1" y="10"/>
                    <a:pt x="1" y="11"/>
                  </a:cubicBezTo>
                  <a:cubicBezTo>
                    <a:pt x="2" y="11"/>
                    <a:pt x="3" y="12"/>
                    <a:pt x="3" y="12"/>
                  </a:cubicBezTo>
                  <a:cubicBezTo>
                    <a:pt x="3" y="11"/>
                    <a:pt x="4" y="11"/>
                    <a:pt x="5" y="11"/>
                  </a:cubicBezTo>
                  <a:cubicBezTo>
                    <a:pt x="6" y="12"/>
                    <a:pt x="6" y="13"/>
                    <a:pt x="7" y="13"/>
                  </a:cubicBezTo>
                  <a:cubicBezTo>
                    <a:pt x="8" y="14"/>
                    <a:pt x="8" y="15"/>
                    <a:pt x="9" y="13"/>
                  </a:cubicBezTo>
                  <a:cubicBezTo>
                    <a:pt x="10" y="12"/>
                    <a:pt x="9" y="12"/>
                    <a:pt x="10" y="11"/>
                  </a:cubicBezTo>
                  <a:cubicBezTo>
                    <a:pt x="12" y="10"/>
                    <a:pt x="16" y="9"/>
                    <a:pt x="14" y="5"/>
                  </a:cubicBezTo>
                  <a:cubicBezTo>
                    <a:pt x="13" y="2"/>
                    <a:pt x="11" y="3"/>
                    <a:pt x="9" y="2"/>
                  </a:cubicBezTo>
                  <a:cubicBezTo>
                    <a:pt x="8" y="2"/>
                    <a:pt x="8" y="1"/>
                    <a:pt x="7" y="0"/>
                  </a:cubicBezTo>
                  <a:cubicBezTo>
                    <a:pt x="6" y="0"/>
                    <a:pt x="5" y="0"/>
                    <a:pt x="4" y="0"/>
                  </a:cubicBezTo>
                  <a:cubicBezTo>
                    <a:pt x="3" y="0"/>
                    <a:pt x="2" y="1"/>
                    <a:pt x="2" y="1"/>
                  </a:cubicBezTo>
                  <a:cubicBezTo>
                    <a:pt x="1" y="2"/>
                    <a:pt x="0" y="4"/>
                    <a:pt x="1" y="4"/>
                  </a:cubicBezTo>
                  <a:cubicBezTo>
                    <a:pt x="2" y="3"/>
                    <a:pt x="2" y="4"/>
                    <a:pt x="1" y="5"/>
                  </a:cubicBezTo>
                  <a:cubicBezTo>
                    <a:pt x="1" y="5"/>
                    <a:pt x="1" y="7"/>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38"/>
            <p:cNvSpPr>
              <a:spLocks/>
            </p:cNvSpPr>
            <p:nvPr/>
          </p:nvSpPr>
          <p:spPr bwMode="auto">
            <a:xfrm>
              <a:off x="5066" y="1715"/>
              <a:ext cx="18" cy="4"/>
            </a:xfrm>
            <a:custGeom>
              <a:avLst/>
              <a:gdLst>
                <a:gd name="T0" fmla="*/ 6 w 13"/>
                <a:gd name="T1" fmla="*/ 0 h 3"/>
                <a:gd name="T2" fmla="*/ 3 w 13"/>
                <a:gd name="T3" fmla="*/ 3 h 3"/>
                <a:gd name="T4" fmla="*/ 11 w 13"/>
                <a:gd name="T5" fmla="*/ 2 h 3"/>
                <a:gd name="T6" fmla="*/ 6 w 13"/>
                <a:gd name="T7" fmla="*/ 0 h 3"/>
              </a:gdLst>
              <a:ahLst/>
              <a:cxnLst>
                <a:cxn ang="0">
                  <a:pos x="T0" y="T1"/>
                </a:cxn>
                <a:cxn ang="0">
                  <a:pos x="T2" y="T3"/>
                </a:cxn>
                <a:cxn ang="0">
                  <a:pos x="T4" y="T5"/>
                </a:cxn>
                <a:cxn ang="0">
                  <a:pos x="T6" y="T7"/>
                </a:cxn>
              </a:cxnLst>
              <a:rect l="0" t="0" r="r" b="b"/>
              <a:pathLst>
                <a:path w="13" h="3">
                  <a:moveTo>
                    <a:pt x="6" y="0"/>
                  </a:moveTo>
                  <a:cubicBezTo>
                    <a:pt x="3" y="0"/>
                    <a:pt x="0" y="3"/>
                    <a:pt x="3" y="3"/>
                  </a:cubicBezTo>
                  <a:cubicBezTo>
                    <a:pt x="6" y="3"/>
                    <a:pt x="13" y="3"/>
                    <a:pt x="11" y="2"/>
                  </a:cubicBezTo>
                  <a:cubicBezTo>
                    <a:pt x="8" y="1"/>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39"/>
            <p:cNvSpPr>
              <a:spLocks/>
            </p:cNvSpPr>
            <p:nvPr/>
          </p:nvSpPr>
          <p:spPr bwMode="auto">
            <a:xfrm>
              <a:off x="4977" y="1715"/>
              <a:ext cx="19" cy="5"/>
            </a:xfrm>
            <a:custGeom>
              <a:avLst/>
              <a:gdLst>
                <a:gd name="T0" fmla="*/ 3 w 14"/>
                <a:gd name="T1" fmla="*/ 2 h 4"/>
                <a:gd name="T2" fmla="*/ 9 w 14"/>
                <a:gd name="T3" fmla="*/ 4 h 4"/>
                <a:gd name="T4" fmla="*/ 12 w 14"/>
                <a:gd name="T5" fmla="*/ 4 h 4"/>
                <a:gd name="T6" fmla="*/ 14 w 14"/>
                <a:gd name="T7" fmla="*/ 3 h 4"/>
                <a:gd name="T8" fmla="*/ 8 w 14"/>
                <a:gd name="T9" fmla="*/ 0 h 4"/>
                <a:gd name="T10" fmla="*/ 3 w 14"/>
                <a:gd name="T11" fmla="*/ 2 h 4"/>
              </a:gdLst>
              <a:ahLst/>
              <a:cxnLst>
                <a:cxn ang="0">
                  <a:pos x="T0" y="T1"/>
                </a:cxn>
                <a:cxn ang="0">
                  <a:pos x="T2" y="T3"/>
                </a:cxn>
                <a:cxn ang="0">
                  <a:pos x="T4" y="T5"/>
                </a:cxn>
                <a:cxn ang="0">
                  <a:pos x="T6" y="T7"/>
                </a:cxn>
                <a:cxn ang="0">
                  <a:pos x="T8" y="T9"/>
                </a:cxn>
                <a:cxn ang="0">
                  <a:pos x="T10" y="T11"/>
                </a:cxn>
              </a:cxnLst>
              <a:rect l="0" t="0" r="r" b="b"/>
              <a:pathLst>
                <a:path w="14" h="4">
                  <a:moveTo>
                    <a:pt x="3" y="2"/>
                  </a:moveTo>
                  <a:cubicBezTo>
                    <a:pt x="6" y="3"/>
                    <a:pt x="7" y="4"/>
                    <a:pt x="9" y="4"/>
                  </a:cubicBezTo>
                  <a:cubicBezTo>
                    <a:pt x="11" y="4"/>
                    <a:pt x="11" y="3"/>
                    <a:pt x="12" y="4"/>
                  </a:cubicBezTo>
                  <a:cubicBezTo>
                    <a:pt x="13" y="4"/>
                    <a:pt x="14" y="4"/>
                    <a:pt x="14" y="3"/>
                  </a:cubicBezTo>
                  <a:cubicBezTo>
                    <a:pt x="14" y="2"/>
                    <a:pt x="10" y="0"/>
                    <a:pt x="8" y="0"/>
                  </a:cubicBezTo>
                  <a:cubicBezTo>
                    <a:pt x="7" y="0"/>
                    <a:pt x="0"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40"/>
            <p:cNvSpPr>
              <a:spLocks/>
            </p:cNvSpPr>
            <p:nvPr/>
          </p:nvSpPr>
          <p:spPr bwMode="auto">
            <a:xfrm>
              <a:off x="4930" y="1676"/>
              <a:ext cx="83" cy="28"/>
            </a:xfrm>
            <a:custGeom>
              <a:avLst/>
              <a:gdLst>
                <a:gd name="T0" fmla="*/ 53 w 60"/>
                <a:gd name="T1" fmla="*/ 19 h 20"/>
                <a:gd name="T2" fmla="*/ 55 w 60"/>
                <a:gd name="T3" fmla="*/ 19 h 20"/>
                <a:gd name="T4" fmla="*/ 60 w 60"/>
                <a:gd name="T5" fmla="*/ 18 h 20"/>
                <a:gd name="T6" fmla="*/ 56 w 60"/>
                <a:gd name="T7" fmla="*/ 15 h 20"/>
                <a:gd name="T8" fmla="*/ 52 w 60"/>
                <a:gd name="T9" fmla="*/ 12 h 20"/>
                <a:gd name="T10" fmla="*/ 45 w 60"/>
                <a:gd name="T11" fmla="*/ 10 h 20"/>
                <a:gd name="T12" fmla="*/ 42 w 60"/>
                <a:gd name="T13" fmla="*/ 8 h 20"/>
                <a:gd name="T14" fmla="*/ 37 w 60"/>
                <a:gd name="T15" fmla="*/ 5 h 20"/>
                <a:gd name="T16" fmla="*/ 36 w 60"/>
                <a:gd name="T17" fmla="*/ 5 h 20"/>
                <a:gd name="T18" fmla="*/ 28 w 60"/>
                <a:gd name="T19" fmla="*/ 2 h 20"/>
                <a:gd name="T20" fmla="*/ 16 w 60"/>
                <a:gd name="T21" fmla="*/ 0 h 20"/>
                <a:gd name="T22" fmla="*/ 6 w 60"/>
                <a:gd name="T23" fmla="*/ 2 h 20"/>
                <a:gd name="T24" fmla="*/ 1 w 60"/>
                <a:gd name="T25" fmla="*/ 6 h 20"/>
                <a:gd name="T26" fmla="*/ 3 w 60"/>
                <a:gd name="T27" fmla="*/ 7 h 20"/>
                <a:gd name="T28" fmla="*/ 11 w 60"/>
                <a:gd name="T29" fmla="*/ 4 h 20"/>
                <a:gd name="T30" fmla="*/ 18 w 60"/>
                <a:gd name="T31" fmla="*/ 4 h 20"/>
                <a:gd name="T32" fmla="*/ 17 w 60"/>
                <a:gd name="T33" fmla="*/ 6 h 20"/>
                <a:gd name="T34" fmla="*/ 24 w 60"/>
                <a:gd name="T35" fmla="*/ 6 h 20"/>
                <a:gd name="T36" fmla="*/ 29 w 60"/>
                <a:gd name="T37" fmla="*/ 9 h 20"/>
                <a:gd name="T38" fmla="*/ 35 w 60"/>
                <a:gd name="T39" fmla="*/ 10 h 20"/>
                <a:gd name="T40" fmla="*/ 36 w 60"/>
                <a:gd name="T41" fmla="*/ 12 h 20"/>
                <a:gd name="T42" fmla="*/ 40 w 60"/>
                <a:gd name="T43" fmla="*/ 15 h 20"/>
                <a:gd name="T44" fmla="*/ 44 w 60"/>
                <a:gd name="T45" fmla="*/ 16 h 20"/>
                <a:gd name="T46" fmla="*/ 42 w 60"/>
                <a:gd name="T47" fmla="*/ 18 h 20"/>
                <a:gd name="T48" fmla="*/ 42 w 60"/>
                <a:gd name="T49" fmla="*/ 20 h 20"/>
                <a:gd name="T50" fmla="*/ 50 w 60"/>
                <a:gd name="T51" fmla="*/ 19 h 20"/>
                <a:gd name="T52" fmla="*/ 53 w 60"/>
                <a:gd name="T5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20">
                  <a:moveTo>
                    <a:pt x="53" y="19"/>
                  </a:moveTo>
                  <a:cubicBezTo>
                    <a:pt x="54" y="20"/>
                    <a:pt x="54" y="19"/>
                    <a:pt x="55" y="19"/>
                  </a:cubicBezTo>
                  <a:cubicBezTo>
                    <a:pt x="56" y="19"/>
                    <a:pt x="60" y="20"/>
                    <a:pt x="60" y="18"/>
                  </a:cubicBezTo>
                  <a:cubicBezTo>
                    <a:pt x="60" y="17"/>
                    <a:pt x="58" y="15"/>
                    <a:pt x="56" y="15"/>
                  </a:cubicBezTo>
                  <a:cubicBezTo>
                    <a:pt x="54" y="15"/>
                    <a:pt x="52" y="13"/>
                    <a:pt x="52" y="12"/>
                  </a:cubicBezTo>
                  <a:cubicBezTo>
                    <a:pt x="51" y="12"/>
                    <a:pt x="48" y="12"/>
                    <a:pt x="45" y="10"/>
                  </a:cubicBezTo>
                  <a:cubicBezTo>
                    <a:pt x="43" y="8"/>
                    <a:pt x="45" y="10"/>
                    <a:pt x="42" y="8"/>
                  </a:cubicBezTo>
                  <a:cubicBezTo>
                    <a:pt x="39" y="6"/>
                    <a:pt x="38" y="6"/>
                    <a:pt x="37" y="5"/>
                  </a:cubicBezTo>
                  <a:cubicBezTo>
                    <a:pt x="36" y="4"/>
                    <a:pt x="36" y="4"/>
                    <a:pt x="36" y="5"/>
                  </a:cubicBezTo>
                  <a:cubicBezTo>
                    <a:pt x="36" y="5"/>
                    <a:pt x="30" y="3"/>
                    <a:pt x="28" y="2"/>
                  </a:cubicBezTo>
                  <a:cubicBezTo>
                    <a:pt x="26" y="1"/>
                    <a:pt x="19" y="1"/>
                    <a:pt x="16" y="0"/>
                  </a:cubicBezTo>
                  <a:cubicBezTo>
                    <a:pt x="12" y="0"/>
                    <a:pt x="8" y="2"/>
                    <a:pt x="6" y="2"/>
                  </a:cubicBezTo>
                  <a:cubicBezTo>
                    <a:pt x="4" y="3"/>
                    <a:pt x="2" y="5"/>
                    <a:pt x="1" y="6"/>
                  </a:cubicBezTo>
                  <a:cubicBezTo>
                    <a:pt x="0" y="8"/>
                    <a:pt x="1" y="7"/>
                    <a:pt x="3" y="7"/>
                  </a:cubicBezTo>
                  <a:cubicBezTo>
                    <a:pt x="5" y="7"/>
                    <a:pt x="10" y="4"/>
                    <a:pt x="11" y="4"/>
                  </a:cubicBezTo>
                  <a:cubicBezTo>
                    <a:pt x="12" y="3"/>
                    <a:pt x="17" y="3"/>
                    <a:pt x="18" y="4"/>
                  </a:cubicBezTo>
                  <a:cubicBezTo>
                    <a:pt x="20" y="4"/>
                    <a:pt x="18" y="5"/>
                    <a:pt x="17" y="6"/>
                  </a:cubicBezTo>
                  <a:cubicBezTo>
                    <a:pt x="16" y="7"/>
                    <a:pt x="21" y="6"/>
                    <a:pt x="24" y="6"/>
                  </a:cubicBezTo>
                  <a:cubicBezTo>
                    <a:pt x="26" y="7"/>
                    <a:pt x="27" y="8"/>
                    <a:pt x="29" y="9"/>
                  </a:cubicBezTo>
                  <a:cubicBezTo>
                    <a:pt x="30" y="10"/>
                    <a:pt x="33" y="10"/>
                    <a:pt x="35" y="10"/>
                  </a:cubicBezTo>
                  <a:cubicBezTo>
                    <a:pt x="36" y="10"/>
                    <a:pt x="35" y="11"/>
                    <a:pt x="36" y="12"/>
                  </a:cubicBezTo>
                  <a:cubicBezTo>
                    <a:pt x="37" y="14"/>
                    <a:pt x="38" y="14"/>
                    <a:pt x="40" y="15"/>
                  </a:cubicBezTo>
                  <a:cubicBezTo>
                    <a:pt x="42" y="16"/>
                    <a:pt x="43" y="15"/>
                    <a:pt x="44" y="16"/>
                  </a:cubicBezTo>
                  <a:cubicBezTo>
                    <a:pt x="45" y="17"/>
                    <a:pt x="43" y="17"/>
                    <a:pt x="42" y="18"/>
                  </a:cubicBezTo>
                  <a:cubicBezTo>
                    <a:pt x="40" y="19"/>
                    <a:pt x="41" y="20"/>
                    <a:pt x="42" y="20"/>
                  </a:cubicBezTo>
                  <a:cubicBezTo>
                    <a:pt x="43" y="20"/>
                    <a:pt x="49" y="19"/>
                    <a:pt x="50" y="19"/>
                  </a:cubicBezTo>
                  <a:cubicBezTo>
                    <a:pt x="51" y="19"/>
                    <a:pt x="52" y="19"/>
                    <a:pt x="5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41"/>
            <p:cNvSpPr>
              <a:spLocks/>
            </p:cNvSpPr>
            <p:nvPr/>
          </p:nvSpPr>
          <p:spPr bwMode="auto">
            <a:xfrm>
              <a:off x="4981" y="1658"/>
              <a:ext cx="5" cy="7"/>
            </a:xfrm>
            <a:custGeom>
              <a:avLst/>
              <a:gdLst>
                <a:gd name="T0" fmla="*/ 1 w 4"/>
                <a:gd name="T1" fmla="*/ 1 h 5"/>
                <a:gd name="T2" fmla="*/ 0 w 4"/>
                <a:gd name="T3" fmla="*/ 4 h 5"/>
                <a:gd name="T4" fmla="*/ 2 w 4"/>
                <a:gd name="T5" fmla="*/ 5 h 5"/>
                <a:gd name="T6" fmla="*/ 1 w 4"/>
                <a:gd name="T7" fmla="*/ 1 h 5"/>
              </a:gdLst>
              <a:ahLst/>
              <a:cxnLst>
                <a:cxn ang="0">
                  <a:pos x="T0" y="T1"/>
                </a:cxn>
                <a:cxn ang="0">
                  <a:pos x="T2" y="T3"/>
                </a:cxn>
                <a:cxn ang="0">
                  <a:pos x="T4" y="T5"/>
                </a:cxn>
                <a:cxn ang="0">
                  <a:pos x="T6" y="T7"/>
                </a:cxn>
              </a:cxnLst>
              <a:rect l="0" t="0" r="r" b="b"/>
              <a:pathLst>
                <a:path w="4" h="5">
                  <a:moveTo>
                    <a:pt x="1" y="1"/>
                  </a:moveTo>
                  <a:cubicBezTo>
                    <a:pt x="0" y="0"/>
                    <a:pt x="1" y="3"/>
                    <a:pt x="0" y="4"/>
                  </a:cubicBezTo>
                  <a:cubicBezTo>
                    <a:pt x="0" y="4"/>
                    <a:pt x="0" y="5"/>
                    <a:pt x="2" y="5"/>
                  </a:cubicBezTo>
                  <a:cubicBezTo>
                    <a:pt x="4" y="5"/>
                    <a:pt x="2" y="3"/>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2"/>
            <p:cNvSpPr>
              <a:spLocks/>
            </p:cNvSpPr>
            <p:nvPr/>
          </p:nvSpPr>
          <p:spPr bwMode="auto">
            <a:xfrm>
              <a:off x="5018" y="1691"/>
              <a:ext cx="4" cy="5"/>
            </a:xfrm>
            <a:custGeom>
              <a:avLst/>
              <a:gdLst>
                <a:gd name="T0" fmla="*/ 3 w 3"/>
                <a:gd name="T1" fmla="*/ 2 h 3"/>
                <a:gd name="T2" fmla="*/ 0 w 3"/>
                <a:gd name="T3" fmla="*/ 1 h 3"/>
                <a:gd name="T4" fmla="*/ 3 w 3"/>
                <a:gd name="T5" fmla="*/ 2 h 3"/>
              </a:gdLst>
              <a:ahLst/>
              <a:cxnLst>
                <a:cxn ang="0">
                  <a:pos x="T0" y="T1"/>
                </a:cxn>
                <a:cxn ang="0">
                  <a:pos x="T2" y="T3"/>
                </a:cxn>
                <a:cxn ang="0">
                  <a:pos x="T4" y="T5"/>
                </a:cxn>
              </a:cxnLst>
              <a:rect l="0" t="0" r="r" b="b"/>
              <a:pathLst>
                <a:path w="3" h="3">
                  <a:moveTo>
                    <a:pt x="3" y="2"/>
                  </a:moveTo>
                  <a:cubicBezTo>
                    <a:pt x="3" y="1"/>
                    <a:pt x="0" y="0"/>
                    <a:pt x="0" y="1"/>
                  </a:cubicBezTo>
                  <a:cubicBezTo>
                    <a:pt x="0" y="2"/>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43"/>
            <p:cNvSpPr>
              <a:spLocks/>
            </p:cNvSpPr>
            <p:nvPr/>
          </p:nvSpPr>
          <p:spPr bwMode="auto">
            <a:xfrm>
              <a:off x="5113" y="1464"/>
              <a:ext cx="11" cy="12"/>
            </a:xfrm>
            <a:custGeom>
              <a:avLst/>
              <a:gdLst>
                <a:gd name="T0" fmla="*/ 6 w 8"/>
                <a:gd name="T1" fmla="*/ 4 h 9"/>
                <a:gd name="T2" fmla="*/ 7 w 8"/>
                <a:gd name="T3" fmla="*/ 1 h 9"/>
                <a:gd name="T4" fmla="*/ 5 w 8"/>
                <a:gd name="T5" fmla="*/ 0 h 9"/>
                <a:gd name="T6" fmla="*/ 1 w 8"/>
                <a:gd name="T7" fmla="*/ 5 h 9"/>
                <a:gd name="T8" fmla="*/ 1 w 8"/>
                <a:gd name="T9" fmla="*/ 8 h 9"/>
                <a:gd name="T10" fmla="*/ 3 w 8"/>
                <a:gd name="T11" fmla="*/ 7 h 9"/>
                <a:gd name="T12" fmla="*/ 6 w 8"/>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6" y="4"/>
                  </a:moveTo>
                  <a:cubicBezTo>
                    <a:pt x="7" y="3"/>
                    <a:pt x="7" y="2"/>
                    <a:pt x="7" y="1"/>
                  </a:cubicBezTo>
                  <a:cubicBezTo>
                    <a:pt x="8" y="0"/>
                    <a:pt x="6" y="0"/>
                    <a:pt x="5" y="0"/>
                  </a:cubicBezTo>
                  <a:cubicBezTo>
                    <a:pt x="4" y="1"/>
                    <a:pt x="2" y="4"/>
                    <a:pt x="1" y="5"/>
                  </a:cubicBezTo>
                  <a:cubicBezTo>
                    <a:pt x="0" y="6"/>
                    <a:pt x="1" y="7"/>
                    <a:pt x="1" y="8"/>
                  </a:cubicBezTo>
                  <a:cubicBezTo>
                    <a:pt x="1" y="9"/>
                    <a:pt x="3" y="9"/>
                    <a:pt x="3" y="7"/>
                  </a:cubicBezTo>
                  <a:cubicBezTo>
                    <a:pt x="3"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44"/>
            <p:cNvSpPr>
              <a:spLocks/>
            </p:cNvSpPr>
            <p:nvPr/>
          </p:nvSpPr>
          <p:spPr bwMode="auto">
            <a:xfrm>
              <a:off x="5120" y="1470"/>
              <a:ext cx="8" cy="5"/>
            </a:xfrm>
            <a:custGeom>
              <a:avLst/>
              <a:gdLst>
                <a:gd name="T0" fmla="*/ 2 w 6"/>
                <a:gd name="T1" fmla="*/ 4 h 4"/>
                <a:gd name="T2" fmla="*/ 4 w 6"/>
                <a:gd name="T3" fmla="*/ 3 h 4"/>
                <a:gd name="T4" fmla="*/ 4 w 6"/>
                <a:gd name="T5" fmla="*/ 1 h 4"/>
                <a:gd name="T6" fmla="*/ 1 w 6"/>
                <a:gd name="T7" fmla="*/ 2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3" y="4"/>
                    <a:pt x="4" y="3"/>
                    <a:pt x="4" y="3"/>
                  </a:cubicBezTo>
                  <a:cubicBezTo>
                    <a:pt x="5" y="2"/>
                    <a:pt x="6" y="1"/>
                    <a:pt x="4" y="1"/>
                  </a:cubicBezTo>
                  <a:cubicBezTo>
                    <a:pt x="3" y="0"/>
                    <a:pt x="1" y="1"/>
                    <a:pt x="1" y="2"/>
                  </a:cubicBezTo>
                  <a:cubicBezTo>
                    <a:pt x="1"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45"/>
            <p:cNvSpPr>
              <a:spLocks/>
            </p:cNvSpPr>
            <p:nvPr/>
          </p:nvSpPr>
          <p:spPr bwMode="auto">
            <a:xfrm>
              <a:off x="5091" y="1461"/>
              <a:ext cx="19" cy="13"/>
            </a:xfrm>
            <a:custGeom>
              <a:avLst/>
              <a:gdLst>
                <a:gd name="T0" fmla="*/ 5 w 14"/>
                <a:gd name="T1" fmla="*/ 3 h 9"/>
                <a:gd name="T2" fmla="*/ 4 w 14"/>
                <a:gd name="T3" fmla="*/ 4 h 9"/>
                <a:gd name="T4" fmla="*/ 1 w 14"/>
                <a:gd name="T5" fmla="*/ 1 h 9"/>
                <a:gd name="T6" fmla="*/ 0 w 14"/>
                <a:gd name="T7" fmla="*/ 4 h 9"/>
                <a:gd name="T8" fmla="*/ 2 w 14"/>
                <a:gd name="T9" fmla="*/ 5 h 9"/>
                <a:gd name="T10" fmla="*/ 4 w 14"/>
                <a:gd name="T11" fmla="*/ 6 h 9"/>
                <a:gd name="T12" fmla="*/ 6 w 14"/>
                <a:gd name="T13" fmla="*/ 7 h 9"/>
                <a:gd name="T14" fmla="*/ 8 w 14"/>
                <a:gd name="T15" fmla="*/ 7 h 9"/>
                <a:gd name="T16" fmla="*/ 10 w 14"/>
                <a:gd name="T17" fmla="*/ 8 h 9"/>
                <a:gd name="T18" fmla="*/ 13 w 14"/>
                <a:gd name="T19" fmla="*/ 5 h 9"/>
                <a:gd name="T20" fmla="*/ 6 w 14"/>
                <a:gd name="T21" fmla="*/ 5 h 9"/>
                <a:gd name="T22" fmla="*/ 5 w 1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9">
                  <a:moveTo>
                    <a:pt x="5" y="3"/>
                  </a:moveTo>
                  <a:cubicBezTo>
                    <a:pt x="4" y="3"/>
                    <a:pt x="4" y="4"/>
                    <a:pt x="4" y="4"/>
                  </a:cubicBezTo>
                  <a:cubicBezTo>
                    <a:pt x="3" y="4"/>
                    <a:pt x="2" y="2"/>
                    <a:pt x="1" y="1"/>
                  </a:cubicBezTo>
                  <a:cubicBezTo>
                    <a:pt x="0" y="0"/>
                    <a:pt x="0" y="3"/>
                    <a:pt x="0" y="4"/>
                  </a:cubicBezTo>
                  <a:cubicBezTo>
                    <a:pt x="1" y="5"/>
                    <a:pt x="1" y="5"/>
                    <a:pt x="2" y="5"/>
                  </a:cubicBezTo>
                  <a:cubicBezTo>
                    <a:pt x="3" y="5"/>
                    <a:pt x="3" y="5"/>
                    <a:pt x="4" y="6"/>
                  </a:cubicBezTo>
                  <a:cubicBezTo>
                    <a:pt x="5" y="7"/>
                    <a:pt x="5" y="7"/>
                    <a:pt x="6" y="7"/>
                  </a:cubicBezTo>
                  <a:cubicBezTo>
                    <a:pt x="7" y="8"/>
                    <a:pt x="7" y="7"/>
                    <a:pt x="8" y="7"/>
                  </a:cubicBezTo>
                  <a:cubicBezTo>
                    <a:pt x="8" y="6"/>
                    <a:pt x="7" y="9"/>
                    <a:pt x="10" y="8"/>
                  </a:cubicBezTo>
                  <a:cubicBezTo>
                    <a:pt x="11" y="8"/>
                    <a:pt x="12" y="5"/>
                    <a:pt x="13" y="5"/>
                  </a:cubicBezTo>
                  <a:cubicBezTo>
                    <a:pt x="14" y="5"/>
                    <a:pt x="8" y="5"/>
                    <a:pt x="6" y="5"/>
                  </a:cubicBezTo>
                  <a:cubicBezTo>
                    <a:pt x="5" y="5"/>
                    <a:pt x="6"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46"/>
            <p:cNvSpPr>
              <a:spLocks/>
            </p:cNvSpPr>
            <p:nvPr/>
          </p:nvSpPr>
          <p:spPr bwMode="auto">
            <a:xfrm>
              <a:off x="5091" y="1434"/>
              <a:ext cx="22" cy="8"/>
            </a:xfrm>
            <a:custGeom>
              <a:avLst/>
              <a:gdLst>
                <a:gd name="T0" fmla="*/ 14 w 16"/>
                <a:gd name="T1" fmla="*/ 6 h 6"/>
                <a:gd name="T2" fmla="*/ 10 w 16"/>
                <a:gd name="T3" fmla="*/ 2 h 6"/>
                <a:gd name="T4" fmla="*/ 0 w 16"/>
                <a:gd name="T5" fmla="*/ 0 h 6"/>
                <a:gd name="T6" fmla="*/ 5 w 16"/>
                <a:gd name="T7" fmla="*/ 4 h 6"/>
                <a:gd name="T8" fmla="*/ 14 w 16"/>
                <a:gd name="T9" fmla="*/ 6 h 6"/>
              </a:gdLst>
              <a:ahLst/>
              <a:cxnLst>
                <a:cxn ang="0">
                  <a:pos x="T0" y="T1"/>
                </a:cxn>
                <a:cxn ang="0">
                  <a:pos x="T2" y="T3"/>
                </a:cxn>
                <a:cxn ang="0">
                  <a:pos x="T4" y="T5"/>
                </a:cxn>
                <a:cxn ang="0">
                  <a:pos x="T6" y="T7"/>
                </a:cxn>
                <a:cxn ang="0">
                  <a:pos x="T8" y="T9"/>
                </a:cxn>
              </a:cxnLst>
              <a:rect l="0" t="0" r="r" b="b"/>
              <a:pathLst>
                <a:path w="16" h="6">
                  <a:moveTo>
                    <a:pt x="14" y="6"/>
                  </a:moveTo>
                  <a:cubicBezTo>
                    <a:pt x="16" y="5"/>
                    <a:pt x="13" y="4"/>
                    <a:pt x="10" y="2"/>
                  </a:cubicBezTo>
                  <a:cubicBezTo>
                    <a:pt x="6" y="0"/>
                    <a:pt x="1" y="0"/>
                    <a:pt x="0" y="0"/>
                  </a:cubicBezTo>
                  <a:cubicBezTo>
                    <a:pt x="0" y="1"/>
                    <a:pt x="3" y="3"/>
                    <a:pt x="5" y="4"/>
                  </a:cubicBezTo>
                  <a:cubicBezTo>
                    <a:pt x="8" y="5"/>
                    <a:pt x="13"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7"/>
            <p:cNvSpPr>
              <a:spLocks/>
            </p:cNvSpPr>
            <p:nvPr/>
          </p:nvSpPr>
          <p:spPr bwMode="auto">
            <a:xfrm>
              <a:off x="5131" y="1416"/>
              <a:ext cx="49" cy="48"/>
            </a:xfrm>
            <a:custGeom>
              <a:avLst/>
              <a:gdLst>
                <a:gd name="T0" fmla="*/ 19 w 36"/>
                <a:gd name="T1" fmla="*/ 0 h 35"/>
                <a:gd name="T2" fmla="*/ 16 w 36"/>
                <a:gd name="T3" fmla="*/ 2 h 35"/>
                <a:gd name="T4" fmla="*/ 11 w 36"/>
                <a:gd name="T5" fmla="*/ 8 h 35"/>
                <a:gd name="T6" fmla="*/ 10 w 36"/>
                <a:gd name="T7" fmla="*/ 9 h 35"/>
                <a:gd name="T8" fmla="*/ 7 w 36"/>
                <a:gd name="T9" fmla="*/ 17 h 35"/>
                <a:gd name="T10" fmla="*/ 4 w 36"/>
                <a:gd name="T11" fmla="*/ 21 h 35"/>
                <a:gd name="T12" fmla="*/ 2 w 36"/>
                <a:gd name="T13" fmla="*/ 22 h 35"/>
                <a:gd name="T14" fmla="*/ 4 w 36"/>
                <a:gd name="T15" fmla="*/ 23 h 35"/>
                <a:gd name="T16" fmla="*/ 2 w 36"/>
                <a:gd name="T17" fmla="*/ 27 h 35"/>
                <a:gd name="T18" fmla="*/ 0 w 36"/>
                <a:gd name="T19" fmla="*/ 29 h 35"/>
                <a:gd name="T20" fmla="*/ 4 w 36"/>
                <a:gd name="T21" fmla="*/ 29 h 35"/>
                <a:gd name="T22" fmla="*/ 11 w 36"/>
                <a:gd name="T23" fmla="*/ 30 h 35"/>
                <a:gd name="T24" fmla="*/ 19 w 36"/>
                <a:gd name="T25" fmla="*/ 30 h 35"/>
                <a:gd name="T26" fmla="*/ 22 w 36"/>
                <a:gd name="T27" fmla="*/ 30 h 35"/>
                <a:gd name="T28" fmla="*/ 25 w 36"/>
                <a:gd name="T29" fmla="*/ 29 h 35"/>
                <a:gd name="T30" fmla="*/ 24 w 36"/>
                <a:gd name="T31" fmla="*/ 32 h 35"/>
                <a:gd name="T32" fmla="*/ 22 w 36"/>
                <a:gd name="T33" fmla="*/ 34 h 35"/>
                <a:gd name="T34" fmla="*/ 26 w 36"/>
                <a:gd name="T35" fmla="*/ 31 h 35"/>
                <a:gd name="T36" fmla="*/ 30 w 36"/>
                <a:gd name="T37" fmla="*/ 29 h 35"/>
                <a:gd name="T38" fmla="*/ 32 w 36"/>
                <a:gd name="T39" fmla="*/ 27 h 35"/>
                <a:gd name="T40" fmla="*/ 35 w 36"/>
                <a:gd name="T41" fmla="*/ 23 h 35"/>
                <a:gd name="T42" fmla="*/ 35 w 36"/>
                <a:gd name="T43" fmla="*/ 22 h 35"/>
                <a:gd name="T44" fmla="*/ 32 w 36"/>
                <a:gd name="T45" fmla="*/ 22 h 35"/>
                <a:gd name="T46" fmla="*/ 30 w 36"/>
                <a:gd name="T47" fmla="*/ 20 h 35"/>
                <a:gd name="T48" fmla="*/ 33 w 36"/>
                <a:gd name="T49" fmla="*/ 17 h 35"/>
                <a:gd name="T50" fmla="*/ 29 w 36"/>
                <a:gd name="T51" fmla="*/ 16 h 35"/>
                <a:gd name="T52" fmla="*/ 27 w 36"/>
                <a:gd name="T53" fmla="*/ 15 h 35"/>
                <a:gd name="T54" fmla="*/ 24 w 36"/>
                <a:gd name="T55" fmla="*/ 18 h 35"/>
                <a:gd name="T56" fmla="*/ 22 w 36"/>
                <a:gd name="T57" fmla="*/ 16 h 35"/>
                <a:gd name="T58" fmla="*/ 19 w 36"/>
                <a:gd name="T59" fmla="*/ 14 h 35"/>
                <a:gd name="T60" fmla="*/ 21 w 36"/>
                <a:gd name="T61" fmla="*/ 12 h 35"/>
                <a:gd name="T62" fmla="*/ 18 w 36"/>
                <a:gd name="T63" fmla="*/ 11 h 35"/>
                <a:gd name="T64" fmla="*/ 15 w 36"/>
                <a:gd name="T65" fmla="*/ 13 h 35"/>
                <a:gd name="T66" fmla="*/ 16 w 36"/>
                <a:gd name="T67" fmla="*/ 9 h 35"/>
                <a:gd name="T68" fmla="*/ 20 w 36"/>
                <a:gd name="T69" fmla="*/ 5 h 35"/>
                <a:gd name="T70" fmla="*/ 20 w 36"/>
                <a:gd name="T71" fmla="*/ 2 h 35"/>
                <a:gd name="T72" fmla="*/ 22 w 36"/>
                <a:gd name="T73" fmla="*/ 1 h 35"/>
                <a:gd name="T74" fmla="*/ 19 w 36"/>
                <a:gd name="T7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35">
                  <a:moveTo>
                    <a:pt x="19" y="0"/>
                  </a:moveTo>
                  <a:cubicBezTo>
                    <a:pt x="18" y="0"/>
                    <a:pt x="17" y="0"/>
                    <a:pt x="16" y="2"/>
                  </a:cubicBezTo>
                  <a:cubicBezTo>
                    <a:pt x="15" y="3"/>
                    <a:pt x="12" y="7"/>
                    <a:pt x="11" y="8"/>
                  </a:cubicBezTo>
                  <a:cubicBezTo>
                    <a:pt x="10" y="8"/>
                    <a:pt x="10" y="8"/>
                    <a:pt x="10" y="9"/>
                  </a:cubicBezTo>
                  <a:cubicBezTo>
                    <a:pt x="10" y="10"/>
                    <a:pt x="8" y="16"/>
                    <a:pt x="7" y="17"/>
                  </a:cubicBezTo>
                  <a:cubicBezTo>
                    <a:pt x="6" y="18"/>
                    <a:pt x="4" y="20"/>
                    <a:pt x="4" y="21"/>
                  </a:cubicBezTo>
                  <a:cubicBezTo>
                    <a:pt x="3" y="22"/>
                    <a:pt x="1" y="22"/>
                    <a:pt x="2" y="22"/>
                  </a:cubicBezTo>
                  <a:cubicBezTo>
                    <a:pt x="3" y="23"/>
                    <a:pt x="4" y="22"/>
                    <a:pt x="4" y="23"/>
                  </a:cubicBezTo>
                  <a:cubicBezTo>
                    <a:pt x="5" y="24"/>
                    <a:pt x="3" y="26"/>
                    <a:pt x="2" y="27"/>
                  </a:cubicBezTo>
                  <a:cubicBezTo>
                    <a:pt x="0" y="27"/>
                    <a:pt x="0" y="28"/>
                    <a:pt x="0" y="29"/>
                  </a:cubicBezTo>
                  <a:cubicBezTo>
                    <a:pt x="1" y="30"/>
                    <a:pt x="2" y="30"/>
                    <a:pt x="4" y="29"/>
                  </a:cubicBezTo>
                  <a:cubicBezTo>
                    <a:pt x="5" y="28"/>
                    <a:pt x="9" y="29"/>
                    <a:pt x="11" y="30"/>
                  </a:cubicBezTo>
                  <a:cubicBezTo>
                    <a:pt x="12" y="30"/>
                    <a:pt x="18" y="30"/>
                    <a:pt x="19" y="30"/>
                  </a:cubicBezTo>
                  <a:cubicBezTo>
                    <a:pt x="21" y="30"/>
                    <a:pt x="20" y="31"/>
                    <a:pt x="22" y="30"/>
                  </a:cubicBezTo>
                  <a:cubicBezTo>
                    <a:pt x="23" y="30"/>
                    <a:pt x="24" y="29"/>
                    <a:pt x="25" y="29"/>
                  </a:cubicBezTo>
                  <a:cubicBezTo>
                    <a:pt x="25" y="30"/>
                    <a:pt x="25" y="30"/>
                    <a:pt x="24" y="32"/>
                  </a:cubicBezTo>
                  <a:cubicBezTo>
                    <a:pt x="22" y="33"/>
                    <a:pt x="21" y="35"/>
                    <a:pt x="22" y="34"/>
                  </a:cubicBezTo>
                  <a:cubicBezTo>
                    <a:pt x="24" y="34"/>
                    <a:pt x="24" y="32"/>
                    <a:pt x="26" y="31"/>
                  </a:cubicBezTo>
                  <a:cubicBezTo>
                    <a:pt x="28" y="30"/>
                    <a:pt x="30" y="30"/>
                    <a:pt x="30" y="29"/>
                  </a:cubicBezTo>
                  <a:cubicBezTo>
                    <a:pt x="31" y="28"/>
                    <a:pt x="31" y="28"/>
                    <a:pt x="32" y="27"/>
                  </a:cubicBezTo>
                  <a:cubicBezTo>
                    <a:pt x="32" y="26"/>
                    <a:pt x="34" y="24"/>
                    <a:pt x="35" y="23"/>
                  </a:cubicBezTo>
                  <a:cubicBezTo>
                    <a:pt x="36" y="23"/>
                    <a:pt x="36" y="22"/>
                    <a:pt x="35" y="22"/>
                  </a:cubicBezTo>
                  <a:cubicBezTo>
                    <a:pt x="33" y="22"/>
                    <a:pt x="33" y="23"/>
                    <a:pt x="32" y="22"/>
                  </a:cubicBezTo>
                  <a:cubicBezTo>
                    <a:pt x="30" y="20"/>
                    <a:pt x="29" y="20"/>
                    <a:pt x="30" y="20"/>
                  </a:cubicBezTo>
                  <a:cubicBezTo>
                    <a:pt x="31" y="19"/>
                    <a:pt x="35" y="17"/>
                    <a:pt x="33" y="17"/>
                  </a:cubicBezTo>
                  <a:cubicBezTo>
                    <a:pt x="30" y="16"/>
                    <a:pt x="29" y="18"/>
                    <a:pt x="29" y="16"/>
                  </a:cubicBezTo>
                  <a:cubicBezTo>
                    <a:pt x="28" y="15"/>
                    <a:pt x="28" y="14"/>
                    <a:pt x="27" y="15"/>
                  </a:cubicBezTo>
                  <a:cubicBezTo>
                    <a:pt x="26" y="16"/>
                    <a:pt x="24" y="19"/>
                    <a:pt x="24" y="18"/>
                  </a:cubicBezTo>
                  <a:cubicBezTo>
                    <a:pt x="24" y="18"/>
                    <a:pt x="24" y="17"/>
                    <a:pt x="22" y="16"/>
                  </a:cubicBezTo>
                  <a:cubicBezTo>
                    <a:pt x="21" y="15"/>
                    <a:pt x="19" y="15"/>
                    <a:pt x="19" y="14"/>
                  </a:cubicBezTo>
                  <a:cubicBezTo>
                    <a:pt x="20" y="13"/>
                    <a:pt x="22" y="13"/>
                    <a:pt x="21" y="12"/>
                  </a:cubicBezTo>
                  <a:cubicBezTo>
                    <a:pt x="19" y="12"/>
                    <a:pt x="19" y="10"/>
                    <a:pt x="18" y="11"/>
                  </a:cubicBezTo>
                  <a:cubicBezTo>
                    <a:pt x="16" y="13"/>
                    <a:pt x="15" y="15"/>
                    <a:pt x="15" y="13"/>
                  </a:cubicBezTo>
                  <a:cubicBezTo>
                    <a:pt x="15" y="12"/>
                    <a:pt x="15" y="11"/>
                    <a:pt x="16" y="9"/>
                  </a:cubicBezTo>
                  <a:cubicBezTo>
                    <a:pt x="18" y="8"/>
                    <a:pt x="19" y="6"/>
                    <a:pt x="20" y="5"/>
                  </a:cubicBezTo>
                  <a:cubicBezTo>
                    <a:pt x="21" y="3"/>
                    <a:pt x="21" y="2"/>
                    <a:pt x="20" y="2"/>
                  </a:cubicBezTo>
                  <a:cubicBezTo>
                    <a:pt x="19" y="2"/>
                    <a:pt x="21" y="2"/>
                    <a:pt x="22" y="1"/>
                  </a:cubicBezTo>
                  <a:cubicBezTo>
                    <a:pt x="23" y="0"/>
                    <a:pt x="21"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48"/>
            <p:cNvSpPr>
              <a:spLocks/>
            </p:cNvSpPr>
            <p:nvPr/>
          </p:nvSpPr>
          <p:spPr bwMode="auto">
            <a:xfrm>
              <a:off x="5172" y="1450"/>
              <a:ext cx="13" cy="17"/>
            </a:xfrm>
            <a:custGeom>
              <a:avLst/>
              <a:gdLst>
                <a:gd name="T0" fmla="*/ 6 w 9"/>
                <a:gd name="T1" fmla="*/ 1 h 12"/>
                <a:gd name="T2" fmla="*/ 2 w 9"/>
                <a:gd name="T3" fmla="*/ 5 h 12"/>
                <a:gd name="T4" fmla="*/ 0 w 9"/>
                <a:gd name="T5" fmla="*/ 10 h 12"/>
                <a:gd name="T6" fmla="*/ 4 w 9"/>
                <a:gd name="T7" fmla="*/ 8 h 12"/>
                <a:gd name="T8" fmla="*/ 4 w 9"/>
                <a:gd name="T9" fmla="*/ 11 h 12"/>
                <a:gd name="T10" fmla="*/ 6 w 9"/>
                <a:gd name="T11" fmla="*/ 11 h 12"/>
                <a:gd name="T12" fmla="*/ 7 w 9"/>
                <a:gd name="T13" fmla="*/ 7 h 12"/>
                <a:gd name="T14" fmla="*/ 8 w 9"/>
                <a:gd name="T15" fmla="*/ 4 h 12"/>
                <a:gd name="T16" fmla="*/ 5 w 9"/>
                <a:gd name="T17" fmla="*/ 5 h 12"/>
                <a:gd name="T18" fmla="*/ 6 w 9"/>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2">
                  <a:moveTo>
                    <a:pt x="6" y="1"/>
                  </a:moveTo>
                  <a:cubicBezTo>
                    <a:pt x="5" y="1"/>
                    <a:pt x="4" y="3"/>
                    <a:pt x="2" y="5"/>
                  </a:cubicBezTo>
                  <a:cubicBezTo>
                    <a:pt x="1" y="6"/>
                    <a:pt x="0" y="11"/>
                    <a:pt x="0" y="10"/>
                  </a:cubicBezTo>
                  <a:cubicBezTo>
                    <a:pt x="1" y="9"/>
                    <a:pt x="4" y="7"/>
                    <a:pt x="4" y="8"/>
                  </a:cubicBezTo>
                  <a:cubicBezTo>
                    <a:pt x="3" y="9"/>
                    <a:pt x="2" y="12"/>
                    <a:pt x="4" y="11"/>
                  </a:cubicBezTo>
                  <a:cubicBezTo>
                    <a:pt x="5" y="10"/>
                    <a:pt x="6" y="11"/>
                    <a:pt x="6" y="11"/>
                  </a:cubicBezTo>
                  <a:cubicBezTo>
                    <a:pt x="6" y="10"/>
                    <a:pt x="6" y="8"/>
                    <a:pt x="7" y="7"/>
                  </a:cubicBezTo>
                  <a:cubicBezTo>
                    <a:pt x="8" y="6"/>
                    <a:pt x="9" y="3"/>
                    <a:pt x="8" y="4"/>
                  </a:cubicBezTo>
                  <a:cubicBezTo>
                    <a:pt x="7" y="4"/>
                    <a:pt x="5" y="5"/>
                    <a:pt x="5" y="5"/>
                  </a:cubicBezTo>
                  <a:cubicBezTo>
                    <a:pt x="6" y="4"/>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49"/>
            <p:cNvSpPr>
              <a:spLocks/>
            </p:cNvSpPr>
            <p:nvPr/>
          </p:nvSpPr>
          <p:spPr bwMode="auto">
            <a:xfrm>
              <a:off x="5081" y="1300"/>
              <a:ext cx="7" cy="8"/>
            </a:xfrm>
            <a:custGeom>
              <a:avLst/>
              <a:gdLst>
                <a:gd name="T0" fmla="*/ 2 w 5"/>
                <a:gd name="T1" fmla="*/ 3 h 6"/>
                <a:gd name="T2" fmla="*/ 5 w 5"/>
                <a:gd name="T3" fmla="*/ 4 h 6"/>
                <a:gd name="T4" fmla="*/ 3 w 5"/>
                <a:gd name="T5" fmla="*/ 0 h 6"/>
                <a:gd name="T6" fmla="*/ 2 w 5"/>
                <a:gd name="T7" fmla="*/ 1 h 6"/>
                <a:gd name="T8" fmla="*/ 2 w 5"/>
                <a:gd name="T9" fmla="*/ 2 h 6"/>
                <a:gd name="T10" fmla="*/ 2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2" y="3"/>
                  </a:moveTo>
                  <a:cubicBezTo>
                    <a:pt x="3" y="3"/>
                    <a:pt x="4" y="6"/>
                    <a:pt x="5" y="4"/>
                  </a:cubicBezTo>
                  <a:cubicBezTo>
                    <a:pt x="5" y="3"/>
                    <a:pt x="4" y="1"/>
                    <a:pt x="3" y="0"/>
                  </a:cubicBezTo>
                  <a:cubicBezTo>
                    <a:pt x="3" y="0"/>
                    <a:pt x="2" y="0"/>
                    <a:pt x="2" y="1"/>
                  </a:cubicBezTo>
                  <a:cubicBezTo>
                    <a:pt x="3" y="1"/>
                    <a:pt x="3" y="2"/>
                    <a:pt x="2" y="2"/>
                  </a:cubicBezTo>
                  <a:cubicBezTo>
                    <a:pt x="2" y="2"/>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50"/>
            <p:cNvSpPr>
              <a:spLocks/>
            </p:cNvSpPr>
            <p:nvPr/>
          </p:nvSpPr>
          <p:spPr bwMode="auto">
            <a:xfrm>
              <a:off x="5059" y="1315"/>
              <a:ext cx="6" cy="4"/>
            </a:xfrm>
            <a:custGeom>
              <a:avLst/>
              <a:gdLst>
                <a:gd name="T0" fmla="*/ 1 w 4"/>
                <a:gd name="T1" fmla="*/ 3 h 3"/>
                <a:gd name="T2" fmla="*/ 3 w 4"/>
                <a:gd name="T3" fmla="*/ 1 h 3"/>
                <a:gd name="T4" fmla="*/ 1 w 4"/>
                <a:gd name="T5" fmla="*/ 3 h 3"/>
              </a:gdLst>
              <a:ahLst/>
              <a:cxnLst>
                <a:cxn ang="0">
                  <a:pos x="T0" y="T1"/>
                </a:cxn>
                <a:cxn ang="0">
                  <a:pos x="T2" y="T3"/>
                </a:cxn>
                <a:cxn ang="0">
                  <a:pos x="T4" y="T5"/>
                </a:cxn>
              </a:cxnLst>
              <a:rect l="0" t="0" r="r" b="b"/>
              <a:pathLst>
                <a:path w="4" h="3">
                  <a:moveTo>
                    <a:pt x="1" y="3"/>
                  </a:moveTo>
                  <a:cubicBezTo>
                    <a:pt x="1" y="3"/>
                    <a:pt x="4" y="2"/>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51"/>
            <p:cNvSpPr>
              <a:spLocks/>
            </p:cNvSpPr>
            <p:nvPr/>
          </p:nvSpPr>
          <p:spPr bwMode="auto">
            <a:xfrm>
              <a:off x="4952" y="1399"/>
              <a:ext cx="11" cy="6"/>
            </a:xfrm>
            <a:custGeom>
              <a:avLst/>
              <a:gdLst>
                <a:gd name="T0" fmla="*/ 3 w 8"/>
                <a:gd name="T1" fmla="*/ 0 h 4"/>
                <a:gd name="T2" fmla="*/ 1 w 8"/>
                <a:gd name="T3" fmla="*/ 1 h 4"/>
                <a:gd name="T4" fmla="*/ 7 w 8"/>
                <a:gd name="T5" fmla="*/ 3 h 4"/>
                <a:gd name="T6" fmla="*/ 3 w 8"/>
                <a:gd name="T7" fmla="*/ 0 h 4"/>
              </a:gdLst>
              <a:ahLst/>
              <a:cxnLst>
                <a:cxn ang="0">
                  <a:pos x="T0" y="T1"/>
                </a:cxn>
                <a:cxn ang="0">
                  <a:pos x="T2" y="T3"/>
                </a:cxn>
                <a:cxn ang="0">
                  <a:pos x="T4" y="T5"/>
                </a:cxn>
                <a:cxn ang="0">
                  <a:pos x="T6" y="T7"/>
                </a:cxn>
              </a:cxnLst>
              <a:rect l="0" t="0" r="r" b="b"/>
              <a:pathLst>
                <a:path w="8" h="4">
                  <a:moveTo>
                    <a:pt x="3" y="0"/>
                  </a:moveTo>
                  <a:cubicBezTo>
                    <a:pt x="1" y="0"/>
                    <a:pt x="0" y="0"/>
                    <a:pt x="1" y="1"/>
                  </a:cubicBezTo>
                  <a:cubicBezTo>
                    <a:pt x="3" y="2"/>
                    <a:pt x="7" y="4"/>
                    <a:pt x="7" y="3"/>
                  </a:cubicBezTo>
                  <a:cubicBezTo>
                    <a:pt x="8" y="0"/>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52"/>
            <p:cNvSpPr>
              <a:spLocks/>
            </p:cNvSpPr>
            <p:nvPr/>
          </p:nvSpPr>
          <p:spPr bwMode="auto">
            <a:xfrm>
              <a:off x="4969" y="1362"/>
              <a:ext cx="9" cy="8"/>
            </a:xfrm>
            <a:custGeom>
              <a:avLst/>
              <a:gdLst>
                <a:gd name="T0" fmla="*/ 3 w 7"/>
                <a:gd name="T1" fmla="*/ 5 h 6"/>
                <a:gd name="T2" fmla="*/ 6 w 7"/>
                <a:gd name="T3" fmla="*/ 3 h 6"/>
                <a:gd name="T4" fmla="*/ 5 w 7"/>
                <a:gd name="T5" fmla="*/ 1 h 6"/>
                <a:gd name="T6" fmla="*/ 2 w 7"/>
                <a:gd name="T7" fmla="*/ 2 h 6"/>
                <a:gd name="T8" fmla="*/ 1 w 7"/>
                <a:gd name="T9" fmla="*/ 3 h 6"/>
                <a:gd name="T10" fmla="*/ 3 w 7"/>
                <a:gd name="T11" fmla="*/ 5 h 6"/>
              </a:gdLst>
              <a:ahLst/>
              <a:cxnLst>
                <a:cxn ang="0">
                  <a:pos x="T0" y="T1"/>
                </a:cxn>
                <a:cxn ang="0">
                  <a:pos x="T2" y="T3"/>
                </a:cxn>
                <a:cxn ang="0">
                  <a:pos x="T4" y="T5"/>
                </a:cxn>
                <a:cxn ang="0">
                  <a:pos x="T6" y="T7"/>
                </a:cxn>
                <a:cxn ang="0">
                  <a:pos x="T8" y="T9"/>
                </a:cxn>
                <a:cxn ang="0">
                  <a:pos x="T10" y="T11"/>
                </a:cxn>
              </a:cxnLst>
              <a:rect l="0" t="0" r="r" b="b"/>
              <a:pathLst>
                <a:path w="7" h="6">
                  <a:moveTo>
                    <a:pt x="3" y="5"/>
                  </a:moveTo>
                  <a:cubicBezTo>
                    <a:pt x="5" y="6"/>
                    <a:pt x="5" y="4"/>
                    <a:pt x="6" y="3"/>
                  </a:cubicBezTo>
                  <a:cubicBezTo>
                    <a:pt x="7" y="2"/>
                    <a:pt x="6" y="2"/>
                    <a:pt x="5" y="1"/>
                  </a:cubicBezTo>
                  <a:cubicBezTo>
                    <a:pt x="4" y="0"/>
                    <a:pt x="4" y="1"/>
                    <a:pt x="2" y="2"/>
                  </a:cubicBezTo>
                  <a:cubicBezTo>
                    <a:pt x="0" y="2"/>
                    <a:pt x="0" y="2"/>
                    <a:pt x="1" y="3"/>
                  </a:cubicBezTo>
                  <a:cubicBezTo>
                    <a:pt x="2" y="3"/>
                    <a:pt x="2" y="4"/>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53"/>
            <p:cNvSpPr>
              <a:spLocks/>
            </p:cNvSpPr>
            <p:nvPr/>
          </p:nvSpPr>
          <p:spPr bwMode="auto">
            <a:xfrm>
              <a:off x="4964" y="1293"/>
              <a:ext cx="10" cy="10"/>
            </a:xfrm>
            <a:custGeom>
              <a:avLst/>
              <a:gdLst>
                <a:gd name="T0" fmla="*/ 5 w 7"/>
                <a:gd name="T1" fmla="*/ 1 h 7"/>
                <a:gd name="T2" fmla="*/ 1 w 7"/>
                <a:gd name="T3" fmla="*/ 3 h 7"/>
                <a:gd name="T4" fmla="*/ 3 w 7"/>
                <a:gd name="T5" fmla="*/ 7 h 7"/>
                <a:gd name="T6" fmla="*/ 5 w 7"/>
                <a:gd name="T7" fmla="*/ 1 h 7"/>
              </a:gdLst>
              <a:ahLst/>
              <a:cxnLst>
                <a:cxn ang="0">
                  <a:pos x="T0" y="T1"/>
                </a:cxn>
                <a:cxn ang="0">
                  <a:pos x="T2" y="T3"/>
                </a:cxn>
                <a:cxn ang="0">
                  <a:pos x="T4" y="T5"/>
                </a:cxn>
                <a:cxn ang="0">
                  <a:pos x="T6" y="T7"/>
                </a:cxn>
              </a:cxnLst>
              <a:rect l="0" t="0" r="r" b="b"/>
              <a:pathLst>
                <a:path w="7" h="7">
                  <a:moveTo>
                    <a:pt x="5" y="1"/>
                  </a:moveTo>
                  <a:cubicBezTo>
                    <a:pt x="3" y="0"/>
                    <a:pt x="2" y="1"/>
                    <a:pt x="1" y="3"/>
                  </a:cubicBezTo>
                  <a:cubicBezTo>
                    <a:pt x="0" y="4"/>
                    <a:pt x="2" y="7"/>
                    <a:pt x="3" y="7"/>
                  </a:cubicBezTo>
                  <a:cubicBezTo>
                    <a:pt x="7" y="6"/>
                    <a:pt x="6"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54"/>
            <p:cNvSpPr>
              <a:spLocks/>
            </p:cNvSpPr>
            <p:nvPr/>
          </p:nvSpPr>
          <p:spPr bwMode="auto">
            <a:xfrm>
              <a:off x="4937" y="1286"/>
              <a:ext cx="15" cy="10"/>
            </a:xfrm>
            <a:custGeom>
              <a:avLst/>
              <a:gdLst>
                <a:gd name="T0" fmla="*/ 4 w 11"/>
                <a:gd name="T1" fmla="*/ 2 h 7"/>
                <a:gd name="T2" fmla="*/ 1 w 11"/>
                <a:gd name="T3" fmla="*/ 5 h 7"/>
                <a:gd name="T4" fmla="*/ 5 w 11"/>
                <a:gd name="T5" fmla="*/ 7 h 7"/>
                <a:gd name="T6" fmla="*/ 11 w 11"/>
                <a:gd name="T7" fmla="*/ 1 h 7"/>
                <a:gd name="T8" fmla="*/ 4 w 11"/>
                <a:gd name="T9" fmla="*/ 2 h 7"/>
              </a:gdLst>
              <a:ahLst/>
              <a:cxnLst>
                <a:cxn ang="0">
                  <a:pos x="T0" y="T1"/>
                </a:cxn>
                <a:cxn ang="0">
                  <a:pos x="T2" y="T3"/>
                </a:cxn>
                <a:cxn ang="0">
                  <a:pos x="T4" y="T5"/>
                </a:cxn>
                <a:cxn ang="0">
                  <a:pos x="T6" y="T7"/>
                </a:cxn>
                <a:cxn ang="0">
                  <a:pos x="T8" y="T9"/>
                </a:cxn>
              </a:cxnLst>
              <a:rect l="0" t="0" r="r" b="b"/>
              <a:pathLst>
                <a:path w="11" h="7">
                  <a:moveTo>
                    <a:pt x="4" y="2"/>
                  </a:moveTo>
                  <a:cubicBezTo>
                    <a:pt x="3" y="2"/>
                    <a:pt x="2" y="4"/>
                    <a:pt x="1" y="5"/>
                  </a:cubicBezTo>
                  <a:cubicBezTo>
                    <a:pt x="0" y="6"/>
                    <a:pt x="4" y="7"/>
                    <a:pt x="5" y="7"/>
                  </a:cubicBezTo>
                  <a:cubicBezTo>
                    <a:pt x="7" y="7"/>
                    <a:pt x="11" y="2"/>
                    <a:pt x="11" y="1"/>
                  </a:cubicBezTo>
                  <a:cubicBezTo>
                    <a:pt x="11" y="0"/>
                    <a:pt x="6"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5"/>
            <p:cNvSpPr>
              <a:spLocks/>
            </p:cNvSpPr>
            <p:nvPr/>
          </p:nvSpPr>
          <p:spPr bwMode="auto">
            <a:xfrm>
              <a:off x="4978" y="1279"/>
              <a:ext cx="10" cy="7"/>
            </a:xfrm>
            <a:custGeom>
              <a:avLst/>
              <a:gdLst>
                <a:gd name="T0" fmla="*/ 5 w 7"/>
                <a:gd name="T1" fmla="*/ 4 h 5"/>
                <a:gd name="T2" fmla="*/ 7 w 7"/>
                <a:gd name="T3" fmla="*/ 2 h 5"/>
                <a:gd name="T4" fmla="*/ 2 w 7"/>
                <a:gd name="T5" fmla="*/ 1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6" y="3"/>
                    <a:pt x="7" y="2"/>
                  </a:cubicBezTo>
                  <a:cubicBezTo>
                    <a:pt x="7" y="1"/>
                    <a:pt x="4" y="0"/>
                    <a:pt x="2" y="1"/>
                  </a:cubicBezTo>
                  <a:cubicBezTo>
                    <a:pt x="0" y="1"/>
                    <a:pt x="3"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56"/>
            <p:cNvSpPr>
              <a:spLocks/>
            </p:cNvSpPr>
            <p:nvPr/>
          </p:nvSpPr>
          <p:spPr bwMode="auto">
            <a:xfrm>
              <a:off x="4912" y="1249"/>
              <a:ext cx="52" cy="37"/>
            </a:xfrm>
            <a:custGeom>
              <a:avLst/>
              <a:gdLst>
                <a:gd name="T0" fmla="*/ 36 w 38"/>
                <a:gd name="T1" fmla="*/ 18 h 27"/>
                <a:gd name="T2" fmla="*/ 31 w 38"/>
                <a:gd name="T3" fmla="*/ 18 h 27"/>
                <a:gd name="T4" fmla="*/ 31 w 38"/>
                <a:gd name="T5" fmla="*/ 14 h 27"/>
                <a:gd name="T6" fmla="*/ 26 w 38"/>
                <a:gd name="T7" fmla="*/ 11 h 27"/>
                <a:gd name="T8" fmla="*/ 20 w 38"/>
                <a:gd name="T9" fmla="*/ 7 h 27"/>
                <a:gd name="T10" fmla="*/ 15 w 38"/>
                <a:gd name="T11" fmla="*/ 5 h 27"/>
                <a:gd name="T12" fmla="*/ 13 w 38"/>
                <a:gd name="T13" fmla="*/ 6 h 27"/>
                <a:gd name="T14" fmla="*/ 12 w 38"/>
                <a:gd name="T15" fmla="*/ 4 h 27"/>
                <a:gd name="T16" fmla="*/ 10 w 38"/>
                <a:gd name="T17" fmla="*/ 1 h 27"/>
                <a:gd name="T18" fmla="*/ 6 w 38"/>
                <a:gd name="T19" fmla="*/ 3 h 27"/>
                <a:gd name="T20" fmla="*/ 5 w 38"/>
                <a:gd name="T21" fmla="*/ 12 h 27"/>
                <a:gd name="T22" fmla="*/ 5 w 38"/>
                <a:gd name="T23" fmla="*/ 16 h 27"/>
                <a:gd name="T24" fmla="*/ 2 w 38"/>
                <a:gd name="T25" fmla="*/ 20 h 27"/>
                <a:gd name="T26" fmla="*/ 1 w 38"/>
                <a:gd name="T27" fmla="*/ 22 h 27"/>
                <a:gd name="T28" fmla="*/ 8 w 38"/>
                <a:gd name="T29" fmla="*/ 21 h 27"/>
                <a:gd name="T30" fmla="*/ 9 w 38"/>
                <a:gd name="T31" fmla="*/ 25 h 27"/>
                <a:gd name="T32" fmla="*/ 12 w 38"/>
                <a:gd name="T33" fmla="*/ 25 h 27"/>
                <a:gd name="T34" fmla="*/ 17 w 38"/>
                <a:gd name="T35" fmla="*/ 22 h 27"/>
                <a:gd name="T36" fmla="*/ 21 w 38"/>
                <a:gd name="T37" fmla="*/ 18 h 27"/>
                <a:gd name="T38" fmla="*/ 24 w 38"/>
                <a:gd name="T39" fmla="*/ 19 h 27"/>
                <a:gd name="T40" fmla="*/ 26 w 38"/>
                <a:gd name="T41" fmla="*/ 18 h 27"/>
                <a:gd name="T42" fmla="*/ 27 w 38"/>
                <a:gd name="T43" fmla="*/ 21 h 27"/>
                <a:gd name="T44" fmla="*/ 35 w 38"/>
                <a:gd name="T45" fmla="*/ 24 h 27"/>
                <a:gd name="T46" fmla="*/ 38 w 38"/>
                <a:gd name="T47" fmla="*/ 20 h 27"/>
                <a:gd name="T48" fmla="*/ 36 w 38"/>
                <a:gd name="T4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27">
                  <a:moveTo>
                    <a:pt x="36" y="18"/>
                  </a:moveTo>
                  <a:cubicBezTo>
                    <a:pt x="35" y="17"/>
                    <a:pt x="33" y="18"/>
                    <a:pt x="31" y="18"/>
                  </a:cubicBezTo>
                  <a:cubicBezTo>
                    <a:pt x="30" y="18"/>
                    <a:pt x="31" y="16"/>
                    <a:pt x="31" y="14"/>
                  </a:cubicBezTo>
                  <a:cubicBezTo>
                    <a:pt x="31" y="12"/>
                    <a:pt x="27" y="11"/>
                    <a:pt x="26" y="11"/>
                  </a:cubicBezTo>
                  <a:cubicBezTo>
                    <a:pt x="24" y="11"/>
                    <a:pt x="21" y="7"/>
                    <a:pt x="20" y="7"/>
                  </a:cubicBezTo>
                  <a:cubicBezTo>
                    <a:pt x="19" y="7"/>
                    <a:pt x="17" y="7"/>
                    <a:pt x="15" y="5"/>
                  </a:cubicBezTo>
                  <a:cubicBezTo>
                    <a:pt x="14" y="4"/>
                    <a:pt x="14" y="5"/>
                    <a:pt x="13" y="6"/>
                  </a:cubicBezTo>
                  <a:cubicBezTo>
                    <a:pt x="12" y="7"/>
                    <a:pt x="12" y="5"/>
                    <a:pt x="12" y="4"/>
                  </a:cubicBezTo>
                  <a:cubicBezTo>
                    <a:pt x="12" y="3"/>
                    <a:pt x="10" y="1"/>
                    <a:pt x="10" y="1"/>
                  </a:cubicBezTo>
                  <a:cubicBezTo>
                    <a:pt x="9" y="0"/>
                    <a:pt x="7" y="1"/>
                    <a:pt x="6" y="3"/>
                  </a:cubicBezTo>
                  <a:cubicBezTo>
                    <a:pt x="5" y="5"/>
                    <a:pt x="5" y="11"/>
                    <a:pt x="5" y="12"/>
                  </a:cubicBezTo>
                  <a:cubicBezTo>
                    <a:pt x="5" y="13"/>
                    <a:pt x="5" y="15"/>
                    <a:pt x="5" y="16"/>
                  </a:cubicBezTo>
                  <a:cubicBezTo>
                    <a:pt x="6" y="17"/>
                    <a:pt x="3" y="19"/>
                    <a:pt x="2" y="20"/>
                  </a:cubicBezTo>
                  <a:cubicBezTo>
                    <a:pt x="0" y="21"/>
                    <a:pt x="0" y="21"/>
                    <a:pt x="1" y="22"/>
                  </a:cubicBezTo>
                  <a:cubicBezTo>
                    <a:pt x="1" y="22"/>
                    <a:pt x="7" y="21"/>
                    <a:pt x="8" y="21"/>
                  </a:cubicBezTo>
                  <a:cubicBezTo>
                    <a:pt x="9" y="21"/>
                    <a:pt x="9" y="23"/>
                    <a:pt x="9" y="25"/>
                  </a:cubicBezTo>
                  <a:cubicBezTo>
                    <a:pt x="9" y="27"/>
                    <a:pt x="11" y="26"/>
                    <a:pt x="12" y="25"/>
                  </a:cubicBezTo>
                  <a:cubicBezTo>
                    <a:pt x="13" y="25"/>
                    <a:pt x="15" y="22"/>
                    <a:pt x="17" y="22"/>
                  </a:cubicBezTo>
                  <a:cubicBezTo>
                    <a:pt x="18" y="21"/>
                    <a:pt x="20" y="19"/>
                    <a:pt x="21" y="18"/>
                  </a:cubicBezTo>
                  <a:cubicBezTo>
                    <a:pt x="21" y="18"/>
                    <a:pt x="22" y="19"/>
                    <a:pt x="24" y="19"/>
                  </a:cubicBezTo>
                  <a:cubicBezTo>
                    <a:pt x="25" y="19"/>
                    <a:pt x="26" y="18"/>
                    <a:pt x="26" y="18"/>
                  </a:cubicBezTo>
                  <a:cubicBezTo>
                    <a:pt x="27" y="18"/>
                    <a:pt x="26" y="20"/>
                    <a:pt x="27" y="21"/>
                  </a:cubicBezTo>
                  <a:cubicBezTo>
                    <a:pt x="29" y="22"/>
                    <a:pt x="34" y="23"/>
                    <a:pt x="35" y="24"/>
                  </a:cubicBezTo>
                  <a:cubicBezTo>
                    <a:pt x="36" y="24"/>
                    <a:pt x="37" y="21"/>
                    <a:pt x="38" y="20"/>
                  </a:cubicBezTo>
                  <a:cubicBezTo>
                    <a:pt x="38" y="20"/>
                    <a:pt x="37" y="19"/>
                    <a:pt x="3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57"/>
            <p:cNvSpPr>
              <a:spLocks/>
            </p:cNvSpPr>
            <p:nvPr/>
          </p:nvSpPr>
          <p:spPr bwMode="auto">
            <a:xfrm>
              <a:off x="4931" y="1245"/>
              <a:ext cx="11" cy="8"/>
            </a:xfrm>
            <a:custGeom>
              <a:avLst/>
              <a:gdLst>
                <a:gd name="T0" fmla="*/ 6 w 8"/>
                <a:gd name="T1" fmla="*/ 5 h 6"/>
                <a:gd name="T2" fmla="*/ 1 w 8"/>
                <a:gd name="T3" fmla="*/ 1 h 6"/>
                <a:gd name="T4" fmla="*/ 6 w 8"/>
                <a:gd name="T5" fmla="*/ 5 h 6"/>
              </a:gdLst>
              <a:ahLst/>
              <a:cxnLst>
                <a:cxn ang="0">
                  <a:pos x="T0" y="T1"/>
                </a:cxn>
                <a:cxn ang="0">
                  <a:pos x="T2" y="T3"/>
                </a:cxn>
                <a:cxn ang="0">
                  <a:pos x="T4" y="T5"/>
                </a:cxn>
              </a:cxnLst>
              <a:rect l="0" t="0" r="r" b="b"/>
              <a:pathLst>
                <a:path w="8" h="6">
                  <a:moveTo>
                    <a:pt x="6" y="5"/>
                  </a:moveTo>
                  <a:cubicBezTo>
                    <a:pt x="8" y="5"/>
                    <a:pt x="2" y="2"/>
                    <a:pt x="1" y="1"/>
                  </a:cubicBezTo>
                  <a:cubicBezTo>
                    <a:pt x="0" y="0"/>
                    <a:pt x="3"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58"/>
            <p:cNvSpPr>
              <a:spLocks/>
            </p:cNvSpPr>
            <p:nvPr/>
          </p:nvSpPr>
          <p:spPr bwMode="auto">
            <a:xfrm>
              <a:off x="4929" y="1248"/>
              <a:ext cx="5" cy="7"/>
            </a:xfrm>
            <a:custGeom>
              <a:avLst/>
              <a:gdLst>
                <a:gd name="T0" fmla="*/ 0 w 4"/>
                <a:gd name="T1" fmla="*/ 1 h 5"/>
                <a:gd name="T2" fmla="*/ 3 w 4"/>
                <a:gd name="T3" fmla="*/ 4 h 5"/>
                <a:gd name="T4" fmla="*/ 0 w 4"/>
                <a:gd name="T5" fmla="*/ 1 h 5"/>
              </a:gdLst>
              <a:ahLst/>
              <a:cxnLst>
                <a:cxn ang="0">
                  <a:pos x="T0" y="T1"/>
                </a:cxn>
                <a:cxn ang="0">
                  <a:pos x="T2" y="T3"/>
                </a:cxn>
                <a:cxn ang="0">
                  <a:pos x="T4" y="T5"/>
                </a:cxn>
              </a:cxnLst>
              <a:rect l="0" t="0" r="r" b="b"/>
              <a:pathLst>
                <a:path w="4" h="5">
                  <a:moveTo>
                    <a:pt x="0" y="1"/>
                  </a:moveTo>
                  <a:cubicBezTo>
                    <a:pt x="0" y="2"/>
                    <a:pt x="1" y="5"/>
                    <a:pt x="3" y="4"/>
                  </a:cubicBezTo>
                  <a:cubicBezTo>
                    <a:pt x="4" y="4"/>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59"/>
            <p:cNvSpPr>
              <a:spLocks/>
            </p:cNvSpPr>
            <p:nvPr/>
          </p:nvSpPr>
          <p:spPr bwMode="auto">
            <a:xfrm>
              <a:off x="4914" y="1219"/>
              <a:ext cx="5" cy="8"/>
            </a:xfrm>
            <a:custGeom>
              <a:avLst/>
              <a:gdLst>
                <a:gd name="T0" fmla="*/ 1 w 4"/>
                <a:gd name="T1" fmla="*/ 1 h 6"/>
                <a:gd name="T2" fmla="*/ 1 w 4"/>
                <a:gd name="T3" fmla="*/ 4 h 6"/>
                <a:gd name="T4" fmla="*/ 3 w 4"/>
                <a:gd name="T5" fmla="*/ 5 h 6"/>
                <a:gd name="T6" fmla="*/ 3 w 4"/>
                <a:gd name="T7" fmla="*/ 1 h 6"/>
                <a:gd name="T8" fmla="*/ 1 w 4"/>
                <a:gd name="T9" fmla="*/ 1 h 6"/>
              </a:gdLst>
              <a:ahLst/>
              <a:cxnLst>
                <a:cxn ang="0">
                  <a:pos x="T0" y="T1"/>
                </a:cxn>
                <a:cxn ang="0">
                  <a:pos x="T2" y="T3"/>
                </a:cxn>
                <a:cxn ang="0">
                  <a:pos x="T4" y="T5"/>
                </a:cxn>
                <a:cxn ang="0">
                  <a:pos x="T6" y="T7"/>
                </a:cxn>
                <a:cxn ang="0">
                  <a:pos x="T8" y="T9"/>
                </a:cxn>
              </a:cxnLst>
              <a:rect l="0" t="0" r="r" b="b"/>
              <a:pathLst>
                <a:path w="4" h="6">
                  <a:moveTo>
                    <a:pt x="1" y="1"/>
                  </a:moveTo>
                  <a:cubicBezTo>
                    <a:pt x="1" y="2"/>
                    <a:pt x="0" y="4"/>
                    <a:pt x="1" y="4"/>
                  </a:cubicBezTo>
                  <a:cubicBezTo>
                    <a:pt x="2" y="5"/>
                    <a:pt x="2" y="6"/>
                    <a:pt x="3" y="5"/>
                  </a:cubicBezTo>
                  <a:cubicBezTo>
                    <a:pt x="4" y="4"/>
                    <a:pt x="4" y="2"/>
                    <a:pt x="3"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460"/>
            <p:cNvSpPr>
              <a:spLocks/>
            </p:cNvSpPr>
            <p:nvPr/>
          </p:nvSpPr>
          <p:spPr bwMode="auto">
            <a:xfrm>
              <a:off x="4890" y="1139"/>
              <a:ext cx="226" cy="162"/>
            </a:xfrm>
            <a:custGeom>
              <a:avLst/>
              <a:gdLst>
                <a:gd name="T0" fmla="*/ 93 w 164"/>
                <a:gd name="T1" fmla="*/ 27 h 118"/>
                <a:gd name="T2" fmla="*/ 88 w 164"/>
                <a:gd name="T3" fmla="*/ 24 h 118"/>
                <a:gd name="T4" fmla="*/ 88 w 164"/>
                <a:gd name="T5" fmla="*/ 22 h 118"/>
                <a:gd name="T6" fmla="*/ 82 w 164"/>
                <a:gd name="T7" fmla="*/ 19 h 118"/>
                <a:gd name="T8" fmla="*/ 78 w 164"/>
                <a:gd name="T9" fmla="*/ 14 h 118"/>
                <a:gd name="T10" fmla="*/ 71 w 164"/>
                <a:gd name="T11" fmla="*/ 18 h 118"/>
                <a:gd name="T12" fmla="*/ 63 w 164"/>
                <a:gd name="T13" fmla="*/ 20 h 118"/>
                <a:gd name="T14" fmla="*/ 53 w 164"/>
                <a:gd name="T15" fmla="*/ 20 h 118"/>
                <a:gd name="T16" fmla="*/ 52 w 164"/>
                <a:gd name="T17" fmla="*/ 7 h 118"/>
                <a:gd name="T18" fmla="*/ 35 w 164"/>
                <a:gd name="T19" fmla="*/ 4 h 118"/>
                <a:gd name="T20" fmla="*/ 27 w 164"/>
                <a:gd name="T21" fmla="*/ 8 h 118"/>
                <a:gd name="T22" fmla="*/ 30 w 164"/>
                <a:gd name="T23" fmla="*/ 15 h 118"/>
                <a:gd name="T24" fmla="*/ 23 w 164"/>
                <a:gd name="T25" fmla="*/ 19 h 118"/>
                <a:gd name="T26" fmla="*/ 29 w 164"/>
                <a:gd name="T27" fmla="*/ 30 h 118"/>
                <a:gd name="T28" fmla="*/ 20 w 164"/>
                <a:gd name="T29" fmla="*/ 17 h 118"/>
                <a:gd name="T30" fmla="*/ 24 w 164"/>
                <a:gd name="T31" fmla="*/ 0 h 118"/>
                <a:gd name="T32" fmla="*/ 11 w 164"/>
                <a:gd name="T33" fmla="*/ 28 h 118"/>
                <a:gd name="T34" fmla="*/ 9 w 164"/>
                <a:gd name="T35" fmla="*/ 35 h 118"/>
                <a:gd name="T36" fmla="*/ 28 w 164"/>
                <a:gd name="T37" fmla="*/ 39 h 118"/>
                <a:gd name="T38" fmla="*/ 43 w 164"/>
                <a:gd name="T39" fmla="*/ 39 h 118"/>
                <a:gd name="T40" fmla="*/ 54 w 164"/>
                <a:gd name="T41" fmla="*/ 43 h 118"/>
                <a:gd name="T42" fmla="*/ 61 w 164"/>
                <a:gd name="T43" fmla="*/ 37 h 118"/>
                <a:gd name="T44" fmla="*/ 69 w 164"/>
                <a:gd name="T45" fmla="*/ 38 h 118"/>
                <a:gd name="T46" fmla="*/ 81 w 164"/>
                <a:gd name="T47" fmla="*/ 47 h 118"/>
                <a:gd name="T48" fmla="*/ 86 w 164"/>
                <a:gd name="T49" fmla="*/ 50 h 118"/>
                <a:gd name="T50" fmla="*/ 90 w 164"/>
                <a:gd name="T51" fmla="*/ 55 h 118"/>
                <a:gd name="T52" fmla="*/ 101 w 164"/>
                <a:gd name="T53" fmla="*/ 67 h 118"/>
                <a:gd name="T54" fmla="*/ 111 w 164"/>
                <a:gd name="T55" fmla="*/ 72 h 118"/>
                <a:gd name="T56" fmla="*/ 106 w 164"/>
                <a:gd name="T57" fmla="*/ 77 h 118"/>
                <a:gd name="T58" fmla="*/ 89 w 164"/>
                <a:gd name="T59" fmla="*/ 85 h 118"/>
                <a:gd name="T60" fmla="*/ 68 w 164"/>
                <a:gd name="T61" fmla="*/ 94 h 118"/>
                <a:gd name="T62" fmla="*/ 88 w 164"/>
                <a:gd name="T63" fmla="*/ 93 h 118"/>
                <a:gd name="T64" fmla="*/ 102 w 164"/>
                <a:gd name="T65" fmla="*/ 100 h 118"/>
                <a:gd name="T66" fmla="*/ 111 w 164"/>
                <a:gd name="T67" fmla="*/ 109 h 118"/>
                <a:gd name="T68" fmla="*/ 134 w 164"/>
                <a:gd name="T69" fmla="*/ 112 h 118"/>
                <a:gd name="T70" fmla="*/ 123 w 164"/>
                <a:gd name="T71" fmla="*/ 101 h 118"/>
                <a:gd name="T72" fmla="*/ 134 w 164"/>
                <a:gd name="T73" fmla="*/ 106 h 118"/>
                <a:gd name="T74" fmla="*/ 142 w 164"/>
                <a:gd name="T75" fmla="*/ 108 h 118"/>
                <a:gd name="T76" fmla="*/ 145 w 164"/>
                <a:gd name="T77" fmla="*/ 103 h 118"/>
                <a:gd name="T78" fmla="*/ 138 w 164"/>
                <a:gd name="T79" fmla="*/ 91 h 118"/>
                <a:gd name="T80" fmla="*/ 130 w 164"/>
                <a:gd name="T81" fmla="*/ 86 h 118"/>
                <a:gd name="T82" fmla="*/ 130 w 164"/>
                <a:gd name="T83" fmla="*/ 78 h 118"/>
                <a:gd name="T84" fmla="*/ 136 w 164"/>
                <a:gd name="T85" fmla="*/ 78 h 118"/>
                <a:gd name="T86" fmla="*/ 143 w 164"/>
                <a:gd name="T87" fmla="*/ 79 h 118"/>
                <a:gd name="T88" fmla="*/ 144 w 164"/>
                <a:gd name="T89" fmla="*/ 87 h 118"/>
                <a:gd name="T90" fmla="*/ 152 w 164"/>
                <a:gd name="T91" fmla="*/ 85 h 118"/>
                <a:gd name="T92" fmla="*/ 157 w 164"/>
                <a:gd name="T93" fmla="*/ 80 h 118"/>
                <a:gd name="T94" fmla="*/ 162 w 164"/>
                <a:gd name="T95" fmla="*/ 74 h 118"/>
                <a:gd name="T96" fmla="*/ 157 w 164"/>
                <a:gd name="T97" fmla="*/ 69 h 118"/>
                <a:gd name="T98" fmla="*/ 143 w 164"/>
                <a:gd name="T99" fmla="*/ 63 h 118"/>
                <a:gd name="T100" fmla="*/ 134 w 164"/>
                <a:gd name="T101" fmla="*/ 58 h 118"/>
                <a:gd name="T102" fmla="*/ 123 w 164"/>
                <a:gd name="T103" fmla="*/ 50 h 118"/>
                <a:gd name="T104" fmla="*/ 125 w 164"/>
                <a:gd name="T105" fmla="*/ 46 h 118"/>
                <a:gd name="T106" fmla="*/ 126 w 164"/>
                <a:gd name="T107" fmla="*/ 37 h 118"/>
                <a:gd name="T108" fmla="*/ 115 w 164"/>
                <a:gd name="T109" fmla="*/ 39 h 118"/>
                <a:gd name="T110" fmla="*/ 115 w 164"/>
                <a:gd name="T111" fmla="*/ 31 h 118"/>
                <a:gd name="T112" fmla="*/ 106 w 164"/>
                <a:gd name="T113" fmla="*/ 34 h 118"/>
                <a:gd name="T114" fmla="*/ 104 w 164"/>
                <a:gd name="T115" fmla="*/ 31 h 118"/>
                <a:gd name="T116" fmla="*/ 106 w 164"/>
                <a:gd name="T117" fmla="*/ 2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 h="118">
                  <a:moveTo>
                    <a:pt x="96" y="26"/>
                  </a:moveTo>
                  <a:cubicBezTo>
                    <a:pt x="96" y="26"/>
                    <a:pt x="96" y="28"/>
                    <a:pt x="95" y="30"/>
                  </a:cubicBezTo>
                  <a:cubicBezTo>
                    <a:pt x="94" y="32"/>
                    <a:pt x="95" y="27"/>
                    <a:pt x="95" y="27"/>
                  </a:cubicBezTo>
                  <a:cubicBezTo>
                    <a:pt x="94" y="26"/>
                    <a:pt x="93" y="27"/>
                    <a:pt x="93" y="29"/>
                  </a:cubicBezTo>
                  <a:cubicBezTo>
                    <a:pt x="92" y="32"/>
                    <a:pt x="92" y="28"/>
                    <a:pt x="93" y="27"/>
                  </a:cubicBezTo>
                  <a:cubicBezTo>
                    <a:pt x="93" y="26"/>
                    <a:pt x="93" y="25"/>
                    <a:pt x="92" y="25"/>
                  </a:cubicBezTo>
                  <a:cubicBezTo>
                    <a:pt x="91" y="24"/>
                    <a:pt x="91" y="25"/>
                    <a:pt x="90" y="28"/>
                  </a:cubicBezTo>
                  <a:cubicBezTo>
                    <a:pt x="90" y="31"/>
                    <a:pt x="90" y="27"/>
                    <a:pt x="90" y="26"/>
                  </a:cubicBezTo>
                  <a:cubicBezTo>
                    <a:pt x="91" y="24"/>
                    <a:pt x="90" y="24"/>
                    <a:pt x="90" y="23"/>
                  </a:cubicBezTo>
                  <a:cubicBezTo>
                    <a:pt x="90" y="23"/>
                    <a:pt x="88" y="23"/>
                    <a:pt x="88" y="24"/>
                  </a:cubicBezTo>
                  <a:cubicBezTo>
                    <a:pt x="87" y="24"/>
                    <a:pt x="86" y="26"/>
                    <a:pt x="86" y="27"/>
                  </a:cubicBezTo>
                  <a:cubicBezTo>
                    <a:pt x="85" y="28"/>
                    <a:pt x="86" y="25"/>
                    <a:pt x="87" y="24"/>
                  </a:cubicBezTo>
                  <a:cubicBezTo>
                    <a:pt x="88" y="23"/>
                    <a:pt x="87" y="22"/>
                    <a:pt x="86" y="23"/>
                  </a:cubicBezTo>
                  <a:cubicBezTo>
                    <a:pt x="85" y="23"/>
                    <a:pt x="85" y="25"/>
                    <a:pt x="85" y="23"/>
                  </a:cubicBezTo>
                  <a:cubicBezTo>
                    <a:pt x="85" y="22"/>
                    <a:pt x="87" y="22"/>
                    <a:pt x="88" y="22"/>
                  </a:cubicBezTo>
                  <a:cubicBezTo>
                    <a:pt x="89" y="21"/>
                    <a:pt x="90" y="21"/>
                    <a:pt x="90" y="20"/>
                  </a:cubicBezTo>
                  <a:cubicBezTo>
                    <a:pt x="90" y="19"/>
                    <a:pt x="87" y="19"/>
                    <a:pt x="85" y="19"/>
                  </a:cubicBezTo>
                  <a:cubicBezTo>
                    <a:pt x="83" y="19"/>
                    <a:pt x="84" y="19"/>
                    <a:pt x="82" y="21"/>
                  </a:cubicBezTo>
                  <a:cubicBezTo>
                    <a:pt x="81" y="22"/>
                    <a:pt x="80" y="22"/>
                    <a:pt x="81" y="21"/>
                  </a:cubicBezTo>
                  <a:cubicBezTo>
                    <a:pt x="81" y="20"/>
                    <a:pt x="82" y="19"/>
                    <a:pt x="82" y="19"/>
                  </a:cubicBezTo>
                  <a:cubicBezTo>
                    <a:pt x="81" y="19"/>
                    <a:pt x="78" y="19"/>
                    <a:pt x="78" y="20"/>
                  </a:cubicBezTo>
                  <a:cubicBezTo>
                    <a:pt x="77" y="21"/>
                    <a:pt x="79" y="18"/>
                    <a:pt x="81" y="18"/>
                  </a:cubicBezTo>
                  <a:cubicBezTo>
                    <a:pt x="83" y="18"/>
                    <a:pt x="84" y="17"/>
                    <a:pt x="85" y="17"/>
                  </a:cubicBezTo>
                  <a:cubicBezTo>
                    <a:pt x="85" y="17"/>
                    <a:pt x="84" y="15"/>
                    <a:pt x="82" y="14"/>
                  </a:cubicBezTo>
                  <a:cubicBezTo>
                    <a:pt x="81" y="14"/>
                    <a:pt x="79" y="14"/>
                    <a:pt x="78" y="14"/>
                  </a:cubicBezTo>
                  <a:cubicBezTo>
                    <a:pt x="77" y="14"/>
                    <a:pt x="74" y="12"/>
                    <a:pt x="72" y="11"/>
                  </a:cubicBezTo>
                  <a:cubicBezTo>
                    <a:pt x="70" y="11"/>
                    <a:pt x="67" y="12"/>
                    <a:pt x="66" y="13"/>
                  </a:cubicBezTo>
                  <a:cubicBezTo>
                    <a:pt x="65" y="13"/>
                    <a:pt x="65" y="14"/>
                    <a:pt x="65" y="15"/>
                  </a:cubicBezTo>
                  <a:cubicBezTo>
                    <a:pt x="66" y="16"/>
                    <a:pt x="71" y="17"/>
                    <a:pt x="72" y="17"/>
                  </a:cubicBezTo>
                  <a:cubicBezTo>
                    <a:pt x="73" y="18"/>
                    <a:pt x="72" y="18"/>
                    <a:pt x="71" y="18"/>
                  </a:cubicBezTo>
                  <a:cubicBezTo>
                    <a:pt x="70" y="18"/>
                    <a:pt x="68" y="17"/>
                    <a:pt x="67" y="17"/>
                  </a:cubicBezTo>
                  <a:cubicBezTo>
                    <a:pt x="66" y="16"/>
                    <a:pt x="63" y="15"/>
                    <a:pt x="62" y="15"/>
                  </a:cubicBezTo>
                  <a:cubicBezTo>
                    <a:pt x="61" y="15"/>
                    <a:pt x="63" y="16"/>
                    <a:pt x="64" y="17"/>
                  </a:cubicBezTo>
                  <a:cubicBezTo>
                    <a:pt x="65" y="18"/>
                    <a:pt x="68" y="21"/>
                    <a:pt x="69" y="21"/>
                  </a:cubicBezTo>
                  <a:cubicBezTo>
                    <a:pt x="69" y="22"/>
                    <a:pt x="65" y="21"/>
                    <a:pt x="63" y="20"/>
                  </a:cubicBezTo>
                  <a:cubicBezTo>
                    <a:pt x="62" y="20"/>
                    <a:pt x="61" y="19"/>
                    <a:pt x="62" y="19"/>
                  </a:cubicBezTo>
                  <a:cubicBezTo>
                    <a:pt x="62" y="18"/>
                    <a:pt x="62" y="18"/>
                    <a:pt x="61" y="16"/>
                  </a:cubicBezTo>
                  <a:cubicBezTo>
                    <a:pt x="60" y="14"/>
                    <a:pt x="59" y="17"/>
                    <a:pt x="58" y="18"/>
                  </a:cubicBezTo>
                  <a:cubicBezTo>
                    <a:pt x="57" y="18"/>
                    <a:pt x="57" y="18"/>
                    <a:pt x="55" y="18"/>
                  </a:cubicBezTo>
                  <a:cubicBezTo>
                    <a:pt x="54" y="18"/>
                    <a:pt x="54" y="19"/>
                    <a:pt x="53" y="20"/>
                  </a:cubicBezTo>
                  <a:cubicBezTo>
                    <a:pt x="51" y="20"/>
                    <a:pt x="52" y="16"/>
                    <a:pt x="53" y="15"/>
                  </a:cubicBezTo>
                  <a:cubicBezTo>
                    <a:pt x="54" y="13"/>
                    <a:pt x="52" y="15"/>
                    <a:pt x="50" y="16"/>
                  </a:cubicBezTo>
                  <a:cubicBezTo>
                    <a:pt x="49" y="17"/>
                    <a:pt x="50" y="15"/>
                    <a:pt x="51" y="14"/>
                  </a:cubicBezTo>
                  <a:cubicBezTo>
                    <a:pt x="52" y="13"/>
                    <a:pt x="54" y="13"/>
                    <a:pt x="54" y="11"/>
                  </a:cubicBezTo>
                  <a:cubicBezTo>
                    <a:pt x="55" y="10"/>
                    <a:pt x="53" y="8"/>
                    <a:pt x="52" y="7"/>
                  </a:cubicBezTo>
                  <a:cubicBezTo>
                    <a:pt x="51" y="7"/>
                    <a:pt x="50" y="6"/>
                    <a:pt x="50" y="3"/>
                  </a:cubicBezTo>
                  <a:cubicBezTo>
                    <a:pt x="49" y="1"/>
                    <a:pt x="46" y="1"/>
                    <a:pt x="43" y="1"/>
                  </a:cubicBezTo>
                  <a:cubicBezTo>
                    <a:pt x="39" y="1"/>
                    <a:pt x="37" y="2"/>
                    <a:pt x="36" y="3"/>
                  </a:cubicBezTo>
                  <a:cubicBezTo>
                    <a:pt x="35" y="4"/>
                    <a:pt x="36" y="4"/>
                    <a:pt x="36" y="5"/>
                  </a:cubicBezTo>
                  <a:cubicBezTo>
                    <a:pt x="36" y="6"/>
                    <a:pt x="35" y="5"/>
                    <a:pt x="35" y="4"/>
                  </a:cubicBezTo>
                  <a:cubicBezTo>
                    <a:pt x="34" y="4"/>
                    <a:pt x="34" y="4"/>
                    <a:pt x="32" y="4"/>
                  </a:cubicBezTo>
                  <a:cubicBezTo>
                    <a:pt x="31" y="5"/>
                    <a:pt x="32" y="6"/>
                    <a:pt x="31" y="5"/>
                  </a:cubicBezTo>
                  <a:cubicBezTo>
                    <a:pt x="30" y="5"/>
                    <a:pt x="30" y="5"/>
                    <a:pt x="28" y="5"/>
                  </a:cubicBezTo>
                  <a:cubicBezTo>
                    <a:pt x="27" y="5"/>
                    <a:pt x="29" y="6"/>
                    <a:pt x="32" y="8"/>
                  </a:cubicBezTo>
                  <a:cubicBezTo>
                    <a:pt x="35" y="9"/>
                    <a:pt x="29" y="8"/>
                    <a:pt x="27" y="8"/>
                  </a:cubicBezTo>
                  <a:cubicBezTo>
                    <a:pt x="25" y="8"/>
                    <a:pt x="29" y="9"/>
                    <a:pt x="32" y="11"/>
                  </a:cubicBezTo>
                  <a:cubicBezTo>
                    <a:pt x="35" y="12"/>
                    <a:pt x="29" y="10"/>
                    <a:pt x="27" y="10"/>
                  </a:cubicBezTo>
                  <a:cubicBezTo>
                    <a:pt x="25" y="9"/>
                    <a:pt x="25" y="10"/>
                    <a:pt x="25" y="11"/>
                  </a:cubicBezTo>
                  <a:cubicBezTo>
                    <a:pt x="24" y="12"/>
                    <a:pt x="25" y="12"/>
                    <a:pt x="25" y="13"/>
                  </a:cubicBezTo>
                  <a:cubicBezTo>
                    <a:pt x="25" y="14"/>
                    <a:pt x="28" y="15"/>
                    <a:pt x="30" y="15"/>
                  </a:cubicBezTo>
                  <a:cubicBezTo>
                    <a:pt x="31" y="15"/>
                    <a:pt x="31" y="16"/>
                    <a:pt x="31" y="16"/>
                  </a:cubicBezTo>
                  <a:cubicBezTo>
                    <a:pt x="30" y="16"/>
                    <a:pt x="32" y="18"/>
                    <a:pt x="33" y="20"/>
                  </a:cubicBezTo>
                  <a:cubicBezTo>
                    <a:pt x="34" y="21"/>
                    <a:pt x="29" y="17"/>
                    <a:pt x="28" y="17"/>
                  </a:cubicBezTo>
                  <a:cubicBezTo>
                    <a:pt x="28" y="17"/>
                    <a:pt x="27" y="17"/>
                    <a:pt x="26" y="18"/>
                  </a:cubicBezTo>
                  <a:cubicBezTo>
                    <a:pt x="25" y="19"/>
                    <a:pt x="25" y="19"/>
                    <a:pt x="23" y="19"/>
                  </a:cubicBezTo>
                  <a:cubicBezTo>
                    <a:pt x="21" y="20"/>
                    <a:pt x="27" y="23"/>
                    <a:pt x="29" y="24"/>
                  </a:cubicBezTo>
                  <a:cubicBezTo>
                    <a:pt x="31" y="24"/>
                    <a:pt x="31" y="25"/>
                    <a:pt x="31" y="25"/>
                  </a:cubicBezTo>
                  <a:cubicBezTo>
                    <a:pt x="30" y="26"/>
                    <a:pt x="29" y="27"/>
                    <a:pt x="29" y="27"/>
                  </a:cubicBezTo>
                  <a:cubicBezTo>
                    <a:pt x="29" y="27"/>
                    <a:pt x="30" y="28"/>
                    <a:pt x="30" y="30"/>
                  </a:cubicBezTo>
                  <a:cubicBezTo>
                    <a:pt x="30" y="31"/>
                    <a:pt x="29" y="31"/>
                    <a:pt x="29" y="30"/>
                  </a:cubicBezTo>
                  <a:cubicBezTo>
                    <a:pt x="28" y="29"/>
                    <a:pt x="27" y="29"/>
                    <a:pt x="25" y="28"/>
                  </a:cubicBezTo>
                  <a:cubicBezTo>
                    <a:pt x="24" y="28"/>
                    <a:pt x="26" y="28"/>
                    <a:pt x="27" y="28"/>
                  </a:cubicBezTo>
                  <a:cubicBezTo>
                    <a:pt x="28" y="28"/>
                    <a:pt x="29" y="27"/>
                    <a:pt x="28" y="26"/>
                  </a:cubicBezTo>
                  <a:cubicBezTo>
                    <a:pt x="28" y="26"/>
                    <a:pt x="23" y="22"/>
                    <a:pt x="22" y="21"/>
                  </a:cubicBezTo>
                  <a:cubicBezTo>
                    <a:pt x="21" y="20"/>
                    <a:pt x="20" y="19"/>
                    <a:pt x="20" y="17"/>
                  </a:cubicBezTo>
                  <a:cubicBezTo>
                    <a:pt x="20" y="16"/>
                    <a:pt x="21" y="15"/>
                    <a:pt x="21" y="14"/>
                  </a:cubicBezTo>
                  <a:cubicBezTo>
                    <a:pt x="20" y="13"/>
                    <a:pt x="19" y="12"/>
                    <a:pt x="19" y="11"/>
                  </a:cubicBezTo>
                  <a:cubicBezTo>
                    <a:pt x="19" y="10"/>
                    <a:pt x="24" y="4"/>
                    <a:pt x="25" y="3"/>
                  </a:cubicBezTo>
                  <a:cubicBezTo>
                    <a:pt x="26" y="3"/>
                    <a:pt x="27" y="2"/>
                    <a:pt x="28" y="1"/>
                  </a:cubicBezTo>
                  <a:cubicBezTo>
                    <a:pt x="29" y="1"/>
                    <a:pt x="26" y="0"/>
                    <a:pt x="24" y="0"/>
                  </a:cubicBezTo>
                  <a:cubicBezTo>
                    <a:pt x="22" y="0"/>
                    <a:pt x="13" y="1"/>
                    <a:pt x="12" y="2"/>
                  </a:cubicBezTo>
                  <a:cubicBezTo>
                    <a:pt x="10" y="3"/>
                    <a:pt x="6" y="6"/>
                    <a:pt x="4" y="8"/>
                  </a:cubicBezTo>
                  <a:cubicBezTo>
                    <a:pt x="3" y="9"/>
                    <a:pt x="2" y="13"/>
                    <a:pt x="1" y="15"/>
                  </a:cubicBezTo>
                  <a:cubicBezTo>
                    <a:pt x="0" y="18"/>
                    <a:pt x="0" y="23"/>
                    <a:pt x="0" y="25"/>
                  </a:cubicBezTo>
                  <a:cubicBezTo>
                    <a:pt x="0" y="27"/>
                    <a:pt x="8" y="28"/>
                    <a:pt x="11" y="28"/>
                  </a:cubicBezTo>
                  <a:cubicBezTo>
                    <a:pt x="15" y="28"/>
                    <a:pt x="16" y="29"/>
                    <a:pt x="17" y="30"/>
                  </a:cubicBezTo>
                  <a:cubicBezTo>
                    <a:pt x="18" y="31"/>
                    <a:pt x="14" y="31"/>
                    <a:pt x="11" y="31"/>
                  </a:cubicBezTo>
                  <a:cubicBezTo>
                    <a:pt x="8" y="31"/>
                    <a:pt x="6" y="30"/>
                    <a:pt x="4" y="30"/>
                  </a:cubicBezTo>
                  <a:cubicBezTo>
                    <a:pt x="3" y="30"/>
                    <a:pt x="4" y="31"/>
                    <a:pt x="5" y="32"/>
                  </a:cubicBezTo>
                  <a:cubicBezTo>
                    <a:pt x="5" y="34"/>
                    <a:pt x="7" y="35"/>
                    <a:pt x="9" y="35"/>
                  </a:cubicBezTo>
                  <a:cubicBezTo>
                    <a:pt x="10" y="36"/>
                    <a:pt x="10" y="36"/>
                    <a:pt x="13" y="37"/>
                  </a:cubicBezTo>
                  <a:cubicBezTo>
                    <a:pt x="15" y="37"/>
                    <a:pt x="16" y="36"/>
                    <a:pt x="17" y="36"/>
                  </a:cubicBezTo>
                  <a:cubicBezTo>
                    <a:pt x="18" y="36"/>
                    <a:pt x="19" y="36"/>
                    <a:pt x="20" y="37"/>
                  </a:cubicBezTo>
                  <a:cubicBezTo>
                    <a:pt x="21" y="38"/>
                    <a:pt x="23" y="39"/>
                    <a:pt x="25" y="39"/>
                  </a:cubicBezTo>
                  <a:cubicBezTo>
                    <a:pt x="26" y="39"/>
                    <a:pt x="27" y="39"/>
                    <a:pt x="28" y="39"/>
                  </a:cubicBezTo>
                  <a:cubicBezTo>
                    <a:pt x="29" y="39"/>
                    <a:pt x="30" y="40"/>
                    <a:pt x="32" y="40"/>
                  </a:cubicBezTo>
                  <a:cubicBezTo>
                    <a:pt x="34" y="40"/>
                    <a:pt x="40" y="40"/>
                    <a:pt x="42" y="41"/>
                  </a:cubicBezTo>
                  <a:cubicBezTo>
                    <a:pt x="44" y="42"/>
                    <a:pt x="45" y="42"/>
                    <a:pt x="46" y="41"/>
                  </a:cubicBezTo>
                  <a:cubicBezTo>
                    <a:pt x="47" y="41"/>
                    <a:pt x="46" y="40"/>
                    <a:pt x="45" y="40"/>
                  </a:cubicBezTo>
                  <a:cubicBezTo>
                    <a:pt x="44" y="39"/>
                    <a:pt x="41" y="39"/>
                    <a:pt x="43" y="39"/>
                  </a:cubicBezTo>
                  <a:cubicBezTo>
                    <a:pt x="44" y="39"/>
                    <a:pt x="46" y="40"/>
                    <a:pt x="49" y="41"/>
                  </a:cubicBezTo>
                  <a:cubicBezTo>
                    <a:pt x="52" y="42"/>
                    <a:pt x="55" y="45"/>
                    <a:pt x="56" y="46"/>
                  </a:cubicBezTo>
                  <a:cubicBezTo>
                    <a:pt x="58" y="47"/>
                    <a:pt x="57" y="45"/>
                    <a:pt x="58" y="44"/>
                  </a:cubicBezTo>
                  <a:cubicBezTo>
                    <a:pt x="60" y="44"/>
                    <a:pt x="59" y="43"/>
                    <a:pt x="59" y="42"/>
                  </a:cubicBezTo>
                  <a:cubicBezTo>
                    <a:pt x="59" y="42"/>
                    <a:pt x="56" y="42"/>
                    <a:pt x="54" y="43"/>
                  </a:cubicBezTo>
                  <a:cubicBezTo>
                    <a:pt x="52" y="43"/>
                    <a:pt x="53" y="42"/>
                    <a:pt x="50" y="40"/>
                  </a:cubicBezTo>
                  <a:cubicBezTo>
                    <a:pt x="48" y="39"/>
                    <a:pt x="52" y="39"/>
                    <a:pt x="54" y="40"/>
                  </a:cubicBezTo>
                  <a:cubicBezTo>
                    <a:pt x="57" y="41"/>
                    <a:pt x="60" y="42"/>
                    <a:pt x="61" y="41"/>
                  </a:cubicBezTo>
                  <a:cubicBezTo>
                    <a:pt x="62" y="41"/>
                    <a:pt x="63" y="41"/>
                    <a:pt x="64" y="40"/>
                  </a:cubicBezTo>
                  <a:cubicBezTo>
                    <a:pt x="64" y="39"/>
                    <a:pt x="62" y="37"/>
                    <a:pt x="61" y="37"/>
                  </a:cubicBezTo>
                  <a:cubicBezTo>
                    <a:pt x="59" y="36"/>
                    <a:pt x="60" y="36"/>
                    <a:pt x="61" y="36"/>
                  </a:cubicBezTo>
                  <a:cubicBezTo>
                    <a:pt x="63" y="36"/>
                    <a:pt x="63" y="36"/>
                    <a:pt x="62" y="35"/>
                  </a:cubicBezTo>
                  <a:cubicBezTo>
                    <a:pt x="61" y="34"/>
                    <a:pt x="61" y="34"/>
                    <a:pt x="63" y="35"/>
                  </a:cubicBezTo>
                  <a:cubicBezTo>
                    <a:pt x="64" y="35"/>
                    <a:pt x="65" y="37"/>
                    <a:pt x="66" y="38"/>
                  </a:cubicBezTo>
                  <a:cubicBezTo>
                    <a:pt x="67" y="39"/>
                    <a:pt x="68" y="38"/>
                    <a:pt x="69" y="38"/>
                  </a:cubicBezTo>
                  <a:cubicBezTo>
                    <a:pt x="70" y="37"/>
                    <a:pt x="70" y="41"/>
                    <a:pt x="70" y="42"/>
                  </a:cubicBezTo>
                  <a:cubicBezTo>
                    <a:pt x="70" y="43"/>
                    <a:pt x="72" y="42"/>
                    <a:pt x="73" y="41"/>
                  </a:cubicBezTo>
                  <a:cubicBezTo>
                    <a:pt x="74" y="41"/>
                    <a:pt x="74" y="43"/>
                    <a:pt x="74" y="44"/>
                  </a:cubicBezTo>
                  <a:cubicBezTo>
                    <a:pt x="74" y="44"/>
                    <a:pt x="75" y="44"/>
                    <a:pt x="77" y="45"/>
                  </a:cubicBezTo>
                  <a:cubicBezTo>
                    <a:pt x="78" y="46"/>
                    <a:pt x="80" y="47"/>
                    <a:pt x="81" y="47"/>
                  </a:cubicBezTo>
                  <a:cubicBezTo>
                    <a:pt x="82" y="48"/>
                    <a:pt x="81" y="48"/>
                    <a:pt x="81" y="49"/>
                  </a:cubicBezTo>
                  <a:cubicBezTo>
                    <a:pt x="80" y="50"/>
                    <a:pt x="78" y="50"/>
                    <a:pt x="77" y="50"/>
                  </a:cubicBezTo>
                  <a:cubicBezTo>
                    <a:pt x="75" y="50"/>
                    <a:pt x="76" y="52"/>
                    <a:pt x="76" y="53"/>
                  </a:cubicBezTo>
                  <a:cubicBezTo>
                    <a:pt x="76" y="55"/>
                    <a:pt x="81" y="53"/>
                    <a:pt x="82" y="51"/>
                  </a:cubicBezTo>
                  <a:cubicBezTo>
                    <a:pt x="83" y="50"/>
                    <a:pt x="85" y="50"/>
                    <a:pt x="86" y="50"/>
                  </a:cubicBezTo>
                  <a:cubicBezTo>
                    <a:pt x="87" y="50"/>
                    <a:pt x="87" y="51"/>
                    <a:pt x="87" y="53"/>
                  </a:cubicBezTo>
                  <a:cubicBezTo>
                    <a:pt x="87" y="54"/>
                    <a:pt x="88" y="55"/>
                    <a:pt x="88" y="55"/>
                  </a:cubicBezTo>
                  <a:cubicBezTo>
                    <a:pt x="89" y="55"/>
                    <a:pt x="89" y="57"/>
                    <a:pt x="90" y="58"/>
                  </a:cubicBezTo>
                  <a:cubicBezTo>
                    <a:pt x="91" y="59"/>
                    <a:pt x="90" y="57"/>
                    <a:pt x="90" y="57"/>
                  </a:cubicBezTo>
                  <a:cubicBezTo>
                    <a:pt x="90" y="56"/>
                    <a:pt x="90" y="55"/>
                    <a:pt x="90" y="55"/>
                  </a:cubicBezTo>
                  <a:cubicBezTo>
                    <a:pt x="90" y="55"/>
                    <a:pt x="91" y="54"/>
                    <a:pt x="92" y="53"/>
                  </a:cubicBezTo>
                  <a:cubicBezTo>
                    <a:pt x="92" y="52"/>
                    <a:pt x="92" y="56"/>
                    <a:pt x="92" y="57"/>
                  </a:cubicBezTo>
                  <a:cubicBezTo>
                    <a:pt x="93" y="58"/>
                    <a:pt x="95" y="57"/>
                    <a:pt x="96" y="57"/>
                  </a:cubicBezTo>
                  <a:cubicBezTo>
                    <a:pt x="96" y="57"/>
                    <a:pt x="97" y="59"/>
                    <a:pt x="98" y="61"/>
                  </a:cubicBezTo>
                  <a:cubicBezTo>
                    <a:pt x="99" y="63"/>
                    <a:pt x="100" y="66"/>
                    <a:pt x="101" y="67"/>
                  </a:cubicBezTo>
                  <a:cubicBezTo>
                    <a:pt x="101" y="68"/>
                    <a:pt x="100" y="69"/>
                    <a:pt x="99" y="70"/>
                  </a:cubicBezTo>
                  <a:cubicBezTo>
                    <a:pt x="97" y="71"/>
                    <a:pt x="96" y="71"/>
                    <a:pt x="97" y="72"/>
                  </a:cubicBezTo>
                  <a:cubicBezTo>
                    <a:pt x="98" y="73"/>
                    <a:pt x="105" y="73"/>
                    <a:pt x="105" y="73"/>
                  </a:cubicBezTo>
                  <a:cubicBezTo>
                    <a:pt x="106" y="73"/>
                    <a:pt x="107" y="71"/>
                    <a:pt x="108" y="70"/>
                  </a:cubicBezTo>
                  <a:cubicBezTo>
                    <a:pt x="108" y="69"/>
                    <a:pt x="110" y="71"/>
                    <a:pt x="111" y="72"/>
                  </a:cubicBezTo>
                  <a:cubicBezTo>
                    <a:pt x="113" y="74"/>
                    <a:pt x="116" y="74"/>
                    <a:pt x="117" y="75"/>
                  </a:cubicBezTo>
                  <a:cubicBezTo>
                    <a:pt x="118" y="75"/>
                    <a:pt x="117" y="76"/>
                    <a:pt x="116" y="77"/>
                  </a:cubicBezTo>
                  <a:cubicBezTo>
                    <a:pt x="115" y="78"/>
                    <a:pt x="111" y="77"/>
                    <a:pt x="110" y="77"/>
                  </a:cubicBezTo>
                  <a:cubicBezTo>
                    <a:pt x="109" y="77"/>
                    <a:pt x="109" y="79"/>
                    <a:pt x="107" y="79"/>
                  </a:cubicBezTo>
                  <a:cubicBezTo>
                    <a:pt x="106" y="80"/>
                    <a:pt x="106" y="79"/>
                    <a:pt x="106" y="77"/>
                  </a:cubicBezTo>
                  <a:cubicBezTo>
                    <a:pt x="106" y="75"/>
                    <a:pt x="104" y="74"/>
                    <a:pt x="102" y="74"/>
                  </a:cubicBezTo>
                  <a:cubicBezTo>
                    <a:pt x="100" y="73"/>
                    <a:pt x="96" y="73"/>
                    <a:pt x="95" y="73"/>
                  </a:cubicBezTo>
                  <a:cubicBezTo>
                    <a:pt x="94" y="74"/>
                    <a:pt x="90" y="77"/>
                    <a:pt x="89" y="78"/>
                  </a:cubicBezTo>
                  <a:cubicBezTo>
                    <a:pt x="88" y="79"/>
                    <a:pt x="92" y="82"/>
                    <a:pt x="93" y="84"/>
                  </a:cubicBezTo>
                  <a:cubicBezTo>
                    <a:pt x="94" y="85"/>
                    <a:pt x="92" y="84"/>
                    <a:pt x="89" y="85"/>
                  </a:cubicBezTo>
                  <a:cubicBezTo>
                    <a:pt x="86" y="86"/>
                    <a:pt x="83" y="87"/>
                    <a:pt x="80" y="87"/>
                  </a:cubicBezTo>
                  <a:cubicBezTo>
                    <a:pt x="76" y="87"/>
                    <a:pt x="75" y="85"/>
                    <a:pt x="73" y="85"/>
                  </a:cubicBezTo>
                  <a:cubicBezTo>
                    <a:pt x="71" y="85"/>
                    <a:pt x="72" y="85"/>
                    <a:pt x="71" y="86"/>
                  </a:cubicBezTo>
                  <a:cubicBezTo>
                    <a:pt x="71" y="87"/>
                    <a:pt x="69" y="89"/>
                    <a:pt x="68" y="89"/>
                  </a:cubicBezTo>
                  <a:cubicBezTo>
                    <a:pt x="67" y="90"/>
                    <a:pt x="67" y="93"/>
                    <a:pt x="68" y="94"/>
                  </a:cubicBezTo>
                  <a:cubicBezTo>
                    <a:pt x="68" y="95"/>
                    <a:pt x="71" y="95"/>
                    <a:pt x="73" y="96"/>
                  </a:cubicBezTo>
                  <a:cubicBezTo>
                    <a:pt x="76" y="97"/>
                    <a:pt x="80" y="94"/>
                    <a:pt x="80" y="94"/>
                  </a:cubicBezTo>
                  <a:cubicBezTo>
                    <a:pt x="81" y="93"/>
                    <a:pt x="82" y="93"/>
                    <a:pt x="83" y="93"/>
                  </a:cubicBezTo>
                  <a:cubicBezTo>
                    <a:pt x="83" y="93"/>
                    <a:pt x="85" y="94"/>
                    <a:pt x="86" y="94"/>
                  </a:cubicBezTo>
                  <a:cubicBezTo>
                    <a:pt x="88" y="95"/>
                    <a:pt x="88" y="93"/>
                    <a:pt x="88" y="93"/>
                  </a:cubicBezTo>
                  <a:cubicBezTo>
                    <a:pt x="89" y="92"/>
                    <a:pt x="90" y="94"/>
                    <a:pt x="91" y="93"/>
                  </a:cubicBezTo>
                  <a:cubicBezTo>
                    <a:pt x="92" y="93"/>
                    <a:pt x="92" y="92"/>
                    <a:pt x="94" y="93"/>
                  </a:cubicBezTo>
                  <a:cubicBezTo>
                    <a:pt x="96" y="94"/>
                    <a:pt x="95" y="94"/>
                    <a:pt x="95" y="95"/>
                  </a:cubicBezTo>
                  <a:cubicBezTo>
                    <a:pt x="96" y="96"/>
                    <a:pt x="96" y="96"/>
                    <a:pt x="98" y="97"/>
                  </a:cubicBezTo>
                  <a:cubicBezTo>
                    <a:pt x="100" y="99"/>
                    <a:pt x="100" y="99"/>
                    <a:pt x="102" y="100"/>
                  </a:cubicBezTo>
                  <a:cubicBezTo>
                    <a:pt x="104" y="101"/>
                    <a:pt x="105" y="101"/>
                    <a:pt x="106" y="102"/>
                  </a:cubicBezTo>
                  <a:cubicBezTo>
                    <a:pt x="107" y="103"/>
                    <a:pt x="106" y="103"/>
                    <a:pt x="105" y="103"/>
                  </a:cubicBezTo>
                  <a:cubicBezTo>
                    <a:pt x="103" y="104"/>
                    <a:pt x="103" y="103"/>
                    <a:pt x="104" y="104"/>
                  </a:cubicBezTo>
                  <a:cubicBezTo>
                    <a:pt x="105" y="105"/>
                    <a:pt x="106" y="106"/>
                    <a:pt x="107" y="106"/>
                  </a:cubicBezTo>
                  <a:cubicBezTo>
                    <a:pt x="109" y="107"/>
                    <a:pt x="110" y="108"/>
                    <a:pt x="111" y="109"/>
                  </a:cubicBezTo>
                  <a:cubicBezTo>
                    <a:pt x="112" y="110"/>
                    <a:pt x="115" y="109"/>
                    <a:pt x="117" y="110"/>
                  </a:cubicBezTo>
                  <a:cubicBezTo>
                    <a:pt x="119" y="110"/>
                    <a:pt x="118" y="111"/>
                    <a:pt x="120" y="112"/>
                  </a:cubicBezTo>
                  <a:cubicBezTo>
                    <a:pt x="121" y="114"/>
                    <a:pt x="126" y="115"/>
                    <a:pt x="128" y="115"/>
                  </a:cubicBezTo>
                  <a:cubicBezTo>
                    <a:pt x="130" y="115"/>
                    <a:pt x="134" y="116"/>
                    <a:pt x="136" y="117"/>
                  </a:cubicBezTo>
                  <a:cubicBezTo>
                    <a:pt x="137" y="118"/>
                    <a:pt x="135" y="114"/>
                    <a:pt x="134" y="112"/>
                  </a:cubicBezTo>
                  <a:cubicBezTo>
                    <a:pt x="133" y="110"/>
                    <a:pt x="128" y="108"/>
                    <a:pt x="126" y="106"/>
                  </a:cubicBezTo>
                  <a:cubicBezTo>
                    <a:pt x="124" y="105"/>
                    <a:pt x="124" y="106"/>
                    <a:pt x="124" y="104"/>
                  </a:cubicBezTo>
                  <a:cubicBezTo>
                    <a:pt x="123" y="103"/>
                    <a:pt x="122" y="103"/>
                    <a:pt x="120" y="102"/>
                  </a:cubicBezTo>
                  <a:cubicBezTo>
                    <a:pt x="119" y="100"/>
                    <a:pt x="121" y="101"/>
                    <a:pt x="122" y="101"/>
                  </a:cubicBezTo>
                  <a:cubicBezTo>
                    <a:pt x="123" y="100"/>
                    <a:pt x="122" y="100"/>
                    <a:pt x="123" y="101"/>
                  </a:cubicBezTo>
                  <a:cubicBezTo>
                    <a:pt x="124" y="101"/>
                    <a:pt x="124" y="102"/>
                    <a:pt x="125" y="104"/>
                  </a:cubicBezTo>
                  <a:cubicBezTo>
                    <a:pt x="126" y="105"/>
                    <a:pt x="126" y="103"/>
                    <a:pt x="127" y="102"/>
                  </a:cubicBezTo>
                  <a:cubicBezTo>
                    <a:pt x="128" y="100"/>
                    <a:pt x="128" y="104"/>
                    <a:pt x="131" y="105"/>
                  </a:cubicBezTo>
                  <a:cubicBezTo>
                    <a:pt x="133" y="107"/>
                    <a:pt x="132" y="106"/>
                    <a:pt x="132" y="105"/>
                  </a:cubicBezTo>
                  <a:cubicBezTo>
                    <a:pt x="131" y="103"/>
                    <a:pt x="133" y="105"/>
                    <a:pt x="134" y="106"/>
                  </a:cubicBezTo>
                  <a:cubicBezTo>
                    <a:pt x="135" y="107"/>
                    <a:pt x="136" y="108"/>
                    <a:pt x="135" y="107"/>
                  </a:cubicBezTo>
                  <a:cubicBezTo>
                    <a:pt x="135" y="106"/>
                    <a:pt x="136" y="107"/>
                    <a:pt x="138" y="108"/>
                  </a:cubicBezTo>
                  <a:cubicBezTo>
                    <a:pt x="140" y="109"/>
                    <a:pt x="142" y="111"/>
                    <a:pt x="145" y="112"/>
                  </a:cubicBezTo>
                  <a:cubicBezTo>
                    <a:pt x="147" y="113"/>
                    <a:pt x="144" y="111"/>
                    <a:pt x="143" y="110"/>
                  </a:cubicBezTo>
                  <a:cubicBezTo>
                    <a:pt x="141" y="108"/>
                    <a:pt x="141" y="107"/>
                    <a:pt x="142" y="108"/>
                  </a:cubicBezTo>
                  <a:cubicBezTo>
                    <a:pt x="143" y="109"/>
                    <a:pt x="143" y="109"/>
                    <a:pt x="143" y="107"/>
                  </a:cubicBezTo>
                  <a:cubicBezTo>
                    <a:pt x="143" y="106"/>
                    <a:pt x="142" y="105"/>
                    <a:pt x="142" y="102"/>
                  </a:cubicBezTo>
                  <a:cubicBezTo>
                    <a:pt x="142" y="99"/>
                    <a:pt x="142" y="102"/>
                    <a:pt x="144" y="105"/>
                  </a:cubicBezTo>
                  <a:cubicBezTo>
                    <a:pt x="146" y="108"/>
                    <a:pt x="145" y="105"/>
                    <a:pt x="145" y="103"/>
                  </a:cubicBezTo>
                  <a:cubicBezTo>
                    <a:pt x="145" y="100"/>
                    <a:pt x="144" y="101"/>
                    <a:pt x="145" y="103"/>
                  </a:cubicBezTo>
                  <a:cubicBezTo>
                    <a:pt x="146" y="105"/>
                    <a:pt x="146" y="103"/>
                    <a:pt x="145" y="100"/>
                  </a:cubicBezTo>
                  <a:cubicBezTo>
                    <a:pt x="144" y="98"/>
                    <a:pt x="143" y="98"/>
                    <a:pt x="141" y="97"/>
                  </a:cubicBezTo>
                  <a:cubicBezTo>
                    <a:pt x="139" y="96"/>
                    <a:pt x="141" y="95"/>
                    <a:pt x="141" y="93"/>
                  </a:cubicBezTo>
                  <a:cubicBezTo>
                    <a:pt x="140" y="90"/>
                    <a:pt x="141" y="92"/>
                    <a:pt x="139" y="94"/>
                  </a:cubicBezTo>
                  <a:cubicBezTo>
                    <a:pt x="138" y="95"/>
                    <a:pt x="139" y="92"/>
                    <a:pt x="138" y="91"/>
                  </a:cubicBezTo>
                  <a:cubicBezTo>
                    <a:pt x="138" y="90"/>
                    <a:pt x="138" y="91"/>
                    <a:pt x="137" y="91"/>
                  </a:cubicBezTo>
                  <a:cubicBezTo>
                    <a:pt x="136" y="92"/>
                    <a:pt x="136" y="91"/>
                    <a:pt x="135" y="90"/>
                  </a:cubicBezTo>
                  <a:cubicBezTo>
                    <a:pt x="135" y="88"/>
                    <a:pt x="134" y="89"/>
                    <a:pt x="134" y="90"/>
                  </a:cubicBezTo>
                  <a:cubicBezTo>
                    <a:pt x="134" y="90"/>
                    <a:pt x="133" y="90"/>
                    <a:pt x="132" y="89"/>
                  </a:cubicBezTo>
                  <a:cubicBezTo>
                    <a:pt x="131" y="88"/>
                    <a:pt x="131" y="88"/>
                    <a:pt x="130" y="86"/>
                  </a:cubicBezTo>
                  <a:cubicBezTo>
                    <a:pt x="129" y="84"/>
                    <a:pt x="129" y="83"/>
                    <a:pt x="128" y="83"/>
                  </a:cubicBezTo>
                  <a:cubicBezTo>
                    <a:pt x="127" y="83"/>
                    <a:pt x="126" y="83"/>
                    <a:pt x="124" y="80"/>
                  </a:cubicBezTo>
                  <a:cubicBezTo>
                    <a:pt x="122" y="76"/>
                    <a:pt x="123" y="78"/>
                    <a:pt x="124" y="79"/>
                  </a:cubicBezTo>
                  <a:cubicBezTo>
                    <a:pt x="125" y="80"/>
                    <a:pt x="127" y="80"/>
                    <a:pt x="128" y="80"/>
                  </a:cubicBezTo>
                  <a:cubicBezTo>
                    <a:pt x="129" y="80"/>
                    <a:pt x="130" y="80"/>
                    <a:pt x="130" y="78"/>
                  </a:cubicBezTo>
                  <a:cubicBezTo>
                    <a:pt x="129" y="77"/>
                    <a:pt x="127" y="77"/>
                    <a:pt x="129" y="77"/>
                  </a:cubicBezTo>
                  <a:cubicBezTo>
                    <a:pt x="130" y="77"/>
                    <a:pt x="128" y="76"/>
                    <a:pt x="129" y="76"/>
                  </a:cubicBezTo>
                  <a:cubicBezTo>
                    <a:pt x="130" y="75"/>
                    <a:pt x="129" y="74"/>
                    <a:pt x="130" y="74"/>
                  </a:cubicBezTo>
                  <a:cubicBezTo>
                    <a:pt x="131" y="74"/>
                    <a:pt x="132" y="75"/>
                    <a:pt x="133" y="76"/>
                  </a:cubicBezTo>
                  <a:cubicBezTo>
                    <a:pt x="134" y="78"/>
                    <a:pt x="135" y="77"/>
                    <a:pt x="136" y="78"/>
                  </a:cubicBezTo>
                  <a:cubicBezTo>
                    <a:pt x="137" y="79"/>
                    <a:pt x="138" y="78"/>
                    <a:pt x="139" y="77"/>
                  </a:cubicBezTo>
                  <a:cubicBezTo>
                    <a:pt x="140" y="76"/>
                    <a:pt x="140" y="77"/>
                    <a:pt x="139" y="78"/>
                  </a:cubicBezTo>
                  <a:cubicBezTo>
                    <a:pt x="138" y="79"/>
                    <a:pt x="138" y="79"/>
                    <a:pt x="137" y="80"/>
                  </a:cubicBezTo>
                  <a:cubicBezTo>
                    <a:pt x="136" y="80"/>
                    <a:pt x="139" y="80"/>
                    <a:pt x="143" y="78"/>
                  </a:cubicBezTo>
                  <a:cubicBezTo>
                    <a:pt x="148" y="76"/>
                    <a:pt x="145" y="78"/>
                    <a:pt x="143" y="79"/>
                  </a:cubicBezTo>
                  <a:cubicBezTo>
                    <a:pt x="142" y="80"/>
                    <a:pt x="140" y="79"/>
                    <a:pt x="140" y="82"/>
                  </a:cubicBezTo>
                  <a:cubicBezTo>
                    <a:pt x="140" y="84"/>
                    <a:pt x="141" y="83"/>
                    <a:pt x="143" y="83"/>
                  </a:cubicBezTo>
                  <a:cubicBezTo>
                    <a:pt x="144" y="83"/>
                    <a:pt x="143" y="83"/>
                    <a:pt x="143" y="85"/>
                  </a:cubicBezTo>
                  <a:cubicBezTo>
                    <a:pt x="143" y="86"/>
                    <a:pt x="143" y="86"/>
                    <a:pt x="144" y="85"/>
                  </a:cubicBezTo>
                  <a:cubicBezTo>
                    <a:pt x="145" y="85"/>
                    <a:pt x="144" y="85"/>
                    <a:pt x="144" y="87"/>
                  </a:cubicBezTo>
                  <a:cubicBezTo>
                    <a:pt x="144" y="88"/>
                    <a:pt x="145" y="88"/>
                    <a:pt x="145" y="87"/>
                  </a:cubicBezTo>
                  <a:cubicBezTo>
                    <a:pt x="146" y="85"/>
                    <a:pt x="146" y="86"/>
                    <a:pt x="148" y="87"/>
                  </a:cubicBezTo>
                  <a:cubicBezTo>
                    <a:pt x="150" y="88"/>
                    <a:pt x="150" y="88"/>
                    <a:pt x="151" y="89"/>
                  </a:cubicBezTo>
                  <a:cubicBezTo>
                    <a:pt x="153" y="90"/>
                    <a:pt x="151" y="88"/>
                    <a:pt x="151" y="86"/>
                  </a:cubicBezTo>
                  <a:cubicBezTo>
                    <a:pt x="151" y="83"/>
                    <a:pt x="151" y="84"/>
                    <a:pt x="152" y="85"/>
                  </a:cubicBezTo>
                  <a:cubicBezTo>
                    <a:pt x="153" y="86"/>
                    <a:pt x="153" y="84"/>
                    <a:pt x="152" y="82"/>
                  </a:cubicBezTo>
                  <a:cubicBezTo>
                    <a:pt x="151" y="81"/>
                    <a:pt x="151" y="81"/>
                    <a:pt x="153" y="82"/>
                  </a:cubicBezTo>
                  <a:cubicBezTo>
                    <a:pt x="154" y="83"/>
                    <a:pt x="155" y="83"/>
                    <a:pt x="156" y="82"/>
                  </a:cubicBezTo>
                  <a:cubicBezTo>
                    <a:pt x="157" y="82"/>
                    <a:pt x="157" y="81"/>
                    <a:pt x="155" y="80"/>
                  </a:cubicBezTo>
                  <a:cubicBezTo>
                    <a:pt x="154" y="79"/>
                    <a:pt x="155" y="79"/>
                    <a:pt x="157" y="80"/>
                  </a:cubicBezTo>
                  <a:cubicBezTo>
                    <a:pt x="158" y="81"/>
                    <a:pt x="157" y="80"/>
                    <a:pt x="158" y="80"/>
                  </a:cubicBezTo>
                  <a:cubicBezTo>
                    <a:pt x="159" y="80"/>
                    <a:pt x="159" y="79"/>
                    <a:pt x="158" y="78"/>
                  </a:cubicBezTo>
                  <a:cubicBezTo>
                    <a:pt x="157" y="77"/>
                    <a:pt x="159" y="77"/>
                    <a:pt x="161" y="77"/>
                  </a:cubicBezTo>
                  <a:cubicBezTo>
                    <a:pt x="163" y="77"/>
                    <a:pt x="163" y="76"/>
                    <a:pt x="162" y="75"/>
                  </a:cubicBezTo>
                  <a:cubicBezTo>
                    <a:pt x="160" y="74"/>
                    <a:pt x="161" y="74"/>
                    <a:pt x="162" y="74"/>
                  </a:cubicBezTo>
                  <a:cubicBezTo>
                    <a:pt x="163" y="75"/>
                    <a:pt x="164" y="75"/>
                    <a:pt x="163" y="73"/>
                  </a:cubicBezTo>
                  <a:cubicBezTo>
                    <a:pt x="163" y="72"/>
                    <a:pt x="161" y="71"/>
                    <a:pt x="161" y="70"/>
                  </a:cubicBezTo>
                  <a:cubicBezTo>
                    <a:pt x="160" y="68"/>
                    <a:pt x="159" y="70"/>
                    <a:pt x="158" y="70"/>
                  </a:cubicBezTo>
                  <a:cubicBezTo>
                    <a:pt x="157" y="70"/>
                    <a:pt x="156" y="70"/>
                    <a:pt x="157" y="70"/>
                  </a:cubicBezTo>
                  <a:cubicBezTo>
                    <a:pt x="157" y="69"/>
                    <a:pt x="157" y="68"/>
                    <a:pt x="157" y="69"/>
                  </a:cubicBezTo>
                  <a:cubicBezTo>
                    <a:pt x="156" y="69"/>
                    <a:pt x="155" y="68"/>
                    <a:pt x="153" y="67"/>
                  </a:cubicBezTo>
                  <a:cubicBezTo>
                    <a:pt x="152" y="66"/>
                    <a:pt x="152" y="67"/>
                    <a:pt x="148" y="66"/>
                  </a:cubicBezTo>
                  <a:cubicBezTo>
                    <a:pt x="145" y="66"/>
                    <a:pt x="146" y="66"/>
                    <a:pt x="147" y="66"/>
                  </a:cubicBezTo>
                  <a:cubicBezTo>
                    <a:pt x="148" y="65"/>
                    <a:pt x="148" y="65"/>
                    <a:pt x="147" y="64"/>
                  </a:cubicBezTo>
                  <a:cubicBezTo>
                    <a:pt x="146" y="63"/>
                    <a:pt x="144" y="63"/>
                    <a:pt x="143" y="63"/>
                  </a:cubicBezTo>
                  <a:cubicBezTo>
                    <a:pt x="141" y="64"/>
                    <a:pt x="142" y="63"/>
                    <a:pt x="142" y="61"/>
                  </a:cubicBezTo>
                  <a:cubicBezTo>
                    <a:pt x="142" y="60"/>
                    <a:pt x="141" y="61"/>
                    <a:pt x="140" y="63"/>
                  </a:cubicBezTo>
                  <a:cubicBezTo>
                    <a:pt x="140" y="64"/>
                    <a:pt x="139" y="61"/>
                    <a:pt x="140" y="60"/>
                  </a:cubicBezTo>
                  <a:cubicBezTo>
                    <a:pt x="140" y="60"/>
                    <a:pt x="138" y="61"/>
                    <a:pt x="137" y="62"/>
                  </a:cubicBezTo>
                  <a:cubicBezTo>
                    <a:pt x="136" y="63"/>
                    <a:pt x="135" y="59"/>
                    <a:pt x="134" y="58"/>
                  </a:cubicBezTo>
                  <a:cubicBezTo>
                    <a:pt x="133" y="57"/>
                    <a:pt x="131" y="57"/>
                    <a:pt x="129" y="56"/>
                  </a:cubicBezTo>
                  <a:cubicBezTo>
                    <a:pt x="127" y="56"/>
                    <a:pt x="125" y="55"/>
                    <a:pt x="123" y="54"/>
                  </a:cubicBezTo>
                  <a:cubicBezTo>
                    <a:pt x="122" y="54"/>
                    <a:pt x="122" y="53"/>
                    <a:pt x="122" y="52"/>
                  </a:cubicBezTo>
                  <a:cubicBezTo>
                    <a:pt x="123" y="52"/>
                    <a:pt x="125" y="51"/>
                    <a:pt x="126" y="50"/>
                  </a:cubicBezTo>
                  <a:cubicBezTo>
                    <a:pt x="127" y="50"/>
                    <a:pt x="125" y="50"/>
                    <a:pt x="123" y="50"/>
                  </a:cubicBezTo>
                  <a:cubicBezTo>
                    <a:pt x="121" y="50"/>
                    <a:pt x="121" y="50"/>
                    <a:pt x="122" y="49"/>
                  </a:cubicBezTo>
                  <a:cubicBezTo>
                    <a:pt x="122" y="49"/>
                    <a:pt x="124" y="48"/>
                    <a:pt x="126" y="49"/>
                  </a:cubicBezTo>
                  <a:cubicBezTo>
                    <a:pt x="128" y="49"/>
                    <a:pt x="131" y="49"/>
                    <a:pt x="133" y="48"/>
                  </a:cubicBezTo>
                  <a:cubicBezTo>
                    <a:pt x="135" y="48"/>
                    <a:pt x="132" y="47"/>
                    <a:pt x="131" y="47"/>
                  </a:cubicBezTo>
                  <a:cubicBezTo>
                    <a:pt x="129" y="46"/>
                    <a:pt x="126" y="46"/>
                    <a:pt x="125" y="46"/>
                  </a:cubicBezTo>
                  <a:cubicBezTo>
                    <a:pt x="124" y="45"/>
                    <a:pt x="121" y="45"/>
                    <a:pt x="118" y="45"/>
                  </a:cubicBezTo>
                  <a:cubicBezTo>
                    <a:pt x="114" y="45"/>
                    <a:pt x="121" y="44"/>
                    <a:pt x="123" y="44"/>
                  </a:cubicBezTo>
                  <a:cubicBezTo>
                    <a:pt x="124" y="44"/>
                    <a:pt x="124" y="44"/>
                    <a:pt x="126" y="43"/>
                  </a:cubicBezTo>
                  <a:cubicBezTo>
                    <a:pt x="128" y="43"/>
                    <a:pt x="128" y="43"/>
                    <a:pt x="130" y="43"/>
                  </a:cubicBezTo>
                  <a:cubicBezTo>
                    <a:pt x="132" y="43"/>
                    <a:pt x="127" y="38"/>
                    <a:pt x="126" y="37"/>
                  </a:cubicBezTo>
                  <a:cubicBezTo>
                    <a:pt x="125" y="36"/>
                    <a:pt x="124" y="38"/>
                    <a:pt x="124" y="38"/>
                  </a:cubicBezTo>
                  <a:cubicBezTo>
                    <a:pt x="124" y="39"/>
                    <a:pt x="123" y="40"/>
                    <a:pt x="117" y="42"/>
                  </a:cubicBezTo>
                  <a:cubicBezTo>
                    <a:pt x="111" y="44"/>
                    <a:pt x="118" y="41"/>
                    <a:pt x="119" y="41"/>
                  </a:cubicBezTo>
                  <a:cubicBezTo>
                    <a:pt x="120" y="41"/>
                    <a:pt x="122" y="39"/>
                    <a:pt x="121" y="39"/>
                  </a:cubicBezTo>
                  <a:cubicBezTo>
                    <a:pt x="121" y="38"/>
                    <a:pt x="118" y="36"/>
                    <a:pt x="115" y="39"/>
                  </a:cubicBezTo>
                  <a:cubicBezTo>
                    <a:pt x="112" y="43"/>
                    <a:pt x="112" y="41"/>
                    <a:pt x="114" y="39"/>
                  </a:cubicBezTo>
                  <a:cubicBezTo>
                    <a:pt x="116" y="38"/>
                    <a:pt x="118" y="37"/>
                    <a:pt x="120" y="37"/>
                  </a:cubicBezTo>
                  <a:cubicBezTo>
                    <a:pt x="121" y="36"/>
                    <a:pt x="123" y="36"/>
                    <a:pt x="122" y="34"/>
                  </a:cubicBezTo>
                  <a:cubicBezTo>
                    <a:pt x="121" y="33"/>
                    <a:pt x="119" y="32"/>
                    <a:pt x="115" y="33"/>
                  </a:cubicBezTo>
                  <a:cubicBezTo>
                    <a:pt x="110" y="34"/>
                    <a:pt x="114" y="33"/>
                    <a:pt x="115" y="31"/>
                  </a:cubicBezTo>
                  <a:cubicBezTo>
                    <a:pt x="115" y="30"/>
                    <a:pt x="112" y="31"/>
                    <a:pt x="111" y="33"/>
                  </a:cubicBezTo>
                  <a:cubicBezTo>
                    <a:pt x="109" y="34"/>
                    <a:pt x="108" y="34"/>
                    <a:pt x="107" y="38"/>
                  </a:cubicBezTo>
                  <a:cubicBezTo>
                    <a:pt x="105" y="41"/>
                    <a:pt x="106" y="36"/>
                    <a:pt x="107" y="35"/>
                  </a:cubicBezTo>
                  <a:cubicBezTo>
                    <a:pt x="107" y="34"/>
                    <a:pt x="106" y="35"/>
                    <a:pt x="104" y="36"/>
                  </a:cubicBezTo>
                  <a:cubicBezTo>
                    <a:pt x="102" y="37"/>
                    <a:pt x="104" y="36"/>
                    <a:pt x="106" y="34"/>
                  </a:cubicBezTo>
                  <a:cubicBezTo>
                    <a:pt x="107" y="33"/>
                    <a:pt x="108" y="34"/>
                    <a:pt x="109" y="32"/>
                  </a:cubicBezTo>
                  <a:cubicBezTo>
                    <a:pt x="111" y="31"/>
                    <a:pt x="110" y="31"/>
                    <a:pt x="109" y="29"/>
                  </a:cubicBezTo>
                  <a:cubicBezTo>
                    <a:pt x="109" y="28"/>
                    <a:pt x="108" y="30"/>
                    <a:pt x="107" y="31"/>
                  </a:cubicBezTo>
                  <a:cubicBezTo>
                    <a:pt x="106" y="32"/>
                    <a:pt x="104" y="32"/>
                    <a:pt x="101" y="33"/>
                  </a:cubicBezTo>
                  <a:cubicBezTo>
                    <a:pt x="99" y="34"/>
                    <a:pt x="102" y="31"/>
                    <a:pt x="104" y="31"/>
                  </a:cubicBezTo>
                  <a:cubicBezTo>
                    <a:pt x="105" y="30"/>
                    <a:pt x="106" y="30"/>
                    <a:pt x="105" y="30"/>
                  </a:cubicBezTo>
                  <a:cubicBezTo>
                    <a:pt x="104" y="29"/>
                    <a:pt x="102" y="30"/>
                    <a:pt x="100" y="31"/>
                  </a:cubicBezTo>
                  <a:cubicBezTo>
                    <a:pt x="97" y="33"/>
                    <a:pt x="100" y="30"/>
                    <a:pt x="100" y="30"/>
                  </a:cubicBezTo>
                  <a:cubicBezTo>
                    <a:pt x="101" y="29"/>
                    <a:pt x="103" y="29"/>
                    <a:pt x="104" y="29"/>
                  </a:cubicBezTo>
                  <a:cubicBezTo>
                    <a:pt x="106" y="29"/>
                    <a:pt x="106" y="28"/>
                    <a:pt x="106" y="27"/>
                  </a:cubicBezTo>
                  <a:cubicBezTo>
                    <a:pt x="106" y="26"/>
                    <a:pt x="101" y="24"/>
                    <a:pt x="100" y="24"/>
                  </a:cubicBezTo>
                  <a:cubicBezTo>
                    <a:pt x="99" y="24"/>
                    <a:pt x="97" y="25"/>
                    <a:pt x="9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461"/>
            <p:cNvSpPr>
              <a:spLocks/>
            </p:cNvSpPr>
            <p:nvPr/>
          </p:nvSpPr>
          <p:spPr bwMode="auto">
            <a:xfrm>
              <a:off x="5036" y="1289"/>
              <a:ext cx="10" cy="4"/>
            </a:xfrm>
            <a:custGeom>
              <a:avLst/>
              <a:gdLst>
                <a:gd name="T0" fmla="*/ 6 w 7"/>
                <a:gd name="T1" fmla="*/ 2 h 3"/>
                <a:gd name="T2" fmla="*/ 2 w 7"/>
                <a:gd name="T3" fmla="*/ 0 h 3"/>
                <a:gd name="T4" fmla="*/ 6 w 7"/>
                <a:gd name="T5" fmla="*/ 2 h 3"/>
              </a:gdLst>
              <a:ahLst/>
              <a:cxnLst>
                <a:cxn ang="0">
                  <a:pos x="T0" y="T1"/>
                </a:cxn>
                <a:cxn ang="0">
                  <a:pos x="T2" y="T3"/>
                </a:cxn>
                <a:cxn ang="0">
                  <a:pos x="T4" y="T5"/>
                </a:cxn>
              </a:cxnLst>
              <a:rect l="0" t="0" r="r" b="b"/>
              <a:pathLst>
                <a:path w="7" h="3">
                  <a:moveTo>
                    <a:pt x="6" y="2"/>
                  </a:moveTo>
                  <a:cubicBezTo>
                    <a:pt x="7" y="1"/>
                    <a:pt x="4" y="0"/>
                    <a:pt x="2" y="0"/>
                  </a:cubicBezTo>
                  <a:cubicBezTo>
                    <a:pt x="0" y="0"/>
                    <a:pt x="5"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462"/>
            <p:cNvSpPr>
              <a:spLocks/>
            </p:cNvSpPr>
            <p:nvPr/>
          </p:nvSpPr>
          <p:spPr bwMode="auto">
            <a:xfrm>
              <a:off x="5010" y="1220"/>
              <a:ext cx="11" cy="6"/>
            </a:xfrm>
            <a:custGeom>
              <a:avLst/>
              <a:gdLst>
                <a:gd name="T0" fmla="*/ 7 w 8"/>
                <a:gd name="T1" fmla="*/ 2 h 4"/>
                <a:gd name="T2" fmla="*/ 1 w 8"/>
                <a:gd name="T3" fmla="*/ 0 h 4"/>
                <a:gd name="T4" fmla="*/ 1 w 8"/>
                <a:gd name="T5" fmla="*/ 3 h 4"/>
                <a:gd name="T6" fmla="*/ 7 w 8"/>
                <a:gd name="T7" fmla="*/ 2 h 4"/>
              </a:gdLst>
              <a:ahLst/>
              <a:cxnLst>
                <a:cxn ang="0">
                  <a:pos x="T0" y="T1"/>
                </a:cxn>
                <a:cxn ang="0">
                  <a:pos x="T2" y="T3"/>
                </a:cxn>
                <a:cxn ang="0">
                  <a:pos x="T4" y="T5"/>
                </a:cxn>
                <a:cxn ang="0">
                  <a:pos x="T6" y="T7"/>
                </a:cxn>
              </a:cxnLst>
              <a:rect l="0" t="0" r="r" b="b"/>
              <a:pathLst>
                <a:path w="8" h="4">
                  <a:moveTo>
                    <a:pt x="7" y="2"/>
                  </a:moveTo>
                  <a:cubicBezTo>
                    <a:pt x="6" y="1"/>
                    <a:pt x="2" y="0"/>
                    <a:pt x="1" y="0"/>
                  </a:cubicBezTo>
                  <a:cubicBezTo>
                    <a:pt x="0" y="1"/>
                    <a:pt x="0" y="2"/>
                    <a:pt x="1" y="3"/>
                  </a:cubicBezTo>
                  <a:cubicBezTo>
                    <a:pt x="2" y="4"/>
                    <a:pt x="8"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463"/>
            <p:cNvSpPr>
              <a:spLocks/>
            </p:cNvSpPr>
            <p:nvPr/>
          </p:nvSpPr>
          <p:spPr bwMode="auto">
            <a:xfrm>
              <a:off x="4989" y="1216"/>
              <a:ext cx="19" cy="17"/>
            </a:xfrm>
            <a:custGeom>
              <a:avLst/>
              <a:gdLst>
                <a:gd name="T0" fmla="*/ 7 w 14"/>
                <a:gd name="T1" fmla="*/ 12 h 12"/>
                <a:gd name="T2" fmla="*/ 12 w 14"/>
                <a:gd name="T3" fmla="*/ 9 h 12"/>
                <a:gd name="T4" fmla="*/ 12 w 14"/>
                <a:gd name="T5" fmla="*/ 2 h 12"/>
                <a:gd name="T6" fmla="*/ 5 w 14"/>
                <a:gd name="T7" fmla="*/ 2 h 12"/>
                <a:gd name="T8" fmla="*/ 0 w 14"/>
                <a:gd name="T9" fmla="*/ 8 h 12"/>
                <a:gd name="T10" fmla="*/ 7 w 14"/>
                <a:gd name="T11" fmla="*/ 12 h 12"/>
              </a:gdLst>
              <a:ahLst/>
              <a:cxnLst>
                <a:cxn ang="0">
                  <a:pos x="T0" y="T1"/>
                </a:cxn>
                <a:cxn ang="0">
                  <a:pos x="T2" y="T3"/>
                </a:cxn>
                <a:cxn ang="0">
                  <a:pos x="T4" y="T5"/>
                </a:cxn>
                <a:cxn ang="0">
                  <a:pos x="T6" y="T7"/>
                </a:cxn>
                <a:cxn ang="0">
                  <a:pos x="T8" y="T9"/>
                </a:cxn>
                <a:cxn ang="0">
                  <a:pos x="T10" y="T11"/>
                </a:cxn>
              </a:cxnLst>
              <a:rect l="0" t="0" r="r" b="b"/>
              <a:pathLst>
                <a:path w="14" h="12">
                  <a:moveTo>
                    <a:pt x="7" y="12"/>
                  </a:moveTo>
                  <a:cubicBezTo>
                    <a:pt x="9" y="11"/>
                    <a:pt x="10" y="10"/>
                    <a:pt x="12" y="9"/>
                  </a:cubicBezTo>
                  <a:cubicBezTo>
                    <a:pt x="14" y="7"/>
                    <a:pt x="13" y="5"/>
                    <a:pt x="12" y="2"/>
                  </a:cubicBezTo>
                  <a:cubicBezTo>
                    <a:pt x="12" y="0"/>
                    <a:pt x="8" y="1"/>
                    <a:pt x="5" y="2"/>
                  </a:cubicBezTo>
                  <a:cubicBezTo>
                    <a:pt x="2" y="2"/>
                    <a:pt x="0" y="5"/>
                    <a:pt x="0" y="8"/>
                  </a:cubicBezTo>
                  <a:cubicBezTo>
                    <a:pt x="0" y="10"/>
                    <a:pt x="5" y="12"/>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64"/>
            <p:cNvSpPr>
              <a:spLocks/>
            </p:cNvSpPr>
            <p:nvPr/>
          </p:nvSpPr>
          <p:spPr bwMode="auto">
            <a:xfrm>
              <a:off x="4973" y="1202"/>
              <a:ext cx="9" cy="8"/>
            </a:xfrm>
            <a:custGeom>
              <a:avLst/>
              <a:gdLst>
                <a:gd name="T0" fmla="*/ 6 w 7"/>
                <a:gd name="T1" fmla="*/ 1 h 6"/>
                <a:gd name="T2" fmla="*/ 1 w 7"/>
                <a:gd name="T3" fmla="*/ 6 h 6"/>
                <a:gd name="T4" fmla="*/ 6 w 7"/>
                <a:gd name="T5" fmla="*/ 1 h 6"/>
              </a:gdLst>
              <a:ahLst/>
              <a:cxnLst>
                <a:cxn ang="0">
                  <a:pos x="T0" y="T1"/>
                </a:cxn>
                <a:cxn ang="0">
                  <a:pos x="T2" y="T3"/>
                </a:cxn>
                <a:cxn ang="0">
                  <a:pos x="T4" y="T5"/>
                </a:cxn>
              </a:cxnLst>
              <a:rect l="0" t="0" r="r" b="b"/>
              <a:pathLst>
                <a:path w="7" h="6">
                  <a:moveTo>
                    <a:pt x="6" y="1"/>
                  </a:moveTo>
                  <a:cubicBezTo>
                    <a:pt x="4" y="0"/>
                    <a:pt x="0" y="6"/>
                    <a:pt x="1" y="6"/>
                  </a:cubicBezTo>
                  <a:cubicBezTo>
                    <a:pt x="2" y="6"/>
                    <a:pt x="7"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65"/>
            <p:cNvSpPr>
              <a:spLocks/>
            </p:cNvSpPr>
            <p:nvPr/>
          </p:nvSpPr>
          <p:spPr bwMode="auto">
            <a:xfrm>
              <a:off x="4988" y="1202"/>
              <a:ext cx="8" cy="4"/>
            </a:xfrm>
            <a:custGeom>
              <a:avLst/>
              <a:gdLst>
                <a:gd name="T0" fmla="*/ 2 w 6"/>
                <a:gd name="T1" fmla="*/ 1 h 3"/>
                <a:gd name="T2" fmla="*/ 3 w 6"/>
                <a:gd name="T3" fmla="*/ 3 h 3"/>
                <a:gd name="T4" fmla="*/ 2 w 6"/>
                <a:gd name="T5" fmla="*/ 1 h 3"/>
              </a:gdLst>
              <a:ahLst/>
              <a:cxnLst>
                <a:cxn ang="0">
                  <a:pos x="T0" y="T1"/>
                </a:cxn>
                <a:cxn ang="0">
                  <a:pos x="T2" y="T3"/>
                </a:cxn>
                <a:cxn ang="0">
                  <a:pos x="T4" y="T5"/>
                </a:cxn>
              </a:cxnLst>
              <a:rect l="0" t="0" r="r" b="b"/>
              <a:pathLst>
                <a:path w="6" h="3">
                  <a:moveTo>
                    <a:pt x="2" y="1"/>
                  </a:moveTo>
                  <a:cubicBezTo>
                    <a:pt x="0" y="1"/>
                    <a:pt x="2" y="3"/>
                    <a:pt x="3" y="3"/>
                  </a:cubicBezTo>
                  <a:cubicBezTo>
                    <a:pt x="6" y="3"/>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66"/>
            <p:cNvSpPr>
              <a:spLocks/>
            </p:cNvSpPr>
            <p:nvPr/>
          </p:nvSpPr>
          <p:spPr bwMode="auto">
            <a:xfrm>
              <a:off x="4978" y="1198"/>
              <a:ext cx="8" cy="3"/>
            </a:xfrm>
            <a:custGeom>
              <a:avLst/>
              <a:gdLst>
                <a:gd name="T0" fmla="*/ 4 w 6"/>
                <a:gd name="T1" fmla="*/ 1 h 2"/>
                <a:gd name="T2" fmla="*/ 0 w 6"/>
                <a:gd name="T3" fmla="*/ 2 h 2"/>
                <a:gd name="T4" fmla="*/ 4 w 6"/>
                <a:gd name="T5" fmla="*/ 1 h 2"/>
              </a:gdLst>
              <a:ahLst/>
              <a:cxnLst>
                <a:cxn ang="0">
                  <a:pos x="T0" y="T1"/>
                </a:cxn>
                <a:cxn ang="0">
                  <a:pos x="T2" y="T3"/>
                </a:cxn>
                <a:cxn ang="0">
                  <a:pos x="T4" y="T5"/>
                </a:cxn>
              </a:cxnLst>
              <a:rect l="0" t="0" r="r" b="b"/>
              <a:pathLst>
                <a:path w="6" h="2">
                  <a:moveTo>
                    <a:pt x="4" y="1"/>
                  </a:moveTo>
                  <a:cubicBezTo>
                    <a:pt x="2" y="0"/>
                    <a:pt x="0" y="2"/>
                    <a:pt x="0" y="2"/>
                  </a:cubicBezTo>
                  <a:cubicBezTo>
                    <a:pt x="2" y="2"/>
                    <a:pt x="6"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67"/>
            <p:cNvSpPr>
              <a:spLocks/>
            </p:cNvSpPr>
            <p:nvPr/>
          </p:nvSpPr>
          <p:spPr bwMode="auto">
            <a:xfrm>
              <a:off x="4962" y="1139"/>
              <a:ext cx="38" cy="18"/>
            </a:xfrm>
            <a:custGeom>
              <a:avLst/>
              <a:gdLst>
                <a:gd name="T0" fmla="*/ 0 w 28"/>
                <a:gd name="T1" fmla="*/ 5 h 13"/>
                <a:gd name="T2" fmla="*/ 3 w 28"/>
                <a:gd name="T3" fmla="*/ 7 h 13"/>
                <a:gd name="T4" fmla="*/ 8 w 28"/>
                <a:gd name="T5" fmla="*/ 12 h 13"/>
                <a:gd name="T6" fmla="*/ 15 w 28"/>
                <a:gd name="T7" fmla="*/ 10 h 13"/>
                <a:gd name="T8" fmla="*/ 26 w 28"/>
                <a:gd name="T9" fmla="*/ 11 h 13"/>
                <a:gd name="T10" fmla="*/ 18 w 28"/>
                <a:gd name="T11" fmla="*/ 3 h 13"/>
                <a:gd name="T12" fmla="*/ 9 w 28"/>
                <a:gd name="T13" fmla="*/ 3 h 13"/>
                <a:gd name="T14" fmla="*/ 1 w 28"/>
                <a:gd name="T15" fmla="*/ 1 h 13"/>
                <a:gd name="T16" fmla="*/ 0 w 28"/>
                <a:gd name="T1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3">
                  <a:moveTo>
                    <a:pt x="0" y="5"/>
                  </a:moveTo>
                  <a:cubicBezTo>
                    <a:pt x="1" y="7"/>
                    <a:pt x="1" y="6"/>
                    <a:pt x="3" y="7"/>
                  </a:cubicBezTo>
                  <a:cubicBezTo>
                    <a:pt x="5" y="9"/>
                    <a:pt x="6" y="11"/>
                    <a:pt x="8" y="12"/>
                  </a:cubicBezTo>
                  <a:cubicBezTo>
                    <a:pt x="9" y="13"/>
                    <a:pt x="13" y="11"/>
                    <a:pt x="15" y="10"/>
                  </a:cubicBezTo>
                  <a:cubicBezTo>
                    <a:pt x="18" y="9"/>
                    <a:pt x="25" y="10"/>
                    <a:pt x="26" y="11"/>
                  </a:cubicBezTo>
                  <a:cubicBezTo>
                    <a:pt x="28" y="11"/>
                    <a:pt x="21" y="4"/>
                    <a:pt x="18" y="3"/>
                  </a:cubicBezTo>
                  <a:cubicBezTo>
                    <a:pt x="16" y="1"/>
                    <a:pt x="11" y="2"/>
                    <a:pt x="9" y="3"/>
                  </a:cubicBezTo>
                  <a:cubicBezTo>
                    <a:pt x="7" y="3"/>
                    <a:pt x="3" y="0"/>
                    <a:pt x="1" y="1"/>
                  </a:cubicBezTo>
                  <a:cubicBezTo>
                    <a:pt x="0" y="1"/>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68"/>
            <p:cNvSpPr>
              <a:spLocks/>
            </p:cNvSpPr>
            <p:nvPr/>
          </p:nvSpPr>
          <p:spPr bwMode="auto">
            <a:xfrm>
              <a:off x="4374" y="1703"/>
              <a:ext cx="10" cy="11"/>
            </a:xfrm>
            <a:custGeom>
              <a:avLst/>
              <a:gdLst>
                <a:gd name="T0" fmla="*/ 3 w 7"/>
                <a:gd name="T1" fmla="*/ 1 h 8"/>
                <a:gd name="T2" fmla="*/ 1 w 7"/>
                <a:gd name="T3" fmla="*/ 1 h 8"/>
                <a:gd name="T4" fmla="*/ 1 w 7"/>
                <a:gd name="T5" fmla="*/ 5 h 8"/>
                <a:gd name="T6" fmla="*/ 2 w 7"/>
                <a:gd name="T7" fmla="*/ 7 h 8"/>
                <a:gd name="T8" fmla="*/ 6 w 7"/>
                <a:gd name="T9" fmla="*/ 5 h 8"/>
                <a:gd name="T10" fmla="*/ 3 w 7"/>
                <a:gd name="T11" fmla="*/ 1 h 8"/>
              </a:gdLst>
              <a:ahLst/>
              <a:cxnLst>
                <a:cxn ang="0">
                  <a:pos x="T0" y="T1"/>
                </a:cxn>
                <a:cxn ang="0">
                  <a:pos x="T2" y="T3"/>
                </a:cxn>
                <a:cxn ang="0">
                  <a:pos x="T4" y="T5"/>
                </a:cxn>
                <a:cxn ang="0">
                  <a:pos x="T6" y="T7"/>
                </a:cxn>
                <a:cxn ang="0">
                  <a:pos x="T8" y="T9"/>
                </a:cxn>
                <a:cxn ang="0">
                  <a:pos x="T10" y="T11"/>
                </a:cxn>
              </a:cxnLst>
              <a:rect l="0" t="0" r="r" b="b"/>
              <a:pathLst>
                <a:path w="7" h="8">
                  <a:moveTo>
                    <a:pt x="3" y="1"/>
                  </a:moveTo>
                  <a:cubicBezTo>
                    <a:pt x="2" y="1"/>
                    <a:pt x="2" y="0"/>
                    <a:pt x="1" y="1"/>
                  </a:cubicBezTo>
                  <a:cubicBezTo>
                    <a:pt x="0" y="2"/>
                    <a:pt x="1" y="4"/>
                    <a:pt x="1" y="5"/>
                  </a:cubicBezTo>
                  <a:cubicBezTo>
                    <a:pt x="1" y="6"/>
                    <a:pt x="1" y="8"/>
                    <a:pt x="2" y="7"/>
                  </a:cubicBezTo>
                  <a:cubicBezTo>
                    <a:pt x="3" y="6"/>
                    <a:pt x="6" y="5"/>
                    <a:pt x="6" y="5"/>
                  </a:cubicBezTo>
                  <a:cubicBezTo>
                    <a:pt x="7" y="3"/>
                    <a:pt x="5"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69"/>
            <p:cNvSpPr>
              <a:spLocks/>
            </p:cNvSpPr>
            <p:nvPr/>
          </p:nvSpPr>
          <p:spPr bwMode="auto">
            <a:xfrm>
              <a:off x="4589" y="1424"/>
              <a:ext cx="44" cy="28"/>
            </a:xfrm>
            <a:custGeom>
              <a:avLst/>
              <a:gdLst>
                <a:gd name="T0" fmla="*/ 30 w 32"/>
                <a:gd name="T1" fmla="*/ 18 h 20"/>
                <a:gd name="T2" fmla="*/ 27 w 32"/>
                <a:gd name="T3" fmla="*/ 13 h 20"/>
                <a:gd name="T4" fmla="*/ 22 w 32"/>
                <a:gd name="T5" fmla="*/ 10 h 20"/>
                <a:gd name="T6" fmla="*/ 19 w 32"/>
                <a:gd name="T7" fmla="*/ 5 h 20"/>
                <a:gd name="T8" fmla="*/ 15 w 32"/>
                <a:gd name="T9" fmla="*/ 3 h 20"/>
                <a:gd name="T10" fmla="*/ 8 w 32"/>
                <a:gd name="T11" fmla="*/ 1 h 20"/>
                <a:gd name="T12" fmla="*/ 2 w 32"/>
                <a:gd name="T13" fmla="*/ 0 h 20"/>
                <a:gd name="T14" fmla="*/ 2 w 32"/>
                <a:gd name="T15" fmla="*/ 2 h 20"/>
                <a:gd name="T16" fmla="*/ 6 w 32"/>
                <a:gd name="T17" fmla="*/ 3 h 20"/>
                <a:gd name="T18" fmla="*/ 6 w 32"/>
                <a:gd name="T19" fmla="*/ 4 h 20"/>
                <a:gd name="T20" fmla="*/ 4 w 32"/>
                <a:gd name="T21" fmla="*/ 3 h 20"/>
                <a:gd name="T22" fmla="*/ 5 w 32"/>
                <a:gd name="T23" fmla="*/ 6 h 20"/>
                <a:gd name="T24" fmla="*/ 10 w 32"/>
                <a:gd name="T25" fmla="*/ 7 h 20"/>
                <a:gd name="T26" fmla="*/ 13 w 32"/>
                <a:gd name="T27" fmla="*/ 9 h 20"/>
                <a:gd name="T28" fmla="*/ 13 w 32"/>
                <a:gd name="T29" fmla="*/ 10 h 20"/>
                <a:gd name="T30" fmla="*/ 13 w 32"/>
                <a:gd name="T31" fmla="*/ 11 h 20"/>
                <a:gd name="T32" fmla="*/ 17 w 32"/>
                <a:gd name="T33" fmla="*/ 12 h 20"/>
                <a:gd name="T34" fmla="*/ 17 w 32"/>
                <a:gd name="T35" fmla="*/ 14 h 20"/>
                <a:gd name="T36" fmla="*/ 21 w 32"/>
                <a:gd name="T37" fmla="*/ 13 h 20"/>
                <a:gd name="T38" fmla="*/ 21 w 32"/>
                <a:gd name="T39" fmla="*/ 14 h 20"/>
                <a:gd name="T40" fmla="*/ 26 w 32"/>
                <a:gd name="T41" fmla="*/ 18 h 20"/>
                <a:gd name="T42" fmla="*/ 30 w 3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20">
                  <a:moveTo>
                    <a:pt x="30" y="18"/>
                  </a:moveTo>
                  <a:cubicBezTo>
                    <a:pt x="29" y="16"/>
                    <a:pt x="29" y="15"/>
                    <a:pt x="27" y="13"/>
                  </a:cubicBezTo>
                  <a:cubicBezTo>
                    <a:pt x="26" y="11"/>
                    <a:pt x="23" y="11"/>
                    <a:pt x="22" y="10"/>
                  </a:cubicBezTo>
                  <a:cubicBezTo>
                    <a:pt x="20" y="9"/>
                    <a:pt x="20" y="6"/>
                    <a:pt x="19" y="5"/>
                  </a:cubicBezTo>
                  <a:cubicBezTo>
                    <a:pt x="17" y="4"/>
                    <a:pt x="17" y="4"/>
                    <a:pt x="15" y="3"/>
                  </a:cubicBezTo>
                  <a:cubicBezTo>
                    <a:pt x="13" y="3"/>
                    <a:pt x="11" y="2"/>
                    <a:pt x="8" y="1"/>
                  </a:cubicBezTo>
                  <a:cubicBezTo>
                    <a:pt x="5" y="1"/>
                    <a:pt x="3" y="0"/>
                    <a:pt x="2" y="0"/>
                  </a:cubicBezTo>
                  <a:cubicBezTo>
                    <a:pt x="1" y="1"/>
                    <a:pt x="0" y="1"/>
                    <a:pt x="2" y="2"/>
                  </a:cubicBezTo>
                  <a:cubicBezTo>
                    <a:pt x="4" y="3"/>
                    <a:pt x="4" y="2"/>
                    <a:pt x="6" y="3"/>
                  </a:cubicBezTo>
                  <a:cubicBezTo>
                    <a:pt x="7" y="3"/>
                    <a:pt x="7" y="5"/>
                    <a:pt x="6" y="4"/>
                  </a:cubicBezTo>
                  <a:cubicBezTo>
                    <a:pt x="5" y="3"/>
                    <a:pt x="4" y="2"/>
                    <a:pt x="4" y="3"/>
                  </a:cubicBezTo>
                  <a:cubicBezTo>
                    <a:pt x="4" y="4"/>
                    <a:pt x="4" y="5"/>
                    <a:pt x="5" y="6"/>
                  </a:cubicBezTo>
                  <a:cubicBezTo>
                    <a:pt x="7" y="6"/>
                    <a:pt x="8" y="6"/>
                    <a:pt x="10" y="7"/>
                  </a:cubicBezTo>
                  <a:cubicBezTo>
                    <a:pt x="11" y="8"/>
                    <a:pt x="12" y="9"/>
                    <a:pt x="13" y="9"/>
                  </a:cubicBezTo>
                  <a:cubicBezTo>
                    <a:pt x="14" y="9"/>
                    <a:pt x="14" y="9"/>
                    <a:pt x="13" y="10"/>
                  </a:cubicBezTo>
                  <a:cubicBezTo>
                    <a:pt x="13" y="11"/>
                    <a:pt x="10" y="11"/>
                    <a:pt x="13" y="11"/>
                  </a:cubicBezTo>
                  <a:cubicBezTo>
                    <a:pt x="16" y="11"/>
                    <a:pt x="17" y="11"/>
                    <a:pt x="17" y="12"/>
                  </a:cubicBezTo>
                  <a:cubicBezTo>
                    <a:pt x="17" y="13"/>
                    <a:pt x="15" y="14"/>
                    <a:pt x="17" y="14"/>
                  </a:cubicBezTo>
                  <a:cubicBezTo>
                    <a:pt x="19" y="14"/>
                    <a:pt x="20" y="14"/>
                    <a:pt x="21" y="13"/>
                  </a:cubicBezTo>
                  <a:cubicBezTo>
                    <a:pt x="21" y="14"/>
                    <a:pt x="21" y="14"/>
                    <a:pt x="21" y="14"/>
                  </a:cubicBezTo>
                  <a:cubicBezTo>
                    <a:pt x="21" y="15"/>
                    <a:pt x="23" y="17"/>
                    <a:pt x="26" y="18"/>
                  </a:cubicBezTo>
                  <a:cubicBezTo>
                    <a:pt x="28" y="19"/>
                    <a:pt x="32" y="20"/>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70"/>
            <p:cNvSpPr>
              <a:spLocks/>
            </p:cNvSpPr>
            <p:nvPr/>
          </p:nvSpPr>
          <p:spPr bwMode="auto">
            <a:xfrm>
              <a:off x="4555" y="1388"/>
              <a:ext cx="19" cy="24"/>
            </a:xfrm>
            <a:custGeom>
              <a:avLst/>
              <a:gdLst>
                <a:gd name="T0" fmla="*/ 8 w 14"/>
                <a:gd name="T1" fmla="*/ 12 h 17"/>
                <a:gd name="T2" fmla="*/ 7 w 14"/>
                <a:gd name="T3" fmla="*/ 10 h 17"/>
                <a:gd name="T4" fmla="*/ 7 w 14"/>
                <a:gd name="T5" fmla="*/ 9 h 17"/>
                <a:gd name="T6" fmla="*/ 5 w 14"/>
                <a:gd name="T7" fmla="*/ 7 h 17"/>
                <a:gd name="T8" fmla="*/ 6 w 14"/>
                <a:gd name="T9" fmla="*/ 4 h 17"/>
                <a:gd name="T10" fmla="*/ 6 w 14"/>
                <a:gd name="T11" fmla="*/ 2 h 17"/>
                <a:gd name="T12" fmla="*/ 4 w 14"/>
                <a:gd name="T13" fmla="*/ 4 h 17"/>
                <a:gd name="T14" fmla="*/ 3 w 14"/>
                <a:gd name="T15" fmla="*/ 4 h 17"/>
                <a:gd name="T16" fmla="*/ 4 w 14"/>
                <a:gd name="T17" fmla="*/ 1 h 17"/>
                <a:gd name="T18" fmla="*/ 0 w 14"/>
                <a:gd name="T19" fmla="*/ 2 h 17"/>
                <a:gd name="T20" fmla="*/ 3 w 14"/>
                <a:gd name="T21" fmla="*/ 8 h 17"/>
                <a:gd name="T22" fmla="*/ 11 w 14"/>
                <a:gd name="T23" fmla="*/ 16 h 17"/>
                <a:gd name="T24" fmla="*/ 8 w 14"/>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8" y="12"/>
                  </a:moveTo>
                  <a:cubicBezTo>
                    <a:pt x="7" y="11"/>
                    <a:pt x="7" y="11"/>
                    <a:pt x="7" y="10"/>
                  </a:cubicBezTo>
                  <a:cubicBezTo>
                    <a:pt x="7" y="10"/>
                    <a:pt x="8" y="10"/>
                    <a:pt x="7" y="9"/>
                  </a:cubicBezTo>
                  <a:cubicBezTo>
                    <a:pt x="6" y="7"/>
                    <a:pt x="5" y="8"/>
                    <a:pt x="5" y="7"/>
                  </a:cubicBezTo>
                  <a:cubicBezTo>
                    <a:pt x="6" y="5"/>
                    <a:pt x="4" y="5"/>
                    <a:pt x="6" y="4"/>
                  </a:cubicBezTo>
                  <a:cubicBezTo>
                    <a:pt x="7" y="3"/>
                    <a:pt x="8" y="1"/>
                    <a:pt x="6" y="2"/>
                  </a:cubicBezTo>
                  <a:cubicBezTo>
                    <a:pt x="5" y="2"/>
                    <a:pt x="5" y="3"/>
                    <a:pt x="4" y="4"/>
                  </a:cubicBezTo>
                  <a:cubicBezTo>
                    <a:pt x="4" y="4"/>
                    <a:pt x="2" y="5"/>
                    <a:pt x="3" y="4"/>
                  </a:cubicBezTo>
                  <a:cubicBezTo>
                    <a:pt x="4" y="3"/>
                    <a:pt x="6" y="1"/>
                    <a:pt x="4" y="1"/>
                  </a:cubicBezTo>
                  <a:cubicBezTo>
                    <a:pt x="3" y="1"/>
                    <a:pt x="0" y="0"/>
                    <a:pt x="0" y="2"/>
                  </a:cubicBezTo>
                  <a:cubicBezTo>
                    <a:pt x="0" y="3"/>
                    <a:pt x="1" y="6"/>
                    <a:pt x="3" y="8"/>
                  </a:cubicBezTo>
                  <a:cubicBezTo>
                    <a:pt x="5" y="10"/>
                    <a:pt x="8" y="15"/>
                    <a:pt x="11" y="16"/>
                  </a:cubicBezTo>
                  <a:cubicBezTo>
                    <a:pt x="14" y="17"/>
                    <a:pt x="9" y="13"/>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1"/>
            <p:cNvSpPr>
              <a:spLocks/>
            </p:cNvSpPr>
            <p:nvPr/>
          </p:nvSpPr>
          <p:spPr bwMode="auto">
            <a:xfrm>
              <a:off x="4548" y="1366"/>
              <a:ext cx="15" cy="18"/>
            </a:xfrm>
            <a:custGeom>
              <a:avLst/>
              <a:gdLst>
                <a:gd name="T0" fmla="*/ 7 w 11"/>
                <a:gd name="T1" fmla="*/ 12 h 13"/>
                <a:gd name="T2" fmla="*/ 6 w 11"/>
                <a:gd name="T3" fmla="*/ 9 h 13"/>
                <a:gd name="T4" fmla="*/ 9 w 11"/>
                <a:gd name="T5" fmla="*/ 11 h 13"/>
                <a:gd name="T6" fmla="*/ 10 w 11"/>
                <a:gd name="T7" fmla="*/ 12 h 13"/>
                <a:gd name="T8" fmla="*/ 9 w 11"/>
                <a:gd name="T9" fmla="*/ 7 h 13"/>
                <a:gd name="T10" fmla="*/ 6 w 11"/>
                <a:gd name="T11" fmla="*/ 1 h 13"/>
                <a:gd name="T12" fmla="*/ 3 w 11"/>
                <a:gd name="T13" fmla="*/ 1 h 13"/>
                <a:gd name="T14" fmla="*/ 2 w 11"/>
                <a:gd name="T15" fmla="*/ 2 h 13"/>
                <a:gd name="T16" fmla="*/ 1 w 11"/>
                <a:gd name="T17" fmla="*/ 3 h 13"/>
                <a:gd name="T18" fmla="*/ 4 w 11"/>
                <a:gd name="T19" fmla="*/ 5 h 13"/>
                <a:gd name="T20" fmla="*/ 4 w 11"/>
                <a:gd name="T21" fmla="*/ 8 h 13"/>
                <a:gd name="T22" fmla="*/ 5 w 11"/>
                <a:gd name="T23" fmla="*/ 8 h 13"/>
                <a:gd name="T24" fmla="*/ 5 w 11"/>
                <a:gd name="T25" fmla="*/ 10 h 13"/>
                <a:gd name="T26" fmla="*/ 7 w 11"/>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7" y="12"/>
                  </a:moveTo>
                  <a:cubicBezTo>
                    <a:pt x="6" y="10"/>
                    <a:pt x="4" y="9"/>
                    <a:pt x="6" y="9"/>
                  </a:cubicBezTo>
                  <a:cubicBezTo>
                    <a:pt x="8" y="9"/>
                    <a:pt x="8" y="10"/>
                    <a:pt x="9" y="11"/>
                  </a:cubicBezTo>
                  <a:cubicBezTo>
                    <a:pt x="9" y="12"/>
                    <a:pt x="11" y="13"/>
                    <a:pt x="10" y="12"/>
                  </a:cubicBezTo>
                  <a:cubicBezTo>
                    <a:pt x="10" y="10"/>
                    <a:pt x="10" y="9"/>
                    <a:pt x="9" y="7"/>
                  </a:cubicBezTo>
                  <a:cubicBezTo>
                    <a:pt x="8" y="6"/>
                    <a:pt x="7" y="2"/>
                    <a:pt x="6" y="1"/>
                  </a:cubicBezTo>
                  <a:cubicBezTo>
                    <a:pt x="4" y="1"/>
                    <a:pt x="3" y="0"/>
                    <a:pt x="3" y="1"/>
                  </a:cubicBezTo>
                  <a:cubicBezTo>
                    <a:pt x="3" y="2"/>
                    <a:pt x="3" y="2"/>
                    <a:pt x="2" y="2"/>
                  </a:cubicBezTo>
                  <a:cubicBezTo>
                    <a:pt x="1" y="2"/>
                    <a:pt x="0" y="2"/>
                    <a:pt x="1" y="3"/>
                  </a:cubicBezTo>
                  <a:cubicBezTo>
                    <a:pt x="3" y="4"/>
                    <a:pt x="4" y="3"/>
                    <a:pt x="4" y="5"/>
                  </a:cubicBezTo>
                  <a:cubicBezTo>
                    <a:pt x="4" y="6"/>
                    <a:pt x="4" y="8"/>
                    <a:pt x="4" y="8"/>
                  </a:cubicBezTo>
                  <a:cubicBezTo>
                    <a:pt x="5" y="7"/>
                    <a:pt x="6" y="8"/>
                    <a:pt x="5" y="8"/>
                  </a:cubicBezTo>
                  <a:cubicBezTo>
                    <a:pt x="5" y="9"/>
                    <a:pt x="3" y="8"/>
                    <a:pt x="5" y="10"/>
                  </a:cubicBezTo>
                  <a:cubicBezTo>
                    <a:pt x="6" y="11"/>
                    <a:pt x="7"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72"/>
            <p:cNvSpPr>
              <a:spLocks/>
            </p:cNvSpPr>
            <p:nvPr/>
          </p:nvSpPr>
          <p:spPr bwMode="auto">
            <a:xfrm>
              <a:off x="4555" y="1365"/>
              <a:ext cx="6" cy="5"/>
            </a:xfrm>
            <a:custGeom>
              <a:avLst/>
              <a:gdLst>
                <a:gd name="T0" fmla="*/ 3 w 5"/>
                <a:gd name="T1" fmla="*/ 1 h 4"/>
                <a:gd name="T2" fmla="*/ 1 w 5"/>
                <a:gd name="T3" fmla="*/ 1 h 4"/>
                <a:gd name="T4" fmla="*/ 3 w 5"/>
                <a:gd name="T5" fmla="*/ 3 h 4"/>
                <a:gd name="T6" fmla="*/ 3 w 5"/>
                <a:gd name="T7" fmla="*/ 1 h 4"/>
              </a:gdLst>
              <a:ahLst/>
              <a:cxnLst>
                <a:cxn ang="0">
                  <a:pos x="T0" y="T1"/>
                </a:cxn>
                <a:cxn ang="0">
                  <a:pos x="T2" y="T3"/>
                </a:cxn>
                <a:cxn ang="0">
                  <a:pos x="T4" y="T5"/>
                </a:cxn>
                <a:cxn ang="0">
                  <a:pos x="T6" y="T7"/>
                </a:cxn>
              </a:cxnLst>
              <a:rect l="0" t="0" r="r" b="b"/>
              <a:pathLst>
                <a:path w="5" h="4">
                  <a:moveTo>
                    <a:pt x="3" y="1"/>
                  </a:moveTo>
                  <a:cubicBezTo>
                    <a:pt x="3" y="0"/>
                    <a:pt x="3" y="0"/>
                    <a:pt x="1" y="1"/>
                  </a:cubicBezTo>
                  <a:cubicBezTo>
                    <a:pt x="0" y="2"/>
                    <a:pt x="2" y="2"/>
                    <a:pt x="3" y="3"/>
                  </a:cubicBezTo>
                  <a:cubicBezTo>
                    <a:pt x="5" y="4"/>
                    <a:pt x="4"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73"/>
            <p:cNvSpPr>
              <a:spLocks/>
            </p:cNvSpPr>
            <p:nvPr/>
          </p:nvSpPr>
          <p:spPr bwMode="auto">
            <a:xfrm>
              <a:off x="4546" y="1357"/>
              <a:ext cx="10" cy="9"/>
            </a:xfrm>
            <a:custGeom>
              <a:avLst/>
              <a:gdLst>
                <a:gd name="T0" fmla="*/ 2 w 7"/>
                <a:gd name="T1" fmla="*/ 6 h 7"/>
                <a:gd name="T2" fmla="*/ 4 w 7"/>
                <a:gd name="T3" fmla="*/ 5 h 7"/>
                <a:gd name="T4" fmla="*/ 6 w 7"/>
                <a:gd name="T5" fmla="*/ 4 h 7"/>
                <a:gd name="T6" fmla="*/ 5 w 7"/>
                <a:gd name="T7" fmla="*/ 3 h 7"/>
                <a:gd name="T8" fmla="*/ 6 w 7"/>
                <a:gd name="T9" fmla="*/ 2 h 7"/>
                <a:gd name="T10" fmla="*/ 3 w 7"/>
                <a:gd name="T11" fmla="*/ 1 h 7"/>
                <a:gd name="T12" fmla="*/ 1 w 7"/>
                <a:gd name="T13" fmla="*/ 1 h 7"/>
                <a:gd name="T14" fmla="*/ 2 w 7"/>
                <a:gd name="T15" fmla="*/ 2 h 7"/>
                <a:gd name="T16" fmla="*/ 1 w 7"/>
                <a:gd name="T17" fmla="*/ 3 h 7"/>
                <a:gd name="T18" fmla="*/ 2 w 7"/>
                <a:gd name="T19" fmla="*/ 4 h 7"/>
                <a:gd name="T20" fmla="*/ 2 w 7"/>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2" y="6"/>
                  </a:moveTo>
                  <a:cubicBezTo>
                    <a:pt x="3" y="5"/>
                    <a:pt x="3" y="4"/>
                    <a:pt x="4" y="5"/>
                  </a:cubicBezTo>
                  <a:cubicBezTo>
                    <a:pt x="5" y="5"/>
                    <a:pt x="7" y="6"/>
                    <a:pt x="6" y="4"/>
                  </a:cubicBezTo>
                  <a:cubicBezTo>
                    <a:pt x="5" y="3"/>
                    <a:pt x="4" y="3"/>
                    <a:pt x="5" y="3"/>
                  </a:cubicBezTo>
                  <a:cubicBezTo>
                    <a:pt x="6" y="3"/>
                    <a:pt x="7" y="2"/>
                    <a:pt x="6" y="2"/>
                  </a:cubicBezTo>
                  <a:cubicBezTo>
                    <a:pt x="5" y="2"/>
                    <a:pt x="5" y="2"/>
                    <a:pt x="3" y="1"/>
                  </a:cubicBezTo>
                  <a:cubicBezTo>
                    <a:pt x="2" y="1"/>
                    <a:pt x="1" y="0"/>
                    <a:pt x="1" y="1"/>
                  </a:cubicBezTo>
                  <a:cubicBezTo>
                    <a:pt x="0" y="1"/>
                    <a:pt x="2" y="1"/>
                    <a:pt x="2" y="2"/>
                  </a:cubicBezTo>
                  <a:cubicBezTo>
                    <a:pt x="2" y="2"/>
                    <a:pt x="2" y="2"/>
                    <a:pt x="1" y="3"/>
                  </a:cubicBezTo>
                  <a:cubicBezTo>
                    <a:pt x="0" y="3"/>
                    <a:pt x="2" y="3"/>
                    <a:pt x="2" y="4"/>
                  </a:cubicBezTo>
                  <a:cubicBezTo>
                    <a:pt x="2" y="5"/>
                    <a:pt x="2"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74"/>
            <p:cNvSpPr>
              <a:spLocks/>
            </p:cNvSpPr>
            <p:nvPr/>
          </p:nvSpPr>
          <p:spPr bwMode="auto">
            <a:xfrm>
              <a:off x="4542" y="1359"/>
              <a:ext cx="6" cy="10"/>
            </a:xfrm>
            <a:custGeom>
              <a:avLst/>
              <a:gdLst>
                <a:gd name="T0" fmla="*/ 2 w 4"/>
                <a:gd name="T1" fmla="*/ 0 h 7"/>
                <a:gd name="T2" fmla="*/ 1 w 4"/>
                <a:gd name="T3" fmla="*/ 1 h 7"/>
                <a:gd name="T4" fmla="*/ 2 w 4"/>
                <a:gd name="T5" fmla="*/ 3 h 7"/>
                <a:gd name="T6" fmla="*/ 2 w 4"/>
                <a:gd name="T7" fmla="*/ 6 h 7"/>
                <a:gd name="T8" fmla="*/ 3 w 4"/>
                <a:gd name="T9" fmla="*/ 4 h 7"/>
                <a:gd name="T10" fmla="*/ 4 w 4"/>
                <a:gd name="T11" fmla="*/ 2 h 7"/>
                <a:gd name="T12" fmla="*/ 2 w 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0"/>
                  </a:moveTo>
                  <a:cubicBezTo>
                    <a:pt x="1" y="0"/>
                    <a:pt x="0" y="0"/>
                    <a:pt x="1" y="1"/>
                  </a:cubicBezTo>
                  <a:cubicBezTo>
                    <a:pt x="1" y="1"/>
                    <a:pt x="3" y="2"/>
                    <a:pt x="2" y="3"/>
                  </a:cubicBezTo>
                  <a:cubicBezTo>
                    <a:pt x="1" y="4"/>
                    <a:pt x="1" y="7"/>
                    <a:pt x="2" y="6"/>
                  </a:cubicBezTo>
                  <a:cubicBezTo>
                    <a:pt x="3" y="5"/>
                    <a:pt x="4" y="5"/>
                    <a:pt x="3" y="4"/>
                  </a:cubicBezTo>
                  <a:cubicBezTo>
                    <a:pt x="3" y="3"/>
                    <a:pt x="3"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75"/>
            <p:cNvSpPr>
              <a:spLocks/>
            </p:cNvSpPr>
            <p:nvPr/>
          </p:nvSpPr>
          <p:spPr bwMode="auto">
            <a:xfrm>
              <a:off x="4533" y="1354"/>
              <a:ext cx="8" cy="12"/>
            </a:xfrm>
            <a:custGeom>
              <a:avLst/>
              <a:gdLst>
                <a:gd name="T0" fmla="*/ 3 w 6"/>
                <a:gd name="T1" fmla="*/ 0 h 9"/>
                <a:gd name="T2" fmla="*/ 1 w 6"/>
                <a:gd name="T3" fmla="*/ 1 h 9"/>
                <a:gd name="T4" fmla="*/ 3 w 6"/>
                <a:gd name="T5" fmla="*/ 2 h 9"/>
                <a:gd name="T6" fmla="*/ 3 w 6"/>
                <a:gd name="T7" fmla="*/ 4 h 9"/>
                <a:gd name="T8" fmla="*/ 4 w 6"/>
                <a:gd name="T9" fmla="*/ 5 h 9"/>
                <a:gd name="T10" fmla="*/ 5 w 6"/>
                <a:gd name="T11" fmla="*/ 8 h 9"/>
                <a:gd name="T12" fmla="*/ 6 w 6"/>
                <a:gd name="T13" fmla="*/ 5 h 9"/>
                <a:gd name="T14" fmla="*/ 5 w 6"/>
                <a:gd name="T15" fmla="*/ 2 h 9"/>
                <a:gd name="T16" fmla="*/ 3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3" y="0"/>
                  </a:moveTo>
                  <a:cubicBezTo>
                    <a:pt x="1" y="0"/>
                    <a:pt x="0" y="0"/>
                    <a:pt x="1" y="1"/>
                  </a:cubicBezTo>
                  <a:cubicBezTo>
                    <a:pt x="2" y="1"/>
                    <a:pt x="2" y="1"/>
                    <a:pt x="3" y="2"/>
                  </a:cubicBezTo>
                  <a:cubicBezTo>
                    <a:pt x="4" y="3"/>
                    <a:pt x="3" y="3"/>
                    <a:pt x="3" y="4"/>
                  </a:cubicBezTo>
                  <a:cubicBezTo>
                    <a:pt x="2" y="4"/>
                    <a:pt x="3" y="5"/>
                    <a:pt x="4" y="5"/>
                  </a:cubicBezTo>
                  <a:cubicBezTo>
                    <a:pt x="5" y="6"/>
                    <a:pt x="4" y="7"/>
                    <a:pt x="5" y="8"/>
                  </a:cubicBezTo>
                  <a:cubicBezTo>
                    <a:pt x="6" y="9"/>
                    <a:pt x="6" y="6"/>
                    <a:pt x="6" y="5"/>
                  </a:cubicBezTo>
                  <a:cubicBezTo>
                    <a:pt x="6" y="4"/>
                    <a:pt x="5" y="3"/>
                    <a:pt x="5" y="2"/>
                  </a:cubicBezTo>
                  <a:cubicBezTo>
                    <a:pt x="5"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76"/>
            <p:cNvSpPr>
              <a:spLocks/>
            </p:cNvSpPr>
            <p:nvPr/>
          </p:nvSpPr>
          <p:spPr bwMode="auto">
            <a:xfrm>
              <a:off x="4526" y="1344"/>
              <a:ext cx="13" cy="10"/>
            </a:xfrm>
            <a:custGeom>
              <a:avLst/>
              <a:gdLst>
                <a:gd name="T0" fmla="*/ 6 w 10"/>
                <a:gd name="T1" fmla="*/ 5 h 7"/>
                <a:gd name="T2" fmla="*/ 9 w 10"/>
                <a:gd name="T3" fmla="*/ 5 h 7"/>
                <a:gd name="T4" fmla="*/ 5 w 10"/>
                <a:gd name="T5" fmla="*/ 2 h 7"/>
                <a:gd name="T6" fmla="*/ 5 w 10"/>
                <a:gd name="T7" fmla="*/ 1 h 7"/>
                <a:gd name="T8" fmla="*/ 5 w 10"/>
                <a:gd name="T9" fmla="*/ 0 h 7"/>
                <a:gd name="T10" fmla="*/ 1 w 10"/>
                <a:gd name="T11" fmla="*/ 1 h 7"/>
                <a:gd name="T12" fmla="*/ 2 w 10"/>
                <a:gd name="T13" fmla="*/ 2 h 7"/>
                <a:gd name="T14" fmla="*/ 2 w 10"/>
                <a:gd name="T15" fmla="*/ 3 h 7"/>
                <a:gd name="T16" fmla="*/ 5 w 10"/>
                <a:gd name="T17" fmla="*/ 6 h 7"/>
                <a:gd name="T18" fmla="*/ 6 w 10"/>
                <a:gd name="T19" fmla="*/ 5 h 7"/>
                <a:gd name="T20" fmla="*/ 6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6" y="5"/>
                  </a:moveTo>
                  <a:cubicBezTo>
                    <a:pt x="7" y="5"/>
                    <a:pt x="7" y="5"/>
                    <a:pt x="9" y="5"/>
                  </a:cubicBezTo>
                  <a:cubicBezTo>
                    <a:pt x="10" y="4"/>
                    <a:pt x="7" y="3"/>
                    <a:pt x="5" y="2"/>
                  </a:cubicBezTo>
                  <a:cubicBezTo>
                    <a:pt x="4" y="1"/>
                    <a:pt x="5" y="1"/>
                    <a:pt x="5" y="1"/>
                  </a:cubicBezTo>
                  <a:cubicBezTo>
                    <a:pt x="6" y="1"/>
                    <a:pt x="6" y="0"/>
                    <a:pt x="5" y="0"/>
                  </a:cubicBezTo>
                  <a:cubicBezTo>
                    <a:pt x="3" y="0"/>
                    <a:pt x="2" y="1"/>
                    <a:pt x="1" y="1"/>
                  </a:cubicBezTo>
                  <a:cubicBezTo>
                    <a:pt x="0" y="2"/>
                    <a:pt x="2" y="2"/>
                    <a:pt x="2" y="2"/>
                  </a:cubicBezTo>
                  <a:cubicBezTo>
                    <a:pt x="3" y="3"/>
                    <a:pt x="2" y="2"/>
                    <a:pt x="2" y="3"/>
                  </a:cubicBezTo>
                  <a:cubicBezTo>
                    <a:pt x="1" y="4"/>
                    <a:pt x="3" y="5"/>
                    <a:pt x="5" y="6"/>
                  </a:cubicBezTo>
                  <a:cubicBezTo>
                    <a:pt x="5" y="7"/>
                    <a:pt x="6" y="6"/>
                    <a:pt x="6" y="5"/>
                  </a:cubicBezTo>
                  <a:cubicBezTo>
                    <a:pt x="5" y="5"/>
                    <a:pt x="5"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77"/>
            <p:cNvSpPr>
              <a:spLocks/>
            </p:cNvSpPr>
            <p:nvPr/>
          </p:nvSpPr>
          <p:spPr bwMode="auto">
            <a:xfrm>
              <a:off x="4538" y="1344"/>
              <a:ext cx="10" cy="14"/>
            </a:xfrm>
            <a:custGeom>
              <a:avLst/>
              <a:gdLst>
                <a:gd name="T0" fmla="*/ 6 w 7"/>
                <a:gd name="T1" fmla="*/ 5 h 10"/>
                <a:gd name="T2" fmla="*/ 6 w 7"/>
                <a:gd name="T3" fmla="*/ 3 h 10"/>
                <a:gd name="T4" fmla="*/ 4 w 7"/>
                <a:gd name="T5" fmla="*/ 1 h 10"/>
                <a:gd name="T6" fmla="*/ 2 w 7"/>
                <a:gd name="T7" fmla="*/ 1 h 10"/>
                <a:gd name="T8" fmla="*/ 2 w 7"/>
                <a:gd name="T9" fmla="*/ 3 h 10"/>
                <a:gd name="T10" fmla="*/ 2 w 7"/>
                <a:gd name="T11" fmla="*/ 5 h 10"/>
                <a:gd name="T12" fmla="*/ 4 w 7"/>
                <a:gd name="T13" fmla="*/ 6 h 10"/>
                <a:gd name="T14" fmla="*/ 3 w 7"/>
                <a:gd name="T15" fmla="*/ 8 h 10"/>
                <a:gd name="T16" fmla="*/ 6 w 7"/>
                <a:gd name="T17" fmla="*/ 7 h 10"/>
                <a:gd name="T18" fmla="*/ 6 w 7"/>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6" y="5"/>
                  </a:moveTo>
                  <a:cubicBezTo>
                    <a:pt x="6" y="4"/>
                    <a:pt x="5" y="3"/>
                    <a:pt x="6" y="3"/>
                  </a:cubicBezTo>
                  <a:cubicBezTo>
                    <a:pt x="7" y="2"/>
                    <a:pt x="5" y="1"/>
                    <a:pt x="4" y="1"/>
                  </a:cubicBezTo>
                  <a:cubicBezTo>
                    <a:pt x="3" y="1"/>
                    <a:pt x="3" y="0"/>
                    <a:pt x="2" y="1"/>
                  </a:cubicBezTo>
                  <a:cubicBezTo>
                    <a:pt x="0" y="1"/>
                    <a:pt x="2" y="2"/>
                    <a:pt x="2" y="3"/>
                  </a:cubicBezTo>
                  <a:cubicBezTo>
                    <a:pt x="3" y="4"/>
                    <a:pt x="2" y="4"/>
                    <a:pt x="2" y="5"/>
                  </a:cubicBezTo>
                  <a:cubicBezTo>
                    <a:pt x="3" y="6"/>
                    <a:pt x="3" y="5"/>
                    <a:pt x="4" y="6"/>
                  </a:cubicBezTo>
                  <a:cubicBezTo>
                    <a:pt x="5" y="8"/>
                    <a:pt x="4" y="7"/>
                    <a:pt x="3" y="8"/>
                  </a:cubicBezTo>
                  <a:cubicBezTo>
                    <a:pt x="2" y="10"/>
                    <a:pt x="5" y="8"/>
                    <a:pt x="6" y="7"/>
                  </a:cubicBezTo>
                  <a:cubicBezTo>
                    <a:pt x="7" y="6"/>
                    <a:pt x="7"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78"/>
            <p:cNvSpPr>
              <a:spLocks/>
            </p:cNvSpPr>
            <p:nvPr/>
          </p:nvSpPr>
          <p:spPr bwMode="auto">
            <a:xfrm>
              <a:off x="4533" y="1346"/>
              <a:ext cx="6" cy="2"/>
            </a:xfrm>
            <a:custGeom>
              <a:avLst/>
              <a:gdLst>
                <a:gd name="T0" fmla="*/ 4 w 5"/>
                <a:gd name="T1" fmla="*/ 1 h 2"/>
                <a:gd name="T2" fmla="*/ 1 w 5"/>
                <a:gd name="T3" fmla="*/ 1 h 2"/>
                <a:gd name="T4" fmla="*/ 3 w 5"/>
                <a:gd name="T5" fmla="*/ 2 h 2"/>
                <a:gd name="T6" fmla="*/ 4 w 5"/>
                <a:gd name="T7" fmla="*/ 1 h 2"/>
              </a:gdLst>
              <a:ahLst/>
              <a:cxnLst>
                <a:cxn ang="0">
                  <a:pos x="T0" y="T1"/>
                </a:cxn>
                <a:cxn ang="0">
                  <a:pos x="T2" y="T3"/>
                </a:cxn>
                <a:cxn ang="0">
                  <a:pos x="T4" y="T5"/>
                </a:cxn>
                <a:cxn ang="0">
                  <a:pos x="T6" y="T7"/>
                </a:cxn>
              </a:cxnLst>
              <a:rect l="0" t="0" r="r" b="b"/>
              <a:pathLst>
                <a:path w="5" h="2">
                  <a:moveTo>
                    <a:pt x="4" y="1"/>
                  </a:moveTo>
                  <a:cubicBezTo>
                    <a:pt x="5" y="0"/>
                    <a:pt x="3" y="0"/>
                    <a:pt x="1" y="1"/>
                  </a:cubicBezTo>
                  <a:cubicBezTo>
                    <a:pt x="0" y="1"/>
                    <a:pt x="1" y="2"/>
                    <a:pt x="3"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79"/>
            <p:cNvSpPr>
              <a:spLocks/>
            </p:cNvSpPr>
            <p:nvPr/>
          </p:nvSpPr>
          <p:spPr bwMode="auto">
            <a:xfrm>
              <a:off x="4384" y="1348"/>
              <a:ext cx="19" cy="11"/>
            </a:xfrm>
            <a:custGeom>
              <a:avLst/>
              <a:gdLst>
                <a:gd name="T0" fmla="*/ 11 w 14"/>
                <a:gd name="T1" fmla="*/ 1 h 8"/>
                <a:gd name="T2" fmla="*/ 8 w 14"/>
                <a:gd name="T3" fmla="*/ 1 h 8"/>
                <a:gd name="T4" fmla="*/ 5 w 14"/>
                <a:gd name="T5" fmla="*/ 1 h 8"/>
                <a:gd name="T6" fmla="*/ 4 w 14"/>
                <a:gd name="T7" fmla="*/ 3 h 8"/>
                <a:gd name="T8" fmla="*/ 5 w 14"/>
                <a:gd name="T9" fmla="*/ 4 h 8"/>
                <a:gd name="T10" fmla="*/ 1 w 14"/>
                <a:gd name="T11" fmla="*/ 3 h 8"/>
                <a:gd name="T12" fmla="*/ 0 w 14"/>
                <a:gd name="T13" fmla="*/ 4 h 8"/>
                <a:gd name="T14" fmla="*/ 2 w 14"/>
                <a:gd name="T15" fmla="*/ 8 h 8"/>
                <a:gd name="T16" fmla="*/ 5 w 14"/>
                <a:gd name="T17" fmla="*/ 7 h 8"/>
                <a:gd name="T18" fmla="*/ 8 w 14"/>
                <a:gd name="T19" fmla="*/ 6 h 8"/>
                <a:gd name="T20" fmla="*/ 11 w 14"/>
                <a:gd name="T21" fmla="*/ 5 h 8"/>
                <a:gd name="T22" fmla="*/ 11 w 14"/>
                <a:gd name="T23" fmla="*/ 4 h 8"/>
                <a:gd name="T24" fmla="*/ 12 w 14"/>
                <a:gd name="T25" fmla="*/ 3 h 8"/>
                <a:gd name="T26" fmla="*/ 14 w 14"/>
                <a:gd name="T27" fmla="*/ 3 h 8"/>
                <a:gd name="T28" fmla="*/ 11 w 14"/>
                <a:gd name="T2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8">
                  <a:moveTo>
                    <a:pt x="11" y="1"/>
                  </a:moveTo>
                  <a:cubicBezTo>
                    <a:pt x="10" y="1"/>
                    <a:pt x="9" y="1"/>
                    <a:pt x="8" y="1"/>
                  </a:cubicBezTo>
                  <a:cubicBezTo>
                    <a:pt x="7" y="1"/>
                    <a:pt x="6" y="1"/>
                    <a:pt x="5" y="1"/>
                  </a:cubicBezTo>
                  <a:cubicBezTo>
                    <a:pt x="4" y="1"/>
                    <a:pt x="3" y="2"/>
                    <a:pt x="4" y="3"/>
                  </a:cubicBezTo>
                  <a:cubicBezTo>
                    <a:pt x="5" y="4"/>
                    <a:pt x="6" y="6"/>
                    <a:pt x="5" y="4"/>
                  </a:cubicBezTo>
                  <a:cubicBezTo>
                    <a:pt x="4" y="3"/>
                    <a:pt x="2" y="2"/>
                    <a:pt x="1" y="3"/>
                  </a:cubicBezTo>
                  <a:cubicBezTo>
                    <a:pt x="1" y="3"/>
                    <a:pt x="0" y="3"/>
                    <a:pt x="0" y="4"/>
                  </a:cubicBezTo>
                  <a:cubicBezTo>
                    <a:pt x="0" y="5"/>
                    <a:pt x="1" y="7"/>
                    <a:pt x="2" y="8"/>
                  </a:cubicBezTo>
                  <a:cubicBezTo>
                    <a:pt x="3" y="8"/>
                    <a:pt x="3" y="7"/>
                    <a:pt x="5" y="7"/>
                  </a:cubicBezTo>
                  <a:cubicBezTo>
                    <a:pt x="6" y="7"/>
                    <a:pt x="7" y="7"/>
                    <a:pt x="8" y="6"/>
                  </a:cubicBezTo>
                  <a:cubicBezTo>
                    <a:pt x="8" y="5"/>
                    <a:pt x="9" y="6"/>
                    <a:pt x="11" y="5"/>
                  </a:cubicBezTo>
                  <a:cubicBezTo>
                    <a:pt x="12" y="4"/>
                    <a:pt x="12" y="4"/>
                    <a:pt x="11" y="4"/>
                  </a:cubicBezTo>
                  <a:cubicBezTo>
                    <a:pt x="10" y="3"/>
                    <a:pt x="11" y="3"/>
                    <a:pt x="12" y="3"/>
                  </a:cubicBezTo>
                  <a:cubicBezTo>
                    <a:pt x="14" y="3"/>
                    <a:pt x="14" y="4"/>
                    <a:pt x="14" y="3"/>
                  </a:cubicBezTo>
                  <a:cubicBezTo>
                    <a:pt x="13" y="2"/>
                    <a:pt x="12"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80"/>
            <p:cNvSpPr>
              <a:spLocks/>
            </p:cNvSpPr>
            <p:nvPr/>
          </p:nvSpPr>
          <p:spPr bwMode="auto">
            <a:xfrm>
              <a:off x="4391" y="1340"/>
              <a:ext cx="14" cy="10"/>
            </a:xfrm>
            <a:custGeom>
              <a:avLst/>
              <a:gdLst>
                <a:gd name="T0" fmla="*/ 7 w 10"/>
                <a:gd name="T1" fmla="*/ 0 h 7"/>
                <a:gd name="T2" fmla="*/ 3 w 10"/>
                <a:gd name="T3" fmla="*/ 6 h 7"/>
                <a:gd name="T4" fmla="*/ 7 w 10"/>
                <a:gd name="T5" fmla="*/ 4 h 7"/>
                <a:gd name="T6" fmla="*/ 10 w 10"/>
                <a:gd name="T7" fmla="*/ 3 h 7"/>
                <a:gd name="T8" fmla="*/ 7 w 10"/>
                <a:gd name="T9" fmla="*/ 0 h 7"/>
              </a:gdLst>
              <a:ahLst/>
              <a:cxnLst>
                <a:cxn ang="0">
                  <a:pos x="T0" y="T1"/>
                </a:cxn>
                <a:cxn ang="0">
                  <a:pos x="T2" y="T3"/>
                </a:cxn>
                <a:cxn ang="0">
                  <a:pos x="T4" y="T5"/>
                </a:cxn>
                <a:cxn ang="0">
                  <a:pos x="T6" y="T7"/>
                </a:cxn>
                <a:cxn ang="0">
                  <a:pos x="T8" y="T9"/>
                </a:cxn>
              </a:cxnLst>
              <a:rect l="0" t="0" r="r" b="b"/>
              <a:pathLst>
                <a:path w="10" h="7">
                  <a:moveTo>
                    <a:pt x="7" y="0"/>
                  </a:moveTo>
                  <a:cubicBezTo>
                    <a:pt x="7" y="1"/>
                    <a:pt x="0" y="7"/>
                    <a:pt x="3" y="6"/>
                  </a:cubicBezTo>
                  <a:cubicBezTo>
                    <a:pt x="4" y="5"/>
                    <a:pt x="6" y="4"/>
                    <a:pt x="7" y="4"/>
                  </a:cubicBezTo>
                  <a:cubicBezTo>
                    <a:pt x="9" y="3"/>
                    <a:pt x="10" y="4"/>
                    <a:pt x="10" y="3"/>
                  </a:cubicBezTo>
                  <a:cubicBezTo>
                    <a:pt x="9"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81"/>
            <p:cNvSpPr>
              <a:spLocks/>
            </p:cNvSpPr>
            <p:nvPr/>
          </p:nvSpPr>
          <p:spPr bwMode="auto">
            <a:xfrm>
              <a:off x="4299" y="1381"/>
              <a:ext cx="19" cy="7"/>
            </a:xfrm>
            <a:custGeom>
              <a:avLst/>
              <a:gdLst>
                <a:gd name="T0" fmla="*/ 10 w 14"/>
                <a:gd name="T1" fmla="*/ 0 h 5"/>
                <a:gd name="T2" fmla="*/ 4 w 14"/>
                <a:gd name="T3" fmla="*/ 4 h 5"/>
                <a:gd name="T4" fmla="*/ 13 w 14"/>
                <a:gd name="T5" fmla="*/ 2 h 5"/>
                <a:gd name="T6" fmla="*/ 10 w 14"/>
                <a:gd name="T7" fmla="*/ 0 h 5"/>
              </a:gdLst>
              <a:ahLst/>
              <a:cxnLst>
                <a:cxn ang="0">
                  <a:pos x="T0" y="T1"/>
                </a:cxn>
                <a:cxn ang="0">
                  <a:pos x="T2" y="T3"/>
                </a:cxn>
                <a:cxn ang="0">
                  <a:pos x="T4" y="T5"/>
                </a:cxn>
                <a:cxn ang="0">
                  <a:pos x="T6" y="T7"/>
                </a:cxn>
              </a:cxnLst>
              <a:rect l="0" t="0" r="r" b="b"/>
              <a:pathLst>
                <a:path w="14" h="5">
                  <a:moveTo>
                    <a:pt x="10" y="0"/>
                  </a:moveTo>
                  <a:cubicBezTo>
                    <a:pt x="9" y="0"/>
                    <a:pt x="0" y="3"/>
                    <a:pt x="4" y="4"/>
                  </a:cubicBezTo>
                  <a:cubicBezTo>
                    <a:pt x="8" y="5"/>
                    <a:pt x="11" y="1"/>
                    <a:pt x="13" y="2"/>
                  </a:cubicBezTo>
                  <a:cubicBezTo>
                    <a:pt x="14" y="2"/>
                    <a:pt x="12"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82"/>
            <p:cNvSpPr>
              <a:spLocks/>
            </p:cNvSpPr>
            <p:nvPr/>
          </p:nvSpPr>
          <p:spPr bwMode="auto">
            <a:xfrm>
              <a:off x="4282" y="1391"/>
              <a:ext cx="11" cy="8"/>
            </a:xfrm>
            <a:custGeom>
              <a:avLst/>
              <a:gdLst>
                <a:gd name="T0" fmla="*/ 4 w 8"/>
                <a:gd name="T1" fmla="*/ 2 h 6"/>
                <a:gd name="T2" fmla="*/ 4 w 8"/>
                <a:gd name="T3" fmla="*/ 4 h 6"/>
                <a:gd name="T4" fmla="*/ 1 w 8"/>
                <a:gd name="T5" fmla="*/ 6 h 6"/>
                <a:gd name="T6" fmla="*/ 5 w 8"/>
                <a:gd name="T7" fmla="*/ 5 h 6"/>
                <a:gd name="T8" fmla="*/ 8 w 8"/>
                <a:gd name="T9" fmla="*/ 2 h 6"/>
                <a:gd name="T10" fmla="*/ 4 w 8"/>
                <a:gd name="T11" fmla="*/ 2 h 6"/>
              </a:gdLst>
              <a:ahLst/>
              <a:cxnLst>
                <a:cxn ang="0">
                  <a:pos x="T0" y="T1"/>
                </a:cxn>
                <a:cxn ang="0">
                  <a:pos x="T2" y="T3"/>
                </a:cxn>
                <a:cxn ang="0">
                  <a:pos x="T4" y="T5"/>
                </a:cxn>
                <a:cxn ang="0">
                  <a:pos x="T6" y="T7"/>
                </a:cxn>
                <a:cxn ang="0">
                  <a:pos x="T8" y="T9"/>
                </a:cxn>
                <a:cxn ang="0">
                  <a:pos x="T10" y="T11"/>
                </a:cxn>
              </a:cxnLst>
              <a:rect l="0" t="0" r="r" b="b"/>
              <a:pathLst>
                <a:path w="8" h="6">
                  <a:moveTo>
                    <a:pt x="4" y="2"/>
                  </a:moveTo>
                  <a:cubicBezTo>
                    <a:pt x="4" y="3"/>
                    <a:pt x="5" y="3"/>
                    <a:pt x="4" y="4"/>
                  </a:cubicBezTo>
                  <a:cubicBezTo>
                    <a:pt x="2" y="5"/>
                    <a:pt x="0" y="6"/>
                    <a:pt x="1" y="6"/>
                  </a:cubicBezTo>
                  <a:cubicBezTo>
                    <a:pt x="2" y="6"/>
                    <a:pt x="4" y="6"/>
                    <a:pt x="5" y="5"/>
                  </a:cubicBezTo>
                  <a:cubicBezTo>
                    <a:pt x="7" y="4"/>
                    <a:pt x="8" y="3"/>
                    <a:pt x="8" y="2"/>
                  </a:cubicBezTo>
                  <a:cubicBezTo>
                    <a:pt x="8" y="0"/>
                    <a:pt x="5"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83"/>
            <p:cNvSpPr>
              <a:spLocks/>
            </p:cNvSpPr>
            <p:nvPr/>
          </p:nvSpPr>
          <p:spPr bwMode="auto">
            <a:xfrm>
              <a:off x="4816" y="1195"/>
              <a:ext cx="33" cy="21"/>
            </a:xfrm>
            <a:custGeom>
              <a:avLst/>
              <a:gdLst>
                <a:gd name="T0" fmla="*/ 17 w 24"/>
                <a:gd name="T1" fmla="*/ 5 h 15"/>
                <a:gd name="T2" fmla="*/ 13 w 24"/>
                <a:gd name="T3" fmla="*/ 3 h 15"/>
                <a:gd name="T4" fmla="*/ 9 w 24"/>
                <a:gd name="T5" fmla="*/ 1 h 15"/>
                <a:gd name="T6" fmla="*/ 7 w 24"/>
                <a:gd name="T7" fmla="*/ 6 h 15"/>
                <a:gd name="T8" fmla="*/ 2 w 24"/>
                <a:gd name="T9" fmla="*/ 8 h 15"/>
                <a:gd name="T10" fmla="*/ 3 w 24"/>
                <a:gd name="T11" fmla="*/ 11 h 15"/>
                <a:gd name="T12" fmla="*/ 10 w 24"/>
                <a:gd name="T13" fmla="*/ 13 h 15"/>
                <a:gd name="T14" fmla="*/ 14 w 24"/>
                <a:gd name="T15" fmla="*/ 14 h 15"/>
                <a:gd name="T16" fmla="*/ 21 w 24"/>
                <a:gd name="T17" fmla="*/ 13 h 15"/>
                <a:gd name="T18" fmla="*/ 23 w 24"/>
                <a:gd name="T19" fmla="*/ 11 h 15"/>
                <a:gd name="T20" fmla="*/ 20 w 24"/>
                <a:gd name="T21" fmla="*/ 10 h 15"/>
                <a:gd name="T22" fmla="*/ 21 w 24"/>
                <a:gd name="T23" fmla="*/ 8 h 15"/>
                <a:gd name="T24" fmla="*/ 18 w 24"/>
                <a:gd name="T25" fmla="*/ 6 h 15"/>
                <a:gd name="T26" fmla="*/ 17 w 24"/>
                <a:gd name="T2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7" y="5"/>
                  </a:moveTo>
                  <a:cubicBezTo>
                    <a:pt x="15" y="5"/>
                    <a:pt x="15" y="4"/>
                    <a:pt x="13" y="3"/>
                  </a:cubicBezTo>
                  <a:cubicBezTo>
                    <a:pt x="12" y="2"/>
                    <a:pt x="9" y="0"/>
                    <a:pt x="9" y="1"/>
                  </a:cubicBezTo>
                  <a:cubicBezTo>
                    <a:pt x="8" y="2"/>
                    <a:pt x="7" y="5"/>
                    <a:pt x="7" y="6"/>
                  </a:cubicBezTo>
                  <a:cubicBezTo>
                    <a:pt x="6" y="7"/>
                    <a:pt x="2" y="8"/>
                    <a:pt x="2" y="8"/>
                  </a:cubicBezTo>
                  <a:cubicBezTo>
                    <a:pt x="1" y="9"/>
                    <a:pt x="0" y="10"/>
                    <a:pt x="3" y="11"/>
                  </a:cubicBezTo>
                  <a:cubicBezTo>
                    <a:pt x="6" y="11"/>
                    <a:pt x="8" y="13"/>
                    <a:pt x="10" y="13"/>
                  </a:cubicBezTo>
                  <a:cubicBezTo>
                    <a:pt x="11" y="14"/>
                    <a:pt x="12" y="13"/>
                    <a:pt x="14" y="14"/>
                  </a:cubicBezTo>
                  <a:cubicBezTo>
                    <a:pt x="17" y="15"/>
                    <a:pt x="19" y="14"/>
                    <a:pt x="21" y="13"/>
                  </a:cubicBezTo>
                  <a:cubicBezTo>
                    <a:pt x="22" y="12"/>
                    <a:pt x="24" y="11"/>
                    <a:pt x="23" y="11"/>
                  </a:cubicBezTo>
                  <a:cubicBezTo>
                    <a:pt x="21" y="11"/>
                    <a:pt x="20" y="11"/>
                    <a:pt x="20" y="10"/>
                  </a:cubicBezTo>
                  <a:cubicBezTo>
                    <a:pt x="20" y="9"/>
                    <a:pt x="22" y="10"/>
                    <a:pt x="21" y="8"/>
                  </a:cubicBezTo>
                  <a:cubicBezTo>
                    <a:pt x="19" y="7"/>
                    <a:pt x="18" y="6"/>
                    <a:pt x="18" y="6"/>
                  </a:cubicBezTo>
                  <a:cubicBezTo>
                    <a:pt x="18" y="6"/>
                    <a:pt x="18" y="4"/>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84"/>
            <p:cNvSpPr>
              <a:spLocks/>
            </p:cNvSpPr>
            <p:nvPr/>
          </p:nvSpPr>
          <p:spPr bwMode="auto">
            <a:xfrm>
              <a:off x="4808" y="1206"/>
              <a:ext cx="5" cy="6"/>
            </a:xfrm>
            <a:custGeom>
              <a:avLst/>
              <a:gdLst>
                <a:gd name="T0" fmla="*/ 1 w 4"/>
                <a:gd name="T1" fmla="*/ 3 h 4"/>
                <a:gd name="T2" fmla="*/ 3 w 4"/>
                <a:gd name="T3" fmla="*/ 1 h 4"/>
                <a:gd name="T4" fmla="*/ 1 w 4"/>
                <a:gd name="T5" fmla="*/ 1 h 4"/>
                <a:gd name="T6" fmla="*/ 1 w 4"/>
                <a:gd name="T7" fmla="*/ 3 h 4"/>
              </a:gdLst>
              <a:ahLst/>
              <a:cxnLst>
                <a:cxn ang="0">
                  <a:pos x="T0" y="T1"/>
                </a:cxn>
                <a:cxn ang="0">
                  <a:pos x="T2" y="T3"/>
                </a:cxn>
                <a:cxn ang="0">
                  <a:pos x="T4" y="T5"/>
                </a:cxn>
                <a:cxn ang="0">
                  <a:pos x="T6" y="T7"/>
                </a:cxn>
              </a:cxnLst>
              <a:rect l="0" t="0" r="r" b="b"/>
              <a:pathLst>
                <a:path w="4" h="4">
                  <a:moveTo>
                    <a:pt x="1" y="3"/>
                  </a:moveTo>
                  <a:cubicBezTo>
                    <a:pt x="3" y="3"/>
                    <a:pt x="2" y="2"/>
                    <a:pt x="3" y="1"/>
                  </a:cubicBezTo>
                  <a:cubicBezTo>
                    <a:pt x="4" y="0"/>
                    <a:pt x="2" y="0"/>
                    <a:pt x="1" y="1"/>
                  </a:cubicBezTo>
                  <a:cubicBezTo>
                    <a:pt x="0" y="2"/>
                    <a:pt x="0" y="4"/>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85"/>
            <p:cNvSpPr>
              <a:spLocks/>
            </p:cNvSpPr>
            <p:nvPr/>
          </p:nvSpPr>
          <p:spPr bwMode="auto">
            <a:xfrm>
              <a:off x="4795" y="1210"/>
              <a:ext cx="4" cy="5"/>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3"/>
                    <a:pt x="3"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86"/>
            <p:cNvSpPr>
              <a:spLocks/>
            </p:cNvSpPr>
            <p:nvPr/>
          </p:nvSpPr>
          <p:spPr bwMode="auto">
            <a:xfrm>
              <a:off x="4662" y="1146"/>
              <a:ext cx="144" cy="70"/>
            </a:xfrm>
            <a:custGeom>
              <a:avLst/>
              <a:gdLst>
                <a:gd name="T0" fmla="*/ 94 w 105"/>
                <a:gd name="T1" fmla="*/ 36 h 51"/>
                <a:gd name="T2" fmla="*/ 104 w 105"/>
                <a:gd name="T3" fmla="*/ 35 h 51"/>
                <a:gd name="T4" fmla="*/ 91 w 105"/>
                <a:gd name="T5" fmla="*/ 29 h 51"/>
                <a:gd name="T6" fmla="*/ 85 w 105"/>
                <a:gd name="T7" fmla="*/ 21 h 51"/>
                <a:gd name="T8" fmla="*/ 79 w 105"/>
                <a:gd name="T9" fmla="*/ 8 h 51"/>
                <a:gd name="T10" fmla="*/ 71 w 105"/>
                <a:gd name="T11" fmla="*/ 0 h 51"/>
                <a:gd name="T12" fmla="*/ 65 w 105"/>
                <a:gd name="T13" fmla="*/ 0 h 51"/>
                <a:gd name="T14" fmla="*/ 69 w 105"/>
                <a:gd name="T15" fmla="*/ 16 h 51"/>
                <a:gd name="T16" fmla="*/ 61 w 105"/>
                <a:gd name="T17" fmla="*/ 10 h 51"/>
                <a:gd name="T18" fmla="*/ 50 w 105"/>
                <a:gd name="T19" fmla="*/ 4 h 51"/>
                <a:gd name="T20" fmla="*/ 54 w 105"/>
                <a:gd name="T21" fmla="*/ 10 h 51"/>
                <a:gd name="T22" fmla="*/ 50 w 105"/>
                <a:gd name="T23" fmla="*/ 9 h 51"/>
                <a:gd name="T24" fmla="*/ 44 w 105"/>
                <a:gd name="T25" fmla="*/ 11 h 51"/>
                <a:gd name="T26" fmla="*/ 44 w 105"/>
                <a:gd name="T27" fmla="*/ 6 h 51"/>
                <a:gd name="T28" fmla="*/ 33 w 105"/>
                <a:gd name="T29" fmla="*/ 8 h 51"/>
                <a:gd name="T30" fmla="*/ 29 w 105"/>
                <a:gd name="T31" fmla="*/ 5 h 51"/>
                <a:gd name="T32" fmla="*/ 22 w 105"/>
                <a:gd name="T33" fmla="*/ 1 h 51"/>
                <a:gd name="T34" fmla="*/ 5 w 105"/>
                <a:gd name="T35" fmla="*/ 10 h 51"/>
                <a:gd name="T36" fmla="*/ 5 w 105"/>
                <a:gd name="T37" fmla="*/ 13 h 51"/>
                <a:gd name="T38" fmla="*/ 7 w 105"/>
                <a:gd name="T39" fmla="*/ 18 h 51"/>
                <a:gd name="T40" fmla="*/ 12 w 105"/>
                <a:gd name="T41" fmla="*/ 21 h 51"/>
                <a:gd name="T42" fmla="*/ 9 w 105"/>
                <a:gd name="T43" fmla="*/ 23 h 51"/>
                <a:gd name="T44" fmla="*/ 19 w 105"/>
                <a:gd name="T45" fmla="*/ 29 h 51"/>
                <a:gd name="T46" fmla="*/ 44 w 105"/>
                <a:gd name="T47" fmla="*/ 32 h 51"/>
                <a:gd name="T48" fmla="*/ 25 w 105"/>
                <a:gd name="T49" fmla="*/ 33 h 51"/>
                <a:gd name="T50" fmla="*/ 18 w 105"/>
                <a:gd name="T51" fmla="*/ 42 h 51"/>
                <a:gd name="T52" fmla="*/ 33 w 105"/>
                <a:gd name="T53" fmla="*/ 47 h 51"/>
                <a:gd name="T54" fmla="*/ 50 w 105"/>
                <a:gd name="T55" fmla="*/ 49 h 51"/>
                <a:gd name="T56" fmla="*/ 64 w 105"/>
                <a:gd name="T57" fmla="*/ 45 h 51"/>
                <a:gd name="T58" fmla="*/ 74 w 105"/>
                <a:gd name="T59" fmla="*/ 43 h 51"/>
                <a:gd name="T60" fmla="*/ 82 w 105"/>
                <a:gd name="T61" fmla="*/ 46 h 51"/>
                <a:gd name="T62" fmla="*/ 98 w 105"/>
                <a:gd name="T63" fmla="*/ 45 h 51"/>
                <a:gd name="T64" fmla="*/ 98 w 105"/>
                <a:gd name="T65" fmla="*/ 43 h 51"/>
                <a:gd name="T66" fmla="*/ 97 w 105"/>
                <a:gd name="T67" fmla="*/ 41 h 51"/>
                <a:gd name="T68" fmla="*/ 92 w 105"/>
                <a:gd name="T69" fmla="*/ 43 h 51"/>
                <a:gd name="T70" fmla="*/ 91 w 105"/>
                <a:gd name="T71"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51">
                  <a:moveTo>
                    <a:pt x="94" y="40"/>
                  </a:moveTo>
                  <a:cubicBezTo>
                    <a:pt x="94" y="39"/>
                    <a:pt x="94" y="36"/>
                    <a:pt x="94" y="36"/>
                  </a:cubicBezTo>
                  <a:cubicBezTo>
                    <a:pt x="94" y="36"/>
                    <a:pt x="103" y="38"/>
                    <a:pt x="104" y="38"/>
                  </a:cubicBezTo>
                  <a:cubicBezTo>
                    <a:pt x="105" y="38"/>
                    <a:pt x="104" y="36"/>
                    <a:pt x="104" y="35"/>
                  </a:cubicBezTo>
                  <a:cubicBezTo>
                    <a:pt x="104" y="33"/>
                    <a:pt x="100" y="33"/>
                    <a:pt x="97" y="32"/>
                  </a:cubicBezTo>
                  <a:cubicBezTo>
                    <a:pt x="94" y="30"/>
                    <a:pt x="94" y="29"/>
                    <a:pt x="91" y="29"/>
                  </a:cubicBezTo>
                  <a:cubicBezTo>
                    <a:pt x="87" y="29"/>
                    <a:pt x="85" y="25"/>
                    <a:pt x="84" y="24"/>
                  </a:cubicBezTo>
                  <a:cubicBezTo>
                    <a:pt x="84" y="23"/>
                    <a:pt x="84" y="21"/>
                    <a:pt x="85" y="21"/>
                  </a:cubicBezTo>
                  <a:cubicBezTo>
                    <a:pt x="85" y="21"/>
                    <a:pt x="86" y="20"/>
                    <a:pt x="84" y="18"/>
                  </a:cubicBezTo>
                  <a:cubicBezTo>
                    <a:pt x="83" y="15"/>
                    <a:pt x="79" y="9"/>
                    <a:pt x="79" y="8"/>
                  </a:cubicBezTo>
                  <a:cubicBezTo>
                    <a:pt x="79" y="6"/>
                    <a:pt x="79" y="5"/>
                    <a:pt x="77" y="5"/>
                  </a:cubicBezTo>
                  <a:cubicBezTo>
                    <a:pt x="75" y="4"/>
                    <a:pt x="73" y="1"/>
                    <a:pt x="71" y="0"/>
                  </a:cubicBezTo>
                  <a:cubicBezTo>
                    <a:pt x="69" y="0"/>
                    <a:pt x="70" y="1"/>
                    <a:pt x="69" y="2"/>
                  </a:cubicBezTo>
                  <a:cubicBezTo>
                    <a:pt x="69" y="2"/>
                    <a:pt x="66" y="0"/>
                    <a:pt x="65" y="0"/>
                  </a:cubicBezTo>
                  <a:cubicBezTo>
                    <a:pt x="64" y="0"/>
                    <a:pt x="63" y="1"/>
                    <a:pt x="63" y="3"/>
                  </a:cubicBezTo>
                  <a:cubicBezTo>
                    <a:pt x="62" y="4"/>
                    <a:pt x="68" y="15"/>
                    <a:pt x="69" y="16"/>
                  </a:cubicBezTo>
                  <a:cubicBezTo>
                    <a:pt x="69" y="18"/>
                    <a:pt x="65" y="18"/>
                    <a:pt x="63" y="18"/>
                  </a:cubicBezTo>
                  <a:cubicBezTo>
                    <a:pt x="61" y="18"/>
                    <a:pt x="61" y="11"/>
                    <a:pt x="61" y="10"/>
                  </a:cubicBezTo>
                  <a:cubicBezTo>
                    <a:pt x="61" y="8"/>
                    <a:pt x="57" y="6"/>
                    <a:pt x="56" y="6"/>
                  </a:cubicBezTo>
                  <a:cubicBezTo>
                    <a:pt x="55" y="6"/>
                    <a:pt x="52" y="4"/>
                    <a:pt x="50" y="4"/>
                  </a:cubicBezTo>
                  <a:cubicBezTo>
                    <a:pt x="48" y="4"/>
                    <a:pt x="51" y="5"/>
                    <a:pt x="53" y="6"/>
                  </a:cubicBezTo>
                  <a:cubicBezTo>
                    <a:pt x="55" y="7"/>
                    <a:pt x="54" y="8"/>
                    <a:pt x="54" y="10"/>
                  </a:cubicBezTo>
                  <a:cubicBezTo>
                    <a:pt x="54" y="11"/>
                    <a:pt x="52" y="9"/>
                    <a:pt x="52" y="9"/>
                  </a:cubicBezTo>
                  <a:cubicBezTo>
                    <a:pt x="52" y="9"/>
                    <a:pt x="51" y="9"/>
                    <a:pt x="50" y="9"/>
                  </a:cubicBezTo>
                  <a:cubicBezTo>
                    <a:pt x="49" y="8"/>
                    <a:pt x="49" y="9"/>
                    <a:pt x="47" y="10"/>
                  </a:cubicBezTo>
                  <a:cubicBezTo>
                    <a:pt x="46" y="11"/>
                    <a:pt x="46" y="11"/>
                    <a:pt x="44" y="11"/>
                  </a:cubicBezTo>
                  <a:cubicBezTo>
                    <a:pt x="42" y="12"/>
                    <a:pt x="44" y="9"/>
                    <a:pt x="45" y="9"/>
                  </a:cubicBezTo>
                  <a:cubicBezTo>
                    <a:pt x="45" y="8"/>
                    <a:pt x="46" y="7"/>
                    <a:pt x="44" y="6"/>
                  </a:cubicBezTo>
                  <a:cubicBezTo>
                    <a:pt x="43" y="5"/>
                    <a:pt x="36" y="4"/>
                    <a:pt x="35" y="4"/>
                  </a:cubicBezTo>
                  <a:cubicBezTo>
                    <a:pt x="34" y="5"/>
                    <a:pt x="33" y="7"/>
                    <a:pt x="33" y="8"/>
                  </a:cubicBezTo>
                  <a:cubicBezTo>
                    <a:pt x="32" y="8"/>
                    <a:pt x="28" y="8"/>
                    <a:pt x="27" y="8"/>
                  </a:cubicBezTo>
                  <a:cubicBezTo>
                    <a:pt x="27" y="8"/>
                    <a:pt x="28" y="6"/>
                    <a:pt x="29" y="5"/>
                  </a:cubicBezTo>
                  <a:cubicBezTo>
                    <a:pt x="30" y="4"/>
                    <a:pt x="30" y="2"/>
                    <a:pt x="29" y="1"/>
                  </a:cubicBezTo>
                  <a:cubicBezTo>
                    <a:pt x="29" y="0"/>
                    <a:pt x="24" y="0"/>
                    <a:pt x="22" y="1"/>
                  </a:cubicBezTo>
                  <a:cubicBezTo>
                    <a:pt x="20" y="2"/>
                    <a:pt x="16" y="4"/>
                    <a:pt x="13" y="5"/>
                  </a:cubicBezTo>
                  <a:cubicBezTo>
                    <a:pt x="10" y="6"/>
                    <a:pt x="7" y="9"/>
                    <a:pt x="5" y="10"/>
                  </a:cubicBezTo>
                  <a:cubicBezTo>
                    <a:pt x="3" y="11"/>
                    <a:pt x="6" y="11"/>
                    <a:pt x="6" y="11"/>
                  </a:cubicBezTo>
                  <a:cubicBezTo>
                    <a:pt x="7" y="12"/>
                    <a:pt x="6" y="12"/>
                    <a:pt x="5" y="13"/>
                  </a:cubicBezTo>
                  <a:cubicBezTo>
                    <a:pt x="3" y="13"/>
                    <a:pt x="2" y="16"/>
                    <a:pt x="1" y="17"/>
                  </a:cubicBezTo>
                  <a:cubicBezTo>
                    <a:pt x="0" y="19"/>
                    <a:pt x="5" y="18"/>
                    <a:pt x="7" y="18"/>
                  </a:cubicBezTo>
                  <a:cubicBezTo>
                    <a:pt x="9" y="18"/>
                    <a:pt x="7" y="19"/>
                    <a:pt x="7" y="20"/>
                  </a:cubicBezTo>
                  <a:cubicBezTo>
                    <a:pt x="6" y="21"/>
                    <a:pt x="9" y="21"/>
                    <a:pt x="12" y="21"/>
                  </a:cubicBezTo>
                  <a:cubicBezTo>
                    <a:pt x="16" y="21"/>
                    <a:pt x="21" y="20"/>
                    <a:pt x="23" y="20"/>
                  </a:cubicBezTo>
                  <a:cubicBezTo>
                    <a:pt x="25" y="20"/>
                    <a:pt x="17" y="20"/>
                    <a:pt x="9" y="23"/>
                  </a:cubicBezTo>
                  <a:cubicBezTo>
                    <a:pt x="1" y="27"/>
                    <a:pt x="8" y="28"/>
                    <a:pt x="10" y="29"/>
                  </a:cubicBezTo>
                  <a:cubicBezTo>
                    <a:pt x="13" y="30"/>
                    <a:pt x="15" y="30"/>
                    <a:pt x="19" y="29"/>
                  </a:cubicBezTo>
                  <a:cubicBezTo>
                    <a:pt x="22" y="29"/>
                    <a:pt x="27" y="28"/>
                    <a:pt x="32" y="29"/>
                  </a:cubicBezTo>
                  <a:cubicBezTo>
                    <a:pt x="36" y="30"/>
                    <a:pt x="41" y="31"/>
                    <a:pt x="44" y="32"/>
                  </a:cubicBezTo>
                  <a:cubicBezTo>
                    <a:pt x="47" y="33"/>
                    <a:pt x="40" y="33"/>
                    <a:pt x="38" y="33"/>
                  </a:cubicBezTo>
                  <a:cubicBezTo>
                    <a:pt x="35" y="33"/>
                    <a:pt x="32" y="33"/>
                    <a:pt x="25" y="33"/>
                  </a:cubicBezTo>
                  <a:cubicBezTo>
                    <a:pt x="18" y="33"/>
                    <a:pt x="12" y="34"/>
                    <a:pt x="11" y="35"/>
                  </a:cubicBezTo>
                  <a:cubicBezTo>
                    <a:pt x="10" y="36"/>
                    <a:pt x="14" y="39"/>
                    <a:pt x="18" y="42"/>
                  </a:cubicBezTo>
                  <a:cubicBezTo>
                    <a:pt x="21" y="44"/>
                    <a:pt x="30" y="43"/>
                    <a:pt x="31" y="43"/>
                  </a:cubicBezTo>
                  <a:cubicBezTo>
                    <a:pt x="32" y="43"/>
                    <a:pt x="33" y="45"/>
                    <a:pt x="33" y="47"/>
                  </a:cubicBezTo>
                  <a:cubicBezTo>
                    <a:pt x="33" y="48"/>
                    <a:pt x="35" y="49"/>
                    <a:pt x="37" y="50"/>
                  </a:cubicBezTo>
                  <a:cubicBezTo>
                    <a:pt x="39" y="51"/>
                    <a:pt x="47" y="49"/>
                    <a:pt x="50" y="49"/>
                  </a:cubicBezTo>
                  <a:cubicBezTo>
                    <a:pt x="54" y="48"/>
                    <a:pt x="59" y="47"/>
                    <a:pt x="60" y="46"/>
                  </a:cubicBezTo>
                  <a:cubicBezTo>
                    <a:pt x="61" y="46"/>
                    <a:pt x="62" y="45"/>
                    <a:pt x="64" y="45"/>
                  </a:cubicBezTo>
                  <a:cubicBezTo>
                    <a:pt x="67" y="45"/>
                    <a:pt x="71" y="42"/>
                    <a:pt x="73" y="41"/>
                  </a:cubicBezTo>
                  <a:cubicBezTo>
                    <a:pt x="75" y="40"/>
                    <a:pt x="74" y="42"/>
                    <a:pt x="74" y="43"/>
                  </a:cubicBezTo>
                  <a:cubicBezTo>
                    <a:pt x="74" y="44"/>
                    <a:pt x="78" y="44"/>
                    <a:pt x="80" y="44"/>
                  </a:cubicBezTo>
                  <a:cubicBezTo>
                    <a:pt x="82" y="44"/>
                    <a:pt x="81" y="45"/>
                    <a:pt x="82" y="46"/>
                  </a:cubicBezTo>
                  <a:cubicBezTo>
                    <a:pt x="83" y="47"/>
                    <a:pt x="92" y="47"/>
                    <a:pt x="94" y="47"/>
                  </a:cubicBezTo>
                  <a:cubicBezTo>
                    <a:pt x="97" y="46"/>
                    <a:pt x="98" y="46"/>
                    <a:pt x="98" y="45"/>
                  </a:cubicBezTo>
                  <a:cubicBezTo>
                    <a:pt x="99" y="45"/>
                    <a:pt x="100" y="44"/>
                    <a:pt x="101" y="44"/>
                  </a:cubicBezTo>
                  <a:cubicBezTo>
                    <a:pt x="102" y="44"/>
                    <a:pt x="99" y="43"/>
                    <a:pt x="98" y="43"/>
                  </a:cubicBezTo>
                  <a:cubicBezTo>
                    <a:pt x="97" y="43"/>
                    <a:pt x="98" y="42"/>
                    <a:pt x="98" y="41"/>
                  </a:cubicBezTo>
                  <a:cubicBezTo>
                    <a:pt x="98" y="40"/>
                    <a:pt x="97" y="41"/>
                    <a:pt x="97" y="41"/>
                  </a:cubicBezTo>
                  <a:cubicBezTo>
                    <a:pt x="96" y="41"/>
                    <a:pt x="94" y="41"/>
                    <a:pt x="94" y="42"/>
                  </a:cubicBezTo>
                  <a:cubicBezTo>
                    <a:pt x="94" y="42"/>
                    <a:pt x="92" y="43"/>
                    <a:pt x="92" y="43"/>
                  </a:cubicBezTo>
                  <a:cubicBezTo>
                    <a:pt x="92" y="44"/>
                    <a:pt x="92" y="42"/>
                    <a:pt x="92" y="41"/>
                  </a:cubicBezTo>
                  <a:cubicBezTo>
                    <a:pt x="92" y="41"/>
                    <a:pt x="91" y="40"/>
                    <a:pt x="91" y="40"/>
                  </a:cubicBezTo>
                  <a:cubicBezTo>
                    <a:pt x="91" y="39"/>
                    <a:pt x="94" y="40"/>
                    <a:pt x="9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87"/>
            <p:cNvSpPr>
              <a:spLocks/>
            </p:cNvSpPr>
            <p:nvPr/>
          </p:nvSpPr>
          <p:spPr bwMode="auto">
            <a:xfrm>
              <a:off x="4755" y="1139"/>
              <a:ext cx="24" cy="14"/>
            </a:xfrm>
            <a:custGeom>
              <a:avLst/>
              <a:gdLst>
                <a:gd name="T0" fmla="*/ 5 w 17"/>
                <a:gd name="T1" fmla="*/ 1 h 10"/>
                <a:gd name="T2" fmla="*/ 2 w 17"/>
                <a:gd name="T3" fmla="*/ 3 h 10"/>
                <a:gd name="T4" fmla="*/ 7 w 17"/>
                <a:gd name="T5" fmla="*/ 5 h 10"/>
                <a:gd name="T6" fmla="*/ 11 w 17"/>
                <a:gd name="T7" fmla="*/ 10 h 10"/>
                <a:gd name="T8" fmla="*/ 16 w 17"/>
                <a:gd name="T9" fmla="*/ 4 h 10"/>
                <a:gd name="T10" fmla="*/ 12 w 17"/>
                <a:gd name="T11" fmla="*/ 1 h 10"/>
                <a:gd name="T12" fmla="*/ 5 w 17"/>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5" y="1"/>
                  </a:moveTo>
                  <a:cubicBezTo>
                    <a:pt x="4" y="1"/>
                    <a:pt x="4" y="2"/>
                    <a:pt x="2" y="3"/>
                  </a:cubicBezTo>
                  <a:cubicBezTo>
                    <a:pt x="0" y="4"/>
                    <a:pt x="5" y="5"/>
                    <a:pt x="7" y="5"/>
                  </a:cubicBezTo>
                  <a:cubicBezTo>
                    <a:pt x="8" y="6"/>
                    <a:pt x="10" y="10"/>
                    <a:pt x="11" y="10"/>
                  </a:cubicBezTo>
                  <a:cubicBezTo>
                    <a:pt x="12" y="10"/>
                    <a:pt x="15" y="5"/>
                    <a:pt x="16" y="4"/>
                  </a:cubicBezTo>
                  <a:cubicBezTo>
                    <a:pt x="17" y="3"/>
                    <a:pt x="14" y="2"/>
                    <a:pt x="12" y="1"/>
                  </a:cubicBezTo>
                  <a:cubicBezTo>
                    <a:pt x="11" y="0"/>
                    <a:pt x="6"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88"/>
            <p:cNvSpPr>
              <a:spLocks/>
            </p:cNvSpPr>
            <p:nvPr/>
          </p:nvSpPr>
          <p:spPr bwMode="auto">
            <a:xfrm>
              <a:off x="4791" y="1133"/>
              <a:ext cx="51" cy="44"/>
            </a:xfrm>
            <a:custGeom>
              <a:avLst/>
              <a:gdLst>
                <a:gd name="T0" fmla="*/ 36 w 37"/>
                <a:gd name="T1" fmla="*/ 17 h 32"/>
                <a:gd name="T2" fmla="*/ 34 w 37"/>
                <a:gd name="T3" fmla="*/ 15 h 32"/>
                <a:gd name="T4" fmla="*/ 34 w 37"/>
                <a:gd name="T5" fmla="*/ 12 h 32"/>
                <a:gd name="T6" fmla="*/ 33 w 37"/>
                <a:gd name="T7" fmla="*/ 11 h 32"/>
                <a:gd name="T8" fmla="*/ 32 w 37"/>
                <a:gd name="T9" fmla="*/ 13 h 32"/>
                <a:gd name="T10" fmla="*/ 34 w 37"/>
                <a:gd name="T11" fmla="*/ 16 h 32"/>
                <a:gd name="T12" fmla="*/ 33 w 37"/>
                <a:gd name="T13" fmla="*/ 17 h 32"/>
                <a:gd name="T14" fmla="*/ 28 w 37"/>
                <a:gd name="T15" fmla="*/ 12 h 32"/>
                <a:gd name="T16" fmla="*/ 24 w 37"/>
                <a:gd name="T17" fmla="*/ 14 h 32"/>
                <a:gd name="T18" fmla="*/ 27 w 37"/>
                <a:gd name="T19" fmla="*/ 10 h 32"/>
                <a:gd name="T20" fmla="*/ 30 w 37"/>
                <a:gd name="T21" fmla="*/ 9 h 32"/>
                <a:gd name="T22" fmla="*/ 31 w 37"/>
                <a:gd name="T23" fmla="*/ 8 h 32"/>
                <a:gd name="T24" fmla="*/ 30 w 37"/>
                <a:gd name="T25" fmla="*/ 7 h 32"/>
                <a:gd name="T26" fmla="*/ 32 w 37"/>
                <a:gd name="T27" fmla="*/ 5 h 32"/>
                <a:gd name="T28" fmla="*/ 28 w 37"/>
                <a:gd name="T29" fmla="*/ 3 h 32"/>
                <a:gd name="T30" fmla="*/ 29 w 37"/>
                <a:gd name="T31" fmla="*/ 1 h 32"/>
                <a:gd name="T32" fmla="*/ 24 w 37"/>
                <a:gd name="T33" fmla="*/ 1 h 32"/>
                <a:gd name="T34" fmla="*/ 19 w 37"/>
                <a:gd name="T35" fmla="*/ 2 h 32"/>
                <a:gd name="T36" fmla="*/ 22 w 37"/>
                <a:gd name="T37" fmla="*/ 3 h 32"/>
                <a:gd name="T38" fmla="*/ 22 w 37"/>
                <a:gd name="T39" fmla="*/ 4 h 32"/>
                <a:gd name="T40" fmla="*/ 19 w 37"/>
                <a:gd name="T41" fmla="*/ 4 h 32"/>
                <a:gd name="T42" fmla="*/ 15 w 37"/>
                <a:gd name="T43" fmla="*/ 3 h 32"/>
                <a:gd name="T44" fmla="*/ 16 w 37"/>
                <a:gd name="T45" fmla="*/ 4 h 32"/>
                <a:gd name="T46" fmla="*/ 13 w 37"/>
                <a:gd name="T47" fmla="*/ 4 h 32"/>
                <a:gd name="T48" fmla="*/ 10 w 37"/>
                <a:gd name="T49" fmla="*/ 4 h 32"/>
                <a:gd name="T50" fmla="*/ 12 w 37"/>
                <a:gd name="T51" fmla="*/ 5 h 32"/>
                <a:gd name="T52" fmla="*/ 13 w 37"/>
                <a:gd name="T53" fmla="*/ 6 h 32"/>
                <a:gd name="T54" fmla="*/ 12 w 37"/>
                <a:gd name="T55" fmla="*/ 8 h 32"/>
                <a:gd name="T56" fmla="*/ 10 w 37"/>
                <a:gd name="T57" fmla="*/ 6 h 32"/>
                <a:gd name="T58" fmla="*/ 7 w 37"/>
                <a:gd name="T59" fmla="*/ 7 h 32"/>
                <a:gd name="T60" fmla="*/ 12 w 37"/>
                <a:gd name="T61" fmla="*/ 10 h 32"/>
                <a:gd name="T62" fmla="*/ 15 w 37"/>
                <a:gd name="T63" fmla="*/ 12 h 32"/>
                <a:gd name="T64" fmla="*/ 13 w 37"/>
                <a:gd name="T65" fmla="*/ 13 h 32"/>
                <a:gd name="T66" fmla="*/ 13 w 37"/>
                <a:gd name="T67" fmla="*/ 15 h 32"/>
                <a:gd name="T68" fmla="*/ 9 w 37"/>
                <a:gd name="T69" fmla="*/ 15 h 32"/>
                <a:gd name="T70" fmla="*/ 3 w 37"/>
                <a:gd name="T71" fmla="*/ 12 h 32"/>
                <a:gd name="T72" fmla="*/ 0 w 37"/>
                <a:gd name="T73" fmla="*/ 15 h 32"/>
                <a:gd name="T74" fmla="*/ 4 w 37"/>
                <a:gd name="T75" fmla="*/ 18 h 32"/>
                <a:gd name="T76" fmla="*/ 7 w 37"/>
                <a:gd name="T77" fmla="*/ 20 h 32"/>
                <a:gd name="T78" fmla="*/ 15 w 37"/>
                <a:gd name="T79" fmla="*/ 24 h 32"/>
                <a:gd name="T80" fmla="*/ 21 w 37"/>
                <a:gd name="T81" fmla="*/ 30 h 32"/>
                <a:gd name="T82" fmla="*/ 26 w 37"/>
                <a:gd name="T83" fmla="*/ 29 h 32"/>
                <a:gd name="T84" fmla="*/ 24 w 37"/>
                <a:gd name="T85" fmla="*/ 25 h 32"/>
                <a:gd name="T86" fmla="*/ 25 w 37"/>
                <a:gd name="T87" fmla="*/ 26 h 32"/>
                <a:gd name="T88" fmla="*/ 28 w 37"/>
                <a:gd name="T89" fmla="*/ 27 h 32"/>
                <a:gd name="T90" fmla="*/ 33 w 37"/>
                <a:gd name="T91" fmla="*/ 26 h 32"/>
                <a:gd name="T92" fmla="*/ 35 w 37"/>
                <a:gd name="T93" fmla="*/ 23 h 32"/>
                <a:gd name="T94" fmla="*/ 35 w 37"/>
                <a:gd name="T95" fmla="*/ 19 h 32"/>
                <a:gd name="T96" fmla="*/ 36 w 37"/>
                <a:gd name="T9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 h="32">
                  <a:moveTo>
                    <a:pt x="36" y="17"/>
                  </a:moveTo>
                  <a:cubicBezTo>
                    <a:pt x="35" y="16"/>
                    <a:pt x="34" y="16"/>
                    <a:pt x="34" y="15"/>
                  </a:cubicBezTo>
                  <a:cubicBezTo>
                    <a:pt x="34" y="13"/>
                    <a:pt x="34" y="13"/>
                    <a:pt x="34" y="12"/>
                  </a:cubicBezTo>
                  <a:cubicBezTo>
                    <a:pt x="35" y="12"/>
                    <a:pt x="34" y="11"/>
                    <a:pt x="33" y="11"/>
                  </a:cubicBezTo>
                  <a:cubicBezTo>
                    <a:pt x="32" y="11"/>
                    <a:pt x="32" y="12"/>
                    <a:pt x="32" y="13"/>
                  </a:cubicBezTo>
                  <a:cubicBezTo>
                    <a:pt x="33" y="14"/>
                    <a:pt x="34" y="15"/>
                    <a:pt x="34" y="16"/>
                  </a:cubicBezTo>
                  <a:cubicBezTo>
                    <a:pt x="34" y="17"/>
                    <a:pt x="33" y="16"/>
                    <a:pt x="33" y="17"/>
                  </a:cubicBezTo>
                  <a:cubicBezTo>
                    <a:pt x="32" y="17"/>
                    <a:pt x="30" y="13"/>
                    <a:pt x="28" y="12"/>
                  </a:cubicBezTo>
                  <a:cubicBezTo>
                    <a:pt x="27" y="12"/>
                    <a:pt x="25" y="13"/>
                    <a:pt x="24" y="14"/>
                  </a:cubicBezTo>
                  <a:cubicBezTo>
                    <a:pt x="23" y="15"/>
                    <a:pt x="27" y="11"/>
                    <a:pt x="27" y="10"/>
                  </a:cubicBezTo>
                  <a:cubicBezTo>
                    <a:pt x="28" y="9"/>
                    <a:pt x="29" y="9"/>
                    <a:pt x="30" y="9"/>
                  </a:cubicBezTo>
                  <a:cubicBezTo>
                    <a:pt x="31" y="9"/>
                    <a:pt x="32" y="8"/>
                    <a:pt x="31" y="8"/>
                  </a:cubicBezTo>
                  <a:cubicBezTo>
                    <a:pt x="30" y="8"/>
                    <a:pt x="29" y="7"/>
                    <a:pt x="30" y="7"/>
                  </a:cubicBezTo>
                  <a:cubicBezTo>
                    <a:pt x="31" y="6"/>
                    <a:pt x="31" y="6"/>
                    <a:pt x="32" y="5"/>
                  </a:cubicBezTo>
                  <a:cubicBezTo>
                    <a:pt x="33" y="4"/>
                    <a:pt x="29" y="3"/>
                    <a:pt x="28" y="3"/>
                  </a:cubicBezTo>
                  <a:cubicBezTo>
                    <a:pt x="26" y="3"/>
                    <a:pt x="28" y="1"/>
                    <a:pt x="29" y="1"/>
                  </a:cubicBezTo>
                  <a:cubicBezTo>
                    <a:pt x="30" y="0"/>
                    <a:pt x="25" y="0"/>
                    <a:pt x="24" y="1"/>
                  </a:cubicBezTo>
                  <a:cubicBezTo>
                    <a:pt x="22" y="1"/>
                    <a:pt x="20" y="2"/>
                    <a:pt x="19" y="2"/>
                  </a:cubicBezTo>
                  <a:cubicBezTo>
                    <a:pt x="18" y="3"/>
                    <a:pt x="23" y="3"/>
                    <a:pt x="22" y="3"/>
                  </a:cubicBezTo>
                  <a:cubicBezTo>
                    <a:pt x="20" y="3"/>
                    <a:pt x="22" y="4"/>
                    <a:pt x="22" y="4"/>
                  </a:cubicBezTo>
                  <a:cubicBezTo>
                    <a:pt x="23" y="5"/>
                    <a:pt x="20" y="5"/>
                    <a:pt x="19" y="4"/>
                  </a:cubicBezTo>
                  <a:cubicBezTo>
                    <a:pt x="17" y="3"/>
                    <a:pt x="17" y="3"/>
                    <a:pt x="15" y="3"/>
                  </a:cubicBezTo>
                  <a:cubicBezTo>
                    <a:pt x="14" y="3"/>
                    <a:pt x="16" y="3"/>
                    <a:pt x="16" y="4"/>
                  </a:cubicBezTo>
                  <a:cubicBezTo>
                    <a:pt x="17" y="5"/>
                    <a:pt x="15" y="4"/>
                    <a:pt x="13" y="4"/>
                  </a:cubicBezTo>
                  <a:cubicBezTo>
                    <a:pt x="11" y="3"/>
                    <a:pt x="11" y="4"/>
                    <a:pt x="10" y="4"/>
                  </a:cubicBezTo>
                  <a:cubicBezTo>
                    <a:pt x="9" y="4"/>
                    <a:pt x="11" y="4"/>
                    <a:pt x="12" y="5"/>
                  </a:cubicBezTo>
                  <a:cubicBezTo>
                    <a:pt x="14" y="5"/>
                    <a:pt x="13" y="6"/>
                    <a:pt x="13" y="6"/>
                  </a:cubicBezTo>
                  <a:cubicBezTo>
                    <a:pt x="12" y="6"/>
                    <a:pt x="12" y="7"/>
                    <a:pt x="12" y="8"/>
                  </a:cubicBezTo>
                  <a:cubicBezTo>
                    <a:pt x="12" y="8"/>
                    <a:pt x="12" y="7"/>
                    <a:pt x="10" y="6"/>
                  </a:cubicBezTo>
                  <a:cubicBezTo>
                    <a:pt x="9" y="6"/>
                    <a:pt x="10" y="6"/>
                    <a:pt x="7" y="7"/>
                  </a:cubicBezTo>
                  <a:cubicBezTo>
                    <a:pt x="5" y="8"/>
                    <a:pt x="10" y="9"/>
                    <a:pt x="12" y="10"/>
                  </a:cubicBezTo>
                  <a:cubicBezTo>
                    <a:pt x="14" y="10"/>
                    <a:pt x="14" y="11"/>
                    <a:pt x="15" y="12"/>
                  </a:cubicBezTo>
                  <a:cubicBezTo>
                    <a:pt x="16" y="13"/>
                    <a:pt x="14" y="13"/>
                    <a:pt x="13" y="13"/>
                  </a:cubicBezTo>
                  <a:cubicBezTo>
                    <a:pt x="12" y="13"/>
                    <a:pt x="14" y="14"/>
                    <a:pt x="13" y="15"/>
                  </a:cubicBezTo>
                  <a:cubicBezTo>
                    <a:pt x="13" y="16"/>
                    <a:pt x="11" y="15"/>
                    <a:pt x="9" y="15"/>
                  </a:cubicBezTo>
                  <a:cubicBezTo>
                    <a:pt x="7" y="15"/>
                    <a:pt x="5" y="13"/>
                    <a:pt x="3" y="12"/>
                  </a:cubicBezTo>
                  <a:cubicBezTo>
                    <a:pt x="1" y="11"/>
                    <a:pt x="0" y="14"/>
                    <a:pt x="0" y="15"/>
                  </a:cubicBezTo>
                  <a:cubicBezTo>
                    <a:pt x="0" y="16"/>
                    <a:pt x="0" y="16"/>
                    <a:pt x="4" y="18"/>
                  </a:cubicBezTo>
                  <a:cubicBezTo>
                    <a:pt x="7" y="19"/>
                    <a:pt x="6" y="19"/>
                    <a:pt x="7" y="20"/>
                  </a:cubicBezTo>
                  <a:cubicBezTo>
                    <a:pt x="9" y="20"/>
                    <a:pt x="13" y="23"/>
                    <a:pt x="15" y="24"/>
                  </a:cubicBezTo>
                  <a:cubicBezTo>
                    <a:pt x="16" y="25"/>
                    <a:pt x="20" y="29"/>
                    <a:pt x="21" y="30"/>
                  </a:cubicBezTo>
                  <a:cubicBezTo>
                    <a:pt x="25" y="32"/>
                    <a:pt x="26" y="30"/>
                    <a:pt x="26" y="29"/>
                  </a:cubicBezTo>
                  <a:cubicBezTo>
                    <a:pt x="26" y="29"/>
                    <a:pt x="24" y="26"/>
                    <a:pt x="24" y="25"/>
                  </a:cubicBezTo>
                  <a:cubicBezTo>
                    <a:pt x="24" y="25"/>
                    <a:pt x="26" y="25"/>
                    <a:pt x="25" y="26"/>
                  </a:cubicBezTo>
                  <a:cubicBezTo>
                    <a:pt x="25" y="26"/>
                    <a:pt x="27" y="27"/>
                    <a:pt x="28" y="27"/>
                  </a:cubicBezTo>
                  <a:cubicBezTo>
                    <a:pt x="29" y="27"/>
                    <a:pt x="32" y="26"/>
                    <a:pt x="33" y="26"/>
                  </a:cubicBezTo>
                  <a:cubicBezTo>
                    <a:pt x="34" y="26"/>
                    <a:pt x="35" y="24"/>
                    <a:pt x="35" y="23"/>
                  </a:cubicBezTo>
                  <a:cubicBezTo>
                    <a:pt x="35" y="21"/>
                    <a:pt x="34" y="20"/>
                    <a:pt x="35" y="19"/>
                  </a:cubicBezTo>
                  <a:cubicBezTo>
                    <a:pt x="36" y="19"/>
                    <a:pt x="37" y="18"/>
                    <a:pt x="3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89"/>
            <p:cNvSpPr>
              <a:spLocks/>
            </p:cNvSpPr>
            <p:nvPr/>
          </p:nvSpPr>
          <p:spPr bwMode="auto">
            <a:xfrm>
              <a:off x="4845" y="1133"/>
              <a:ext cx="41" cy="35"/>
            </a:xfrm>
            <a:custGeom>
              <a:avLst/>
              <a:gdLst>
                <a:gd name="T0" fmla="*/ 14 w 30"/>
                <a:gd name="T1" fmla="*/ 14 h 25"/>
                <a:gd name="T2" fmla="*/ 21 w 30"/>
                <a:gd name="T3" fmla="*/ 15 h 25"/>
                <a:gd name="T4" fmla="*/ 27 w 30"/>
                <a:gd name="T5" fmla="*/ 8 h 25"/>
                <a:gd name="T6" fmla="*/ 30 w 30"/>
                <a:gd name="T7" fmla="*/ 4 h 25"/>
                <a:gd name="T8" fmla="*/ 21 w 30"/>
                <a:gd name="T9" fmla="*/ 2 h 25"/>
                <a:gd name="T10" fmla="*/ 12 w 30"/>
                <a:gd name="T11" fmla="*/ 0 h 25"/>
                <a:gd name="T12" fmla="*/ 4 w 30"/>
                <a:gd name="T13" fmla="*/ 2 h 25"/>
                <a:gd name="T14" fmla="*/ 7 w 30"/>
                <a:gd name="T15" fmla="*/ 4 h 25"/>
                <a:gd name="T16" fmla="*/ 3 w 30"/>
                <a:gd name="T17" fmla="*/ 4 h 25"/>
                <a:gd name="T18" fmla="*/ 1 w 30"/>
                <a:gd name="T19" fmla="*/ 6 h 25"/>
                <a:gd name="T20" fmla="*/ 1 w 30"/>
                <a:gd name="T21" fmla="*/ 13 h 25"/>
                <a:gd name="T22" fmla="*/ 2 w 30"/>
                <a:gd name="T23" fmla="*/ 17 h 25"/>
                <a:gd name="T24" fmla="*/ 4 w 30"/>
                <a:gd name="T25" fmla="*/ 21 h 25"/>
                <a:gd name="T26" fmla="*/ 5 w 30"/>
                <a:gd name="T27" fmla="*/ 23 h 25"/>
                <a:gd name="T28" fmla="*/ 8 w 30"/>
                <a:gd name="T29" fmla="*/ 24 h 25"/>
                <a:gd name="T30" fmla="*/ 13 w 30"/>
                <a:gd name="T31" fmla="*/ 18 h 25"/>
                <a:gd name="T32" fmla="*/ 11 w 30"/>
                <a:gd name="T33" fmla="*/ 16 h 25"/>
                <a:gd name="T34" fmla="*/ 14 w 30"/>
                <a:gd name="T3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14" y="14"/>
                  </a:moveTo>
                  <a:cubicBezTo>
                    <a:pt x="15" y="14"/>
                    <a:pt x="20" y="15"/>
                    <a:pt x="21" y="15"/>
                  </a:cubicBezTo>
                  <a:cubicBezTo>
                    <a:pt x="22" y="15"/>
                    <a:pt x="26" y="9"/>
                    <a:pt x="27" y="8"/>
                  </a:cubicBezTo>
                  <a:cubicBezTo>
                    <a:pt x="27" y="8"/>
                    <a:pt x="30" y="5"/>
                    <a:pt x="30" y="4"/>
                  </a:cubicBezTo>
                  <a:cubicBezTo>
                    <a:pt x="30" y="3"/>
                    <a:pt x="24" y="2"/>
                    <a:pt x="21" y="2"/>
                  </a:cubicBezTo>
                  <a:cubicBezTo>
                    <a:pt x="19" y="2"/>
                    <a:pt x="14" y="0"/>
                    <a:pt x="12" y="0"/>
                  </a:cubicBezTo>
                  <a:cubicBezTo>
                    <a:pt x="9" y="0"/>
                    <a:pt x="5" y="1"/>
                    <a:pt x="4" y="2"/>
                  </a:cubicBezTo>
                  <a:cubicBezTo>
                    <a:pt x="2" y="3"/>
                    <a:pt x="5" y="3"/>
                    <a:pt x="7" y="4"/>
                  </a:cubicBezTo>
                  <a:cubicBezTo>
                    <a:pt x="8" y="6"/>
                    <a:pt x="4" y="4"/>
                    <a:pt x="3" y="4"/>
                  </a:cubicBezTo>
                  <a:cubicBezTo>
                    <a:pt x="2" y="4"/>
                    <a:pt x="1" y="5"/>
                    <a:pt x="1" y="6"/>
                  </a:cubicBezTo>
                  <a:cubicBezTo>
                    <a:pt x="1" y="8"/>
                    <a:pt x="1" y="12"/>
                    <a:pt x="1" y="13"/>
                  </a:cubicBezTo>
                  <a:cubicBezTo>
                    <a:pt x="0" y="14"/>
                    <a:pt x="1" y="16"/>
                    <a:pt x="2" y="17"/>
                  </a:cubicBezTo>
                  <a:cubicBezTo>
                    <a:pt x="4" y="19"/>
                    <a:pt x="4" y="19"/>
                    <a:pt x="4" y="21"/>
                  </a:cubicBezTo>
                  <a:cubicBezTo>
                    <a:pt x="4" y="23"/>
                    <a:pt x="4" y="24"/>
                    <a:pt x="5" y="23"/>
                  </a:cubicBezTo>
                  <a:cubicBezTo>
                    <a:pt x="5" y="22"/>
                    <a:pt x="6" y="24"/>
                    <a:pt x="8" y="24"/>
                  </a:cubicBezTo>
                  <a:cubicBezTo>
                    <a:pt x="9" y="25"/>
                    <a:pt x="12" y="19"/>
                    <a:pt x="13" y="18"/>
                  </a:cubicBezTo>
                  <a:cubicBezTo>
                    <a:pt x="13" y="17"/>
                    <a:pt x="12" y="17"/>
                    <a:pt x="11" y="16"/>
                  </a:cubicBezTo>
                  <a:cubicBezTo>
                    <a:pt x="11" y="15"/>
                    <a:pt x="13" y="14"/>
                    <a:pt x="1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90"/>
            <p:cNvSpPr>
              <a:spLocks/>
            </p:cNvSpPr>
            <p:nvPr/>
          </p:nvSpPr>
          <p:spPr bwMode="auto">
            <a:xfrm>
              <a:off x="4608" y="1128"/>
              <a:ext cx="85" cy="51"/>
            </a:xfrm>
            <a:custGeom>
              <a:avLst/>
              <a:gdLst>
                <a:gd name="T0" fmla="*/ 9 w 62"/>
                <a:gd name="T1" fmla="*/ 30 h 37"/>
                <a:gd name="T2" fmla="*/ 16 w 62"/>
                <a:gd name="T3" fmla="*/ 36 h 37"/>
                <a:gd name="T4" fmla="*/ 19 w 62"/>
                <a:gd name="T5" fmla="*/ 36 h 37"/>
                <a:gd name="T6" fmla="*/ 26 w 62"/>
                <a:gd name="T7" fmla="*/ 34 h 37"/>
                <a:gd name="T8" fmla="*/ 32 w 62"/>
                <a:gd name="T9" fmla="*/ 32 h 37"/>
                <a:gd name="T10" fmla="*/ 34 w 62"/>
                <a:gd name="T11" fmla="*/ 25 h 37"/>
                <a:gd name="T12" fmla="*/ 40 w 62"/>
                <a:gd name="T13" fmla="*/ 21 h 37"/>
                <a:gd name="T14" fmla="*/ 52 w 62"/>
                <a:gd name="T15" fmla="*/ 15 h 37"/>
                <a:gd name="T16" fmla="*/ 61 w 62"/>
                <a:gd name="T17" fmla="*/ 11 h 37"/>
                <a:gd name="T18" fmla="*/ 52 w 62"/>
                <a:gd name="T19" fmla="*/ 5 h 37"/>
                <a:gd name="T20" fmla="*/ 44 w 62"/>
                <a:gd name="T21" fmla="*/ 3 h 37"/>
                <a:gd name="T22" fmla="*/ 40 w 62"/>
                <a:gd name="T23" fmla="*/ 5 h 37"/>
                <a:gd name="T24" fmla="*/ 37 w 62"/>
                <a:gd name="T25" fmla="*/ 3 h 37"/>
                <a:gd name="T26" fmla="*/ 26 w 62"/>
                <a:gd name="T27" fmla="*/ 0 h 37"/>
                <a:gd name="T28" fmla="*/ 9 w 62"/>
                <a:gd name="T29" fmla="*/ 2 h 37"/>
                <a:gd name="T30" fmla="*/ 12 w 62"/>
                <a:gd name="T31" fmla="*/ 8 h 37"/>
                <a:gd name="T32" fmla="*/ 10 w 62"/>
                <a:gd name="T33" fmla="*/ 12 h 37"/>
                <a:gd name="T34" fmla="*/ 8 w 62"/>
                <a:gd name="T35" fmla="*/ 16 h 37"/>
                <a:gd name="T36" fmla="*/ 8 w 62"/>
                <a:gd name="T37" fmla="*/ 18 h 37"/>
                <a:gd name="T38" fmla="*/ 6 w 62"/>
                <a:gd name="T39" fmla="*/ 19 h 37"/>
                <a:gd name="T40" fmla="*/ 4 w 62"/>
                <a:gd name="T41" fmla="*/ 24 h 37"/>
                <a:gd name="T42" fmla="*/ 1 w 62"/>
                <a:gd name="T43" fmla="*/ 28 h 37"/>
                <a:gd name="T44" fmla="*/ 9 w 62"/>
                <a:gd name="T45"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37">
                  <a:moveTo>
                    <a:pt x="9" y="30"/>
                  </a:moveTo>
                  <a:cubicBezTo>
                    <a:pt x="11" y="31"/>
                    <a:pt x="14" y="35"/>
                    <a:pt x="16" y="36"/>
                  </a:cubicBezTo>
                  <a:cubicBezTo>
                    <a:pt x="18" y="37"/>
                    <a:pt x="18" y="37"/>
                    <a:pt x="19" y="36"/>
                  </a:cubicBezTo>
                  <a:cubicBezTo>
                    <a:pt x="21" y="35"/>
                    <a:pt x="23" y="34"/>
                    <a:pt x="26" y="34"/>
                  </a:cubicBezTo>
                  <a:cubicBezTo>
                    <a:pt x="28" y="34"/>
                    <a:pt x="31" y="34"/>
                    <a:pt x="32" y="32"/>
                  </a:cubicBezTo>
                  <a:cubicBezTo>
                    <a:pt x="33" y="30"/>
                    <a:pt x="32" y="27"/>
                    <a:pt x="34" y="25"/>
                  </a:cubicBezTo>
                  <a:cubicBezTo>
                    <a:pt x="37" y="24"/>
                    <a:pt x="39" y="22"/>
                    <a:pt x="40" y="21"/>
                  </a:cubicBezTo>
                  <a:cubicBezTo>
                    <a:pt x="40" y="20"/>
                    <a:pt x="49" y="17"/>
                    <a:pt x="52" y="15"/>
                  </a:cubicBezTo>
                  <a:cubicBezTo>
                    <a:pt x="55" y="14"/>
                    <a:pt x="62" y="12"/>
                    <a:pt x="61" y="11"/>
                  </a:cubicBezTo>
                  <a:cubicBezTo>
                    <a:pt x="59" y="10"/>
                    <a:pt x="54" y="6"/>
                    <a:pt x="52" y="5"/>
                  </a:cubicBezTo>
                  <a:cubicBezTo>
                    <a:pt x="50" y="4"/>
                    <a:pt x="46" y="3"/>
                    <a:pt x="44" y="3"/>
                  </a:cubicBezTo>
                  <a:cubicBezTo>
                    <a:pt x="43" y="4"/>
                    <a:pt x="41" y="5"/>
                    <a:pt x="40" y="5"/>
                  </a:cubicBezTo>
                  <a:cubicBezTo>
                    <a:pt x="40" y="5"/>
                    <a:pt x="39" y="4"/>
                    <a:pt x="37" y="3"/>
                  </a:cubicBezTo>
                  <a:cubicBezTo>
                    <a:pt x="34" y="3"/>
                    <a:pt x="28" y="0"/>
                    <a:pt x="26" y="0"/>
                  </a:cubicBezTo>
                  <a:cubicBezTo>
                    <a:pt x="24" y="0"/>
                    <a:pt x="10" y="2"/>
                    <a:pt x="9" y="2"/>
                  </a:cubicBezTo>
                  <a:cubicBezTo>
                    <a:pt x="8" y="3"/>
                    <a:pt x="12" y="6"/>
                    <a:pt x="12" y="8"/>
                  </a:cubicBezTo>
                  <a:cubicBezTo>
                    <a:pt x="12" y="9"/>
                    <a:pt x="11" y="10"/>
                    <a:pt x="10" y="12"/>
                  </a:cubicBezTo>
                  <a:cubicBezTo>
                    <a:pt x="9" y="13"/>
                    <a:pt x="7" y="14"/>
                    <a:pt x="8" y="16"/>
                  </a:cubicBezTo>
                  <a:cubicBezTo>
                    <a:pt x="9" y="17"/>
                    <a:pt x="9" y="18"/>
                    <a:pt x="8" y="18"/>
                  </a:cubicBezTo>
                  <a:cubicBezTo>
                    <a:pt x="7" y="18"/>
                    <a:pt x="6" y="19"/>
                    <a:pt x="6" y="19"/>
                  </a:cubicBezTo>
                  <a:cubicBezTo>
                    <a:pt x="6" y="20"/>
                    <a:pt x="4" y="24"/>
                    <a:pt x="4" y="24"/>
                  </a:cubicBezTo>
                  <a:cubicBezTo>
                    <a:pt x="3" y="25"/>
                    <a:pt x="0" y="28"/>
                    <a:pt x="1" y="28"/>
                  </a:cubicBezTo>
                  <a:cubicBezTo>
                    <a:pt x="2" y="28"/>
                    <a:pt x="7" y="29"/>
                    <a:pt x="9"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1"/>
            <p:cNvSpPr>
              <a:spLocks/>
            </p:cNvSpPr>
            <p:nvPr/>
          </p:nvSpPr>
          <p:spPr bwMode="auto">
            <a:xfrm>
              <a:off x="4775" y="1113"/>
              <a:ext cx="9" cy="8"/>
            </a:xfrm>
            <a:custGeom>
              <a:avLst/>
              <a:gdLst>
                <a:gd name="T0" fmla="*/ 4 w 7"/>
                <a:gd name="T1" fmla="*/ 5 h 6"/>
                <a:gd name="T2" fmla="*/ 7 w 7"/>
                <a:gd name="T3" fmla="*/ 4 h 6"/>
                <a:gd name="T4" fmla="*/ 4 w 7"/>
                <a:gd name="T5" fmla="*/ 0 h 6"/>
                <a:gd name="T6" fmla="*/ 1 w 7"/>
                <a:gd name="T7" fmla="*/ 3 h 6"/>
                <a:gd name="T8" fmla="*/ 4 w 7"/>
                <a:gd name="T9" fmla="*/ 5 h 6"/>
              </a:gdLst>
              <a:ahLst/>
              <a:cxnLst>
                <a:cxn ang="0">
                  <a:pos x="T0" y="T1"/>
                </a:cxn>
                <a:cxn ang="0">
                  <a:pos x="T2" y="T3"/>
                </a:cxn>
                <a:cxn ang="0">
                  <a:pos x="T4" y="T5"/>
                </a:cxn>
                <a:cxn ang="0">
                  <a:pos x="T6" y="T7"/>
                </a:cxn>
                <a:cxn ang="0">
                  <a:pos x="T8" y="T9"/>
                </a:cxn>
              </a:cxnLst>
              <a:rect l="0" t="0" r="r" b="b"/>
              <a:pathLst>
                <a:path w="7" h="6">
                  <a:moveTo>
                    <a:pt x="4" y="5"/>
                  </a:moveTo>
                  <a:cubicBezTo>
                    <a:pt x="6" y="6"/>
                    <a:pt x="6" y="4"/>
                    <a:pt x="7" y="4"/>
                  </a:cubicBezTo>
                  <a:cubicBezTo>
                    <a:pt x="7" y="3"/>
                    <a:pt x="4" y="0"/>
                    <a:pt x="4" y="0"/>
                  </a:cubicBezTo>
                  <a:cubicBezTo>
                    <a:pt x="3" y="0"/>
                    <a:pt x="1" y="2"/>
                    <a:pt x="1" y="3"/>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92"/>
            <p:cNvSpPr>
              <a:spLocks/>
            </p:cNvSpPr>
            <p:nvPr/>
          </p:nvSpPr>
          <p:spPr bwMode="auto">
            <a:xfrm>
              <a:off x="4676" y="1085"/>
              <a:ext cx="95" cy="46"/>
            </a:xfrm>
            <a:custGeom>
              <a:avLst/>
              <a:gdLst>
                <a:gd name="T0" fmla="*/ 16 w 69"/>
                <a:gd name="T1" fmla="*/ 11 h 33"/>
                <a:gd name="T2" fmla="*/ 10 w 69"/>
                <a:gd name="T3" fmla="*/ 12 h 33"/>
                <a:gd name="T4" fmla="*/ 6 w 69"/>
                <a:gd name="T5" fmla="*/ 14 h 33"/>
                <a:gd name="T6" fmla="*/ 15 w 69"/>
                <a:gd name="T7" fmla="*/ 16 h 33"/>
                <a:gd name="T8" fmla="*/ 5 w 69"/>
                <a:gd name="T9" fmla="*/ 17 h 33"/>
                <a:gd name="T10" fmla="*/ 3 w 69"/>
                <a:gd name="T11" fmla="*/ 19 h 33"/>
                <a:gd name="T12" fmla="*/ 13 w 69"/>
                <a:gd name="T13" fmla="*/ 18 h 33"/>
                <a:gd name="T14" fmla="*/ 9 w 69"/>
                <a:gd name="T15" fmla="*/ 21 h 33"/>
                <a:gd name="T16" fmla="*/ 2 w 69"/>
                <a:gd name="T17" fmla="*/ 21 h 33"/>
                <a:gd name="T18" fmla="*/ 1 w 69"/>
                <a:gd name="T19" fmla="*/ 24 h 33"/>
                <a:gd name="T20" fmla="*/ 7 w 69"/>
                <a:gd name="T21" fmla="*/ 24 h 33"/>
                <a:gd name="T22" fmla="*/ 10 w 69"/>
                <a:gd name="T23" fmla="*/ 26 h 33"/>
                <a:gd name="T24" fmla="*/ 11 w 69"/>
                <a:gd name="T25" fmla="*/ 25 h 33"/>
                <a:gd name="T26" fmla="*/ 13 w 69"/>
                <a:gd name="T27" fmla="*/ 25 h 33"/>
                <a:gd name="T28" fmla="*/ 17 w 69"/>
                <a:gd name="T29" fmla="*/ 24 h 33"/>
                <a:gd name="T30" fmla="*/ 21 w 69"/>
                <a:gd name="T31" fmla="*/ 21 h 33"/>
                <a:gd name="T32" fmla="*/ 22 w 69"/>
                <a:gd name="T33" fmla="*/ 22 h 33"/>
                <a:gd name="T34" fmla="*/ 23 w 69"/>
                <a:gd name="T35" fmla="*/ 24 h 33"/>
                <a:gd name="T36" fmla="*/ 30 w 69"/>
                <a:gd name="T37" fmla="*/ 23 h 33"/>
                <a:gd name="T38" fmla="*/ 36 w 69"/>
                <a:gd name="T39" fmla="*/ 23 h 33"/>
                <a:gd name="T40" fmla="*/ 33 w 69"/>
                <a:gd name="T41" fmla="*/ 25 h 33"/>
                <a:gd name="T42" fmla="*/ 25 w 69"/>
                <a:gd name="T43" fmla="*/ 26 h 33"/>
                <a:gd name="T44" fmla="*/ 19 w 69"/>
                <a:gd name="T45" fmla="*/ 29 h 33"/>
                <a:gd name="T46" fmla="*/ 22 w 69"/>
                <a:gd name="T47" fmla="*/ 32 h 33"/>
                <a:gd name="T48" fmla="*/ 35 w 69"/>
                <a:gd name="T49" fmla="*/ 30 h 33"/>
                <a:gd name="T50" fmla="*/ 41 w 69"/>
                <a:gd name="T51" fmla="*/ 28 h 33"/>
                <a:gd name="T52" fmla="*/ 49 w 69"/>
                <a:gd name="T53" fmla="*/ 25 h 33"/>
                <a:gd name="T54" fmla="*/ 52 w 69"/>
                <a:gd name="T55" fmla="*/ 26 h 33"/>
                <a:gd name="T56" fmla="*/ 55 w 69"/>
                <a:gd name="T57" fmla="*/ 25 h 33"/>
                <a:gd name="T58" fmla="*/ 58 w 69"/>
                <a:gd name="T59" fmla="*/ 25 h 33"/>
                <a:gd name="T60" fmla="*/ 66 w 69"/>
                <a:gd name="T61" fmla="*/ 23 h 33"/>
                <a:gd name="T62" fmla="*/ 68 w 69"/>
                <a:gd name="T63" fmla="*/ 19 h 33"/>
                <a:gd name="T64" fmla="*/ 67 w 69"/>
                <a:gd name="T65" fmla="*/ 14 h 33"/>
                <a:gd name="T66" fmla="*/ 62 w 69"/>
                <a:gd name="T67" fmla="*/ 14 h 33"/>
                <a:gd name="T68" fmla="*/ 61 w 69"/>
                <a:gd name="T69" fmla="*/ 16 h 33"/>
                <a:gd name="T70" fmla="*/ 59 w 69"/>
                <a:gd name="T71" fmla="*/ 16 h 33"/>
                <a:gd name="T72" fmla="*/ 55 w 69"/>
                <a:gd name="T73" fmla="*/ 13 h 33"/>
                <a:gd name="T74" fmla="*/ 53 w 69"/>
                <a:gd name="T75" fmla="*/ 13 h 33"/>
                <a:gd name="T76" fmla="*/ 52 w 69"/>
                <a:gd name="T77" fmla="*/ 12 h 33"/>
                <a:gd name="T78" fmla="*/ 52 w 69"/>
                <a:gd name="T79" fmla="*/ 9 h 33"/>
                <a:gd name="T80" fmla="*/ 50 w 69"/>
                <a:gd name="T81" fmla="*/ 4 h 33"/>
                <a:gd name="T82" fmla="*/ 44 w 69"/>
                <a:gd name="T83" fmla="*/ 7 h 33"/>
                <a:gd name="T84" fmla="*/ 42 w 69"/>
                <a:gd name="T85" fmla="*/ 9 h 33"/>
                <a:gd name="T86" fmla="*/ 47 w 69"/>
                <a:gd name="T87" fmla="*/ 12 h 33"/>
                <a:gd name="T88" fmla="*/ 44 w 69"/>
                <a:gd name="T89" fmla="*/ 15 h 33"/>
                <a:gd name="T90" fmla="*/ 47 w 69"/>
                <a:gd name="T91" fmla="*/ 17 h 33"/>
                <a:gd name="T92" fmla="*/ 41 w 69"/>
                <a:gd name="T93" fmla="*/ 20 h 33"/>
                <a:gd name="T94" fmla="*/ 36 w 69"/>
                <a:gd name="T95" fmla="*/ 20 h 33"/>
                <a:gd name="T96" fmla="*/ 34 w 69"/>
                <a:gd name="T97" fmla="*/ 17 h 33"/>
                <a:gd name="T98" fmla="*/ 32 w 69"/>
                <a:gd name="T99" fmla="*/ 16 h 33"/>
                <a:gd name="T100" fmla="*/ 26 w 69"/>
                <a:gd name="T101" fmla="*/ 12 h 33"/>
                <a:gd name="T102" fmla="*/ 21 w 69"/>
                <a:gd name="T103" fmla="*/ 12 h 33"/>
                <a:gd name="T104" fmla="*/ 19 w 69"/>
                <a:gd name="T105" fmla="*/ 8 h 33"/>
                <a:gd name="T106" fmla="*/ 11 w 69"/>
                <a:gd name="T107" fmla="*/ 9 h 33"/>
                <a:gd name="T108" fmla="*/ 16 w 69"/>
                <a:gd name="T109"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 h="33">
                  <a:moveTo>
                    <a:pt x="16" y="11"/>
                  </a:moveTo>
                  <a:cubicBezTo>
                    <a:pt x="18" y="12"/>
                    <a:pt x="11" y="12"/>
                    <a:pt x="10" y="12"/>
                  </a:cubicBezTo>
                  <a:cubicBezTo>
                    <a:pt x="8" y="12"/>
                    <a:pt x="7" y="13"/>
                    <a:pt x="6" y="14"/>
                  </a:cubicBezTo>
                  <a:cubicBezTo>
                    <a:pt x="5" y="16"/>
                    <a:pt x="13" y="16"/>
                    <a:pt x="15" y="16"/>
                  </a:cubicBezTo>
                  <a:cubicBezTo>
                    <a:pt x="17" y="16"/>
                    <a:pt x="7" y="17"/>
                    <a:pt x="5" y="17"/>
                  </a:cubicBezTo>
                  <a:cubicBezTo>
                    <a:pt x="3" y="17"/>
                    <a:pt x="2" y="18"/>
                    <a:pt x="3" y="19"/>
                  </a:cubicBezTo>
                  <a:cubicBezTo>
                    <a:pt x="5" y="19"/>
                    <a:pt x="11" y="19"/>
                    <a:pt x="13" y="18"/>
                  </a:cubicBezTo>
                  <a:cubicBezTo>
                    <a:pt x="15" y="18"/>
                    <a:pt x="12" y="20"/>
                    <a:pt x="9" y="21"/>
                  </a:cubicBezTo>
                  <a:cubicBezTo>
                    <a:pt x="6" y="22"/>
                    <a:pt x="4" y="21"/>
                    <a:pt x="2" y="21"/>
                  </a:cubicBezTo>
                  <a:cubicBezTo>
                    <a:pt x="0" y="21"/>
                    <a:pt x="1" y="23"/>
                    <a:pt x="1" y="24"/>
                  </a:cubicBezTo>
                  <a:cubicBezTo>
                    <a:pt x="1" y="25"/>
                    <a:pt x="5" y="24"/>
                    <a:pt x="7" y="24"/>
                  </a:cubicBezTo>
                  <a:cubicBezTo>
                    <a:pt x="9" y="24"/>
                    <a:pt x="8" y="24"/>
                    <a:pt x="10" y="26"/>
                  </a:cubicBezTo>
                  <a:cubicBezTo>
                    <a:pt x="12" y="28"/>
                    <a:pt x="11" y="26"/>
                    <a:pt x="11" y="25"/>
                  </a:cubicBezTo>
                  <a:cubicBezTo>
                    <a:pt x="12" y="24"/>
                    <a:pt x="13" y="25"/>
                    <a:pt x="13" y="25"/>
                  </a:cubicBezTo>
                  <a:cubicBezTo>
                    <a:pt x="13" y="25"/>
                    <a:pt x="16" y="24"/>
                    <a:pt x="17" y="24"/>
                  </a:cubicBezTo>
                  <a:cubicBezTo>
                    <a:pt x="18" y="23"/>
                    <a:pt x="19" y="22"/>
                    <a:pt x="21" y="21"/>
                  </a:cubicBezTo>
                  <a:cubicBezTo>
                    <a:pt x="22" y="20"/>
                    <a:pt x="24" y="21"/>
                    <a:pt x="22" y="22"/>
                  </a:cubicBezTo>
                  <a:cubicBezTo>
                    <a:pt x="21" y="23"/>
                    <a:pt x="21" y="24"/>
                    <a:pt x="23" y="24"/>
                  </a:cubicBezTo>
                  <a:cubicBezTo>
                    <a:pt x="25" y="25"/>
                    <a:pt x="28" y="23"/>
                    <a:pt x="30" y="23"/>
                  </a:cubicBezTo>
                  <a:cubicBezTo>
                    <a:pt x="31" y="23"/>
                    <a:pt x="34" y="23"/>
                    <a:pt x="36" y="23"/>
                  </a:cubicBezTo>
                  <a:cubicBezTo>
                    <a:pt x="38" y="23"/>
                    <a:pt x="36" y="25"/>
                    <a:pt x="33" y="25"/>
                  </a:cubicBezTo>
                  <a:cubicBezTo>
                    <a:pt x="30" y="26"/>
                    <a:pt x="27" y="25"/>
                    <a:pt x="25" y="26"/>
                  </a:cubicBezTo>
                  <a:cubicBezTo>
                    <a:pt x="24" y="28"/>
                    <a:pt x="21" y="28"/>
                    <a:pt x="19" y="29"/>
                  </a:cubicBezTo>
                  <a:cubicBezTo>
                    <a:pt x="16" y="30"/>
                    <a:pt x="20" y="31"/>
                    <a:pt x="22" y="32"/>
                  </a:cubicBezTo>
                  <a:cubicBezTo>
                    <a:pt x="25" y="33"/>
                    <a:pt x="32" y="30"/>
                    <a:pt x="35" y="30"/>
                  </a:cubicBezTo>
                  <a:cubicBezTo>
                    <a:pt x="37" y="29"/>
                    <a:pt x="38" y="29"/>
                    <a:pt x="41" y="28"/>
                  </a:cubicBezTo>
                  <a:cubicBezTo>
                    <a:pt x="44" y="28"/>
                    <a:pt x="47" y="26"/>
                    <a:pt x="49" y="25"/>
                  </a:cubicBezTo>
                  <a:cubicBezTo>
                    <a:pt x="50" y="25"/>
                    <a:pt x="50" y="26"/>
                    <a:pt x="52" y="26"/>
                  </a:cubicBezTo>
                  <a:cubicBezTo>
                    <a:pt x="53" y="27"/>
                    <a:pt x="53" y="26"/>
                    <a:pt x="55" y="25"/>
                  </a:cubicBezTo>
                  <a:cubicBezTo>
                    <a:pt x="57" y="24"/>
                    <a:pt x="56" y="25"/>
                    <a:pt x="58" y="25"/>
                  </a:cubicBezTo>
                  <a:cubicBezTo>
                    <a:pt x="59" y="26"/>
                    <a:pt x="64" y="24"/>
                    <a:pt x="66" y="23"/>
                  </a:cubicBezTo>
                  <a:cubicBezTo>
                    <a:pt x="68" y="22"/>
                    <a:pt x="67" y="19"/>
                    <a:pt x="68" y="19"/>
                  </a:cubicBezTo>
                  <a:cubicBezTo>
                    <a:pt x="69" y="18"/>
                    <a:pt x="68" y="15"/>
                    <a:pt x="67" y="14"/>
                  </a:cubicBezTo>
                  <a:cubicBezTo>
                    <a:pt x="65" y="14"/>
                    <a:pt x="64" y="14"/>
                    <a:pt x="62" y="14"/>
                  </a:cubicBezTo>
                  <a:cubicBezTo>
                    <a:pt x="60" y="14"/>
                    <a:pt x="61" y="16"/>
                    <a:pt x="61" y="16"/>
                  </a:cubicBezTo>
                  <a:cubicBezTo>
                    <a:pt x="61" y="17"/>
                    <a:pt x="60" y="16"/>
                    <a:pt x="59" y="16"/>
                  </a:cubicBezTo>
                  <a:cubicBezTo>
                    <a:pt x="58" y="16"/>
                    <a:pt x="55" y="15"/>
                    <a:pt x="55" y="13"/>
                  </a:cubicBezTo>
                  <a:cubicBezTo>
                    <a:pt x="55" y="12"/>
                    <a:pt x="53" y="13"/>
                    <a:pt x="53" y="13"/>
                  </a:cubicBezTo>
                  <a:cubicBezTo>
                    <a:pt x="52" y="13"/>
                    <a:pt x="51" y="12"/>
                    <a:pt x="52" y="12"/>
                  </a:cubicBezTo>
                  <a:cubicBezTo>
                    <a:pt x="53" y="11"/>
                    <a:pt x="53" y="10"/>
                    <a:pt x="52" y="9"/>
                  </a:cubicBezTo>
                  <a:cubicBezTo>
                    <a:pt x="51" y="8"/>
                    <a:pt x="51" y="7"/>
                    <a:pt x="50" y="4"/>
                  </a:cubicBezTo>
                  <a:cubicBezTo>
                    <a:pt x="49" y="0"/>
                    <a:pt x="45" y="5"/>
                    <a:pt x="44" y="7"/>
                  </a:cubicBezTo>
                  <a:cubicBezTo>
                    <a:pt x="44" y="8"/>
                    <a:pt x="44" y="8"/>
                    <a:pt x="42" y="9"/>
                  </a:cubicBezTo>
                  <a:cubicBezTo>
                    <a:pt x="41" y="10"/>
                    <a:pt x="45" y="11"/>
                    <a:pt x="47" y="12"/>
                  </a:cubicBezTo>
                  <a:cubicBezTo>
                    <a:pt x="49" y="14"/>
                    <a:pt x="47" y="14"/>
                    <a:pt x="44" y="15"/>
                  </a:cubicBezTo>
                  <a:cubicBezTo>
                    <a:pt x="41" y="15"/>
                    <a:pt x="44" y="15"/>
                    <a:pt x="47" y="17"/>
                  </a:cubicBezTo>
                  <a:cubicBezTo>
                    <a:pt x="49" y="18"/>
                    <a:pt x="44" y="20"/>
                    <a:pt x="41" y="20"/>
                  </a:cubicBezTo>
                  <a:cubicBezTo>
                    <a:pt x="37" y="20"/>
                    <a:pt x="38" y="20"/>
                    <a:pt x="36" y="20"/>
                  </a:cubicBezTo>
                  <a:cubicBezTo>
                    <a:pt x="35" y="20"/>
                    <a:pt x="35" y="18"/>
                    <a:pt x="34" y="17"/>
                  </a:cubicBezTo>
                  <a:cubicBezTo>
                    <a:pt x="34" y="16"/>
                    <a:pt x="33" y="16"/>
                    <a:pt x="32" y="16"/>
                  </a:cubicBezTo>
                  <a:cubicBezTo>
                    <a:pt x="32" y="15"/>
                    <a:pt x="28" y="12"/>
                    <a:pt x="26" y="12"/>
                  </a:cubicBezTo>
                  <a:cubicBezTo>
                    <a:pt x="24" y="11"/>
                    <a:pt x="22" y="12"/>
                    <a:pt x="21" y="12"/>
                  </a:cubicBezTo>
                  <a:cubicBezTo>
                    <a:pt x="19" y="12"/>
                    <a:pt x="19" y="9"/>
                    <a:pt x="19" y="8"/>
                  </a:cubicBezTo>
                  <a:cubicBezTo>
                    <a:pt x="18" y="7"/>
                    <a:pt x="13" y="8"/>
                    <a:pt x="11" y="9"/>
                  </a:cubicBezTo>
                  <a:cubicBezTo>
                    <a:pt x="9" y="10"/>
                    <a:pt x="14"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93"/>
            <p:cNvSpPr>
              <a:spLocks/>
            </p:cNvSpPr>
            <p:nvPr/>
          </p:nvSpPr>
          <p:spPr bwMode="auto">
            <a:xfrm>
              <a:off x="4660" y="1103"/>
              <a:ext cx="17" cy="11"/>
            </a:xfrm>
            <a:custGeom>
              <a:avLst/>
              <a:gdLst>
                <a:gd name="T0" fmla="*/ 1 w 12"/>
                <a:gd name="T1" fmla="*/ 6 h 8"/>
                <a:gd name="T2" fmla="*/ 7 w 12"/>
                <a:gd name="T3" fmla="*/ 6 h 8"/>
                <a:gd name="T4" fmla="*/ 11 w 12"/>
                <a:gd name="T5" fmla="*/ 1 h 8"/>
                <a:gd name="T6" fmla="*/ 1 w 12"/>
                <a:gd name="T7" fmla="*/ 6 h 8"/>
              </a:gdLst>
              <a:ahLst/>
              <a:cxnLst>
                <a:cxn ang="0">
                  <a:pos x="T0" y="T1"/>
                </a:cxn>
                <a:cxn ang="0">
                  <a:pos x="T2" y="T3"/>
                </a:cxn>
                <a:cxn ang="0">
                  <a:pos x="T4" y="T5"/>
                </a:cxn>
                <a:cxn ang="0">
                  <a:pos x="T6" y="T7"/>
                </a:cxn>
              </a:cxnLst>
              <a:rect l="0" t="0" r="r" b="b"/>
              <a:pathLst>
                <a:path w="12" h="8">
                  <a:moveTo>
                    <a:pt x="1" y="6"/>
                  </a:moveTo>
                  <a:cubicBezTo>
                    <a:pt x="2" y="6"/>
                    <a:pt x="6" y="8"/>
                    <a:pt x="7" y="6"/>
                  </a:cubicBezTo>
                  <a:cubicBezTo>
                    <a:pt x="8" y="5"/>
                    <a:pt x="12" y="0"/>
                    <a:pt x="11" y="1"/>
                  </a:cubicBezTo>
                  <a:cubicBezTo>
                    <a:pt x="9" y="1"/>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94"/>
            <p:cNvSpPr>
              <a:spLocks/>
            </p:cNvSpPr>
            <p:nvPr/>
          </p:nvSpPr>
          <p:spPr bwMode="auto">
            <a:xfrm>
              <a:off x="4633" y="1080"/>
              <a:ext cx="59" cy="27"/>
            </a:xfrm>
            <a:custGeom>
              <a:avLst/>
              <a:gdLst>
                <a:gd name="T0" fmla="*/ 2 w 43"/>
                <a:gd name="T1" fmla="*/ 15 h 20"/>
                <a:gd name="T2" fmla="*/ 1 w 43"/>
                <a:gd name="T3" fmla="*/ 18 h 20"/>
                <a:gd name="T4" fmla="*/ 4 w 43"/>
                <a:gd name="T5" fmla="*/ 19 h 20"/>
                <a:gd name="T6" fmla="*/ 7 w 43"/>
                <a:gd name="T7" fmla="*/ 18 h 20"/>
                <a:gd name="T8" fmla="*/ 11 w 43"/>
                <a:gd name="T9" fmla="*/ 17 h 20"/>
                <a:gd name="T10" fmla="*/ 13 w 43"/>
                <a:gd name="T11" fmla="*/ 18 h 20"/>
                <a:gd name="T12" fmla="*/ 17 w 43"/>
                <a:gd name="T13" fmla="*/ 19 h 20"/>
                <a:gd name="T14" fmla="*/ 19 w 43"/>
                <a:gd name="T15" fmla="*/ 17 h 20"/>
                <a:gd name="T16" fmla="*/ 21 w 43"/>
                <a:gd name="T17" fmla="*/ 15 h 20"/>
                <a:gd name="T18" fmla="*/ 23 w 43"/>
                <a:gd name="T19" fmla="*/ 16 h 20"/>
                <a:gd name="T20" fmla="*/ 24 w 43"/>
                <a:gd name="T21" fmla="*/ 12 h 20"/>
                <a:gd name="T22" fmla="*/ 24 w 43"/>
                <a:gd name="T23" fmla="*/ 11 h 20"/>
                <a:gd name="T24" fmla="*/ 26 w 43"/>
                <a:gd name="T25" fmla="*/ 10 h 20"/>
                <a:gd name="T26" fmla="*/ 29 w 43"/>
                <a:gd name="T27" fmla="*/ 9 h 20"/>
                <a:gd name="T28" fmla="*/ 29 w 43"/>
                <a:gd name="T29" fmla="*/ 14 h 20"/>
                <a:gd name="T30" fmla="*/ 34 w 43"/>
                <a:gd name="T31" fmla="*/ 14 h 20"/>
                <a:gd name="T32" fmla="*/ 35 w 43"/>
                <a:gd name="T33" fmla="*/ 11 h 20"/>
                <a:gd name="T34" fmla="*/ 40 w 43"/>
                <a:gd name="T35" fmla="*/ 10 h 20"/>
                <a:gd name="T36" fmla="*/ 39 w 43"/>
                <a:gd name="T37" fmla="*/ 9 h 20"/>
                <a:gd name="T38" fmla="*/ 40 w 43"/>
                <a:gd name="T39" fmla="*/ 8 h 20"/>
                <a:gd name="T40" fmla="*/ 39 w 43"/>
                <a:gd name="T41" fmla="*/ 5 h 20"/>
                <a:gd name="T42" fmla="*/ 41 w 43"/>
                <a:gd name="T43" fmla="*/ 2 h 20"/>
                <a:gd name="T44" fmla="*/ 36 w 43"/>
                <a:gd name="T45" fmla="*/ 0 h 20"/>
                <a:gd name="T46" fmla="*/ 35 w 43"/>
                <a:gd name="T47" fmla="*/ 2 h 20"/>
                <a:gd name="T48" fmla="*/ 23 w 43"/>
                <a:gd name="T49" fmla="*/ 2 h 20"/>
                <a:gd name="T50" fmla="*/ 13 w 43"/>
                <a:gd name="T51" fmla="*/ 9 h 20"/>
                <a:gd name="T52" fmla="*/ 9 w 43"/>
                <a:gd name="T53" fmla="*/ 13 h 20"/>
                <a:gd name="T54" fmla="*/ 3 w 43"/>
                <a:gd name="T55" fmla="*/ 14 h 20"/>
                <a:gd name="T56" fmla="*/ 2 w 43"/>
                <a:gd name="T5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20">
                  <a:moveTo>
                    <a:pt x="2" y="15"/>
                  </a:moveTo>
                  <a:cubicBezTo>
                    <a:pt x="4" y="15"/>
                    <a:pt x="2" y="16"/>
                    <a:pt x="1" y="18"/>
                  </a:cubicBezTo>
                  <a:cubicBezTo>
                    <a:pt x="0" y="20"/>
                    <a:pt x="2" y="19"/>
                    <a:pt x="4" y="19"/>
                  </a:cubicBezTo>
                  <a:cubicBezTo>
                    <a:pt x="5" y="18"/>
                    <a:pt x="6" y="18"/>
                    <a:pt x="7" y="18"/>
                  </a:cubicBezTo>
                  <a:cubicBezTo>
                    <a:pt x="9" y="19"/>
                    <a:pt x="10" y="18"/>
                    <a:pt x="11" y="17"/>
                  </a:cubicBezTo>
                  <a:cubicBezTo>
                    <a:pt x="13" y="16"/>
                    <a:pt x="12" y="17"/>
                    <a:pt x="13" y="18"/>
                  </a:cubicBezTo>
                  <a:cubicBezTo>
                    <a:pt x="14" y="20"/>
                    <a:pt x="15" y="19"/>
                    <a:pt x="17" y="19"/>
                  </a:cubicBezTo>
                  <a:cubicBezTo>
                    <a:pt x="19" y="19"/>
                    <a:pt x="19" y="18"/>
                    <a:pt x="19" y="17"/>
                  </a:cubicBezTo>
                  <a:cubicBezTo>
                    <a:pt x="19" y="16"/>
                    <a:pt x="20" y="15"/>
                    <a:pt x="21" y="15"/>
                  </a:cubicBezTo>
                  <a:cubicBezTo>
                    <a:pt x="21" y="16"/>
                    <a:pt x="22" y="17"/>
                    <a:pt x="23" y="16"/>
                  </a:cubicBezTo>
                  <a:cubicBezTo>
                    <a:pt x="24" y="15"/>
                    <a:pt x="24" y="14"/>
                    <a:pt x="24" y="12"/>
                  </a:cubicBezTo>
                  <a:cubicBezTo>
                    <a:pt x="24" y="10"/>
                    <a:pt x="24" y="10"/>
                    <a:pt x="24" y="11"/>
                  </a:cubicBezTo>
                  <a:cubicBezTo>
                    <a:pt x="24" y="11"/>
                    <a:pt x="26" y="11"/>
                    <a:pt x="26" y="10"/>
                  </a:cubicBezTo>
                  <a:cubicBezTo>
                    <a:pt x="26" y="9"/>
                    <a:pt x="27" y="8"/>
                    <a:pt x="29" y="9"/>
                  </a:cubicBezTo>
                  <a:cubicBezTo>
                    <a:pt x="31" y="10"/>
                    <a:pt x="29" y="11"/>
                    <a:pt x="29" y="14"/>
                  </a:cubicBezTo>
                  <a:cubicBezTo>
                    <a:pt x="28" y="16"/>
                    <a:pt x="33" y="14"/>
                    <a:pt x="34" y="14"/>
                  </a:cubicBezTo>
                  <a:cubicBezTo>
                    <a:pt x="36" y="12"/>
                    <a:pt x="35" y="11"/>
                    <a:pt x="35" y="11"/>
                  </a:cubicBezTo>
                  <a:cubicBezTo>
                    <a:pt x="35" y="11"/>
                    <a:pt x="38" y="11"/>
                    <a:pt x="40" y="10"/>
                  </a:cubicBezTo>
                  <a:cubicBezTo>
                    <a:pt x="41" y="10"/>
                    <a:pt x="39" y="9"/>
                    <a:pt x="39" y="9"/>
                  </a:cubicBezTo>
                  <a:cubicBezTo>
                    <a:pt x="39" y="8"/>
                    <a:pt x="39" y="8"/>
                    <a:pt x="40" y="8"/>
                  </a:cubicBezTo>
                  <a:cubicBezTo>
                    <a:pt x="41" y="7"/>
                    <a:pt x="40" y="5"/>
                    <a:pt x="39" y="5"/>
                  </a:cubicBezTo>
                  <a:cubicBezTo>
                    <a:pt x="38" y="4"/>
                    <a:pt x="40" y="3"/>
                    <a:pt x="41" y="2"/>
                  </a:cubicBezTo>
                  <a:cubicBezTo>
                    <a:pt x="43" y="1"/>
                    <a:pt x="38" y="0"/>
                    <a:pt x="36" y="0"/>
                  </a:cubicBezTo>
                  <a:cubicBezTo>
                    <a:pt x="34" y="0"/>
                    <a:pt x="35" y="1"/>
                    <a:pt x="35" y="2"/>
                  </a:cubicBezTo>
                  <a:cubicBezTo>
                    <a:pt x="35" y="4"/>
                    <a:pt x="29" y="3"/>
                    <a:pt x="23" y="2"/>
                  </a:cubicBezTo>
                  <a:cubicBezTo>
                    <a:pt x="18" y="2"/>
                    <a:pt x="16" y="8"/>
                    <a:pt x="13" y="9"/>
                  </a:cubicBezTo>
                  <a:cubicBezTo>
                    <a:pt x="10" y="11"/>
                    <a:pt x="11" y="12"/>
                    <a:pt x="9" y="13"/>
                  </a:cubicBezTo>
                  <a:cubicBezTo>
                    <a:pt x="7" y="14"/>
                    <a:pt x="5" y="13"/>
                    <a:pt x="3" y="14"/>
                  </a:cubicBezTo>
                  <a:cubicBezTo>
                    <a:pt x="0" y="15"/>
                    <a:pt x="0" y="16"/>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95"/>
            <p:cNvSpPr>
              <a:spLocks/>
            </p:cNvSpPr>
            <p:nvPr/>
          </p:nvSpPr>
          <p:spPr bwMode="auto">
            <a:xfrm>
              <a:off x="4696" y="1091"/>
              <a:ext cx="13" cy="2"/>
            </a:xfrm>
            <a:custGeom>
              <a:avLst/>
              <a:gdLst>
                <a:gd name="T0" fmla="*/ 3 w 9"/>
                <a:gd name="T1" fmla="*/ 0 h 2"/>
                <a:gd name="T2" fmla="*/ 7 w 9"/>
                <a:gd name="T3" fmla="*/ 2 h 2"/>
                <a:gd name="T4" fmla="*/ 3 w 9"/>
                <a:gd name="T5" fmla="*/ 0 h 2"/>
              </a:gdLst>
              <a:ahLst/>
              <a:cxnLst>
                <a:cxn ang="0">
                  <a:pos x="T0" y="T1"/>
                </a:cxn>
                <a:cxn ang="0">
                  <a:pos x="T2" y="T3"/>
                </a:cxn>
                <a:cxn ang="0">
                  <a:pos x="T4" y="T5"/>
                </a:cxn>
              </a:cxnLst>
              <a:rect l="0" t="0" r="r" b="b"/>
              <a:pathLst>
                <a:path w="9" h="2">
                  <a:moveTo>
                    <a:pt x="3" y="0"/>
                  </a:moveTo>
                  <a:cubicBezTo>
                    <a:pt x="0" y="1"/>
                    <a:pt x="4" y="2"/>
                    <a:pt x="7" y="2"/>
                  </a:cubicBezTo>
                  <a:cubicBezTo>
                    <a:pt x="9"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96"/>
            <p:cNvSpPr>
              <a:spLocks/>
            </p:cNvSpPr>
            <p:nvPr/>
          </p:nvSpPr>
          <p:spPr bwMode="auto">
            <a:xfrm>
              <a:off x="4709" y="1069"/>
              <a:ext cx="30" cy="15"/>
            </a:xfrm>
            <a:custGeom>
              <a:avLst/>
              <a:gdLst>
                <a:gd name="T0" fmla="*/ 7 w 22"/>
                <a:gd name="T1" fmla="*/ 10 h 11"/>
                <a:gd name="T2" fmla="*/ 17 w 22"/>
                <a:gd name="T3" fmla="*/ 7 h 11"/>
                <a:gd name="T4" fmla="*/ 15 w 22"/>
                <a:gd name="T5" fmla="*/ 5 h 11"/>
                <a:gd name="T6" fmla="*/ 19 w 22"/>
                <a:gd name="T7" fmla="*/ 3 h 11"/>
                <a:gd name="T8" fmla="*/ 19 w 22"/>
                <a:gd name="T9" fmla="*/ 0 h 11"/>
                <a:gd name="T10" fmla="*/ 4 w 22"/>
                <a:gd name="T11" fmla="*/ 3 h 11"/>
                <a:gd name="T12" fmla="*/ 0 w 22"/>
                <a:gd name="T13" fmla="*/ 6 h 11"/>
                <a:gd name="T14" fmla="*/ 7 w 22"/>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1">
                  <a:moveTo>
                    <a:pt x="7" y="10"/>
                  </a:moveTo>
                  <a:cubicBezTo>
                    <a:pt x="9" y="11"/>
                    <a:pt x="15" y="8"/>
                    <a:pt x="17" y="7"/>
                  </a:cubicBezTo>
                  <a:cubicBezTo>
                    <a:pt x="19" y="7"/>
                    <a:pt x="17" y="5"/>
                    <a:pt x="15" y="5"/>
                  </a:cubicBezTo>
                  <a:cubicBezTo>
                    <a:pt x="14" y="5"/>
                    <a:pt x="15" y="3"/>
                    <a:pt x="19" y="3"/>
                  </a:cubicBezTo>
                  <a:cubicBezTo>
                    <a:pt x="22" y="3"/>
                    <a:pt x="21" y="1"/>
                    <a:pt x="19" y="0"/>
                  </a:cubicBezTo>
                  <a:cubicBezTo>
                    <a:pt x="16" y="0"/>
                    <a:pt x="5" y="2"/>
                    <a:pt x="4" y="3"/>
                  </a:cubicBezTo>
                  <a:cubicBezTo>
                    <a:pt x="2" y="3"/>
                    <a:pt x="0" y="4"/>
                    <a:pt x="0" y="6"/>
                  </a:cubicBezTo>
                  <a:cubicBezTo>
                    <a:pt x="0" y="7"/>
                    <a:pt x="5"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97"/>
            <p:cNvSpPr>
              <a:spLocks/>
            </p:cNvSpPr>
            <p:nvPr/>
          </p:nvSpPr>
          <p:spPr bwMode="auto">
            <a:xfrm>
              <a:off x="4692" y="1071"/>
              <a:ext cx="12" cy="7"/>
            </a:xfrm>
            <a:custGeom>
              <a:avLst/>
              <a:gdLst>
                <a:gd name="T0" fmla="*/ 7 w 9"/>
                <a:gd name="T1" fmla="*/ 4 h 5"/>
                <a:gd name="T2" fmla="*/ 4 w 9"/>
                <a:gd name="T3" fmla="*/ 0 h 5"/>
                <a:gd name="T4" fmla="*/ 7 w 9"/>
                <a:gd name="T5" fmla="*/ 4 h 5"/>
              </a:gdLst>
              <a:ahLst/>
              <a:cxnLst>
                <a:cxn ang="0">
                  <a:pos x="T0" y="T1"/>
                </a:cxn>
                <a:cxn ang="0">
                  <a:pos x="T2" y="T3"/>
                </a:cxn>
                <a:cxn ang="0">
                  <a:pos x="T4" y="T5"/>
                </a:cxn>
              </a:cxnLst>
              <a:rect l="0" t="0" r="r" b="b"/>
              <a:pathLst>
                <a:path w="9" h="5">
                  <a:moveTo>
                    <a:pt x="7" y="4"/>
                  </a:moveTo>
                  <a:cubicBezTo>
                    <a:pt x="9" y="4"/>
                    <a:pt x="7" y="0"/>
                    <a:pt x="4" y="0"/>
                  </a:cubicBezTo>
                  <a:cubicBezTo>
                    <a:pt x="0" y="0"/>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98"/>
            <p:cNvSpPr>
              <a:spLocks/>
            </p:cNvSpPr>
            <p:nvPr/>
          </p:nvSpPr>
          <p:spPr bwMode="auto">
            <a:xfrm>
              <a:off x="4710" y="1058"/>
              <a:ext cx="32" cy="9"/>
            </a:xfrm>
            <a:custGeom>
              <a:avLst/>
              <a:gdLst>
                <a:gd name="T0" fmla="*/ 5 w 23"/>
                <a:gd name="T1" fmla="*/ 6 h 7"/>
                <a:gd name="T2" fmla="*/ 10 w 23"/>
                <a:gd name="T3" fmla="*/ 7 h 7"/>
                <a:gd name="T4" fmla="*/ 14 w 23"/>
                <a:gd name="T5" fmla="*/ 6 h 7"/>
                <a:gd name="T6" fmla="*/ 21 w 23"/>
                <a:gd name="T7" fmla="*/ 5 h 7"/>
                <a:gd name="T8" fmla="*/ 14 w 23"/>
                <a:gd name="T9" fmla="*/ 0 h 7"/>
                <a:gd name="T10" fmla="*/ 6 w 23"/>
                <a:gd name="T11" fmla="*/ 4 h 7"/>
                <a:gd name="T12" fmla="*/ 1 w 23"/>
                <a:gd name="T13" fmla="*/ 6 h 7"/>
                <a:gd name="T14" fmla="*/ 5 w 23"/>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5" y="6"/>
                  </a:moveTo>
                  <a:cubicBezTo>
                    <a:pt x="7" y="6"/>
                    <a:pt x="7" y="7"/>
                    <a:pt x="10" y="7"/>
                  </a:cubicBezTo>
                  <a:cubicBezTo>
                    <a:pt x="13" y="6"/>
                    <a:pt x="12" y="6"/>
                    <a:pt x="14" y="6"/>
                  </a:cubicBezTo>
                  <a:cubicBezTo>
                    <a:pt x="16" y="6"/>
                    <a:pt x="19" y="6"/>
                    <a:pt x="21" y="5"/>
                  </a:cubicBezTo>
                  <a:cubicBezTo>
                    <a:pt x="23" y="5"/>
                    <a:pt x="16" y="1"/>
                    <a:pt x="14" y="0"/>
                  </a:cubicBezTo>
                  <a:cubicBezTo>
                    <a:pt x="12" y="0"/>
                    <a:pt x="9" y="3"/>
                    <a:pt x="6" y="4"/>
                  </a:cubicBezTo>
                  <a:cubicBezTo>
                    <a:pt x="4" y="4"/>
                    <a:pt x="0" y="5"/>
                    <a:pt x="1" y="6"/>
                  </a:cubicBezTo>
                  <a:cubicBezTo>
                    <a:pt x="2" y="7"/>
                    <a:pt x="3"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99"/>
            <p:cNvSpPr>
              <a:spLocks/>
            </p:cNvSpPr>
            <p:nvPr/>
          </p:nvSpPr>
          <p:spPr bwMode="auto">
            <a:xfrm>
              <a:off x="4791" y="1092"/>
              <a:ext cx="44" cy="29"/>
            </a:xfrm>
            <a:custGeom>
              <a:avLst/>
              <a:gdLst>
                <a:gd name="T0" fmla="*/ 14 w 32"/>
                <a:gd name="T1" fmla="*/ 2 h 21"/>
                <a:gd name="T2" fmla="*/ 14 w 32"/>
                <a:gd name="T3" fmla="*/ 0 h 21"/>
                <a:gd name="T4" fmla="*/ 8 w 32"/>
                <a:gd name="T5" fmla="*/ 1 h 21"/>
                <a:gd name="T6" fmla="*/ 11 w 32"/>
                <a:gd name="T7" fmla="*/ 1 h 21"/>
                <a:gd name="T8" fmla="*/ 11 w 32"/>
                <a:gd name="T9" fmla="*/ 2 h 21"/>
                <a:gd name="T10" fmla="*/ 15 w 32"/>
                <a:gd name="T11" fmla="*/ 5 h 21"/>
                <a:gd name="T12" fmla="*/ 15 w 32"/>
                <a:gd name="T13" fmla="*/ 7 h 21"/>
                <a:gd name="T14" fmla="*/ 17 w 32"/>
                <a:gd name="T15" fmla="*/ 8 h 21"/>
                <a:gd name="T16" fmla="*/ 17 w 32"/>
                <a:gd name="T17" fmla="*/ 10 h 21"/>
                <a:gd name="T18" fmla="*/ 9 w 32"/>
                <a:gd name="T19" fmla="*/ 4 h 21"/>
                <a:gd name="T20" fmla="*/ 4 w 32"/>
                <a:gd name="T21" fmla="*/ 4 h 21"/>
                <a:gd name="T22" fmla="*/ 6 w 32"/>
                <a:gd name="T23" fmla="*/ 5 h 21"/>
                <a:gd name="T24" fmla="*/ 4 w 32"/>
                <a:gd name="T25" fmla="*/ 8 h 21"/>
                <a:gd name="T26" fmla="*/ 7 w 32"/>
                <a:gd name="T27" fmla="*/ 9 h 21"/>
                <a:gd name="T28" fmla="*/ 6 w 32"/>
                <a:gd name="T29" fmla="*/ 11 h 21"/>
                <a:gd name="T30" fmla="*/ 0 w 32"/>
                <a:gd name="T31" fmla="*/ 14 h 21"/>
                <a:gd name="T32" fmla="*/ 5 w 32"/>
                <a:gd name="T33" fmla="*/ 14 h 21"/>
                <a:gd name="T34" fmla="*/ 15 w 32"/>
                <a:gd name="T35" fmla="*/ 12 h 21"/>
                <a:gd name="T36" fmla="*/ 18 w 32"/>
                <a:gd name="T37" fmla="*/ 13 h 21"/>
                <a:gd name="T38" fmla="*/ 13 w 32"/>
                <a:gd name="T39" fmla="*/ 15 h 21"/>
                <a:gd name="T40" fmla="*/ 16 w 32"/>
                <a:gd name="T41" fmla="*/ 17 h 21"/>
                <a:gd name="T42" fmla="*/ 14 w 32"/>
                <a:gd name="T43" fmla="*/ 19 h 21"/>
                <a:gd name="T44" fmla="*/ 24 w 32"/>
                <a:gd name="T45" fmla="*/ 20 h 21"/>
                <a:gd name="T46" fmla="*/ 29 w 32"/>
                <a:gd name="T47" fmla="*/ 19 h 21"/>
                <a:gd name="T48" fmla="*/ 27 w 32"/>
                <a:gd name="T49" fmla="*/ 14 h 21"/>
                <a:gd name="T50" fmla="*/ 30 w 32"/>
                <a:gd name="T51" fmla="*/ 16 h 21"/>
                <a:gd name="T52" fmla="*/ 29 w 32"/>
                <a:gd name="T53" fmla="*/ 12 h 21"/>
                <a:gd name="T54" fmla="*/ 29 w 32"/>
                <a:gd name="T55" fmla="*/ 7 h 21"/>
                <a:gd name="T56" fmla="*/ 29 w 32"/>
                <a:gd name="T57" fmla="*/ 5 h 21"/>
                <a:gd name="T58" fmla="*/ 25 w 32"/>
                <a:gd name="T59" fmla="*/ 1 h 21"/>
                <a:gd name="T60" fmla="*/ 21 w 32"/>
                <a:gd name="T61" fmla="*/ 3 h 21"/>
                <a:gd name="T62" fmla="*/ 14 w 32"/>
                <a:gd name="T6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21">
                  <a:moveTo>
                    <a:pt x="14" y="2"/>
                  </a:moveTo>
                  <a:cubicBezTo>
                    <a:pt x="12" y="2"/>
                    <a:pt x="12" y="0"/>
                    <a:pt x="14" y="0"/>
                  </a:cubicBezTo>
                  <a:cubicBezTo>
                    <a:pt x="15" y="0"/>
                    <a:pt x="11" y="0"/>
                    <a:pt x="8" y="1"/>
                  </a:cubicBezTo>
                  <a:cubicBezTo>
                    <a:pt x="5" y="3"/>
                    <a:pt x="9" y="1"/>
                    <a:pt x="11" y="1"/>
                  </a:cubicBezTo>
                  <a:cubicBezTo>
                    <a:pt x="12" y="1"/>
                    <a:pt x="11" y="2"/>
                    <a:pt x="11" y="2"/>
                  </a:cubicBezTo>
                  <a:cubicBezTo>
                    <a:pt x="10" y="3"/>
                    <a:pt x="12" y="4"/>
                    <a:pt x="15" y="5"/>
                  </a:cubicBezTo>
                  <a:cubicBezTo>
                    <a:pt x="18" y="5"/>
                    <a:pt x="17" y="7"/>
                    <a:pt x="15" y="7"/>
                  </a:cubicBezTo>
                  <a:cubicBezTo>
                    <a:pt x="13" y="7"/>
                    <a:pt x="15" y="8"/>
                    <a:pt x="17" y="8"/>
                  </a:cubicBezTo>
                  <a:cubicBezTo>
                    <a:pt x="19" y="8"/>
                    <a:pt x="18" y="9"/>
                    <a:pt x="17" y="10"/>
                  </a:cubicBezTo>
                  <a:cubicBezTo>
                    <a:pt x="16" y="10"/>
                    <a:pt x="11" y="6"/>
                    <a:pt x="9" y="4"/>
                  </a:cubicBezTo>
                  <a:cubicBezTo>
                    <a:pt x="6" y="2"/>
                    <a:pt x="6" y="3"/>
                    <a:pt x="4" y="4"/>
                  </a:cubicBezTo>
                  <a:cubicBezTo>
                    <a:pt x="2" y="5"/>
                    <a:pt x="3" y="5"/>
                    <a:pt x="6" y="5"/>
                  </a:cubicBezTo>
                  <a:cubicBezTo>
                    <a:pt x="9" y="5"/>
                    <a:pt x="5" y="6"/>
                    <a:pt x="4" y="8"/>
                  </a:cubicBezTo>
                  <a:cubicBezTo>
                    <a:pt x="2" y="9"/>
                    <a:pt x="4" y="8"/>
                    <a:pt x="7" y="9"/>
                  </a:cubicBezTo>
                  <a:cubicBezTo>
                    <a:pt x="11" y="10"/>
                    <a:pt x="7" y="11"/>
                    <a:pt x="6" y="11"/>
                  </a:cubicBezTo>
                  <a:cubicBezTo>
                    <a:pt x="4" y="11"/>
                    <a:pt x="0" y="12"/>
                    <a:pt x="0" y="14"/>
                  </a:cubicBezTo>
                  <a:cubicBezTo>
                    <a:pt x="0" y="15"/>
                    <a:pt x="0" y="14"/>
                    <a:pt x="5" y="14"/>
                  </a:cubicBezTo>
                  <a:cubicBezTo>
                    <a:pt x="10" y="13"/>
                    <a:pt x="11" y="13"/>
                    <a:pt x="15" y="12"/>
                  </a:cubicBezTo>
                  <a:cubicBezTo>
                    <a:pt x="19" y="11"/>
                    <a:pt x="19" y="13"/>
                    <a:pt x="18" y="13"/>
                  </a:cubicBezTo>
                  <a:cubicBezTo>
                    <a:pt x="18" y="13"/>
                    <a:pt x="13" y="15"/>
                    <a:pt x="13" y="15"/>
                  </a:cubicBezTo>
                  <a:cubicBezTo>
                    <a:pt x="12" y="16"/>
                    <a:pt x="13" y="16"/>
                    <a:pt x="16" y="17"/>
                  </a:cubicBezTo>
                  <a:cubicBezTo>
                    <a:pt x="18" y="19"/>
                    <a:pt x="15" y="18"/>
                    <a:pt x="14" y="19"/>
                  </a:cubicBezTo>
                  <a:cubicBezTo>
                    <a:pt x="14" y="21"/>
                    <a:pt x="21" y="20"/>
                    <a:pt x="24" y="20"/>
                  </a:cubicBezTo>
                  <a:cubicBezTo>
                    <a:pt x="25" y="20"/>
                    <a:pt x="29" y="19"/>
                    <a:pt x="29" y="19"/>
                  </a:cubicBezTo>
                  <a:cubicBezTo>
                    <a:pt x="28" y="18"/>
                    <a:pt x="27" y="15"/>
                    <a:pt x="27" y="14"/>
                  </a:cubicBezTo>
                  <a:cubicBezTo>
                    <a:pt x="28" y="14"/>
                    <a:pt x="29" y="15"/>
                    <a:pt x="30" y="16"/>
                  </a:cubicBezTo>
                  <a:cubicBezTo>
                    <a:pt x="32" y="16"/>
                    <a:pt x="30" y="12"/>
                    <a:pt x="29" y="12"/>
                  </a:cubicBezTo>
                  <a:cubicBezTo>
                    <a:pt x="28" y="12"/>
                    <a:pt x="29" y="9"/>
                    <a:pt x="29" y="7"/>
                  </a:cubicBezTo>
                  <a:cubicBezTo>
                    <a:pt x="29" y="5"/>
                    <a:pt x="29" y="5"/>
                    <a:pt x="29" y="5"/>
                  </a:cubicBezTo>
                  <a:cubicBezTo>
                    <a:pt x="29" y="4"/>
                    <a:pt x="26" y="1"/>
                    <a:pt x="25" y="1"/>
                  </a:cubicBezTo>
                  <a:cubicBezTo>
                    <a:pt x="24" y="0"/>
                    <a:pt x="22" y="2"/>
                    <a:pt x="21" y="3"/>
                  </a:cubicBezTo>
                  <a:cubicBezTo>
                    <a:pt x="19" y="4"/>
                    <a:pt x="17" y="2"/>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00"/>
            <p:cNvSpPr>
              <a:spLocks/>
            </p:cNvSpPr>
            <p:nvPr/>
          </p:nvSpPr>
          <p:spPr bwMode="auto">
            <a:xfrm>
              <a:off x="4786" y="1104"/>
              <a:ext cx="15" cy="4"/>
            </a:xfrm>
            <a:custGeom>
              <a:avLst/>
              <a:gdLst>
                <a:gd name="T0" fmla="*/ 1 w 11"/>
                <a:gd name="T1" fmla="*/ 3 h 3"/>
                <a:gd name="T2" fmla="*/ 7 w 11"/>
                <a:gd name="T3" fmla="*/ 0 h 3"/>
                <a:gd name="T4" fmla="*/ 1 w 11"/>
                <a:gd name="T5" fmla="*/ 3 h 3"/>
              </a:gdLst>
              <a:ahLst/>
              <a:cxnLst>
                <a:cxn ang="0">
                  <a:pos x="T0" y="T1"/>
                </a:cxn>
                <a:cxn ang="0">
                  <a:pos x="T2" y="T3"/>
                </a:cxn>
                <a:cxn ang="0">
                  <a:pos x="T4" y="T5"/>
                </a:cxn>
              </a:cxnLst>
              <a:rect l="0" t="0" r="r" b="b"/>
              <a:pathLst>
                <a:path w="11" h="3">
                  <a:moveTo>
                    <a:pt x="1" y="3"/>
                  </a:moveTo>
                  <a:cubicBezTo>
                    <a:pt x="4" y="3"/>
                    <a:pt x="11" y="0"/>
                    <a:pt x="7" y="0"/>
                  </a:cubicBezTo>
                  <a:cubicBezTo>
                    <a:pt x="4"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1"/>
            <p:cNvSpPr>
              <a:spLocks/>
            </p:cNvSpPr>
            <p:nvPr/>
          </p:nvSpPr>
          <p:spPr bwMode="auto">
            <a:xfrm>
              <a:off x="4783" y="1103"/>
              <a:ext cx="12" cy="3"/>
            </a:xfrm>
            <a:custGeom>
              <a:avLst/>
              <a:gdLst>
                <a:gd name="T0" fmla="*/ 6 w 9"/>
                <a:gd name="T1" fmla="*/ 0 h 2"/>
                <a:gd name="T2" fmla="*/ 1 w 9"/>
                <a:gd name="T3" fmla="*/ 2 h 2"/>
                <a:gd name="T4" fmla="*/ 6 w 9"/>
                <a:gd name="T5" fmla="*/ 0 h 2"/>
              </a:gdLst>
              <a:ahLst/>
              <a:cxnLst>
                <a:cxn ang="0">
                  <a:pos x="T0" y="T1"/>
                </a:cxn>
                <a:cxn ang="0">
                  <a:pos x="T2" y="T3"/>
                </a:cxn>
                <a:cxn ang="0">
                  <a:pos x="T4" y="T5"/>
                </a:cxn>
              </a:cxnLst>
              <a:rect l="0" t="0" r="r" b="b"/>
              <a:pathLst>
                <a:path w="9" h="2">
                  <a:moveTo>
                    <a:pt x="6" y="0"/>
                  </a:moveTo>
                  <a:cubicBezTo>
                    <a:pt x="4" y="0"/>
                    <a:pt x="0" y="2"/>
                    <a:pt x="1" y="2"/>
                  </a:cubicBezTo>
                  <a:cubicBezTo>
                    <a:pt x="4" y="2"/>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02"/>
            <p:cNvSpPr>
              <a:spLocks/>
            </p:cNvSpPr>
            <p:nvPr/>
          </p:nvSpPr>
          <p:spPr bwMode="auto">
            <a:xfrm>
              <a:off x="4776" y="1099"/>
              <a:ext cx="15" cy="7"/>
            </a:xfrm>
            <a:custGeom>
              <a:avLst/>
              <a:gdLst>
                <a:gd name="T0" fmla="*/ 2 w 11"/>
                <a:gd name="T1" fmla="*/ 3 h 5"/>
                <a:gd name="T2" fmla="*/ 11 w 11"/>
                <a:gd name="T3" fmla="*/ 0 h 5"/>
                <a:gd name="T4" fmla="*/ 2 w 11"/>
                <a:gd name="T5" fmla="*/ 3 h 5"/>
              </a:gdLst>
              <a:ahLst/>
              <a:cxnLst>
                <a:cxn ang="0">
                  <a:pos x="T0" y="T1"/>
                </a:cxn>
                <a:cxn ang="0">
                  <a:pos x="T2" y="T3"/>
                </a:cxn>
                <a:cxn ang="0">
                  <a:pos x="T4" y="T5"/>
                </a:cxn>
              </a:cxnLst>
              <a:rect l="0" t="0" r="r" b="b"/>
              <a:pathLst>
                <a:path w="11" h="5">
                  <a:moveTo>
                    <a:pt x="2" y="3"/>
                  </a:moveTo>
                  <a:cubicBezTo>
                    <a:pt x="7" y="5"/>
                    <a:pt x="11" y="1"/>
                    <a:pt x="11" y="0"/>
                  </a:cubicBezTo>
                  <a:cubicBezTo>
                    <a:pt x="11"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03"/>
            <p:cNvSpPr>
              <a:spLocks/>
            </p:cNvSpPr>
            <p:nvPr/>
          </p:nvSpPr>
          <p:spPr bwMode="auto">
            <a:xfrm>
              <a:off x="4776" y="1093"/>
              <a:ext cx="15" cy="6"/>
            </a:xfrm>
            <a:custGeom>
              <a:avLst/>
              <a:gdLst>
                <a:gd name="T0" fmla="*/ 2 w 11"/>
                <a:gd name="T1" fmla="*/ 0 h 4"/>
                <a:gd name="T2" fmla="*/ 3 w 11"/>
                <a:gd name="T3" fmla="*/ 4 h 4"/>
                <a:gd name="T4" fmla="*/ 9 w 11"/>
                <a:gd name="T5" fmla="*/ 4 h 4"/>
                <a:gd name="T6" fmla="*/ 2 w 11"/>
                <a:gd name="T7" fmla="*/ 0 h 4"/>
              </a:gdLst>
              <a:ahLst/>
              <a:cxnLst>
                <a:cxn ang="0">
                  <a:pos x="T0" y="T1"/>
                </a:cxn>
                <a:cxn ang="0">
                  <a:pos x="T2" y="T3"/>
                </a:cxn>
                <a:cxn ang="0">
                  <a:pos x="T4" y="T5"/>
                </a:cxn>
                <a:cxn ang="0">
                  <a:pos x="T6" y="T7"/>
                </a:cxn>
              </a:cxnLst>
              <a:rect l="0" t="0" r="r" b="b"/>
              <a:pathLst>
                <a:path w="11" h="4">
                  <a:moveTo>
                    <a:pt x="2" y="0"/>
                  </a:moveTo>
                  <a:cubicBezTo>
                    <a:pt x="0" y="0"/>
                    <a:pt x="1" y="4"/>
                    <a:pt x="3" y="4"/>
                  </a:cubicBezTo>
                  <a:cubicBezTo>
                    <a:pt x="5" y="4"/>
                    <a:pt x="6" y="4"/>
                    <a:pt x="9" y="4"/>
                  </a:cubicBezTo>
                  <a:cubicBezTo>
                    <a:pt x="11" y="4"/>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4"/>
            <p:cNvSpPr>
              <a:spLocks/>
            </p:cNvSpPr>
            <p:nvPr/>
          </p:nvSpPr>
          <p:spPr bwMode="auto">
            <a:xfrm>
              <a:off x="4762" y="1073"/>
              <a:ext cx="20" cy="13"/>
            </a:xfrm>
            <a:custGeom>
              <a:avLst/>
              <a:gdLst>
                <a:gd name="T0" fmla="*/ 9 w 14"/>
                <a:gd name="T1" fmla="*/ 10 h 10"/>
                <a:gd name="T2" fmla="*/ 3 w 14"/>
                <a:gd name="T3" fmla="*/ 2 h 10"/>
                <a:gd name="T4" fmla="*/ 9 w 14"/>
                <a:gd name="T5" fmla="*/ 10 h 10"/>
              </a:gdLst>
              <a:ahLst/>
              <a:cxnLst>
                <a:cxn ang="0">
                  <a:pos x="T0" y="T1"/>
                </a:cxn>
                <a:cxn ang="0">
                  <a:pos x="T2" y="T3"/>
                </a:cxn>
                <a:cxn ang="0">
                  <a:pos x="T4" y="T5"/>
                </a:cxn>
              </a:cxnLst>
              <a:rect l="0" t="0" r="r" b="b"/>
              <a:pathLst>
                <a:path w="14" h="10">
                  <a:moveTo>
                    <a:pt x="9" y="10"/>
                  </a:moveTo>
                  <a:cubicBezTo>
                    <a:pt x="14" y="10"/>
                    <a:pt x="7" y="3"/>
                    <a:pt x="3" y="2"/>
                  </a:cubicBezTo>
                  <a:cubicBezTo>
                    <a:pt x="0" y="0"/>
                    <a:pt x="7" y="10"/>
                    <a:pt x="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05"/>
            <p:cNvSpPr>
              <a:spLocks/>
            </p:cNvSpPr>
            <p:nvPr/>
          </p:nvSpPr>
          <p:spPr bwMode="auto">
            <a:xfrm>
              <a:off x="4791" y="1073"/>
              <a:ext cx="15" cy="4"/>
            </a:xfrm>
            <a:custGeom>
              <a:avLst/>
              <a:gdLst>
                <a:gd name="T0" fmla="*/ 9 w 11"/>
                <a:gd name="T1" fmla="*/ 2 h 3"/>
                <a:gd name="T2" fmla="*/ 3 w 11"/>
                <a:gd name="T3" fmla="*/ 0 h 3"/>
                <a:gd name="T4" fmla="*/ 9 w 11"/>
                <a:gd name="T5" fmla="*/ 2 h 3"/>
              </a:gdLst>
              <a:ahLst/>
              <a:cxnLst>
                <a:cxn ang="0">
                  <a:pos x="T0" y="T1"/>
                </a:cxn>
                <a:cxn ang="0">
                  <a:pos x="T2" y="T3"/>
                </a:cxn>
                <a:cxn ang="0">
                  <a:pos x="T4" y="T5"/>
                </a:cxn>
              </a:cxnLst>
              <a:rect l="0" t="0" r="r" b="b"/>
              <a:pathLst>
                <a:path w="11" h="3">
                  <a:moveTo>
                    <a:pt x="9" y="2"/>
                  </a:moveTo>
                  <a:cubicBezTo>
                    <a:pt x="11" y="1"/>
                    <a:pt x="5" y="0"/>
                    <a:pt x="3" y="0"/>
                  </a:cubicBezTo>
                  <a:cubicBezTo>
                    <a:pt x="0" y="1"/>
                    <a:pt x="4"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06"/>
            <p:cNvSpPr>
              <a:spLocks/>
            </p:cNvSpPr>
            <p:nvPr/>
          </p:nvSpPr>
          <p:spPr bwMode="auto">
            <a:xfrm>
              <a:off x="4768" y="1046"/>
              <a:ext cx="53" cy="29"/>
            </a:xfrm>
            <a:custGeom>
              <a:avLst/>
              <a:gdLst>
                <a:gd name="T0" fmla="*/ 4 w 39"/>
                <a:gd name="T1" fmla="*/ 6 h 21"/>
                <a:gd name="T2" fmla="*/ 6 w 39"/>
                <a:gd name="T3" fmla="*/ 7 h 21"/>
                <a:gd name="T4" fmla="*/ 9 w 39"/>
                <a:gd name="T5" fmla="*/ 6 h 21"/>
                <a:gd name="T6" fmla="*/ 10 w 39"/>
                <a:gd name="T7" fmla="*/ 8 h 21"/>
                <a:gd name="T8" fmla="*/ 13 w 39"/>
                <a:gd name="T9" fmla="*/ 8 h 21"/>
                <a:gd name="T10" fmla="*/ 12 w 39"/>
                <a:gd name="T11" fmla="*/ 10 h 21"/>
                <a:gd name="T12" fmla="*/ 13 w 39"/>
                <a:gd name="T13" fmla="*/ 11 h 21"/>
                <a:gd name="T14" fmla="*/ 8 w 39"/>
                <a:gd name="T15" fmla="*/ 11 h 21"/>
                <a:gd name="T16" fmla="*/ 5 w 39"/>
                <a:gd name="T17" fmla="*/ 12 h 21"/>
                <a:gd name="T18" fmla="*/ 9 w 39"/>
                <a:gd name="T19" fmla="*/ 14 h 21"/>
                <a:gd name="T20" fmla="*/ 17 w 39"/>
                <a:gd name="T21" fmla="*/ 14 h 21"/>
                <a:gd name="T22" fmla="*/ 15 w 39"/>
                <a:gd name="T23" fmla="*/ 16 h 21"/>
                <a:gd name="T24" fmla="*/ 20 w 39"/>
                <a:gd name="T25" fmla="*/ 15 h 21"/>
                <a:gd name="T26" fmla="*/ 27 w 39"/>
                <a:gd name="T27" fmla="*/ 17 h 21"/>
                <a:gd name="T28" fmla="*/ 30 w 39"/>
                <a:gd name="T29" fmla="*/ 19 h 21"/>
                <a:gd name="T30" fmla="*/ 38 w 39"/>
                <a:gd name="T31" fmla="*/ 18 h 21"/>
                <a:gd name="T32" fmla="*/ 36 w 39"/>
                <a:gd name="T33" fmla="*/ 14 h 21"/>
                <a:gd name="T34" fmla="*/ 33 w 39"/>
                <a:gd name="T35" fmla="*/ 9 h 21"/>
                <a:gd name="T36" fmla="*/ 27 w 39"/>
                <a:gd name="T37" fmla="*/ 8 h 21"/>
                <a:gd name="T38" fmla="*/ 24 w 39"/>
                <a:gd name="T39" fmla="*/ 6 h 21"/>
                <a:gd name="T40" fmla="*/ 21 w 39"/>
                <a:gd name="T41" fmla="*/ 5 h 21"/>
                <a:gd name="T42" fmla="*/ 17 w 39"/>
                <a:gd name="T43" fmla="*/ 6 h 21"/>
                <a:gd name="T44" fmla="*/ 17 w 39"/>
                <a:gd name="T45" fmla="*/ 2 h 21"/>
                <a:gd name="T46" fmla="*/ 8 w 39"/>
                <a:gd name="T47" fmla="*/ 1 h 21"/>
                <a:gd name="T48" fmla="*/ 2 w 39"/>
                <a:gd name="T49" fmla="*/ 1 h 21"/>
                <a:gd name="T50" fmla="*/ 1 w 39"/>
                <a:gd name="T51" fmla="*/ 5 h 21"/>
                <a:gd name="T52" fmla="*/ 4 w 39"/>
                <a:gd name="T5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 h="21">
                  <a:moveTo>
                    <a:pt x="4" y="6"/>
                  </a:moveTo>
                  <a:cubicBezTo>
                    <a:pt x="6" y="7"/>
                    <a:pt x="5" y="7"/>
                    <a:pt x="6" y="7"/>
                  </a:cubicBezTo>
                  <a:cubicBezTo>
                    <a:pt x="8" y="7"/>
                    <a:pt x="7" y="6"/>
                    <a:pt x="9" y="6"/>
                  </a:cubicBezTo>
                  <a:cubicBezTo>
                    <a:pt x="10" y="6"/>
                    <a:pt x="10" y="7"/>
                    <a:pt x="10" y="8"/>
                  </a:cubicBezTo>
                  <a:cubicBezTo>
                    <a:pt x="10" y="10"/>
                    <a:pt x="12" y="8"/>
                    <a:pt x="13" y="8"/>
                  </a:cubicBezTo>
                  <a:cubicBezTo>
                    <a:pt x="14" y="8"/>
                    <a:pt x="13" y="9"/>
                    <a:pt x="12" y="10"/>
                  </a:cubicBezTo>
                  <a:cubicBezTo>
                    <a:pt x="10" y="10"/>
                    <a:pt x="12" y="10"/>
                    <a:pt x="13" y="11"/>
                  </a:cubicBezTo>
                  <a:cubicBezTo>
                    <a:pt x="14" y="12"/>
                    <a:pt x="11" y="11"/>
                    <a:pt x="8" y="11"/>
                  </a:cubicBezTo>
                  <a:cubicBezTo>
                    <a:pt x="5" y="11"/>
                    <a:pt x="5" y="11"/>
                    <a:pt x="5" y="12"/>
                  </a:cubicBezTo>
                  <a:cubicBezTo>
                    <a:pt x="5" y="13"/>
                    <a:pt x="8" y="14"/>
                    <a:pt x="9" y="14"/>
                  </a:cubicBezTo>
                  <a:cubicBezTo>
                    <a:pt x="10" y="14"/>
                    <a:pt x="15" y="14"/>
                    <a:pt x="17" y="14"/>
                  </a:cubicBezTo>
                  <a:cubicBezTo>
                    <a:pt x="20" y="14"/>
                    <a:pt x="17" y="14"/>
                    <a:pt x="15" y="16"/>
                  </a:cubicBezTo>
                  <a:cubicBezTo>
                    <a:pt x="12" y="17"/>
                    <a:pt x="17" y="15"/>
                    <a:pt x="20" y="15"/>
                  </a:cubicBezTo>
                  <a:cubicBezTo>
                    <a:pt x="23" y="14"/>
                    <a:pt x="24" y="15"/>
                    <a:pt x="27" y="17"/>
                  </a:cubicBezTo>
                  <a:cubicBezTo>
                    <a:pt x="30" y="18"/>
                    <a:pt x="28" y="19"/>
                    <a:pt x="30" y="19"/>
                  </a:cubicBezTo>
                  <a:cubicBezTo>
                    <a:pt x="34" y="21"/>
                    <a:pt x="37" y="19"/>
                    <a:pt x="38" y="18"/>
                  </a:cubicBezTo>
                  <a:cubicBezTo>
                    <a:pt x="39" y="16"/>
                    <a:pt x="37" y="15"/>
                    <a:pt x="36" y="14"/>
                  </a:cubicBezTo>
                  <a:cubicBezTo>
                    <a:pt x="35" y="13"/>
                    <a:pt x="34" y="11"/>
                    <a:pt x="33" y="9"/>
                  </a:cubicBezTo>
                  <a:cubicBezTo>
                    <a:pt x="32" y="7"/>
                    <a:pt x="29" y="8"/>
                    <a:pt x="27" y="8"/>
                  </a:cubicBezTo>
                  <a:cubicBezTo>
                    <a:pt x="24" y="8"/>
                    <a:pt x="26" y="7"/>
                    <a:pt x="24" y="6"/>
                  </a:cubicBezTo>
                  <a:cubicBezTo>
                    <a:pt x="23" y="5"/>
                    <a:pt x="23" y="4"/>
                    <a:pt x="21" y="5"/>
                  </a:cubicBezTo>
                  <a:cubicBezTo>
                    <a:pt x="19" y="5"/>
                    <a:pt x="20" y="6"/>
                    <a:pt x="17" y="6"/>
                  </a:cubicBezTo>
                  <a:cubicBezTo>
                    <a:pt x="15" y="7"/>
                    <a:pt x="17" y="4"/>
                    <a:pt x="17" y="2"/>
                  </a:cubicBezTo>
                  <a:cubicBezTo>
                    <a:pt x="17" y="0"/>
                    <a:pt x="9" y="1"/>
                    <a:pt x="8" y="1"/>
                  </a:cubicBezTo>
                  <a:cubicBezTo>
                    <a:pt x="7" y="2"/>
                    <a:pt x="4" y="1"/>
                    <a:pt x="2" y="1"/>
                  </a:cubicBezTo>
                  <a:cubicBezTo>
                    <a:pt x="0" y="1"/>
                    <a:pt x="1" y="3"/>
                    <a:pt x="1" y="5"/>
                  </a:cubicBezTo>
                  <a:cubicBezTo>
                    <a:pt x="1" y="6"/>
                    <a:pt x="2" y="5"/>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7"/>
            <p:cNvSpPr>
              <a:spLocks/>
            </p:cNvSpPr>
            <p:nvPr/>
          </p:nvSpPr>
          <p:spPr bwMode="auto">
            <a:xfrm>
              <a:off x="4809" y="1033"/>
              <a:ext cx="15" cy="7"/>
            </a:xfrm>
            <a:custGeom>
              <a:avLst/>
              <a:gdLst>
                <a:gd name="T0" fmla="*/ 5 w 11"/>
                <a:gd name="T1" fmla="*/ 4 h 5"/>
                <a:gd name="T2" fmla="*/ 9 w 11"/>
                <a:gd name="T3" fmla="*/ 5 h 5"/>
                <a:gd name="T4" fmla="*/ 8 w 11"/>
                <a:gd name="T5" fmla="*/ 2 h 5"/>
                <a:gd name="T6" fmla="*/ 2 w 11"/>
                <a:gd name="T7" fmla="*/ 3 h 5"/>
                <a:gd name="T8" fmla="*/ 5 w 11"/>
                <a:gd name="T9" fmla="*/ 4 h 5"/>
              </a:gdLst>
              <a:ahLst/>
              <a:cxnLst>
                <a:cxn ang="0">
                  <a:pos x="T0" y="T1"/>
                </a:cxn>
                <a:cxn ang="0">
                  <a:pos x="T2" y="T3"/>
                </a:cxn>
                <a:cxn ang="0">
                  <a:pos x="T4" y="T5"/>
                </a:cxn>
                <a:cxn ang="0">
                  <a:pos x="T6" y="T7"/>
                </a:cxn>
                <a:cxn ang="0">
                  <a:pos x="T8" y="T9"/>
                </a:cxn>
              </a:cxnLst>
              <a:rect l="0" t="0" r="r" b="b"/>
              <a:pathLst>
                <a:path w="11" h="5">
                  <a:moveTo>
                    <a:pt x="5" y="4"/>
                  </a:moveTo>
                  <a:cubicBezTo>
                    <a:pt x="8" y="5"/>
                    <a:pt x="6" y="5"/>
                    <a:pt x="9" y="5"/>
                  </a:cubicBezTo>
                  <a:cubicBezTo>
                    <a:pt x="11" y="5"/>
                    <a:pt x="11" y="4"/>
                    <a:pt x="8" y="2"/>
                  </a:cubicBezTo>
                  <a:cubicBezTo>
                    <a:pt x="6" y="0"/>
                    <a:pt x="3" y="2"/>
                    <a:pt x="2" y="3"/>
                  </a:cubicBezTo>
                  <a:cubicBezTo>
                    <a:pt x="0" y="4"/>
                    <a:pt x="1"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08"/>
            <p:cNvSpPr>
              <a:spLocks/>
            </p:cNvSpPr>
            <p:nvPr/>
          </p:nvSpPr>
          <p:spPr bwMode="auto">
            <a:xfrm>
              <a:off x="4823" y="1058"/>
              <a:ext cx="31" cy="17"/>
            </a:xfrm>
            <a:custGeom>
              <a:avLst/>
              <a:gdLst>
                <a:gd name="T0" fmla="*/ 4 w 23"/>
                <a:gd name="T1" fmla="*/ 2 h 13"/>
                <a:gd name="T2" fmla="*/ 3 w 23"/>
                <a:gd name="T3" fmla="*/ 4 h 13"/>
                <a:gd name="T4" fmla="*/ 9 w 23"/>
                <a:gd name="T5" fmla="*/ 8 h 13"/>
                <a:gd name="T6" fmla="*/ 5 w 23"/>
                <a:gd name="T7" fmla="*/ 9 h 13"/>
                <a:gd name="T8" fmla="*/ 10 w 23"/>
                <a:gd name="T9" fmla="*/ 12 h 13"/>
                <a:gd name="T10" fmla="*/ 20 w 23"/>
                <a:gd name="T11" fmla="*/ 10 h 13"/>
                <a:gd name="T12" fmla="*/ 19 w 23"/>
                <a:gd name="T13" fmla="*/ 7 h 13"/>
                <a:gd name="T14" fmla="*/ 22 w 23"/>
                <a:gd name="T15" fmla="*/ 5 h 13"/>
                <a:gd name="T16" fmla="*/ 14 w 23"/>
                <a:gd name="T17" fmla="*/ 3 h 13"/>
                <a:gd name="T18" fmla="*/ 3 w 23"/>
                <a:gd name="T19" fmla="*/ 0 h 13"/>
                <a:gd name="T20" fmla="*/ 4 w 23"/>
                <a:gd name="T21"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3">
                  <a:moveTo>
                    <a:pt x="4" y="2"/>
                  </a:moveTo>
                  <a:cubicBezTo>
                    <a:pt x="6" y="3"/>
                    <a:pt x="4" y="3"/>
                    <a:pt x="3" y="4"/>
                  </a:cubicBezTo>
                  <a:cubicBezTo>
                    <a:pt x="1" y="6"/>
                    <a:pt x="6" y="7"/>
                    <a:pt x="9" y="8"/>
                  </a:cubicBezTo>
                  <a:cubicBezTo>
                    <a:pt x="11" y="8"/>
                    <a:pt x="7" y="9"/>
                    <a:pt x="5" y="9"/>
                  </a:cubicBezTo>
                  <a:cubicBezTo>
                    <a:pt x="4" y="9"/>
                    <a:pt x="8" y="11"/>
                    <a:pt x="10" y="12"/>
                  </a:cubicBezTo>
                  <a:cubicBezTo>
                    <a:pt x="12" y="13"/>
                    <a:pt x="18" y="10"/>
                    <a:pt x="20" y="10"/>
                  </a:cubicBezTo>
                  <a:cubicBezTo>
                    <a:pt x="22" y="10"/>
                    <a:pt x="20" y="8"/>
                    <a:pt x="19" y="7"/>
                  </a:cubicBezTo>
                  <a:cubicBezTo>
                    <a:pt x="18" y="6"/>
                    <a:pt x="20" y="6"/>
                    <a:pt x="22" y="5"/>
                  </a:cubicBezTo>
                  <a:cubicBezTo>
                    <a:pt x="23" y="4"/>
                    <a:pt x="16" y="4"/>
                    <a:pt x="14" y="3"/>
                  </a:cubicBezTo>
                  <a:cubicBezTo>
                    <a:pt x="12" y="2"/>
                    <a:pt x="6" y="0"/>
                    <a:pt x="3" y="0"/>
                  </a:cubicBezTo>
                  <a:cubicBezTo>
                    <a:pt x="0" y="1"/>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09"/>
            <p:cNvSpPr>
              <a:spLocks/>
            </p:cNvSpPr>
            <p:nvPr/>
          </p:nvSpPr>
          <p:spPr bwMode="auto">
            <a:xfrm>
              <a:off x="4842" y="1073"/>
              <a:ext cx="26" cy="8"/>
            </a:xfrm>
            <a:custGeom>
              <a:avLst/>
              <a:gdLst>
                <a:gd name="T0" fmla="*/ 14 w 19"/>
                <a:gd name="T1" fmla="*/ 5 h 6"/>
                <a:gd name="T2" fmla="*/ 17 w 19"/>
                <a:gd name="T3" fmla="*/ 2 h 6"/>
                <a:gd name="T4" fmla="*/ 0 w 19"/>
                <a:gd name="T5" fmla="*/ 2 h 6"/>
                <a:gd name="T6" fmla="*/ 2 w 19"/>
                <a:gd name="T7" fmla="*/ 5 h 6"/>
                <a:gd name="T8" fmla="*/ 14 w 19"/>
                <a:gd name="T9" fmla="*/ 5 h 6"/>
              </a:gdLst>
              <a:ahLst/>
              <a:cxnLst>
                <a:cxn ang="0">
                  <a:pos x="T0" y="T1"/>
                </a:cxn>
                <a:cxn ang="0">
                  <a:pos x="T2" y="T3"/>
                </a:cxn>
                <a:cxn ang="0">
                  <a:pos x="T4" y="T5"/>
                </a:cxn>
                <a:cxn ang="0">
                  <a:pos x="T6" y="T7"/>
                </a:cxn>
                <a:cxn ang="0">
                  <a:pos x="T8" y="T9"/>
                </a:cxn>
              </a:cxnLst>
              <a:rect l="0" t="0" r="r" b="b"/>
              <a:pathLst>
                <a:path w="19" h="6">
                  <a:moveTo>
                    <a:pt x="14" y="5"/>
                  </a:moveTo>
                  <a:cubicBezTo>
                    <a:pt x="16" y="5"/>
                    <a:pt x="19" y="2"/>
                    <a:pt x="17" y="2"/>
                  </a:cubicBezTo>
                  <a:cubicBezTo>
                    <a:pt x="14" y="2"/>
                    <a:pt x="0" y="0"/>
                    <a:pt x="0" y="2"/>
                  </a:cubicBezTo>
                  <a:cubicBezTo>
                    <a:pt x="0" y="3"/>
                    <a:pt x="0" y="5"/>
                    <a:pt x="2" y="5"/>
                  </a:cubicBezTo>
                  <a:cubicBezTo>
                    <a:pt x="5" y="5"/>
                    <a:pt x="13" y="6"/>
                    <a:pt x="1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10"/>
            <p:cNvSpPr>
              <a:spLocks/>
            </p:cNvSpPr>
            <p:nvPr/>
          </p:nvSpPr>
          <p:spPr bwMode="auto">
            <a:xfrm>
              <a:off x="4839" y="1110"/>
              <a:ext cx="26" cy="18"/>
            </a:xfrm>
            <a:custGeom>
              <a:avLst/>
              <a:gdLst>
                <a:gd name="T0" fmla="*/ 16 w 19"/>
                <a:gd name="T1" fmla="*/ 11 h 13"/>
                <a:gd name="T2" fmla="*/ 17 w 19"/>
                <a:gd name="T3" fmla="*/ 7 h 13"/>
                <a:gd name="T4" fmla="*/ 17 w 19"/>
                <a:gd name="T5" fmla="*/ 5 h 13"/>
                <a:gd name="T6" fmla="*/ 8 w 19"/>
                <a:gd name="T7" fmla="*/ 1 h 13"/>
                <a:gd name="T8" fmla="*/ 1 w 19"/>
                <a:gd name="T9" fmla="*/ 6 h 13"/>
                <a:gd name="T10" fmla="*/ 8 w 19"/>
                <a:gd name="T11" fmla="*/ 10 h 13"/>
                <a:gd name="T12" fmla="*/ 16 w 19"/>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6" y="11"/>
                  </a:moveTo>
                  <a:cubicBezTo>
                    <a:pt x="18" y="10"/>
                    <a:pt x="16" y="8"/>
                    <a:pt x="17" y="7"/>
                  </a:cubicBezTo>
                  <a:cubicBezTo>
                    <a:pt x="17" y="6"/>
                    <a:pt x="19" y="6"/>
                    <a:pt x="17" y="5"/>
                  </a:cubicBezTo>
                  <a:cubicBezTo>
                    <a:pt x="15" y="3"/>
                    <a:pt x="9" y="1"/>
                    <a:pt x="8" y="1"/>
                  </a:cubicBezTo>
                  <a:cubicBezTo>
                    <a:pt x="5" y="0"/>
                    <a:pt x="0" y="6"/>
                    <a:pt x="1" y="6"/>
                  </a:cubicBezTo>
                  <a:cubicBezTo>
                    <a:pt x="2" y="7"/>
                    <a:pt x="5" y="10"/>
                    <a:pt x="8" y="10"/>
                  </a:cubicBezTo>
                  <a:cubicBezTo>
                    <a:pt x="10" y="11"/>
                    <a:pt x="15" y="13"/>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11"/>
            <p:cNvSpPr>
              <a:spLocks/>
            </p:cNvSpPr>
            <p:nvPr/>
          </p:nvSpPr>
          <p:spPr bwMode="auto">
            <a:xfrm>
              <a:off x="4850" y="1104"/>
              <a:ext cx="7" cy="4"/>
            </a:xfrm>
            <a:custGeom>
              <a:avLst/>
              <a:gdLst>
                <a:gd name="T0" fmla="*/ 2 w 5"/>
                <a:gd name="T1" fmla="*/ 1 h 3"/>
                <a:gd name="T2" fmla="*/ 4 w 5"/>
                <a:gd name="T3" fmla="*/ 3 h 3"/>
                <a:gd name="T4" fmla="*/ 2 w 5"/>
                <a:gd name="T5" fmla="*/ 1 h 3"/>
              </a:gdLst>
              <a:ahLst/>
              <a:cxnLst>
                <a:cxn ang="0">
                  <a:pos x="T0" y="T1"/>
                </a:cxn>
                <a:cxn ang="0">
                  <a:pos x="T2" y="T3"/>
                </a:cxn>
                <a:cxn ang="0">
                  <a:pos x="T4" y="T5"/>
                </a:cxn>
              </a:cxnLst>
              <a:rect l="0" t="0" r="r" b="b"/>
              <a:pathLst>
                <a:path w="5" h="3">
                  <a:moveTo>
                    <a:pt x="2" y="1"/>
                  </a:moveTo>
                  <a:cubicBezTo>
                    <a:pt x="0" y="1"/>
                    <a:pt x="2" y="3"/>
                    <a:pt x="4" y="3"/>
                  </a:cubicBezTo>
                  <a:cubicBezTo>
                    <a:pt x="5"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12"/>
            <p:cNvSpPr>
              <a:spLocks/>
            </p:cNvSpPr>
            <p:nvPr/>
          </p:nvSpPr>
          <p:spPr bwMode="auto">
            <a:xfrm>
              <a:off x="4879" y="1077"/>
              <a:ext cx="17" cy="9"/>
            </a:xfrm>
            <a:custGeom>
              <a:avLst/>
              <a:gdLst>
                <a:gd name="T0" fmla="*/ 2 w 12"/>
                <a:gd name="T1" fmla="*/ 5 h 7"/>
                <a:gd name="T2" fmla="*/ 4 w 12"/>
                <a:gd name="T3" fmla="*/ 6 h 7"/>
                <a:gd name="T4" fmla="*/ 10 w 12"/>
                <a:gd name="T5" fmla="*/ 4 h 7"/>
                <a:gd name="T6" fmla="*/ 3 w 12"/>
                <a:gd name="T7" fmla="*/ 0 h 7"/>
                <a:gd name="T8" fmla="*/ 2 w 12"/>
                <a:gd name="T9" fmla="*/ 3 h 7"/>
                <a:gd name="T10" fmla="*/ 2 w 12"/>
                <a:gd name="T11" fmla="*/ 5 h 7"/>
              </a:gdLst>
              <a:ahLst/>
              <a:cxnLst>
                <a:cxn ang="0">
                  <a:pos x="T0" y="T1"/>
                </a:cxn>
                <a:cxn ang="0">
                  <a:pos x="T2" y="T3"/>
                </a:cxn>
                <a:cxn ang="0">
                  <a:pos x="T4" y="T5"/>
                </a:cxn>
                <a:cxn ang="0">
                  <a:pos x="T6" y="T7"/>
                </a:cxn>
                <a:cxn ang="0">
                  <a:pos x="T8" y="T9"/>
                </a:cxn>
                <a:cxn ang="0">
                  <a:pos x="T10" y="T11"/>
                </a:cxn>
              </a:cxnLst>
              <a:rect l="0" t="0" r="r" b="b"/>
              <a:pathLst>
                <a:path w="12" h="7">
                  <a:moveTo>
                    <a:pt x="2" y="5"/>
                  </a:moveTo>
                  <a:cubicBezTo>
                    <a:pt x="3" y="6"/>
                    <a:pt x="3" y="7"/>
                    <a:pt x="4" y="6"/>
                  </a:cubicBezTo>
                  <a:cubicBezTo>
                    <a:pt x="6" y="5"/>
                    <a:pt x="8" y="5"/>
                    <a:pt x="10" y="4"/>
                  </a:cubicBezTo>
                  <a:cubicBezTo>
                    <a:pt x="12" y="2"/>
                    <a:pt x="6" y="1"/>
                    <a:pt x="3" y="0"/>
                  </a:cubicBezTo>
                  <a:cubicBezTo>
                    <a:pt x="0" y="0"/>
                    <a:pt x="2" y="1"/>
                    <a:pt x="2" y="3"/>
                  </a:cubicBezTo>
                  <a:cubicBezTo>
                    <a:pt x="2" y="5"/>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13"/>
            <p:cNvSpPr>
              <a:spLocks/>
            </p:cNvSpPr>
            <p:nvPr/>
          </p:nvSpPr>
          <p:spPr bwMode="auto">
            <a:xfrm>
              <a:off x="4886" y="1089"/>
              <a:ext cx="7" cy="7"/>
            </a:xfrm>
            <a:custGeom>
              <a:avLst/>
              <a:gdLst>
                <a:gd name="T0" fmla="*/ 2 w 5"/>
                <a:gd name="T1" fmla="*/ 4 h 5"/>
                <a:gd name="T2" fmla="*/ 3 w 5"/>
                <a:gd name="T3" fmla="*/ 2 h 5"/>
                <a:gd name="T4" fmla="*/ 2 w 5"/>
                <a:gd name="T5" fmla="*/ 4 h 5"/>
              </a:gdLst>
              <a:ahLst/>
              <a:cxnLst>
                <a:cxn ang="0">
                  <a:pos x="T0" y="T1"/>
                </a:cxn>
                <a:cxn ang="0">
                  <a:pos x="T2" y="T3"/>
                </a:cxn>
                <a:cxn ang="0">
                  <a:pos x="T4" y="T5"/>
                </a:cxn>
              </a:cxnLst>
              <a:rect l="0" t="0" r="r" b="b"/>
              <a:pathLst>
                <a:path w="5" h="5">
                  <a:moveTo>
                    <a:pt x="2" y="4"/>
                  </a:moveTo>
                  <a:cubicBezTo>
                    <a:pt x="3" y="5"/>
                    <a:pt x="5" y="3"/>
                    <a:pt x="3" y="2"/>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14"/>
            <p:cNvSpPr>
              <a:spLocks/>
            </p:cNvSpPr>
            <p:nvPr/>
          </p:nvSpPr>
          <p:spPr bwMode="auto">
            <a:xfrm>
              <a:off x="4834" y="1086"/>
              <a:ext cx="139" cy="43"/>
            </a:xfrm>
            <a:custGeom>
              <a:avLst/>
              <a:gdLst>
                <a:gd name="T0" fmla="*/ 47 w 101"/>
                <a:gd name="T1" fmla="*/ 28 h 31"/>
                <a:gd name="T2" fmla="*/ 50 w 101"/>
                <a:gd name="T3" fmla="*/ 27 h 31"/>
                <a:gd name="T4" fmla="*/ 54 w 101"/>
                <a:gd name="T5" fmla="*/ 30 h 31"/>
                <a:gd name="T6" fmla="*/ 76 w 101"/>
                <a:gd name="T7" fmla="*/ 30 h 31"/>
                <a:gd name="T8" fmla="*/ 78 w 101"/>
                <a:gd name="T9" fmla="*/ 26 h 31"/>
                <a:gd name="T10" fmla="*/ 80 w 101"/>
                <a:gd name="T11" fmla="*/ 27 h 31"/>
                <a:gd name="T12" fmla="*/ 89 w 101"/>
                <a:gd name="T13" fmla="*/ 30 h 31"/>
                <a:gd name="T14" fmla="*/ 96 w 101"/>
                <a:gd name="T15" fmla="*/ 29 h 31"/>
                <a:gd name="T16" fmla="*/ 98 w 101"/>
                <a:gd name="T17" fmla="*/ 27 h 31"/>
                <a:gd name="T18" fmla="*/ 99 w 101"/>
                <a:gd name="T19" fmla="*/ 24 h 31"/>
                <a:gd name="T20" fmla="*/ 96 w 101"/>
                <a:gd name="T21" fmla="*/ 24 h 31"/>
                <a:gd name="T22" fmla="*/ 100 w 101"/>
                <a:gd name="T23" fmla="*/ 19 h 31"/>
                <a:gd name="T24" fmla="*/ 96 w 101"/>
                <a:gd name="T25" fmla="*/ 18 h 31"/>
                <a:gd name="T26" fmla="*/ 92 w 101"/>
                <a:gd name="T27" fmla="*/ 17 h 31"/>
                <a:gd name="T28" fmla="*/ 90 w 101"/>
                <a:gd name="T29" fmla="*/ 16 h 31"/>
                <a:gd name="T30" fmla="*/ 81 w 101"/>
                <a:gd name="T31" fmla="*/ 16 h 31"/>
                <a:gd name="T32" fmla="*/ 76 w 101"/>
                <a:gd name="T33" fmla="*/ 15 h 31"/>
                <a:gd name="T34" fmla="*/ 65 w 101"/>
                <a:gd name="T35" fmla="*/ 18 h 31"/>
                <a:gd name="T36" fmla="*/ 65 w 101"/>
                <a:gd name="T37" fmla="*/ 19 h 31"/>
                <a:gd name="T38" fmla="*/ 63 w 101"/>
                <a:gd name="T39" fmla="*/ 20 h 31"/>
                <a:gd name="T40" fmla="*/ 59 w 101"/>
                <a:gd name="T41" fmla="*/ 19 h 31"/>
                <a:gd name="T42" fmla="*/ 53 w 101"/>
                <a:gd name="T43" fmla="*/ 18 h 31"/>
                <a:gd name="T44" fmla="*/ 49 w 101"/>
                <a:gd name="T45" fmla="*/ 18 h 31"/>
                <a:gd name="T46" fmla="*/ 48 w 101"/>
                <a:gd name="T47" fmla="*/ 20 h 31"/>
                <a:gd name="T48" fmla="*/ 45 w 101"/>
                <a:gd name="T49" fmla="*/ 18 h 31"/>
                <a:gd name="T50" fmla="*/ 44 w 101"/>
                <a:gd name="T51" fmla="*/ 17 h 31"/>
                <a:gd name="T52" fmla="*/ 44 w 101"/>
                <a:gd name="T53" fmla="*/ 15 h 31"/>
                <a:gd name="T54" fmla="*/ 41 w 101"/>
                <a:gd name="T55" fmla="*/ 13 h 31"/>
                <a:gd name="T56" fmla="*/ 36 w 101"/>
                <a:gd name="T57" fmla="*/ 14 h 31"/>
                <a:gd name="T58" fmla="*/ 37 w 101"/>
                <a:gd name="T59" fmla="*/ 12 h 31"/>
                <a:gd name="T60" fmla="*/ 33 w 101"/>
                <a:gd name="T61" fmla="*/ 10 h 31"/>
                <a:gd name="T62" fmla="*/ 44 w 101"/>
                <a:gd name="T63" fmla="*/ 10 h 31"/>
                <a:gd name="T64" fmla="*/ 40 w 101"/>
                <a:gd name="T65" fmla="*/ 8 h 31"/>
                <a:gd name="T66" fmla="*/ 34 w 101"/>
                <a:gd name="T67" fmla="*/ 7 h 31"/>
                <a:gd name="T68" fmla="*/ 37 w 101"/>
                <a:gd name="T69" fmla="*/ 6 h 31"/>
                <a:gd name="T70" fmla="*/ 32 w 101"/>
                <a:gd name="T71" fmla="*/ 5 h 31"/>
                <a:gd name="T72" fmla="*/ 24 w 101"/>
                <a:gd name="T73" fmla="*/ 6 h 31"/>
                <a:gd name="T74" fmla="*/ 21 w 101"/>
                <a:gd name="T75" fmla="*/ 7 h 31"/>
                <a:gd name="T76" fmla="*/ 23 w 101"/>
                <a:gd name="T77" fmla="*/ 4 h 31"/>
                <a:gd name="T78" fmla="*/ 18 w 101"/>
                <a:gd name="T79" fmla="*/ 2 h 31"/>
                <a:gd name="T80" fmla="*/ 10 w 101"/>
                <a:gd name="T81" fmla="*/ 0 h 31"/>
                <a:gd name="T82" fmla="*/ 4 w 101"/>
                <a:gd name="T83" fmla="*/ 2 h 31"/>
                <a:gd name="T84" fmla="*/ 3 w 101"/>
                <a:gd name="T85" fmla="*/ 3 h 31"/>
                <a:gd name="T86" fmla="*/ 3 w 101"/>
                <a:gd name="T87" fmla="*/ 4 h 31"/>
                <a:gd name="T88" fmla="*/ 9 w 101"/>
                <a:gd name="T89" fmla="*/ 6 h 31"/>
                <a:gd name="T90" fmla="*/ 8 w 101"/>
                <a:gd name="T91" fmla="*/ 8 h 31"/>
                <a:gd name="T92" fmla="*/ 11 w 101"/>
                <a:gd name="T93" fmla="*/ 9 h 31"/>
                <a:gd name="T94" fmla="*/ 17 w 101"/>
                <a:gd name="T95" fmla="*/ 9 h 31"/>
                <a:gd name="T96" fmla="*/ 22 w 101"/>
                <a:gd name="T97" fmla="*/ 9 h 31"/>
                <a:gd name="T98" fmla="*/ 26 w 101"/>
                <a:gd name="T99" fmla="*/ 11 h 31"/>
                <a:gd name="T100" fmla="*/ 29 w 101"/>
                <a:gd name="T101" fmla="*/ 15 h 31"/>
                <a:gd name="T102" fmla="*/ 30 w 101"/>
                <a:gd name="T103" fmla="*/ 18 h 31"/>
                <a:gd name="T104" fmla="*/ 28 w 101"/>
                <a:gd name="T105" fmla="*/ 21 h 31"/>
                <a:gd name="T106" fmla="*/ 30 w 101"/>
                <a:gd name="T107" fmla="*/ 25 h 31"/>
                <a:gd name="T108" fmla="*/ 33 w 101"/>
                <a:gd name="T109" fmla="*/ 28 h 31"/>
                <a:gd name="T110" fmla="*/ 36 w 101"/>
                <a:gd name="T111" fmla="*/ 27 h 31"/>
                <a:gd name="T112" fmla="*/ 42 w 101"/>
                <a:gd name="T113" fmla="*/ 29 h 31"/>
                <a:gd name="T114" fmla="*/ 47 w 101"/>
                <a:gd name="T115"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31">
                  <a:moveTo>
                    <a:pt x="47" y="28"/>
                  </a:moveTo>
                  <a:cubicBezTo>
                    <a:pt x="49" y="27"/>
                    <a:pt x="50" y="25"/>
                    <a:pt x="50" y="27"/>
                  </a:cubicBezTo>
                  <a:cubicBezTo>
                    <a:pt x="50" y="29"/>
                    <a:pt x="52" y="30"/>
                    <a:pt x="54" y="30"/>
                  </a:cubicBezTo>
                  <a:cubicBezTo>
                    <a:pt x="57" y="30"/>
                    <a:pt x="74" y="31"/>
                    <a:pt x="76" y="30"/>
                  </a:cubicBezTo>
                  <a:cubicBezTo>
                    <a:pt x="78" y="29"/>
                    <a:pt x="77" y="27"/>
                    <a:pt x="78" y="26"/>
                  </a:cubicBezTo>
                  <a:cubicBezTo>
                    <a:pt x="79" y="26"/>
                    <a:pt x="78" y="26"/>
                    <a:pt x="80" y="27"/>
                  </a:cubicBezTo>
                  <a:cubicBezTo>
                    <a:pt x="82" y="29"/>
                    <a:pt x="86" y="31"/>
                    <a:pt x="89" y="30"/>
                  </a:cubicBezTo>
                  <a:cubicBezTo>
                    <a:pt x="92" y="29"/>
                    <a:pt x="96" y="30"/>
                    <a:pt x="96" y="29"/>
                  </a:cubicBezTo>
                  <a:cubicBezTo>
                    <a:pt x="97" y="27"/>
                    <a:pt x="96" y="27"/>
                    <a:pt x="98" y="27"/>
                  </a:cubicBezTo>
                  <a:cubicBezTo>
                    <a:pt x="100" y="26"/>
                    <a:pt x="100" y="24"/>
                    <a:pt x="99" y="24"/>
                  </a:cubicBezTo>
                  <a:cubicBezTo>
                    <a:pt x="98" y="24"/>
                    <a:pt x="93" y="25"/>
                    <a:pt x="96" y="24"/>
                  </a:cubicBezTo>
                  <a:cubicBezTo>
                    <a:pt x="98" y="23"/>
                    <a:pt x="101" y="19"/>
                    <a:pt x="100" y="19"/>
                  </a:cubicBezTo>
                  <a:cubicBezTo>
                    <a:pt x="98" y="19"/>
                    <a:pt x="99" y="19"/>
                    <a:pt x="96" y="18"/>
                  </a:cubicBezTo>
                  <a:cubicBezTo>
                    <a:pt x="94" y="17"/>
                    <a:pt x="93" y="18"/>
                    <a:pt x="92" y="17"/>
                  </a:cubicBezTo>
                  <a:cubicBezTo>
                    <a:pt x="90" y="17"/>
                    <a:pt x="93" y="16"/>
                    <a:pt x="90" y="16"/>
                  </a:cubicBezTo>
                  <a:cubicBezTo>
                    <a:pt x="87" y="16"/>
                    <a:pt x="84" y="16"/>
                    <a:pt x="81" y="16"/>
                  </a:cubicBezTo>
                  <a:cubicBezTo>
                    <a:pt x="78" y="16"/>
                    <a:pt x="77" y="14"/>
                    <a:pt x="76" y="15"/>
                  </a:cubicBezTo>
                  <a:cubicBezTo>
                    <a:pt x="74" y="16"/>
                    <a:pt x="67" y="18"/>
                    <a:pt x="65" y="18"/>
                  </a:cubicBezTo>
                  <a:cubicBezTo>
                    <a:pt x="63" y="18"/>
                    <a:pt x="63" y="19"/>
                    <a:pt x="65" y="19"/>
                  </a:cubicBezTo>
                  <a:cubicBezTo>
                    <a:pt x="67" y="20"/>
                    <a:pt x="65" y="20"/>
                    <a:pt x="63" y="20"/>
                  </a:cubicBezTo>
                  <a:cubicBezTo>
                    <a:pt x="62" y="20"/>
                    <a:pt x="62" y="21"/>
                    <a:pt x="59" y="19"/>
                  </a:cubicBezTo>
                  <a:cubicBezTo>
                    <a:pt x="55" y="17"/>
                    <a:pt x="56" y="18"/>
                    <a:pt x="53" y="18"/>
                  </a:cubicBezTo>
                  <a:cubicBezTo>
                    <a:pt x="51" y="18"/>
                    <a:pt x="50" y="18"/>
                    <a:pt x="49" y="18"/>
                  </a:cubicBezTo>
                  <a:cubicBezTo>
                    <a:pt x="49" y="18"/>
                    <a:pt x="50" y="20"/>
                    <a:pt x="48" y="20"/>
                  </a:cubicBezTo>
                  <a:cubicBezTo>
                    <a:pt x="47" y="20"/>
                    <a:pt x="46" y="18"/>
                    <a:pt x="45" y="18"/>
                  </a:cubicBezTo>
                  <a:cubicBezTo>
                    <a:pt x="43" y="18"/>
                    <a:pt x="43" y="18"/>
                    <a:pt x="44" y="17"/>
                  </a:cubicBezTo>
                  <a:cubicBezTo>
                    <a:pt x="46" y="16"/>
                    <a:pt x="46" y="16"/>
                    <a:pt x="44" y="15"/>
                  </a:cubicBezTo>
                  <a:cubicBezTo>
                    <a:pt x="42" y="14"/>
                    <a:pt x="42" y="13"/>
                    <a:pt x="41" y="13"/>
                  </a:cubicBezTo>
                  <a:cubicBezTo>
                    <a:pt x="39" y="14"/>
                    <a:pt x="34" y="14"/>
                    <a:pt x="36" y="14"/>
                  </a:cubicBezTo>
                  <a:cubicBezTo>
                    <a:pt x="37" y="13"/>
                    <a:pt x="39" y="13"/>
                    <a:pt x="37" y="12"/>
                  </a:cubicBezTo>
                  <a:cubicBezTo>
                    <a:pt x="36" y="12"/>
                    <a:pt x="32" y="10"/>
                    <a:pt x="33" y="10"/>
                  </a:cubicBezTo>
                  <a:cubicBezTo>
                    <a:pt x="35" y="10"/>
                    <a:pt x="46" y="11"/>
                    <a:pt x="44" y="10"/>
                  </a:cubicBezTo>
                  <a:cubicBezTo>
                    <a:pt x="43" y="9"/>
                    <a:pt x="42" y="9"/>
                    <a:pt x="40" y="8"/>
                  </a:cubicBezTo>
                  <a:cubicBezTo>
                    <a:pt x="39" y="7"/>
                    <a:pt x="35" y="7"/>
                    <a:pt x="34" y="7"/>
                  </a:cubicBezTo>
                  <a:cubicBezTo>
                    <a:pt x="36" y="7"/>
                    <a:pt x="38" y="7"/>
                    <a:pt x="37" y="6"/>
                  </a:cubicBezTo>
                  <a:cubicBezTo>
                    <a:pt x="36" y="5"/>
                    <a:pt x="34" y="5"/>
                    <a:pt x="32" y="5"/>
                  </a:cubicBezTo>
                  <a:cubicBezTo>
                    <a:pt x="29" y="5"/>
                    <a:pt x="24" y="6"/>
                    <a:pt x="24" y="6"/>
                  </a:cubicBezTo>
                  <a:cubicBezTo>
                    <a:pt x="23" y="6"/>
                    <a:pt x="22" y="7"/>
                    <a:pt x="21" y="7"/>
                  </a:cubicBezTo>
                  <a:cubicBezTo>
                    <a:pt x="21" y="7"/>
                    <a:pt x="24" y="5"/>
                    <a:pt x="23" y="4"/>
                  </a:cubicBezTo>
                  <a:cubicBezTo>
                    <a:pt x="21" y="3"/>
                    <a:pt x="20" y="1"/>
                    <a:pt x="18" y="2"/>
                  </a:cubicBezTo>
                  <a:cubicBezTo>
                    <a:pt x="17" y="2"/>
                    <a:pt x="12" y="1"/>
                    <a:pt x="10" y="0"/>
                  </a:cubicBezTo>
                  <a:cubicBezTo>
                    <a:pt x="7" y="0"/>
                    <a:pt x="1" y="1"/>
                    <a:pt x="4" y="2"/>
                  </a:cubicBezTo>
                  <a:cubicBezTo>
                    <a:pt x="6" y="3"/>
                    <a:pt x="5" y="3"/>
                    <a:pt x="3" y="3"/>
                  </a:cubicBezTo>
                  <a:cubicBezTo>
                    <a:pt x="1" y="4"/>
                    <a:pt x="0" y="4"/>
                    <a:pt x="3" y="4"/>
                  </a:cubicBezTo>
                  <a:cubicBezTo>
                    <a:pt x="6" y="5"/>
                    <a:pt x="7" y="6"/>
                    <a:pt x="9" y="6"/>
                  </a:cubicBezTo>
                  <a:cubicBezTo>
                    <a:pt x="10" y="7"/>
                    <a:pt x="9" y="8"/>
                    <a:pt x="8" y="8"/>
                  </a:cubicBezTo>
                  <a:cubicBezTo>
                    <a:pt x="7" y="8"/>
                    <a:pt x="9" y="8"/>
                    <a:pt x="11" y="9"/>
                  </a:cubicBezTo>
                  <a:cubicBezTo>
                    <a:pt x="14" y="9"/>
                    <a:pt x="14" y="9"/>
                    <a:pt x="17" y="9"/>
                  </a:cubicBezTo>
                  <a:cubicBezTo>
                    <a:pt x="20" y="9"/>
                    <a:pt x="20" y="8"/>
                    <a:pt x="22" y="9"/>
                  </a:cubicBezTo>
                  <a:cubicBezTo>
                    <a:pt x="24" y="9"/>
                    <a:pt x="24" y="10"/>
                    <a:pt x="26" y="11"/>
                  </a:cubicBezTo>
                  <a:cubicBezTo>
                    <a:pt x="28" y="12"/>
                    <a:pt x="28" y="14"/>
                    <a:pt x="29" y="15"/>
                  </a:cubicBezTo>
                  <a:cubicBezTo>
                    <a:pt x="30" y="16"/>
                    <a:pt x="31" y="17"/>
                    <a:pt x="30" y="18"/>
                  </a:cubicBezTo>
                  <a:cubicBezTo>
                    <a:pt x="29" y="19"/>
                    <a:pt x="28" y="19"/>
                    <a:pt x="28" y="21"/>
                  </a:cubicBezTo>
                  <a:cubicBezTo>
                    <a:pt x="28" y="23"/>
                    <a:pt x="28" y="24"/>
                    <a:pt x="30" y="25"/>
                  </a:cubicBezTo>
                  <a:cubicBezTo>
                    <a:pt x="31" y="27"/>
                    <a:pt x="30" y="29"/>
                    <a:pt x="33" y="28"/>
                  </a:cubicBezTo>
                  <a:cubicBezTo>
                    <a:pt x="35" y="28"/>
                    <a:pt x="36" y="26"/>
                    <a:pt x="36" y="27"/>
                  </a:cubicBezTo>
                  <a:cubicBezTo>
                    <a:pt x="36" y="28"/>
                    <a:pt x="39" y="30"/>
                    <a:pt x="42" y="29"/>
                  </a:cubicBezTo>
                  <a:cubicBezTo>
                    <a:pt x="45" y="29"/>
                    <a:pt x="44" y="29"/>
                    <a:pt x="4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15"/>
            <p:cNvSpPr>
              <a:spLocks/>
            </p:cNvSpPr>
            <p:nvPr/>
          </p:nvSpPr>
          <p:spPr bwMode="auto">
            <a:xfrm>
              <a:off x="4838" y="1011"/>
              <a:ext cx="92" cy="58"/>
            </a:xfrm>
            <a:custGeom>
              <a:avLst/>
              <a:gdLst>
                <a:gd name="T0" fmla="*/ 8 w 67"/>
                <a:gd name="T1" fmla="*/ 24 h 42"/>
                <a:gd name="T2" fmla="*/ 11 w 67"/>
                <a:gd name="T3" fmla="*/ 27 h 42"/>
                <a:gd name="T4" fmla="*/ 17 w 67"/>
                <a:gd name="T5" fmla="*/ 27 h 42"/>
                <a:gd name="T6" fmla="*/ 26 w 67"/>
                <a:gd name="T7" fmla="*/ 27 h 42"/>
                <a:gd name="T8" fmla="*/ 25 w 67"/>
                <a:gd name="T9" fmla="*/ 27 h 42"/>
                <a:gd name="T10" fmla="*/ 19 w 67"/>
                <a:gd name="T11" fmla="*/ 30 h 42"/>
                <a:gd name="T12" fmla="*/ 18 w 67"/>
                <a:gd name="T13" fmla="*/ 33 h 42"/>
                <a:gd name="T14" fmla="*/ 26 w 67"/>
                <a:gd name="T15" fmla="*/ 37 h 42"/>
                <a:gd name="T16" fmla="*/ 23 w 67"/>
                <a:gd name="T17" fmla="*/ 39 h 42"/>
                <a:gd name="T18" fmla="*/ 34 w 67"/>
                <a:gd name="T19" fmla="*/ 42 h 42"/>
                <a:gd name="T20" fmla="*/ 38 w 67"/>
                <a:gd name="T21" fmla="*/ 40 h 42"/>
                <a:gd name="T22" fmla="*/ 39 w 67"/>
                <a:gd name="T23" fmla="*/ 38 h 42"/>
                <a:gd name="T24" fmla="*/ 46 w 67"/>
                <a:gd name="T25" fmla="*/ 39 h 42"/>
                <a:gd name="T26" fmla="*/ 48 w 67"/>
                <a:gd name="T27" fmla="*/ 40 h 42"/>
                <a:gd name="T28" fmla="*/ 48 w 67"/>
                <a:gd name="T29" fmla="*/ 33 h 42"/>
                <a:gd name="T30" fmla="*/ 51 w 67"/>
                <a:gd name="T31" fmla="*/ 36 h 42"/>
                <a:gd name="T32" fmla="*/ 60 w 67"/>
                <a:gd name="T33" fmla="*/ 31 h 42"/>
                <a:gd name="T34" fmla="*/ 64 w 67"/>
                <a:gd name="T35" fmla="*/ 31 h 42"/>
                <a:gd name="T36" fmla="*/ 67 w 67"/>
                <a:gd name="T37" fmla="*/ 28 h 42"/>
                <a:gd name="T38" fmla="*/ 61 w 67"/>
                <a:gd name="T39" fmla="*/ 25 h 42"/>
                <a:gd name="T40" fmla="*/ 55 w 67"/>
                <a:gd name="T41" fmla="*/ 24 h 42"/>
                <a:gd name="T42" fmla="*/ 55 w 67"/>
                <a:gd name="T43" fmla="*/ 21 h 42"/>
                <a:gd name="T44" fmla="*/ 54 w 67"/>
                <a:gd name="T45" fmla="*/ 19 h 42"/>
                <a:gd name="T46" fmla="*/ 51 w 67"/>
                <a:gd name="T47" fmla="*/ 17 h 42"/>
                <a:gd name="T48" fmla="*/ 48 w 67"/>
                <a:gd name="T49" fmla="*/ 13 h 42"/>
                <a:gd name="T50" fmla="*/ 49 w 67"/>
                <a:gd name="T51" fmla="*/ 18 h 42"/>
                <a:gd name="T52" fmla="*/ 43 w 67"/>
                <a:gd name="T53" fmla="*/ 15 h 42"/>
                <a:gd name="T54" fmla="*/ 34 w 67"/>
                <a:gd name="T55" fmla="*/ 11 h 42"/>
                <a:gd name="T56" fmla="*/ 18 w 67"/>
                <a:gd name="T57" fmla="*/ 1 h 42"/>
                <a:gd name="T58" fmla="*/ 20 w 67"/>
                <a:gd name="T59" fmla="*/ 3 h 42"/>
                <a:gd name="T60" fmla="*/ 14 w 67"/>
                <a:gd name="T61" fmla="*/ 4 h 42"/>
                <a:gd name="T62" fmla="*/ 11 w 67"/>
                <a:gd name="T63" fmla="*/ 5 h 42"/>
                <a:gd name="T64" fmla="*/ 9 w 67"/>
                <a:gd name="T65" fmla="*/ 7 h 42"/>
                <a:gd name="T66" fmla="*/ 12 w 67"/>
                <a:gd name="T67" fmla="*/ 10 h 42"/>
                <a:gd name="T68" fmla="*/ 8 w 67"/>
                <a:gd name="T69" fmla="*/ 10 h 42"/>
                <a:gd name="T70" fmla="*/ 7 w 67"/>
                <a:gd name="T71" fmla="*/ 11 h 42"/>
                <a:gd name="T72" fmla="*/ 6 w 67"/>
                <a:gd name="T73" fmla="*/ 14 h 42"/>
                <a:gd name="T74" fmla="*/ 4 w 67"/>
                <a:gd name="T75" fmla="*/ 16 h 42"/>
                <a:gd name="T76" fmla="*/ 14 w 67"/>
                <a:gd name="T77" fmla="*/ 16 h 42"/>
                <a:gd name="T78" fmla="*/ 13 w 67"/>
                <a:gd name="T79" fmla="*/ 19 h 42"/>
                <a:gd name="T80" fmla="*/ 2 w 67"/>
                <a:gd name="T81" fmla="*/ 18 h 42"/>
                <a:gd name="T82" fmla="*/ 6 w 67"/>
                <a:gd name="T83"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42">
                  <a:moveTo>
                    <a:pt x="6" y="23"/>
                  </a:moveTo>
                  <a:cubicBezTo>
                    <a:pt x="9" y="23"/>
                    <a:pt x="10" y="24"/>
                    <a:pt x="8" y="24"/>
                  </a:cubicBezTo>
                  <a:cubicBezTo>
                    <a:pt x="7" y="24"/>
                    <a:pt x="7" y="26"/>
                    <a:pt x="7" y="26"/>
                  </a:cubicBezTo>
                  <a:cubicBezTo>
                    <a:pt x="8" y="26"/>
                    <a:pt x="10" y="28"/>
                    <a:pt x="11" y="27"/>
                  </a:cubicBezTo>
                  <a:cubicBezTo>
                    <a:pt x="12" y="27"/>
                    <a:pt x="13" y="26"/>
                    <a:pt x="14" y="27"/>
                  </a:cubicBezTo>
                  <a:cubicBezTo>
                    <a:pt x="15" y="27"/>
                    <a:pt x="16" y="28"/>
                    <a:pt x="17" y="27"/>
                  </a:cubicBezTo>
                  <a:cubicBezTo>
                    <a:pt x="18" y="27"/>
                    <a:pt x="21" y="25"/>
                    <a:pt x="23" y="25"/>
                  </a:cubicBezTo>
                  <a:cubicBezTo>
                    <a:pt x="24" y="26"/>
                    <a:pt x="26" y="27"/>
                    <a:pt x="26" y="27"/>
                  </a:cubicBezTo>
                  <a:cubicBezTo>
                    <a:pt x="25" y="27"/>
                    <a:pt x="28" y="27"/>
                    <a:pt x="30" y="27"/>
                  </a:cubicBezTo>
                  <a:cubicBezTo>
                    <a:pt x="32" y="27"/>
                    <a:pt x="24" y="27"/>
                    <a:pt x="25" y="27"/>
                  </a:cubicBezTo>
                  <a:cubicBezTo>
                    <a:pt x="25" y="27"/>
                    <a:pt x="33" y="28"/>
                    <a:pt x="33" y="29"/>
                  </a:cubicBezTo>
                  <a:cubicBezTo>
                    <a:pt x="32" y="29"/>
                    <a:pt x="20" y="29"/>
                    <a:pt x="19" y="30"/>
                  </a:cubicBezTo>
                  <a:cubicBezTo>
                    <a:pt x="17" y="30"/>
                    <a:pt x="15" y="31"/>
                    <a:pt x="15" y="32"/>
                  </a:cubicBezTo>
                  <a:cubicBezTo>
                    <a:pt x="16" y="33"/>
                    <a:pt x="17" y="33"/>
                    <a:pt x="18" y="33"/>
                  </a:cubicBezTo>
                  <a:cubicBezTo>
                    <a:pt x="18" y="34"/>
                    <a:pt x="18" y="35"/>
                    <a:pt x="19" y="36"/>
                  </a:cubicBezTo>
                  <a:cubicBezTo>
                    <a:pt x="20" y="36"/>
                    <a:pt x="24" y="36"/>
                    <a:pt x="26" y="37"/>
                  </a:cubicBezTo>
                  <a:cubicBezTo>
                    <a:pt x="28" y="37"/>
                    <a:pt x="26" y="37"/>
                    <a:pt x="25" y="37"/>
                  </a:cubicBezTo>
                  <a:cubicBezTo>
                    <a:pt x="23" y="37"/>
                    <a:pt x="21" y="38"/>
                    <a:pt x="23" y="39"/>
                  </a:cubicBezTo>
                  <a:cubicBezTo>
                    <a:pt x="25" y="40"/>
                    <a:pt x="26" y="41"/>
                    <a:pt x="28" y="41"/>
                  </a:cubicBezTo>
                  <a:cubicBezTo>
                    <a:pt x="31" y="42"/>
                    <a:pt x="33" y="42"/>
                    <a:pt x="34" y="42"/>
                  </a:cubicBezTo>
                  <a:cubicBezTo>
                    <a:pt x="35" y="41"/>
                    <a:pt x="38" y="41"/>
                    <a:pt x="37" y="41"/>
                  </a:cubicBezTo>
                  <a:cubicBezTo>
                    <a:pt x="35" y="40"/>
                    <a:pt x="37" y="39"/>
                    <a:pt x="38" y="40"/>
                  </a:cubicBezTo>
                  <a:cubicBezTo>
                    <a:pt x="39" y="41"/>
                    <a:pt x="40" y="42"/>
                    <a:pt x="40" y="41"/>
                  </a:cubicBezTo>
                  <a:cubicBezTo>
                    <a:pt x="40" y="40"/>
                    <a:pt x="37" y="36"/>
                    <a:pt x="39" y="38"/>
                  </a:cubicBezTo>
                  <a:cubicBezTo>
                    <a:pt x="42" y="40"/>
                    <a:pt x="44" y="42"/>
                    <a:pt x="44" y="42"/>
                  </a:cubicBezTo>
                  <a:cubicBezTo>
                    <a:pt x="45" y="41"/>
                    <a:pt x="47" y="40"/>
                    <a:pt x="46" y="39"/>
                  </a:cubicBezTo>
                  <a:cubicBezTo>
                    <a:pt x="46" y="38"/>
                    <a:pt x="45" y="37"/>
                    <a:pt x="46" y="37"/>
                  </a:cubicBezTo>
                  <a:cubicBezTo>
                    <a:pt x="48" y="37"/>
                    <a:pt x="47" y="41"/>
                    <a:pt x="48" y="40"/>
                  </a:cubicBezTo>
                  <a:cubicBezTo>
                    <a:pt x="49" y="39"/>
                    <a:pt x="50" y="37"/>
                    <a:pt x="49" y="36"/>
                  </a:cubicBezTo>
                  <a:cubicBezTo>
                    <a:pt x="49" y="36"/>
                    <a:pt x="47" y="33"/>
                    <a:pt x="48" y="33"/>
                  </a:cubicBezTo>
                  <a:cubicBezTo>
                    <a:pt x="48" y="32"/>
                    <a:pt x="49" y="30"/>
                    <a:pt x="49" y="32"/>
                  </a:cubicBezTo>
                  <a:cubicBezTo>
                    <a:pt x="49" y="35"/>
                    <a:pt x="50" y="36"/>
                    <a:pt x="51" y="36"/>
                  </a:cubicBezTo>
                  <a:cubicBezTo>
                    <a:pt x="52" y="35"/>
                    <a:pt x="55" y="32"/>
                    <a:pt x="57" y="31"/>
                  </a:cubicBezTo>
                  <a:cubicBezTo>
                    <a:pt x="59" y="31"/>
                    <a:pt x="61" y="31"/>
                    <a:pt x="60" y="31"/>
                  </a:cubicBezTo>
                  <a:cubicBezTo>
                    <a:pt x="60" y="32"/>
                    <a:pt x="58" y="33"/>
                    <a:pt x="59" y="32"/>
                  </a:cubicBezTo>
                  <a:cubicBezTo>
                    <a:pt x="61" y="32"/>
                    <a:pt x="65" y="31"/>
                    <a:pt x="64" y="31"/>
                  </a:cubicBezTo>
                  <a:cubicBezTo>
                    <a:pt x="63" y="31"/>
                    <a:pt x="61" y="31"/>
                    <a:pt x="63" y="30"/>
                  </a:cubicBezTo>
                  <a:cubicBezTo>
                    <a:pt x="64" y="30"/>
                    <a:pt x="67" y="29"/>
                    <a:pt x="67" y="28"/>
                  </a:cubicBezTo>
                  <a:cubicBezTo>
                    <a:pt x="67" y="26"/>
                    <a:pt x="64" y="26"/>
                    <a:pt x="63" y="25"/>
                  </a:cubicBezTo>
                  <a:cubicBezTo>
                    <a:pt x="63" y="24"/>
                    <a:pt x="63" y="24"/>
                    <a:pt x="61" y="25"/>
                  </a:cubicBezTo>
                  <a:cubicBezTo>
                    <a:pt x="60" y="25"/>
                    <a:pt x="60" y="24"/>
                    <a:pt x="58" y="24"/>
                  </a:cubicBezTo>
                  <a:cubicBezTo>
                    <a:pt x="57" y="23"/>
                    <a:pt x="58" y="24"/>
                    <a:pt x="55" y="24"/>
                  </a:cubicBezTo>
                  <a:cubicBezTo>
                    <a:pt x="53" y="24"/>
                    <a:pt x="52" y="24"/>
                    <a:pt x="53" y="23"/>
                  </a:cubicBezTo>
                  <a:cubicBezTo>
                    <a:pt x="54" y="23"/>
                    <a:pt x="56" y="21"/>
                    <a:pt x="55" y="21"/>
                  </a:cubicBezTo>
                  <a:cubicBezTo>
                    <a:pt x="53" y="21"/>
                    <a:pt x="52" y="22"/>
                    <a:pt x="53" y="21"/>
                  </a:cubicBezTo>
                  <a:cubicBezTo>
                    <a:pt x="54" y="20"/>
                    <a:pt x="55" y="20"/>
                    <a:pt x="54" y="19"/>
                  </a:cubicBezTo>
                  <a:cubicBezTo>
                    <a:pt x="53" y="18"/>
                    <a:pt x="51" y="18"/>
                    <a:pt x="51" y="18"/>
                  </a:cubicBezTo>
                  <a:cubicBezTo>
                    <a:pt x="50" y="18"/>
                    <a:pt x="50" y="18"/>
                    <a:pt x="51" y="17"/>
                  </a:cubicBezTo>
                  <a:cubicBezTo>
                    <a:pt x="52" y="16"/>
                    <a:pt x="53" y="16"/>
                    <a:pt x="52" y="15"/>
                  </a:cubicBezTo>
                  <a:cubicBezTo>
                    <a:pt x="50" y="14"/>
                    <a:pt x="50" y="13"/>
                    <a:pt x="48" y="13"/>
                  </a:cubicBezTo>
                  <a:cubicBezTo>
                    <a:pt x="45" y="13"/>
                    <a:pt x="43" y="14"/>
                    <a:pt x="45" y="14"/>
                  </a:cubicBezTo>
                  <a:cubicBezTo>
                    <a:pt x="47" y="15"/>
                    <a:pt x="50" y="18"/>
                    <a:pt x="49" y="18"/>
                  </a:cubicBezTo>
                  <a:cubicBezTo>
                    <a:pt x="47" y="18"/>
                    <a:pt x="47" y="18"/>
                    <a:pt x="46" y="17"/>
                  </a:cubicBezTo>
                  <a:cubicBezTo>
                    <a:pt x="44" y="16"/>
                    <a:pt x="43" y="16"/>
                    <a:pt x="43" y="15"/>
                  </a:cubicBezTo>
                  <a:cubicBezTo>
                    <a:pt x="43" y="13"/>
                    <a:pt x="44" y="12"/>
                    <a:pt x="42" y="12"/>
                  </a:cubicBezTo>
                  <a:cubicBezTo>
                    <a:pt x="40" y="12"/>
                    <a:pt x="35" y="12"/>
                    <a:pt x="34" y="11"/>
                  </a:cubicBezTo>
                  <a:cubicBezTo>
                    <a:pt x="33" y="9"/>
                    <a:pt x="30" y="5"/>
                    <a:pt x="27" y="3"/>
                  </a:cubicBezTo>
                  <a:cubicBezTo>
                    <a:pt x="25" y="2"/>
                    <a:pt x="22" y="1"/>
                    <a:pt x="18" y="1"/>
                  </a:cubicBezTo>
                  <a:cubicBezTo>
                    <a:pt x="14" y="0"/>
                    <a:pt x="13" y="1"/>
                    <a:pt x="14" y="1"/>
                  </a:cubicBezTo>
                  <a:cubicBezTo>
                    <a:pt x="15" y="2"/>
                    <a:pt x="20" y="3"/>
                    <a:pt x="20" y="3"/>
                  </a:cubicBezTo>
                  <a:cubicBezTo>
                    <a:pt x="20" y="4"/>
                    <a:pt x="20" y="4"/>
                    <a:pt x="19" y="4"/>
                  </a:cubicBezTo>
                  <a:cubicBezTo>
                    <a:pt x="17" y="4"/>
                    <a:pt x="15" y="4"/>
                    <a:pt x="14" y="4"/>
                  </a:cubicBezTo>
                  <a:cubicBezTo>
                    <a:pt x="14" y="4"/>
                    <a:pt x="17" y="5"/>
                    <a:pt x="15" y="5"/>
                  </a:cubicBezTo>
                  <a:cubicBezTo>
                    <a:pt x="14" y="5"/>
                    <a:pt x="12" y="5"/>
                    <a:pt x="11" y="5"/>
                  </a:cubicBezTo>
                  <a:cubicBezTo>
                    <a:pt x="9" y="5"/>
                    <a:pt x="8" y="5"/>
                    <a:pt x="8" y="6"/>
                  </a:cubicBezTo>
                  <a:cubicBezTo>
                    <a:pt x="8" y="7"/>
                    <a:pt x="7" y="7"/>
                    <a:pt x="9" y="7"/>
                  </a:cubicBezTo>
                  <a:cubicBezTo>
                    <a:pt x="10" y="7"/>
                    <a:pt x="11" y="9"/>
                    <a:pt x="13" y="9"/>
                  </a:cubicBezTo>
                  <a:cubicBezTo>
                    <a:pt x="15" y="9"/>
                    <a:pt x="12" y="9"/>
                    <a:pt x="12" y="10"/>
                  </a:cubicBezTo>
                  <a:cubicBezTo>
                    <a:pt x="13" y="10"/>
                    <a:pt x="14" y="12"/>
                    <a:pt x="13" y="11"/>
                  </a:cubicBezTo>
                  <a:cubicBezTo>
                    <a:pt x="11" y="11"/>
                    <a:pt x="8" y="10"/>
                    <a:pt x="8" y="10"/>
                  </a:cubicBezTo>
                  <a:cubicBezTo>
                    <a:pt x="7" y="10"/>
                    <a:pt x="3" y="9"/>
                    <a:pt x="4" y="9"/>
                  </a:cubicBezTo>
                  <a:cubicBezTo>
                    <a:pt x="5" y="10"/>
                    <a:pt x="8" y="11"/>
                    <a:pt x="7" y="11"/>
                  </a:cubicBezTo>
                  <a:cubicBezTo>
                    <a:pt x="6" y="11"/>
                    <a:pt x="4" y="11"/>
                    <a:pt x="5" y="12"/>
                  </a:cubicBezTo>
                  <a:cubicBezTo>
                    <a:pt x="6" y="13"/>
                    <a:pt x="9" y="14"/>
                    <a:pt x="6" y="14"/>
                  </a:cubicBezTo>
                  <a:cubicBezTo>
                    <a:pt x="4" y="14"/>
                    <a:pt x="1" y="15"/>
                    <a:pt x="2" y="15"/>
                  </a:cubicBezTo>
                  <a:cubicBezTo>
                    <a:pt x="2" y="15"/>
                    <a:pt x="3" y="15"/>
                    <a:pt x="4" y="16"/>
                  </a:cubicBezTo>
                  <a:cubicBezTo>
                    <a:pt x="6" y="16"/>
                    <a:pt x="8" y="17"/>
                    <a:pt x="10" y="16"/>
                  </a:cubicBezTo>
                  <a:cubicBezTo>
                    <a:pt x="12" y="16"/>
                    <a:pt x="15" y="16"/>
                    <a:pt x="14" y="16"/>
                  </a:cubicBezTo>
                  <a:cubicBezTo>
                    <a:pt x="13" y="16"/>
                    <a:pt x="11" y="17"/>
                    <a:pt x="12" y="18"/>
                  </a:cubicBezTo>
                  <a:cubicBezTo>
                    <a:pt x="13" y="18"/>
                    <a:pt x="13" y="19"/>
                    <a:pt x="13" y="19"/>
                  </a:cubicBezTo>
                  <a:cubicBezTo>
                    <a:pt x="12" y="19"/>
                    <a:pt x="9" y="19"/>
                    <a:pt x="7" y="18"/>
                  </a:cubicBezTo>
                  <a:cubicBezTo>
                    <a:pt x="5" y="18"/>
                    <a:pt x="3" y="18"/>
                    <a:pt x="2" y="18"/>
                  </a:cubicBezTo>
                  <a:cubicBezTo>
                    <a:pt x="1" y="17"/>
                    <a:pt x="0" y="17"/>
                    <a:pt x="1" y="18"/>
                  </a:cubicBezTo>
                  <a:cubicBezTo>
                    <a:pt x="2" y="19"/>
                    <a:pt x="3" y="23"/>
                    <a:pt x="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16"/>
            <p:cNvSpPr>
              <a:spLocks/>
            </p:cNvSpPr>
            <p:nvPr/>
          </p:nvSpPr>
          <p:spPr bwMode="auto">
            <a:xfrm>
              <a:off x="4875" y="978"/>
              <a:ext cx="242" cy="124"/>
            </a:xfrm>
            <a:custGeom>
              <a:avLst/>
              <a:gdLst>
                <a:gd name="T0" fmla="*/ 7 w 176"/>
                <a:gd name="T1" fmla="*/ 23 h 90"/>
                <a:gd name="T2" fmla="*/ 14 w 176"/>
                <a:gd name="T3" fmla="*/ 29 h 90"/>
                <a:gd name="T4" fmla="*/ 31 w 176"/>
                <a:gd name="T5" fmla="*/ 28 h 90"/>
                <a:gd name="T6" fmla="*/ 34 w 176"/>
                <a:gd name="T7" fmla="*/ 30 h 90"/>
                <a:gd name="T8" fmla="*/ 36 w 176"/>
                <a:gd name="T9" fmla="*/ 35 h 90"/>
                <a:gd name="T10" fmla="*/ 57 w 176"/>
                <a:gd name="T11" fmla="*/ 32 h 90"/>
                <a:gd name="T12" fmla="*/ 73 w 176"/>
                <a:gd name="T13" fmla="*/ 27 h 90"/>
                <a:gd name="T14" fmla="*/ 76 w 176"/>
                <a:gd name="T15" fmla="*/ 31 h 90"/>
                <a:gd name="T16" fmla="*/ 61 w 176"/>
                <a:gd name="T17" fmla="*/ 37 h 90"/>
                <a:gd name="T18" fmla="*/ 67 w 176"/>
                <a:gd name="T19" fmla="*/ 47 h 90"/>
                <a:gd name="T20" fmla="*/ 34 w 176"/>
                <a:gd name="T21" fmla="*/ 39 h 90"/>
                <a:gd name="T22" fmla="*/ 32 w 176"/>
                <a:gd name="T23" fmla="*/ 46 h 90"/>
                <a:gd name="T24" fmla="*/ 59 w 176"/>
                <a:gd name="T25" fmla="*/ 56 h 90"/>
                <a:gd name="T26" fmla="*/ 45 w 176"/>
                <a:gd name="T27" fmla="*/ 57 h 90"/>
                <a:gd name="T28" fmla="*/ 26 w 176"/>
                <a:gd name="T29" fmla="*/ 62 h 90"/>
                <a:gd name="T30" fmla="*/ 38 w 176"/>
                <a:gd name="T31" fmla="*/ 66 h 90"/>
                <a:gd name="T32" fmla="*/ 40 w 176"/>
                <a:gd name="T33" fmla="*/ 67 h 90"/>
                <a:gd name="T34" fmla="*/ 43 w 176"/>
                <a:gd name="T35" fmla="*/ 72 h 90"/>
                <a:gd name="T36" fmla="*/ 47 w 176"/>
                <a:gd name="T37" fmla="*/ 74 h 90"/>
                <a:gd name="T38" fmla="*/ 28 w 176"/>
                <a:gd name="T39" fmla="*/ 69 h 90"/>
                <a:gd name="T40" fmla="*/ 30 w 176"/>
                <a:gd name="T41" fmla="*/ 78 h 90"/>
                <a:gd name="T42" fmla="*/ 19 w 176"/>
                <a:gd name="T43" fmla="*/ 86 h 90"/>
                <a:gd name="T44" fmla="*/ 30 w 176"/>
                <a:gd name="T45" fmla="*/ 87 h 90"/>
                <a:gd name="T46" fmla="*/ 41 w 176"/>
                <a:gd name="T47" fmla="*/ 86 h 90"/>
                <a:gd name="T48" fmla="*/ 49 w 176"/>
                <a:gd name="T49" fmla="*/ 84 h 90"/>
                <a:gd name="T50" fmla="*/ 58 w 176"/>
                <a:gd name="T51" fmla="*/ 85 h 90"/>
                <a:gd name="T52" fmla="*/ 75 w 176"/>
                <a:gd name="T53" fmla="*/ 86 h 90"/>
                <a:gd name="T54" fmla="*/ 71 w 176"/>
                <a:gd name="T55" fmla="*/ 81 h 90"/>
                <a:gd name="T56" fmla="*/ 62 w 176"/>
                <a:gd name="T57" fmla="*/ 77 h 90"/>
                <a:gd name="T58" fmla="*/ 67 w 176"/>
                <a:gd name="T59" fmla="*/ 76 h 90"/>
                <a:gd name="T60" fmla="*/ 92 w 176"/>
                <a:gd name="T61" fmla="*/ 67 h 90"/>
                <a:gd name="T62" fmla="*/ 98 w 176"/>
                <a:gd name="T63" fmla="*/ 59 h 90"/>
                <a:gd name="T64" fmla="*/ 81 w 176"/>
                <a:gd name="T65" fmla="*/ 55 h 90"/>
                <a:gd name="T66" fmla="*/ 82 w 176"/>
                <a:gd name="T67" fmla="*/ 54 h 90"/>
                <a:gd name="T68" fmla="*/ 90 w 176"/>
                <a:gd name="T69" fmla="*/ 50 h 90"/>
                <a:gd name="T70" fmla="*/ 106 w 176"/>
                <a:gd name="T71" fmla="*/ 48 h 90"/>
                <a:gd name="T72" fmla="*/ 113 w 176"/>
                <a:gd name="T73" fmla="*/ 46 h 90"/>
                <a:gd name="T74" fmla="*/ 112 w 176"/>
                <a:gd name="T75" fmla="*/ 40 h 90"/>
                <a:gd name="T76" fmla="*/ 126 w 176"/>
                <a:gd name="T77" fmla="*/ 37 h 90"/>
                <a:gd name="T78" fmla="*/ 124 w 176"/>
                <a:gd name="T79" fmla="*/ 27 h 90"/>
                <a:gd name="T80" fmla="*/ 135 w 176"/>
                <a:gd name="T81" fmla="*/ 21 h 90"/>
                <a:gd name="T82" fmla="*/ 176 w 176"/>
                <a:gd name="T83" fmla="*/ 12 h 90"/>
                <a:gd name="T84" fmla="*/ 162 w 176"/>
                <a:gd name="T85" fmla="*/ 6 h 90"/>
                <a:gd name="T86" fmla="*/ 151 w 176"/>
                <a:gd name="T87" fmla="*/ 4 h 90"/>
                <a:gd name="T88" fmla="*/ 133 w 176"/>
                <a:gd name="T89" fmla="*/ 2 h 90"/>
                <a:gd name="T90" fmla="*/ 119 w 176"/>
                <a:gd name="T91" fmla="*/ 3 h 90"/>
                <a:gd name="T92" fmla="*/ 103 w 176"/>
                <a:gd name="T93" fmla="*/ 4 h 90"/>
                <a:gd name="T94" fmla="*/ 89 w 176"/>
                <a:gd name="T95" fmla="*/ 10 h 90"/>
                <a:gd name="T96" fmla="*/ 67 w 176"/>
                <a:gd name="T97" fmla="*/ 3 h 90"/>
                <a:gd name="T98" fmla="*/ 61 w 176"/>
                <a:gd name="T99" fmla="*/ 4 h 90"/>
                <a:gd name="T100" fmla="*/ 59 w 176"/>
                <a:gd name="T101" fmla="*/ 9 h 90"/>
                <a:gd name="T102" fmla="*/ 63 w 176"/>
                <a:gd name="T103" fmla="*/ 16 h 90"/>
                <a:gd name="T104" fmla="*/ 45 w 176"/>
                <a:gd name="T105" fmla="*/ 11 h 90"/>
                <a:gd name="T106" fmla="*/ 36 w 176"/>
                <a:gd name="T107" fmla="*/ 14 h 90"/>
                <a:gd name="T108" fmla="*/ 31 w 176"/>
                <a:gd name="T109" fmla="*/ 15 h 90"/>
                <a:gd name="T110" fmla="*/ 13 w 176"/>
                <a:gd name="T111" fmla="*/ 18 h 90"/>
                <a:gd name="T112" fmla="*/ 5 w 176"/>
                <a:gd name="T113"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90">
                  <a:moveTo>
                    <a:pt x="5" y="21"/>
                  </a:moveTo>
                  <a:cubicBezTo>
                    <a:pt x="7" y="21"/>
                    <a:pt x="9" y="20"/>
                    <a:pt x="11" y="21"/>
                  </a:cubicBezTo>
                  <a:cubicBezTo>
                    <a:pt x="12" y="21"/>
                    <a:pt x="11" y="22"/>
                    <a:pt x="9" y="22"/>
                  </a:cubicBezTo>
                  <a:cubicBezTo>
                    <a:pt x="8" y="22"/>
                    <a:pt x="5" y="24"/>
                    <a:pt x="7" y="23"/>
                  </a:cubicBezTo>
                  <a:cubicBezTo>
                    <a:pt x="10" y="23"/>
                    <a:pt x="17" y="23"/>
                    <a:pt x="20" y="22"/>
                  </a:cubicBezTo>
                  <a:cubicBezTo>
                    <a:pt x="23" y="22"/>
                    <a:pt x="18" y="23"/>
                    <a:pt x="16" y="23"/>
                  </a:cubicBezTo>
                  <a:cubicBezTo>
                    <a:pt x="13" y="24"/>
                    <a:pt x="9" y="26"/>
                    <a:pt x="10" y="27"/>
                  </a:cubicBezTo>
                  <a:cubicBezTo>
                    <a:pt x="10" y="28"/>
                    <a:pt x="11" y="29"/>
                    <a:pt x="14" y="29"/>
                  </a:cubicBezTo>
                  <a:cubicBezTo>
                    <a:pt x="17" y="29"/>
                    <a:pt x="22" y="29"/>
                    <a:pt x="24" y="29"/>
                  </a:cubicBezTo>
                  <a:cubicBezTo>
                    <a:pt x="27" y="28"/>
                    <a:pt x="33" y="25"/>
                    <a:pt x="36" y="25"/>
                  </a:cubicBezTo>
                  <a:cubicBezTo>
                    <a:pt x="39" y="25"/>
                    <a:pt x="41" y="25"/>
                    <a:pt x="39" y="26"/>
                  </a:cubicBezTo>
                  <a:cubicBezTo>
                    <a:pt x="37" y="27"/>
                    <a:pt x="34" y="28"/>
                    <a:pt x="31" y="28"/>
                  </a:cubicBezTo>
                  <a:cubicBezTo>
                    <a:pt x="28" y="29"/>
                    <a:pt x="19" y="30"/>
                    <a:pt x="16" y="30"/>
                  </a:cubicBezTo>
                  <a:cubicBezTo>
                    <a:pt x="13" y="30"/>
                    <a:pt x="16" y="31"/>
                    <a:pt x="19" y="32"/>
                  </a:cubicBezTo>
                  <a:cubicBezTo>
                    <a:pt x="21" y="32"/>
                    <a:pt x="22" y="35"/>
                    <a:pt x="25" y="34"/>
                  </a:cubicBezTo>
                  <a:cubicBezTo>
                    <a:pt x="28" y="33"/>
                    <a:pt x="31" y="30"/>
                    <a:pt x="34" y="30"/>
                  </a:cubicBezTo>
                  <a:cubicBezTo>
                    <a:pt x="36" y="29"/>
                    <a:pt x="49" y="27"/>
                    <a:pt x="51" y="27"/>
                  </a:cubicBezTo>
                  <a:cubicBezTo>
                    <a:pt x="54" y="27"/>
                    <a:pt x="39" y="29"/>
                    <a:pt x="36" y="30"/>
                  </a:cubicBezTo>
                  <a:cubicBezTo>
                    <a:pt x="32" y="32"/>
                    <a:pt x="28" y="34"/>
                    <a:pt x="31" y="35"/>
                  </a:cubicBezTo>
                  <a:cubicBezTo>
                    <a:pt x="33" y="35"/>
                    <a:pt x="32" y="35"/>
                    <a:pt x="36" y="35"/>
                  </a:cubicBezTo>
                  <a:cubicBezTo>
                    <a:pt x="41" y="36"/>
                    <a:pt x="43" y="36"/>
                    <a:pt x="45" y="34"/>
                  </a:cubicBezTo>
                  <a:cubicBezTo>
                    <a:pt x="47" y="33"/>
                    <a:pt x="46" y="32"/>
                    <a:pt x="48" y="32"/>
                  </a:cubicBezTo>
                  <a:cubicBezTo>
                    <a:pt x="51" y="32"/>
                    <a:pt x="45" y="33"/>
                    <a:pt x="51" y="32"/>
                  </a:cubicBezTo>
                  <a:cubicBezTo>
                    <a:pt x="56" y="32"/>
                    <a:pt x="59" y="31"/>
                    <a:pt x="57" y="32"/>
                  </a:cubicBezTo>
                  <a:cubicBezTo>
                    <a:pt x="55" y="33"/>
                    <a:pt x="47" y="35"/>
                    <a:pt x="51" y="35"/>
                  </a:cubicBezTo>
                  <a:cubicBezTo>
                    <a:pt x="54" y="35"/>
                    <a:pt x="64" y="35"/>
                    <a:pt x="66" y="33"/>
                  </a:cubicBezTo>
                  <a:cubicBezTo>
                    <a:pt x="69" y="31"/>
                    <a:pt x="72" y="30"/>
                    <a:pt x="72" y="28"/>
                  </a:cubicBezTo>
                  <a:cubicBezTo>
                    <a:pt x="71" y="27"/>
                    <a:pt x="72" y="27"/>
                    <a:pt x="73" y="27"/>
                  </a:cubicBezTo>
                  <a:cubicBezTo>
                    <a:pt x="75" y="27"/>
                    <a:pt x="75" y="26"/>
                    <a:pt x="78" y="25"/>
                  </a:cubicBezTo>
                  <a:cubicBezTo>
                    <a:pt x="80" y="23"/>
                    <a:pt x="86" y="22"/>
                    <a:pt x="84" y="23"/>
                  </a:cubicBezTo>
                  <a:cubicBezTo>
                    <a:pt x="81" y="24"/>
                    <a:pt x="79" y="26"/>
                    <a:pt x="77" y="28"/>
                  </a:cubicBezTo>
                  <a:cubicBezTo>
                    <a:pt x="75" y="30"/>
                    <a:pt x="72" y="31"/>
                    <a:pt x="76" y="31"/>
                  </a:cubicBezTo>
                  <a:cubicBezTo>
                    <a:pt x="79" y="31"/>
                    <a:pt x="90" y="31"/>
                    <a:pt x="86" y="31"/>
                  </a:cubicBezTo>
                  <a:cubicBezTo>
                    <a:pt x="82" y="32"/>
                    <a:pt x="66" y="34"/>
                    <a:pt x="70" y="34"/>
                  </a:cubicBezTo>
                  <a:cubicBezTo>
                    <a:pt x="74" y="34"/>
                    <a:pt x="81" y="35"/>
                    <a:pt x="78" y="35"/>
                  </a:cubicBezTo>
                  <a:cubicBezTo>
                    <a:pt x="75" y="36"/>
                    <a:pt x="64" y="37"/>
                    <a:pt x="61" y="37"/>
                  </a:cubicBezTo>
                  <a:cubicBezTo>
                    <a:pt x="58" y="37"/>
                    <a:pt x="48" y="38"/>
                    <a:pt x="50" y="39"/>
                  </a:cubicBezTo>
                  <a:cubicBezTo>
                    <a:pt x="53" y="40"/>
                    <a:pt x="59" y="43"/>
                    <a:pt x="59" y="44"/>
                  </a:cubicBezTo>
                  <a:cubicBezTo>
                    <a:pt x="58" y="45"/>
                    <a:pt x="59" y="47"/>
                    <a:pt x="60" y="47"/>
                  </a:cubicBezTo>
                  <a:cubicBezTo>
                    <a:pt x="62" y="47"/>
                    <a:pt x="68" y="47"/>
                    <a:pt x="67" y="47"/>
                  </a:cubicBezTo>
                  <a:cubicBezTo>
                    <a:pt x="65" y="47"/>
                    <a:pt x="60" y="49"/>
                    <a:pt x="58" y="48"/>
                  </a:cubicBezTo>
                  <a:cubicBezTo>
                    <a:pt x="57" y="47"/>
                    <a:pt x="54" y="45"/>
                    <a:pt x="52" y="44"/>
                  </a:cubicBezTo>
                  <a:cubicBezTo>
                    <a:pt x="50" y="43"/>
                    <a:pt x="48" y="40"/>
                    <a:pt x="45" y="40"/>
                  </a:cubicBezTo>
                  <a:cubicBezTo>
                    <a:pt x="43" y="39"/>
                    <a:pt x="36" y="39"/>
                    <a:pt x="34" y="39"/>
                  </a:cubicBezTo>
                  <a:cubicBezTo>
                    <a:pt x="32" y="38"/>
                    <a:pt x="31" y="38"/>
                    <a:pt x="31" y="39"/>
                  </a:cubicBezTo>
                  <a:cubicBezTo>
                    <a:pt x="31" y="41"/>
                    <a:pt x="27" y="42"/>
                    <a:pt x="32" y="42"/>
                  </a:cubicBezTo>
                  <a:cubicBezTo>
                    <a:pt x="36" y="42"/>
                    <a:pt x="39" y="43"/>
                    <a:pt x="36" y="43"/>
                  </a:cubicBezTo>
                  <a:cubicBezTo>
                    <a:pt x="32" y="43"/>
                    <a:pt x="28" y="46"/>
                    <a:pt x="32" y="46"/>
                  </a:cubicBezTo>
                  <a:cubicBezTo>
                    <a:pt x="36" y="46"/>
                    <a:pt x="38" y="47"/>
                    <a:pt x="40" y="48"/>
                  </a:cubicBezTo>
                  <a:cubicBezTo>
                    <a:pt x="41" y="50"/>
                    <a:pt x="43" y="52"/>
                    <a:pt x="46" y="54"/>
                  </a:cubicBezTo>
                  <a:cubicBezTo>
                    <a:pt x="49" y="55"/>
                    <a:pt x="51" y="57"/>
                    <a:pt x="53" y="56"/>
                  </a:cubicBezTo>
                  <a:cubicBezTo>
                    <a:pt x="56" y="56"/>
                    <a:pt x="60" y="55"/>
                    <a:pt x="59" y="56"/>
                  </a:cubicBezTo>
                  <a:cubicBezTo>
                    <a:pt x="58" y="56"/>
                    <a:pt x="59" y="58"/>
                    <a:pt x="56" y="58"/>
                  </a:cubicBezTo>
                  <a:cubicBezTo>
                    <a:pt x="53" y="58"/>
                    <a:pt x="49" y="57"/>
                    <a:pt x="51" y="58"/>
                  </a:cubicBezTo>
                  <a:cubicBezTo>
                    <a:pt x="53" y="59"/>
                    <a:pt x="58" y="62"/>
                    <a:pt x="54" y="60"/>
                  </a:cubicBezTo>
                  <a:cubicBezTo>
                    <a:pt x="50" y="59"/>
                    <a:pt x="49" y="58"/>
                    <a:pt x="45" y="57"/>
                  </a:cubicBezTo>
                  <a:cubicBezTo>
                    <a:pt x="42" y="57"/>
                    <a:pt x="38" y="56"/>
                    <a:pt x="37" y="57"/>
                  </a:cubicBezTo>
                  <a:cubicBezTo>
                    <a:pt x="36" y="57"/>
                    <a:pt x="34" y="59"/>
                    <a:pt x="32" y="59"/>
                  </a:cubicBezTo>
                  <a:cubicBezTo>
                    <a:pt x="30" y="59"/>
                    <a:pt x="30" y="59"/>
                    <a:pt x="29" y="60"/>
                  </a:cubicBezTo>
                  <a:cubicBezTo>
                    <a:pt x="29" y="62"/>
                    <a:pt x="28" y="62"/>
                    <a:pt x="26" y="62"/>
                  </a:cubicBezTo>
                  <a:cubicBezTo>
                    <a:pt x="25" y="63"/>
                    <a:pt x="26" y="65"/>
                    <a:pt x="27" y="66"/>
                  </a:cubicBezTo>
                  <a:cubicBezTo>
                    <a:pt x="29" y="66"/>
                    <a:pt x="30" y="66"/>
                    <a:pt x="31" y="65"/>
                  </a:cubicBezTo>
                  <a:cubicBezTo>
                    <a:pt x="33" y="65"/>
                    <a:pt x="31" y="67"/>
                    <a:pt x="33" y="67"/>
                  </a:cubicBezTo>
                  <a:cubicBezTo>
                    <a:pt x="36" y="67"/>
                    <a:pt x="36" y="67"/>
                    <a:pt x="38" y="66"/>
                  </a:cubicBezTo>
                  <a:cubicBezTo>
                    <a:pt x="40" y="65"/>
                    <a:pt x="41" y="60"/>
                    <a:pt x="41" y="62"/>
                  </a:cubicBezTo>
                  <a:cubicBezTo>
                    <a:pt x="41" y="63"/>
                    <a:pt x="40" y="64"/>
                    <a:pt x="42" y="64"/>
                  </a:cubicBezTo>
                  <a:cubicBezTo>
                    <a:pt x="43" y="64"/>
                    <a:pt x="40" y="65"/>
                    <a:pt x="41" y="65"/>
                  </a:cubicBezTo>
                  <a:cubicBezTo>
                    <a:pt x="43" y="65"/>
                    <a:pt x="38" y="67"/>
                    <a:pt x="40" y="67"/>
                  </a:cubicBezTo>
                  <a:cubicBezTo>
                    <a:pt x="42" y="67"/>
                    <a:pt x="33" y="69"/>
                    <a:pt x="36" y="69"/>
                  </a:cubicBezTo>
                  <a:cubicBezTo>
                    <a:pt x="40" y="69"/>
                    <a:pt x="43" y="68"/>
                    <a:pt x="41" y="70"/>
                  </a:cubicBezTo>
                  <a:cubicBezTo>
                    <a:pt x="38" y="71"/>
                    <a:pt x="36" y="74"/>
                    <a:pt x="38" y="73"/>
                  </a:cubicBezTo>
                  <a:cubicBezTo>
                    <a:pt x="40" y="73"/>
                    <a:pt x="44" y="72"/>
                    <a:pt x="43" y="72"/>
                  </a:cubicBezTo>
                  <a:cubicBezTo>
                    <a:pt x="42" y="73"/>
                    <a:pt x="41" y="73"/>
                    <a:pt x="44" y="73"/>
                  </a:cubicBezTo>
                  <a:cubicBezTo>
                    <a:pt x="47" y="73"/>
                    <a:pt x="49" y="72"/>
                    <a:pt x="51" y="69"/>
                  </a:cubicBezTo>
                  <a:cubicBezTo>
                    <a:pt x="53" y="67"/>
                    <a:pt x="56" y="66"/>
                    <a:pt x="54" y="69"/>
                  </a:cubicBezTo>
                  <a:cubicBezTo>
                    <a:pt x="52" y="71"/>
                    <a:pt x="49" y="73"/>
                    <a:pt x="47" y="74"/>
                  </a:cubicBezTo>
                  <a:cubicBezTo>
                    <a:pt x="46" y="76"/>
                    <a:pt x="45" y="75"/>
                    <a:pt x="43" y="76"/>
                  </a:cubicBezTo>
                  <a:cubicBezTo>
                    <a:pt x="41" y="76"/>
                    <a:pt x="39" y="77"/>
                    <a:pt x="37" y="75"/>
                  </a:cubicBezTo>
                  <a:cubicBezTo>
                    <a:pt x="35" y="74"/>
                    <a:pt x="35" y="74"/>
                    <a:pt x="34" y="73"/>
                  </a:cubicBezTo>
                  <a:cubicBezTo>
                    <a:pt x="33" y="71"/>
                    <a:pt x="31" y="69"/>
                    <a:pt x="28" y="69"/>
                  </a:cubicBezTo>
                  <a:cubicBezTo>
                    <a:pt x="25" y="69"/>
                    <a:pt x="19" y="69"/>
                    <a:pt x="22" y="71"/>
                  </a:cubicBezTo>
                  <a:cubicBezTo>
                    <a:pt x="24" y="74"/>
                    <a:pt x="22" y="74"/>
                    <a:pt x="26" y="75"/>
                  </a:cubicBezTo>
                  <a:cubicBezTo>
                    <a:pt x="30" y="75"/>
                    <a:pt x="25" y="76"/>
                    <a:pt x="27" y="76"/>
                  </a:cubicBezTo>
                  <a:cubicBezTo>
                    <a:pt x="28" y="77"/>
                    <a:pt x="31" y="78"/>
                    <a:pt x="30" y="78"/>
                  </a:cubicBezTo>
                  <a:cubicBezTo>
                    <a:pt x="28" y="78"/>
                    <a:pt x="22" y="78"/>
                    <a:pt x="21" y="79"/>
                  </a:cubicBezTo>
                  <a:cubicBezTo>
                    <a:pt x="19" y="79"/>
                    <a:pt x="14" y="80"/>
                    <a:pt x="14" y="82"/>
                  </a:cubicBezTo>
                  <a:cubicBezTo>
                    <a:pt x="14" y="84"/>
                    <a:pt x="14" y="86"/>
                    <a:pt x="15" y="86"/>
                  </a:cubicBezTo>
                  <a:cubicBezTo>
                    <a:pt x="17" y="86"/>
                    <a:pt x="18" y="88"/>
                    <a:pt x="19" y="86"/>
                  </a:cubicBezTo>
                  <a:cubicBezTo>
                    <a:pt x="20" y="85"/>
                    <a:pt x="19" y="83"/>
                    <a:pt x="20" y="84"/>
                  </a:cubicBezTo>
                  <a:cubicBezTo>
                    <a:pt x="21" y="85"/>
                    <a:pt x="19" y="87"/>
                    <a:pt x="22" y="87"/>
                  </a:cubicBezTo>
                  <a:cubicBezTo>
                    <a:pt x="24" y="87"/>
                    <a:pt x="24" y="87"/>
                    <a:pt x="27" y="87"/>
                  </a:cubicBezTo>
                  <a:cubicBezTo>
                    <a:pt x="29" y="88"/>
                    <a:pt x="30" y="88"/>
                    <a:pt x="30" y="87"/>
                  </a:cubicBezTo>
                  <a:cubicBezTo>
                    <a:pt x="31" y="86"/>
                    <a:pt x="32" y="84"/>
                    <a:pt x="32" y="86"/>
                  </a:cubicBezTo>
                  <a:cubicBezTo>
                    <a:pt x="33" y="87"/>
                    <a:pt x="29" y="87"/>
                    <a:pt x="34" y="88"/>
                  </a:cubicBezTo>
                  <a:cubicBezTo>
                    <a:pt x="38" y="88"/>
                    <a:pt x="44" y="89"/>
                    <a:pt x="43" y="88"/>
                  </a:cubicBezTo>
                  <a:cubicBezTo>
                    <a:pt x="41" y="86"/>
                    <a:pt x="38" y="85"/>
                    <a:pt x="41" y="86"/>
                  </a:cubicBezTo>
                  <a:cubicBezTo>
                    <a:pt x="43" y="86"/>
                    <a:pt x="43" y="88"/>
                    <a:pt x="44" y="87"/>
                  </a:cubicBezTo>
                  <a:cubicBezTo>
                    <a:pt x="44" y="86"/>
                    <a:pt x="44" y="85"/>
                    <a:pt x="45" y="85"/>
                  </a:cubicBezTo>
                  <a:cubicBezTo>
                    <a:pt x="46" y="86"/>
                    <a:pt x="48" y="88"/>
                    <a:pt x="49" y="87"/>
                  </a:cubicBezTo>
                  <a:cubicBezTo>
                    <a:pt x="49" y="87"/>
                    <a:pt x="47" y="84"/>
                    <a:pt x="49" y="84"/>
                  </a:cubicBezTo>
                  <a:cubicBezTo>
                    <a:pt x="51" y="85"/>
                    <a:pt x="51" y="86"/>
                    <a:pt x="53" y="86"/>
                  </a:cubicBezTo>
                  <a:cubicBezTo>
                    <a:pt x="55" y="86"/>
                    <a:pt x="56" y="87"/>
                    <a:pt x="55" y="85"/>
                  </a:cubicBezTo>
                  <a:cubicBezTo>
                    <a:pt x="53" y="84"/>
                    <a:pt x="53" y="83"/>
                    <a:pt x="55" y="84"/>
                  </a:cubicBezTo>
                  <a:cubicBezTo>
                    <a:pt x="57" y="84"/>
                    <a:pt x="54" y="84"/>
                    <a:pt x="58" y="85"/>
                  </a:cubicBezTo>
                  <a:cubicBezTo>
                    <a:pt x="61" y="86"/>
                    <a:pt x="63" y="85"/>
                    <a:pt x="63" y="86"/>
                  </a:cubicBezTo>
                  <a:cubicBezTo>
                    <a:pt x="63" y="88"/>
                    <a:pt x="59" y="90"/>
                    <a:pt x="60" y="90"/>
                  </a:cubicBezTo>
                  <a:cubicBezTo>
                    <a:pt x="62" y="90"/>
                    <a:pt x="67" y="89"/>
                    <a:pt x="70" y="88"/>
                  </a:cubicBezTo>
                  <a:cubicBezTo>
                    <a:pt x="72" y="87"/>
                    <a:pt x="73" y="86"/>
                    <a:pt x="75" y="86"/>
                  </a:cubicBezTo>
                  <a:cubicBezTo>
                    <a:pt x="78" y="85"/>
                    <a:pt x="80" y="84"/>
                    <a:pt x="80" y="83"/>
                  </a:cubicBezTo>
                  <a:cubicBezTo>
                    <a:pt x="80" y="81"/>
                    <a:pt x="79" y="80"/>
                    <a:pt x="78" y="80"/>
                  </a:cubicBezTo>
                  <a:cubicBezTo>
                    <a:pt x="77" y="81"/>
                    <a:pt x="76" y="81"/>
                    <a:pt x="75" y="81"/>
                  </a:cubicBezTo>
                  <a:cubicBezTo>
                    <a:pt x="73" y="81"/>
                    <a:pt x="70" y="81"/>
                    <a:pt x="71" y="81"/>
                  </a:cubicBezTo>
                  <a:cubicBezTo>
                    <a:pt x="72" y="80"/>
                    <a:pt x="74" y="78"/>
                    <a:pt x="73" y="78"/>
                  </a:cubicBezTo>
                  <a:cubicBezTo>
                    <a:pt x="71" y="78"/>
                    <a:pt x="70" y="78"/>
                    <a:pt x="69" y="78"/>
                  </a:cubicBezTo>
                  <a:cubicBezTo>
                    <a:pt x="67" y="78"/>
                    <a:pt x="66" y="79"/>
                    <a:pt x="65" y="78"/>
                  </a:cubicBezTo>
                  <a:cubicBezTo>
                    <a:pt x="64" y="76"/>
                    <a:pt x="63" y="77"/>
                    <a:pt x="62" y="77"/>
                  </a:cubicBezTo>
                  <a:cubicBezTo>
                    <a:pt x="61" y="77"/>
                    <a:pt x="55" y="77"/>
                    <a:pt x="56" y="77"/>
                  </a:cubicBezTo>
                  <a:cubicBezTo>
                    <a:pt x="57" y="77"/>
                    <a:pt x="60" y="77"/>
                    <a:pt x="59" y="76"/>
                  </a:cubicBezTo>
                  <a:cubicBezTo>
                    <a:pt x="58" y="74"/>
                    <a:pt x="57" y="73"/>
                    <a:pt x="58" y="73"/>
                  </a:cubicBezTo>
                  <a:cubicBezTo>
                    <a:pt x="59" y="74"/>
                    <a:pt x="62" y="76"/>
                    <a:pt x="67" y="76"/>
                  </a:cubicBezTo>
                  <a:cubicBezTo>
                    <a:pt x="72" y="76"/>
                    <a:pt x="75" y="77"/>
                    <a:pt x="77" y="75"/>
                  </a:cubicBezTo>
                  <a:cubicBezTo>
                    <a:pt x="79" y="73"/>
                    <a:pt x="80" y="72"/>
                    <a:pt x="78" y="71"/>
                  </a:cubicBezTo>
                  <a:cubicBezTo>
                    <a:pt x="77" y="70"/>
                    <a:pt x="77" y="69"/>
                    <a:pt x="79" y="69"/>
                  </a:cubicBezTo>
                  <a:cubicBezTo>
                    <a:pt x="81" y="68"/>
                    <a:pt x="95" y="68"/>
                    <a:pt x="92" y="67"/>
                  </a:cubicBezTo>
                  <a:cubicBezTo>
                    <a:pt x="88" y="66"/>
                    <a:pt x="85" y="65"/>
                    <a:pt x="87" y="65"/>
                  </a:cubicBezTo>
                  <a:cubicBezTo>
                    <a:pt x="89" y="65"/>
                    <a:pt x="96" y="64"/>
                    <a:pt x="94" y="63"/>
                  </a:cubicBezTo>
                  <a:cubicBezTo>
                    <a:pt x="92" y="62"/>
                    <a:pt x="86" y="61"/>
                    <a:pt x="88" y="61"/>
                  </a:cubicBezTo>
                  <a:cubicBezTo>
                    <a:pt x="90" y="60"/>
                    <a:pt x="100" y="60"/>
                    <a:pt x="98" y="59"/>
                  </a:cubicBezTo>
                  <a:cubicBezTo>
                    <a:pt x="96" y="57"/>
                    <a:pt x="95" y="57"/>
                    <a:pt x="94" y="57"/>
                  </a:cubicBezTo>
                  <a:cubicBezTo>
                    <a:pt x="92" y="57"/>
                    <a:pt x="87" y="57"/>
                    <a:pt x="89" y="56"/>
                  </a:cubicBezTo>
                  <a:cubicBezTo>
                    <a:pt x="90" y="56"/>
                    <a:pt x="92" y="55"/>
                    <a:pt x="90" y="55"/>
                  </a:cubicBezTo>
                  <a:cubicBezTo>
                    <a:pt x="89" y="55"/>
                    <a:pt x="82" y="55"/>
                    <a:pt x="81" y="55"/>
                  </a:cubicBezTo>
                  <a:cubicBezTo>
                    <a:pt x="80" y="55"/>
                    <a:pt x="75" y="59"/>
                    <a:pt x="77" y="58"/>
                  </a:cubicBezTo>
                  <a:cubicBezTo>
                    <a:pt x="78" y="57"/>
                    <a:pt x="81" y="55"/>
                    <a:pt x="79" y="55"/>
                  </a:cubicBezTo>
                  <a:cubicBezTo>
                    <a:pt x="77" y="54"/>
                    <a:pt x="73" y="54"/>
                    <a:pt x="74" y="54"/>
                  </a:cubicBezTo>
                  <a:cubicBezTo>
                    <a:pt x="75" y="54"/>
                    <a:pt x="81" y="54"/>
                    <a:pt x="82" y="54"/>
                  </a:cubicBezTo>
                  <a:cubicBezTo>
                    <a:pt x="81" y="54"/>
                    <a:pt x="77" y="52"/>
                    <a:pt x="79" y="52"/>
                  </a:cubicBezTo>
                  <a:cubicBezTo>
                    <a:pt x="81" y="52"/>
                    <a:pt x="86" y="53"/>
                    <a:pt x="84" y="52"/>
                  </a:cubicBezTo>
                  <a:cubicBezTo>
                    <a:pt x="82" y="52"/>
                    <a:pt x="78" y="51"/>
                    <a:pt x="81" y="51"/>
                  </a:cubicBezTo>
                  <a:cubicBezTo>
                    <a:pt x="84" y="50"/>
                    <a:pt x="90" y="51"/>
                    <a:pt x="90" y="50"/>
                  </a:cubicBezTo>
                  <a:cubicBezTo>
                    <a:pt x="89" y="50"/>
                    <a:pt x="84" y="48"/>
                    <a:pt x="87" y="48"/>
                  </a:cubicBezTo>
                  <a:cubicBezTo>
                    <a:pt x="89" y="49"/>
                    <a:pt x="90" y="51"/>
                    <a:pt x="94" y="51"/>
                  </a:cubicBezTo>
                  <a:cubicBezTo>
                    <a:pt x="98" y="51"/>
                    <a:pt x="97" y="50"/>
                    <a:pt x="100" y="50"/>
                  </a:cubicBezTo>
                  <a:cubicBezTo>
                    <a:pt x="103" y="49"/>
                    <a:pt x="108" y="49"/>
                    <a:pt x="106" y="48"/>
                  </a:cubicBezTo>
                  <a:cubicBezTo>
                    <a:pt x="104" y="47"/>
                    <a:pt x="95" y="45"/>
                    <a:pt x="97" y="44"/>
                  </a:cubicBezTo>
                  <a:cubicBezTo>
                    <a:pt x="100" y="44"/>
                    <a:pt x="98" y="43"/>
                    <a:pt x="101" y="44"/>
                  </a:cubicBezTo>
                  <a:cubicBezTo>
                    <a:pt x="105" y="44"/>
                    <a:pt x="107" y="44"/>
                    <a:pt x="108" y="45"/>
                  </a:cubicBezTo>
                  <a:cubicBezTo>
                    <a:pt x="109" y="46"/>
                    <a:pt x="110" y="47"/>
                    <a:pt x="113" y="46"/>
                  </a:cubicBezTo>
                  <a:cubicBezTo>
                    <a:pt x="116" y="45"/>
                    <a:pt x="119" y="44"/>
                    <a:pt x="120" y="43"/>
                  </a:cubicBezTo>
                  <a:cubicBezTo>
                    <a:pt x="121" y="42"/>
                    <a:pt x="122" y="40"/>
                    <a:pt x="121" y="40"/>
                  </a:cubicBezTo>
                  <a:cubicBezTo>
                    <a:pt x="120" y="41"/>
                    <a:pt x="112" y="43"/>
                    <a:pt x="112" y="42"/>
                  </a:cubicBezTo>
                  <a:cubicBezTo>
                    <a:pt x="111" y="41"/>
                    <a:pt x="111" y="39"/>
                    <a:pt x="112" y="40"/>
                  </a:cubicBezTo>
                  <a:cubicBezTo>
                    <a:pt x="113" y="40"/>
                    <a:pt x="113" y="42"/>
                    <a:pt x="116" y="41"/>
                  </a:cubicBezTo>
                  <a:cubicBezTo>
                    <a:pt x="119" y="40"/>
                    <a:pt x="124" y="39"/>
                    <a:pt x="124" y="39"/>
                  </a:cubicBezTo>
                  <a:cubicBezTo>
                    <a:pt x="124" y="39"/>
                    <a:pt x="119" y="35"/>
                    <a:pt x="121" y="35"/>
                  </a:cubicBezTo>
                  <a:cubicBezTo>
                    <a:pt x="123" y="36"/>
                    <a:pt x="123" y="38"/>
                    <a:pt x="126" y="37"/>
                  </a:cubicBezTo>
                  <a:cubicBezTo>
                    <a:pt x="130" y="36"/>
                    <a:pt x="130" y="34"/>
                    <a:pt x="133" y="33"/>
                  </a:cubicBezTo>
                  <a:cubicBezTo>
                    <a:pt x="137" y="32"/>
                    <a:pt x="145" y="27"/>
                    <a:pt x="149" y="26"/>
                  </a:cubicBezTo>
                  <a:cubicBezTo>
                    <a:pt x="152" y="25"/>
                    <a:pt x="157" y="22"/>
                    <a:pt x="156" y="22"/>
                  </a:cubicBezTo>
                  <a:cubicBezTo>
                    <a:pt x="154" y="22"/>
                    <a:pt x="119" y="29"/>
                    <a:pt x="124" y="27"/>
                  </a:cubicBezTo>
                  <a:cubicBezTo>
                    <a:pt x="130" y="26"/>
                    <a:pt x="143" y="22"/>
                    <a:pt x="141" y="22"/>
                  </a:cubicBezTo>
                  <a:cubicBezTo>
                    <a:pt x="140" y="22"/>
                    <a:pt x="136" y="23"/>
                    <a:pt x="133" y="22"/>
                  </a:cubicBezTo>
                  <a:cubicBezTo>
                    <a:pt x="131" y="21"/>
                    <a:pt x="130" y="20"/>
                    <a:pt x="131" y="20"/>
                  </a:cubicBezTo>
                  <a:cubicBezTo>
                    <a:pt x="132" y="20"/>
                    <a:pt x="133" y="21"/>
                    <a:pt x="135" y="21"/>
                  </a:cubicBezTo>
                  <a:cubicBezTo>
                    <a:pt x="137" y="21"/>
                    <a:pt x="142" y="21"/>
                    <a:pt x="145" y="21"/>
                  </a:cubicBezTo>
                  <a:cubicBezTo>
                    <a:pt x="147" y="21"/>
                    <a:pt x="151" y="19"/>
                    <a:pt x="153" y="19"/>
                  </a:cubicBezTo>
                  <a:cubicBezTo>
                    <a:pt x="155" y="19"/>
                    <a:pt x="154" y="19"/>
                    <a:pt x="157" y="19"/>
                  </a:cubicBezTo>
                  <a:cubicBezTo>
                    <a:pt x="160" y="19"/>
                    <a:pt x="176" y="14"/>
                    <a:pt x="176" y="12"/>
                  </a:cubicBezTo>
                  <a:cubicBezTo>
                    <a:pt x="176" y="10"/>
                    <a:pt x="176" y="10"/>
                    <a:pt x="173" y="10"/>
                  </a:cubicBezTo>
                  <a:cubicBezTo>
                    <a:pt x="171" y="10"/>
                    <a:pt x="166" y="9"/>
                    <a:pt x="165" y="9"/>
                  </a:cubicBezTo>
                  <a:cubicBezTo>
                    <a:pt x="164" y="10"/>
                    <a:pt x="164" y="10"/>
                    <a:pt x="164" y="9"/>
                  </a:cubicBezTo>
                  <a:cubicBezTo>
                    <a:pt x="164" y="7"/>
                    <a:pt x="162" y="6"/>
                    <a:pt x="162" y="6"/>
                  </a:cubicBezTo>
                  <a:cubicBezTo>
                    <a:pt x="162" y="5"/>
                    <a:pt x="162" y="4"/>
                    <a:pt x="160" y="5"/>
                  </a:cubicBezTo>
                  <a:cubicBezTo>
                    <a:pt x="158" y="5"/>
                    <a:pt x="157" y="6"/>
                    <a:pt x="155" y="5"/>
                  </a:cubicBezTo>
                  <a:cubicBezTo>
                    <a:pt x="154" y="3"/>
                    <a:pt x="154" y="2"/>
                    <a:pt x="153" y="3"/>
                  </a:cubicBezTo>
                  <a:cubicBezTo>
                    <a:pt x="152" y="4"/>
                    <a:pt x="153" y="4"/>
                    <a:pt x="151" y="4"/>
                  </a:cubicBezTo>
                  <a:cubicBezTo>
                    <a:pt x="148" y="5"/>
                    <a:pt x="145" y="6"/>
                    <a:pt x="142" y="6"/>
                  </a:cubicBezTo>
                  <a:cubicBezTo>
                    <a:pt x="139" y="7"/>
                    <a:pt x="131" y="7"/>
                    <a:pt x="134" y="6"/>
                  </a:cubicBezTo>
                  <a:cubicBezTo>
                    <a:pt x="137" y="6"/>
                    <a:pt x="146" y="2"/>
                    <a:pt x="144" y="2"/>
                  </a:cubicBezTo>
                  <a:cubicBezTo>
                    <a:pt x="143" y="3"/>
                    <a:pt x="136" y="2"/>
                    <a:pt x="133" y="2"/>
                  </a:cubicBezTo>
                  <a:cubicBezTo>
                    <a:pt x="131" y="2"/>
                    <a:pt x="129" y="2"/>
                    <a:pt x="127" y="1"/>
                  </a:cubicBezTo>
                  <a:cubicBezTo>
                    <a:pt x="126" y="0"/>
                    <a:pt x="126" y="0"/>
                    <a:pt x="124" y="0"/>
                  </a:cubicBezTo>
                  <a:cubicBezTo>
                    <a:pt x="122" y="0"/>
                    <a:pt x="117" y="0"/>
                    <a:pt x="118" y="1"/>
                  </a:cubicBezTo>
                  <a:cubicBezTo>
                    <a:pt x="119" y="2"/>
                    <a:pt x="122" y="4"/>
                    <a:pt x="119" y="3"/>
                  </a:cubicBezTo>
                  <a:cubicBezTo>
                    <a:pt x="117" y="3"/>
                    <a:pt x="116" y="1"/>
                    <a:pt x="113" y="1"/>
                  </a:cubicBezTo>
                  <a:cubicBezTo>
                    <a:pt x="111" y="0"/>
                    <a:pt x="104" y="1"/>
                    <a:pt x="105" y="2"/>
                  </a:cubicBezTo>
                  <a:cubicBezTo>
                    <a:pt x="105" y="2"/>
                    <a:pt x="106" y="5"/>
                    <a:pt x="109" y="5"/>
                  </a:cubicBezTo>
                  <a:cubicBezTo>
                    <a:pt x="111" y="6"/>
                    <a:pt x="105" y="5"/>
                    <a:pt x="103" y="4"/>
                  </a:cubicBezTo>
                  <a:cubicBezTo>
                    <a:pt x="101" y="3"/>
                    <a:pt x="100" y="1"/>
                    <a:pt x="98" y="1"/>
                  </a:cubicBezTo>
                  <a:cubicBezTo>
                    <a:pt x="96" y="1"/>
                    <a:pt x="80" y="1"/>
                    <a:pt x="83" y="2"/>
                  </a:cubicBezTo>
                  <a:cubicBezTo>
                    <a:pt x="86" y="3"/>
                    <a:pt x="93" y="8"/>
                    <a:pt x="92" y="8"/>
                  </a:cubicBezTo>
                  <a:cubicBezTo>
                    <a:pt x="91" y="8"/>
                    <a:pt x="88" y="11"/>
                    <a:pt x="89" y="10"/>
                  </a:cubicBezTo>
                  <a:cubicBezTo>
                    <a:pt x="89" y="9"/>
                    <a:pt x="91" y="9"/>
                    <a:pt x="89" y="8"/>
                  </a:cubicBezTo>
                  <a:cubicBezTo>
                    <a:pt x="86" y="6"/>
                    <a:pt x="84" y="4"/>
                    <a:pt x="82" y="4"/>
                  </a:cubicBezTo>
                  <a:cubicBezTo>
                    <a:pt x="81" y="3"/>
                    <a:pt x="78" y="4"/>
                    <a:pt x="75" y="3"/>
                  </a:cubicBezTo>
                  <a:cubicBezTo>
                    <a:pt x="71" y="2"/>
                    <a:pt x="66" y="3"/>
                    <a:pt x="67" y="3"/>
                  </a:cubicBezTo>
                  <a:cubicBezTo>
                    <a:pt x="68" y="3"/>
                    <a:pt x="68" y="5"/>
                    <a:pt x="71" y="5"/>
                  </a:cubicBezTo>
                  <a:cubicBezTo>
                    <a:pt x="73" y="5"/>
                    <a:pt x="77" y="6"/>
                    <a:pt x="75" y="6"/>
                  </a:cubicBezTo>
                  <a:cubicBezTo>
                    <a:pt x="73" y="6"/>
                    <a:pt x="69" y="8"/>
                    <a:pt x="67" y="7"/>
                  </a:cubicBezTo>
                  <a:cubicBezTo>
                    <a:pt x="65" y="5"/>
                    <a:pt x="63" y="4"/>
                    <a:pt x="61" y="4"/>
                  </a:cubicBezTo>
                  <a:cubicBezTo>
                    <a:pt x="59" y="4"/>
                    <a:pt x="59" y="4"/>
                    <a:pt x="61" y="5"/>
                  </a:cubicBezTo>
                  <a:cubicBezTo>
                    <a:pt x="63" y="6"/>
                    <a:pt x="64" y="9"/>
                    <a:pt x="62" y="8"/>
                  </a:cubicBezTo>
                  <a:cubicBezTo>
                    <a:pt x="60" y="8"/>
                    <a:pt x="54" y="7"/>
                    <a:pt x="55" y="7"/>
                  </a:cubicBezTo>
                  <a:cubicBezTo>
                    <a:pt x="56" y="7"/>
                    <a:pt x="60" y="9"/>
                    <a:pt x="59" y="9"/>
                  </a:cubicBezTo>
                  <a:cubicBezTo>
                    <a:pt x="57" y="9"/>
                    <a:pt x="52" y="9"/>
                    <a:pt x="54" y="10"/>
                  </a:cubicBezTo>
                  <a:cubicBezTo>
                    <a:pt x="55" y="12"/>
                    <a:pt x="64" y="14"/>
                    <a:pt x="66" y="15"/>
                  </a:cubicBezTo>
                  <a:cubicBezTo>
                    <a:pt x="68" y="15"/>
                    <a:pt x="72" y="20"/>
                    <a:pt x="70" y="18"/>
                  </a:cubicBezTo>
                  <a:cubicBezTo>
                    <a:pt x="68" y="17"/>
                    <a:pt x="65" y="16"/>
                    <a:pt x="63" y="16"/>
                  </a:cubicBezTo>
                  <a:cubicBezTo>
                    <a:pt x="61" y="15"/>
                    <a:pt x="50" y="11"/>
                    <a:pt x="52" y="12"/>
                  </a:cubicBezTo>
                  <a:cubicBezTo>
                    <a:pt x="54" y="13"/>
                    <a:pt x="58" y="15"/>
                    <a:pt x="55" y="15"/>
                  </a:cubicBezTo>
                  <a:cubicBezTo>
                    <a:pt x="53" y="15"/>
                    <a:pt x="53" y="16"/>
                    <a:pt x="51" y="14"/>
                  </a:cubicBezTo>
                  <a:cubicBezTo>
                    <a:pt x="49" y="13"/>
                    <a:pt x="47" y="11"/>
                    <a:pt x="45" y="11"/>
                  </a:cubicBezTo>
                  <a:cubicBezTo>
                    <a:pt x="43" y="10"/>
                    <a:pt x="37" y="9"/>
                    <a:pt x="36" y="9"/>
                  </a:cubicBezTo>
                  <a:cubicBezTo>
                    <a:pt x="35" y="10"/>
                    <a:pt x="40" y="11"/>
                    <a:pt x="38" y="11"/>
                  </a:cubicBezTo>
                  <a:cubicBezTo>
                    <a:pt x="36" y="12"/>
                    <a:pt x="28" y="14"/>
                    <a:pt x="30" y="14"/>
                  </a:cubicBezTo>
                  <a:cubicBezTo>
                    <a:pt x="32" y="14"/>
                    <a:pt x="33" y="13"/>
                    <a:pt x="36" y="14"/>
                  </a:cubicBezTo>
                  <a:cubicBezTo>
                    <a:pt x="39" y="16"/>
                    <a:pt x="41" y="17"/>
                    <a:pt x="39" y="17"/>
                  </a:cubicBezTo>
                  <a:cubicBezTo>
                    <a:pt x="37" y="17"/>
                    <a:pt x="36" y="17"/>
                    <a:pt x="37" y="17"/>
                  </a:cubicBezTo>
                  <a:cubicBezTo>
                    <a:pt x="38" y="18"/>
                    <a:pt x="37" y="19"/>
                    <a:pt x="36" y="18"/>
                  </a:cubicBezTo>
                  <a:cubicBezTo>
                    <a:pt x="34" y="17"/>
                    <a:pt x="33" y="15"/>
                    <a:pt x="31" y="15"/>
                  </a:cubicBezTo>
                  <a:cubicBezTo>
                    <a:pt x="29" y="15"/>
                    <a:pt x="29" y="19"/>
                    <a:pt x="27" y="17"/>
                  </a:cubicBezTo>
                  <a:cubicBezTo>
                    <a:pt x="25" y="16"/>
                    <a:pt x="26" y="15"/>
                    <a:pt x="23" y="15"/>
                  </a:cubicBezTo>
                  <a:cubicBezTo>
                    <a:pt x="20" y="15"/>
                    <a:pt x="16" y="16"/>
                    <a:pt x="16" y="17"/>
                  </a:cubicBezTo>
                  <a:cubicBezTo>
                    <a:pt x="16" y="18"/>
                    <a:pt x="14" y="19"/>
                    <a:pt x="13" y="18"/>
                  </a:cubicBezTo>
                  <a:cubicBezTo>
                    <a:pt x="12" y="18"/>
                    <a:pt x="12" y="17"/>
                    <a:pt x="10" y="17"/>
                  </a:cubicBezTo>
                  <a:cubicBezTo>
                    <a:pt x="8" y="17"/>
                    <a:pt x="5" y="19"/>
                    <a:pt x="4" y="19"/>
                  </a:cubicBezTo>
                  <a:cubicBezTo>
                    <a:pt x="2" y="19"/>
                    <a:pt x="0" y="20"/>
                    <a:pt x="1" y="21"/>
                  </a:cubicBezTo>
                  <a:cubicBezTo>
                    <a:pt x="3" y="21"/>
                    <a:pt x="3" y="21"/>
                    <a:pt x="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517"/>
            <p:cNvSpPr>
              <a:spLocks/>
            </p:cNvSpPr>
            <p:nvPr/>
          </p:nvSpPr>
          <p:spPr bwMode="auto">
            <a:xfrm>
              <a:off x="4986" y="1046"/>
              <a:ext cx="27" cy="7"/>
            </a:xfrm>
            <a:custGeom>
              <a:avLst/>
              <a:gdLst>
                <a:gd name="T0" fmla="*/ 3 w 19"/>
                <a:gd name="T1" fmla="*/ 4 h 5"/>
                <a:gd name="T2" fmla="*/ 11 w 19"/>
                <a:gd name="T3" fmla="*/ 4 h 5"/>
                <a:gd name="T4" fmla="*/ 18 w 19"/>
                <a:gd name="T5" fmla="*/ 4 h 5"/>
                <a:gd name="T6" fmla="*/ 16 w 19"/>
                <a:gd name="T7" fmla="*/ 3 h 5"/>
                <a:gd name="T8" fmla="*/ 5 w 19"/>
                <a:gd name="T9" fmla="*/ 2 h 5"/>
                <a:gd name="T10" fmla="*/ 3 w 19"/>
                <a:gd name="T11" fmla="*/ 4 h 5"/>
              </a:gdLst>
              <a:ahLst/>
              <a:cxnLst>
                <a:cxn ang="0">
                  <a:pos x="T0" y="T1"/>
                </a:cxn>
                <a:cxn ang="0">
                  <a:pos x="T2" y="T3"/>
                </a:cxn>
                <a:cxn ang="0">
                  <a:pos x="T4" y="T5"/>
                </a:cxn>
                <a:cxn ang="0">
                  <a:pos x="T6" y="T7"/>
                </a:cxn>
                <a:cxn ang="0">
                  <a:pos x="T8" y="T9"/>
                </a:cxn>
                <a:cxn ang="0">
                  <a:pos x="T10" y="T11"/>
                </a:cxn>
              </a:cxnLst>
              <a:rect l="0" t="0" r="r" b="b"/>
              <a:pathLst>
                <a:path w="19" h="5">
                  <a:moveTo>
                    <a:pt x="3" y="4"/>
                  </a:moveTo>
                  <a:cubicBezTo>
                    <a:pt x="6" y="4"/>
                    <a:pt x="9" y="3"/>
                    <a:pt x="11" y="4"/>
                  </a:cubicBezTo>
                  <a:cubicBezTo>
                    <a:pt x="13" y="5"/>
                    <a:pt x="19" y="5"/>
                    <a:pt x="18" y="4"/>
                  </a:cubicBezTo>
                  <a:cubicBezTo>
                    <a:pt x="17" y="4"/>
                    <a:pt x="19" y="3"/>
                    <a:pt x="16" y="3"/>
                  </a:cubicBezTo>
                  <a:cubicBezTo>
                    <a:pt x="14" y="2"/>
                    <a:pt x="2" y="0"/>
                    <a:pt x="5" y="2"/>
                  </a:cubicBezTo>
                  <a:cubicBezTo>
                    <a:pt x="8" y="3"/>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518"/>
            <p:cNvSpPr>
              <a:spLocks/>
            </p:cNvSpPr>
            <p:nvPr/>
          </p:nvSpPr>
          <p:spPr bwMode="auto">
            <a:xfrm>
              <a:off x="4930" y="1052"/>
              <a:ext cx="10" cy="3"/>
            </a:xfrm>
            <a:custGeom>
              <a:avLst/>
              <a:gdLst>
                <a:gd name="T0" fmla="*/ 6 w 7"/>
                <a:gd name="T1" fmla="*/ 2 h 2"/>
                <a:gd name="T2" fmla="*/ 2 w 7"/>
                <a:gd name="T3" fmla="*/ 0 h 2"/>
                <a:gd name="T4" fmla="*/ 6 w 7"/>
                <a:gd name="T5" fmla="*/ 2 h 2"/>
              </a:gdLst>
              <a:ahLst/>
              <a:cxnLst>
                <a:cxn ang="0">
                  <a:pos x="T0" y="T1"/>
                </a:cxn>
                <a:cxn ang="0">
                  <a:pos x="T2" y="T3"/>
                </a:cxn>
                <a:cxn ang="0">
                  <a:pos x="T4" y="T5"/>
                </a:cxn>
              </a:cxnLst>
              <a:rect l="0" t="0" r="r" b="b"/>
              <a:pathLst>
                <a:path w="7" h="2">
                  <a:moveTo>
                    <a:pt x="6" y="2"/>
                  </a:moveTo>
                  <a:cubicBezTo>
                    <a:pt x="7" y="1"/>
                    <a:pt x="3" y="0"/>
                    <a:pt x="2" y="0"/>
                  </a:cubicBezTo>
                  <a:cubicBezTo>
                    <a:pt x="0" y="0"/>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519"/>
            <p:cNvSpPr>
              <a:spLocks/>
            </p:cNvSpPr>
            <p:nvPr/>
          </p:nvSpPr>
          <p:spPr bwMode="auto">
            <a:xfrm>
              <a:off x="4970" y="1102"/>
              <a:ext cx="10" cy="4"/>
            </a:xfrm>
            <a:custGeom>
              <a:avLst/>
              <a:gdLst>
                <a:gd name="T0" fmla="*/ 5 w 7"/>
                <a:gd name="T1" fmla="*/ 1 h 3"/>
                <a:gd name="T2" fmla="*/ 2 w 7"/>
                <a:gd name="T3" fmla="*/ 2 h 3"/>
                <a:gd name="T4" fmla="*/ 5 w 7"/>
                <a:gd name="T5" fmla="*/ 1 h 3"/>
              </a:gdLst>
              <a:ahLst/>
              <a:cxnLst>
                <a:cxn ang="0">
                  <a:pos x="T0" y="T1"/>
                </a:cxn>
                <a:cxn ang="0">
                  <a:pos x="T2" y="T3"/>
                </a:cxn>
                <a:cxn ang="0">
                  <a:pos x="T4" y="T5"/>
                </a:cxn>
              </a:cxnLst>
              <a:rect l="0" t="0" r="r" b="b"/>
              <a:pathLst>
                <a:path w="7" h="3">
                  <a:moveTo>
                    <a:pt x="5" y="1"/>
                  </a:moveTo>
                  <a:cubicBezTo>
                    <a:pt x="4" y="0"/>
                    <a:pt x="0" y="2"/>
                    <a:pt x="2" y="2"/>
                  </a:cubicBezTo>
                  <a:cubicBezTo>
                    <a:pt x="3" y="3"/>
                    <a:pt x="7"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520"/>
            <p:cNvSpPr>
              <a:spLocks/>
            </p:cNvSpPr>
            <p:nvPr/>
          </p:nvSpPr>
          <p:spPr bwMode="auto">
            <a:xfrm>
              <a:off x="4438" y="1321"/>
              <a:ext cx="7" cy="5"/>
            </a:xfrm>
            <a:custGeom>
              <a:avLst/>
              <a:gdLst>
                <a:gd name="T0" fmla="*/ 0 w 5"/>
                <a:gd name="T1" fmla="*/ 4 h 4"/>
                <a:gd name="T2" fmla="*/ 4 w 5"/>
                <a:gd name="T3" fmla="*/ 0 h 4"/>
                <a:gd name="T4" fmla="*/ 0 w 5"/>
                <a:gd name="T5" fmla="*/ 4 h 4"/>
              </a:gdLst>
              <a:ahLst/>
              <a:cxnLst>
                <a:cxn ang="0">
                  <a:pos x="T0" y="T1"/>
                </a:cxn>
                <a:cxn ang="0">
                  <a:pos x="T2" y="T3"/>
                </a:cxn>
                <a:cxn ang="0">
                  <a:pos x="T4" y="T5"/>
                </a:cxn>
              </a:cxnLst>
              <a:rect l="0" t="0" r="r" b="b"/>
              <a:pathLst>
                <a:path w="5" h="4">
                  <a:moveTo>
                    <a:pt x="0" y="4"/>
                  </a:moveTo>
                  <a:cubicBezTo>
                    <a:pt x="1" y="4"/>
                    <a:pt x="5" y="1"/>
                    <a:pt x="4" y="0"/>
                  </a:cubicBezTo>
                  <a:cubicBezTo>
                    <a:pt x="3" y="0"/>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521"/>
            <p:cNvSpPr>
              <a:spLocks/>
            </p:cNvSpPr>
            <p:nvPr/>
          </p:nvSpPr>
          <p:spPr bwMode="auto">
            <a:xfrm>
              <a:off x="4447" y="1318"/>
              <a:ext cx="3" cy="3"/>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1"/>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522"/>
            <p:cNvSpPr>
              <a:spLocks/>
            </p:cNvSpPr>
            <p:nvPr/>
          </p:nvSpPr>
          <p:spPr bwMode="auto">
            <a:xfrm>
              <a:off x="4289" y="1319"/>
              <a:ext cx="8" cy="10"/>
            </a:xfrm>
            <a:custGeom>
              <a:avLst/>
              <a:gdLst>
                <a:gd name="T0" fmla="*/ 3 w 6"/>
                <a:gd name="T1" fmla="*/ 1 h 7"/>
                <a:gd name="T2" fmla="*/ 0 w 6"/>
                <a:gd name="T3" fmla="*/ 3 h 7"/>
                <a:gd name="T4" fmla="*/ 5 w 6"/>
                <a:gd name="T5" fmla="*/ 3 h 7"/>
                <a:gd name="T6" fmla="*/ 3 w 6"/>
                <a:gd name="T7" fmla="*/ 1 h 7"/>
              </a:gdLst>
              <a:ahLst/>
              <a:cxnLst>
                <a:cxn ang="0">
                  <a:pos x="T0" y="T1"/>
                </a:cxn>
                <a:cxn ang="0">
                  <a:pos x="T2" y="T3"/>
                </a:cxn>
                <a:cxn ang="0">
                  <a:pos x="T4" y="T5"/>
                </a:cxn>
                <a:cxn ang="0">
                  <a:pos x="T6" y="T7"/>
                </a:cxn>
              </a:cxnLst>
              <a:rect l="0" t="0" r="r" b="b"/>
              <a:pathLst>
                <a:path w="6" h="7">
                  <a:moveTo>
                    <a:pt x="3" y="1"/>
                  </a:moveTo>
                  <a:cubicBezTo>
                    <a:pt x="2" y="1"/>
                    <a:pt x="0" y="2"/>
                    <a:pt x="0" y="3"/>
                  </a:cubicBezTo>
                  <a:cubicBezTo>
                    <a:pt x="0" y="3"/>
                    <a:pt x="2" y="7"/>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523"/>
            <p:cNvSpPr>
              <a:spLocks/>
            </p:cNvSpPr>
            <p:nvPr/>
          </p:nvSpPr>
          <p:spPr bwMode="auto">
            <a:xfrm>
              <a:off x="6015" y="1026"/>
              <a:ext cx="4" cy="3"/>
            </a:xfrm>
            <a:custGeom>
              <a:avLst/>
              <a:gdLst>
                <a:gd name="T0" fmla="*/ 3 w 3"/>
                <a:gd name="T1" fmla="*/ 2 h 2"/>
                <a:gd name="T2" fmla="*/ 1 w 3"/>
                <a:gd name="T3" fmla="*/ 1 h 2"/>
                <a:gd name="T4" fmla="*/ 3 w 3"/>
                <a:gd name="T5" fmla="*/ 2 h 2"/>
              </a:gdLst>
              <a:ahLst/>
              <a:cxnLst>
                <a:cxn ang="0">
                  <a:pos x="T0" y="T1"/>
                </a:cxn>
                <a:cxn ang="0">
                  <a:pos x="T2" y="T3"/>
                </a:cxn>
                <a:cxn ang="0">
                  <a:pos x="T4" y="T5"/>
                </a:cxn>
              </a:cxnLst>
              <a:rect l="0" t="0" r="r" b="b"/>
              <a:pathLst>
                <a:path w="3" h="2">
                  <a:moveTo>
                    <a:pt x="3" y="2"/>
                  </a:moveTo>
                  <a:cubicBezTo>
                    <a:pt x="3" y="1"/>
                    <a:pt x="2" y="0"/>
                    <a:pt x="1" y="1"/>
                  </a:cubicBezTo>
                  <a:cubicBezTo>
                    <a:pt x="0"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524"/>
            <p:cNvSpPr>
              <a:spLocks/>
            </p:cNvSpPr>
            <p:nvPr/>
          </p:nvSpPr>
          <p:spPr bwMode="auto">
            <a:xfrm>
              <a:off x="6597" y="1878"/>
              <a:ext cx="3" cy="2"/>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1"/>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525"/>
            <p:cNvSpPr>
              <a:spLocks/>
            </p:cNvSpPr>
            <p:nvPr/>
          </p:nvSpPr>
          <p:spPr bwMode="auto">
            <a:xfrm>
              <a:off x="6578" y="1875"/>
              <a:ext cx="3" cy="3"/>
            </a:xfrm>
            <a:custGeom>
              <a:avLst/>
              <a:gdLst>
                <a:gd name="T0" fmla="*/ 0 w 2"/>
                <a:gd name="T1" fmla="*/ 1 h 2"/>
                <a:gd name="T2" fmla="*/ 2 w 2"/>
                <a:gd name="T3" fmla="*/ 0 h 2"/>
                <a:gd name="T4" fmla="*/ 0 w 2"/>
                <a:gd name="T5" fmla="*/ 1 h 2"/>
              </a:gdLst>
              <a:ahLst/>
              <a:cxnLst>
                <a:cxn ang="0">
                  <a:pos x="T0" y="T1"/>
                </a:cxn>
                <a:cxn ang="0">
                  <a:pos x="T2" y="T3"/>
                </a:cxn>
                <a:cxn ang="0">
                  <a:pos x="T4" y="T5"/>
                </a:cxn>
              </a:cxnLst>
              <a:rect l="0" t="0" r="r" b="b"/>
              <a:pathLst>
                <a:path w="2" h="2">
                  <a:moveTo>
                    <a:pt x="0" y="1"/>
                  </a:moveTo>
                  <a:cubicBezTo>
                    <a:pt x="0" y="2"/>
                    <a:pt x="2" y="2"/>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526"/>
            <p:cNvSpPr>
              <a:spLocks/>
            </p:cNvSpPr>
            <p:nvPr/>
          </p:nvSpPr>
          <p:spPr bwMode="auto">
            <a:xfrm>
              <a:off x="6648" y="2155"/>
              <a:ext cx="11" cy="8"/>
            </a:xfrm>
            <a:custGeom>
              <a:avLst/>
              <a:gdLst>
                <a:gd name="T0" fmla="*/ 1 w 8"/>
                <a:gd name="T1" fmla="*/ 2 h 6"/>
                <a:gd name="T2" fmla="*/ 7 w 8"/>
                <a:gd name="T3" fmla="*/ 2 h 6"/>
                <a:gd name="T4" fmla="*/ 1 w 8"/>
                <a:gd name="T5" fmla="*/ 2 h 6"/>
              </a:gdLst>
              <a:ahLst/>
              <a:cxnLst>
                <a:cxn ang="0">
                  <a:pos x="T0" y="T1"/>
                </a:cxn>
                <a:cxn ang="0">
                  <a:pos x="T2" y="T3"/>
                </a:cxn>
                <a:cxn ang="0">
                  <a:pos x="T4" y="T5"/>
                </a:cxn>
              </a:cxnLst>
              <a:rect l="0" t="0" r="r" b="b"/>
              <a:pathLst>
                <a:path w="8" h="6">
                  <a:moveTo>
                    <a:pt x="1" y="2"/>
                  </a:moveTo>
                  <a:cubicBezTo>
                    <a:pt x="1" y="3"/>
                    <a:pt x="6" y="6"/>
                    <a:pt x="7" y="2"/>
                  </a:cubicBezTo>
                  <a:cubicBezTo>
                    <a:pt x="8"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527"/>
            <p:cNvSpPr>
              <a:spLocks/>
            </p:cNvSpPr>
            <p:nvPr/>
          </p:nvSpPr>
          <p:spPr bwMode="auto">
            <a:xfrm>
              <a:off x="5721" y="1216"/>
              <a:ext cx="1" cy="1"/>
            </a:xfrm>
            <a:custGeom>
              <a:avLst/>
              <a:gdLst>
                <a:gd name="T0" fmla="*/ 1 w 1"/>
                <a:gd name="T1" fmla="*/ 0 h 1"/>
                <a:gd name="T2" fmla="*/ 1 w 1"/>
                <a:gd name="T3" fmla="*/ 0 h 1"/>
              </a:gdLst>
              <a:ahLst/>
              <a:cxnLst>
                <a:cxn ang="0">
                  <a:pos x="T0" y="T1"/>
                </a:cxn>
                <a:cxn ang="0">
                  <a:pos x="T2" y="T3"/>
                </a:cxn>
              </a:cxnLst>
              <a:rect l="0" t="0" r="r" b="b"/>
              <a:pathLst>
                <a:path w="1" h="1">
                  <a:moveTo>
                    <a:pt x="1" y="0"/>
                  </a:move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528"/>
            <p:cNvSpPr>
              <a:spLocks/>
            </p:cNvSpPr>
            <p:nvPr/>
          </p:nvSpPr>
          <p:spPr bwMode="auto">
            <a:xfrm>
              <a:off x="4944" y="1474"/>
              <a:ext cx="11" cy="5"/>
            </a:xfrm>
            <a:custGeom>
              <a:avLst/>
              <a:gdLst>
                <a:gd name="T0" fmla="*/ 8 w 8"/>
                <a:gd name="T1" fmla="*/ 1 h 4"/>
                <a:gd name="T2" fmla="*/ 1 w 8"/>
                <a:gd name="T3" fmla="*/ 0 h 4"/>
                <a:gd name="T4" fmla="*/ 8 w 8"/>
                <a:gd name="T5" fmla="*/ 1 h 4"/>
              </a:gdLst>
              <a:ahLst/>
              <a:cxnLst>
                <a:cxn ang="0">
                  <a:pos x="T0" y="T1"/>
                </a:cxn>
                <a:cxn ang="0">
                  <a:pos x="T2" y="T3"/>
                </a:cxn>
                <a:cxn ang="0">
                  <a:pos x="T4" y="T5"/>
                </a:cxn>
              </a:cxnLst>
              <a:rect l="0" t="0" r="r" b="b"/>
              <a:pathLst>
                <a:path w="8" h="4">
                  <a:moveTo>
                    <a:pt x="8" y="1"/>
                  </a:moveTo>
                  <a:cubicBezTo>
                    <a:pt x="8" y="0"/>
                    <a:pt x="0" y="0"/>
                    <a:pt x="1" y="0"/>
                  </a:cubicBezTo>
                  <a:cubicBezTo>
                    <a:pt x="2" y="0"/>
                    <a:pt x="7" y="4"/>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529"/>
            <p:cNvSpPr>
              <a:spLocks/>
            </p:cNvSpPr>
            <p:nvPr/>
          </p:nvSpPr>
          <p:spPr bwMode="auto">
            <a:xfrm>
              <a:off x="5025" y="2317"/>
              <a:ext cx="60" cy="37"/>
            </a:xfrm>
            <a:custGeom>
              <a:avLst/>
              <a:gdLst>
                <a:gd name="T0" fmla="*/ 42 w 44"/>
                <a:gd name="T1" fmla="*/ 17 h 27"/>
                <a:gd name="T2" fmla="*/ 34 w 44"/>
                <a:gd name="T3" fmla="*/ 14 h 27"/>
                <a:gd name="T4" fmla="*/ 25 w 44"/>
                <a:gd name="T5" fmla="*/ 7 h 27"/>
                <a:gd name="T6" fmla="*/ 23 w 44"/>
                <a:gd name="T7" fmla="*/ 5 h 27"/>
                <a:gd name="T8" fmla="*/ 24 w 44"/>
                <a:gd name="T9" fmla="*/ 4 h 27"/>
                <a:gd name="T10" fmla="*/ 22 w 44"/>
                <a:gd name="T11" fmla="*/ 2 h 27"/>
                <a:gd name="T12" fmla="*/ 20 w 44"/>
                <a:gd name="T13" fmla="*/ 1 h 27"/>
                <a:gd name="T14" fmla="*/ 18 w 44"/>
                <a:gd name="T15" fmla="*/ 1 h 27"/>
                <a:gd name="T16" fmla="*/ 16 w 44"/>
                <a:gd name="T17" fmla="*/ 2 h 27"/>
                <a:gd name="T18" fmla="*/ 14 w 44"/>
                <a:gd name="T19" fmla="*/ 2 h 27"/>
                <a:gd name="T20" fmla="*/ 13 w 44"/>
                <a:gd name="T21" fmla="*/ 4 h 27"/>
                <a:gd name="T22" fmla="*/ 13 w 44"/>
                <a:gd name="T23" fmla="*/ 7 h 27"/>
                <a:gd name="T24" fmla="*/ 14 w 44"/>
                <a:gd name="T25" fmla="*/ 7 h 27"/>
                <a:gd name="T26" fmla="*/ 18 w 44"/>
                <a:gd name="T27" fmla="*/ 7 h 27"/>
                <a:gd name="T28" fmla="*/ 16 w 44"/>
                <a:gd name="T29" fmla="*/ 9 h 27"/>
                <a:gd name="T30" fmla="*/ 14 w 44"/>
                <a:gd name="T31" fmla="*/ 11 h 27"/>
                <a:gd name="T32" fmla="*/ 17 w 44"/>
                <a:gd name="T33" fmla="*/ 13 h 27"/>
                <a:gd name="T34" fmla="*/ 18 w 44"/>
                <a:gd name="T35" fmla="*/ 15 h 27"/>
                <a:gd name="T36" fmla="*/ 14 w 44"/>
                <a:gd name="T37" fmla="*/ 14 h 27"/>
                <a:gd name="T38" fmla="*/ 12 w 44"/>
                <a:gd name="T39" fmla="*/ 14 h 27"/>
                <a:gd name="T40" fmla="*/ 11 w 44"/>
                <a:gd name="T41" fmla="*/ 14 h 27"/>
                <a:gd name="T42" fmla="*/ 12 w 44"/>
                <a:gd name="T43" fmla="*/ 12 h 27"/>
                <a:gd name="T44" fmla="*/ 12 w 44"/>
                <a:gd name="T45" fmla="*/ 10 h 27"/>
                <a:gd name="T46" fmla="*/ 11 w 44"/>
                <a:gd name="T47" fmla="*/ 11 h 27"/>
                <a:gd name="T48" fmla="*/ 9 w 44"/>
                <a:gd name="T49" fmla="*/ 13 h 27"/>
                <a:gd name="T50" fmla="*/ 8 w 44"/>
                <a:gd name="T51" fmla="*/ 13 h 27"/>
                <a:gd name="T52" fmla="*/ 6 w 44"/>
                <a:gd name="T53" fmla="*/ 12 h 27"/>
                <a:gd name="T54" fmla="*/ 3 w 44"/>
                <a:gd name="T55" fmla="*/ 12 h 27"/>
                <a:gd name="T56" fmla="*/ 1 w 44"/>
                <a:gd name="T57" fmla="*/ 14 h 27"/>
                <a:gd name="T58" fmla="*/ 3 w 44"/>
                <a:gd name="T59" fmla="*/ 13 h 27"/>
                <a:gd name="T60" fmla="*/ 4 w 44"/>
                <a:gd name="T61" fmla="*/ 13 h 27"/>
                <a:gd name="T62" fmla="*/ 6 w 44"/>
                <a:gd name="T63" fmla="*/ 14 h 27"/>
                <a:gd name="T64" fmla="*/ 7 w 44"/>
                <a:gd name="T65" fmla="*/ 15 h 27"/>
                <a:gd name="T66" fmla="*/ 5 w 44"/>
                <a:gd name="T67" fmla="*/ 15 h 27"/>
                <a:gd name="T68" fmla="*/ 5 w 44"/>
                <a:gd name="T69" fmla="*/ 17 h 27"/>
                <a:gd name="T70" fmla="*/ 8 w 44"/>
                <a:gd name="T71" fmla="*/ 17 h 27"/>
                <a:gd name="T72" fmla="*/ 9 w 44"/>
                <a:gd name="T73" fmla="*/ 18 h 27"/>
                <a:gd name="T74" fmla="*/ 9 w 44"/>
                <a:gd name="T75" fmla="*/ 19 h 27"/>
                <a:gd name="T76" fmla="*/ 12 w 44"/>
                <a:gd name="T77" fmla="*/ 19 h 27"/>
                <a:gd name="T78" fmla="*/ 14 w 44"/>
                <a:gd name="T79" fmla="*/ 19 h 27"/>
                <a:gd name="T80" fmla="*/ 16 w 44"/>
                <a:gd name="T81" fmla="*/ 21 h 27"/>
                <a:gd name="T82" fmla="*/ 20 w 44"/>
                <a:gd name="T83" fmla="*/ 23 h 27"/>
                <a:gd name="T84" fmla="*/ 19 w 44"/>
                <a:gd name="T85" fmla="*/ 22 h 27"/>
                <a:gd name="T86" fmla="*/ 26 w 44"/>
                <a:gd name="T87" fmla="*/ 25 h 27"/>
                <a:gd name="T88" fmla="*/ 23 w 44"/>
                <a:gd name="T89" fmla="*/ 20 h 27"/>
                <a:gd name="T90" fmla="*/ 30 w 44"/>
                <a:gd name="T91" fmla="*/ 21 h 27"/>
                <a:gd name="T92" fmla="*/ 34 w 44"/>
                <a:gd name="T93" fmla="*/ 20 h 27"/>
                <a:gd name="T94" fmla="*/ 35 w 44"/>
                <a:gd name="T95" fmla="*/ 20 h 27"/>
                <a:gd name="T96" fmla="*/ 38 w 44"/>
                <a:gd name="T97" fmla="*/ 19 h 27"/>
                <a:gd name="T98" fmla="*/ 42 w 44"/>
                <a:gd name="T99"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27">
                  <a:moveTo>
                    <a:pt x="42" y="17"/>
                  </a:moveTo>
                  <a:cubicBezTo>
                    <a:pt x="39" y="17"/>
                    <a:pt x="37" y="17"/>
                    <a:pt x="34" y="14"/>
                  </a:cubicBezTo>
                  <a:cubicBezTo>
                    <a:pt x="31" y="12"/>
                    <a:pt x="27" y="8"/>
                    <a:pt x="25" y="7"/>
                  </a:cubicBezTo>
                  <a:cubicBezTo>
                    <a:pt x="24" y="6"/>
                    <a:pt x="22" y="6"/>
                    <a:pt x="23" y="5"/>
                  </a:cubicBezTo>
                  <a:cubicBezTo>
                    <a:pt x="24" y="5"/>
                    <a:pt x="25" y="5"/>
                    <a:pt x="24" y="4"/>
                  </a:cubicBezTo>
                  <a:cubicBezTo>
                    <a:pt x="24" y="3"/>
                    <a:pt x="23" y="3"/>
                    <a:pt x="22" y="2"/>
                  </a:cubicBezTo>
                  <a:cubicBezTo>
                    <a:pt x="22" y="2"/>
                    <a:pt x="21" y="1"/>
                    <a:pt x="20" y="1"/>
                  </a:cubicBezTo>
                  <a:cubicBezTo>
                    <a:pt x="18" y="1"/>
                    <a:pt x="18" y="0"/>
                    <a:pt x="18" y="1"/>
                  </a:cubicBezTo>
                  <a:cubicBezTo>
                    <a:pt x="17" y="1"/>
                    <a:pt x="17" y="2"/>
                    <a:pt x="16" y="2"/>
                  </a:cubicBezTo>
                  <a:cubicBezTo>
                    <a:pt x="14" y="2"/>
                    <a:pt x="14" y="2"/>
                    <a:pt x="14" y="2"/>
                  </a:cubicBezTo>
                  <a:cubicBezTo>
                    <a:pt x="13" y="3"/>
                    <a:pt x="14" y="3"/>
                    <a:pt x="13" y="4"/>
                  </a:cubicBezTo>
                  <a:cubicBezTo>
                    <a:pt x="13" y="5"/>
                    <a:pt x="12" y="6"/>
                    <a:pt x="13" y="7"/>
                  </a:cubicBezTo>
                  <a:cubicBezTo>
                    <a:pt x="13" y="8"/>
                    <a:pt x="13" y="8"/>
                    <a:pt x="14" y="7"/>
                  </a:cubicBezTo>
                  <a:cubicBezTo>
                    <a:pt x="14" y="7"/>
                    <a:pt x="18" y="6"/>
                    <a:pt x="18" y="7"/>
                  </a:cubicBezTo>
                  <a:cubicBezTo>
                    <a:pt x="18" y="8"/>
                    <a:pt x="17" y="9"/>
                    <a:pt x="16" y="9"/>
                  </a:cubicBezTo>
                  <a:cubicBezTo>
                    <a:pt x="15" y="9"/>
                    <a:pt x="14" y="10"/>
                    <a:pt x="14" y="11"/>
                  </a:cubicBezTo>
                  <a:cubicBezTo>
                    <a:pt x="14" y="12"/>
                    <a:pt x="16" y="13"/>
                    <a:pt x="17" y="13"/>
                  </a:cubicBezTo>
                  <a:cubicBezTo>
                    <a:pt x="18" y="14"/>
                    <a:pt x="20" y="15"/>
                    <a:pt x="18" y="15"/>
                  </a:cubicBezTo>
                  <a:cubicBezTo>
                    <a:pt x="17" y="14"/>
                    <a:pt x="15" y="14"/>
                    <a:pt x="14" y="14"/>
                  </a:cubicBezTo>
                  <a:cubicBezTo>
                    <a:pt x="13" y="15"/>
                    <a:pt x="12" y="15"/>
                    <a:pt x="12" y="14"/>
                  </a:cubicBezTo>
                  <a:cubicBezTo>
                    <a:pt x="11" y="14"/>
                    <a:pt x="9" y="14"/>
                    <a:pt x="11" y="14"/>
                  </a:cubicBezTo>
                  <a:cubicBezTo>
                    <a:pt x="12" y="14"/>
                    <a:pt x="11" y="13"/>
                    <a:pt x="12" y="12"/>
                  </a:cubicBezTo>
                  <a:cubicBezTo>
                    <a:pt x="12" y="11"/>
                    <a:pt x="12" y="11"/>
                    <a:pt x="12" y="10"/>
                  </a:cubicBezTo>
                  <a:cubicBezTo>
                    <a:pt x="11" y="10"/>
                    <a:pt x="11" y="10"/>
                    <a:pt x="11" y="11"/>
                  </a:cubicBezTo>
                  <a:cubicBezTo>
                    <a:pt x="10" y="12"/>
                    <a:pt x="10" y="12"/>
                    <a:pt x="9" y="13"/>
                  </a:cubicBezTo>
                  <a:cubicBezTo>
                    <a:pt x="9" y="13"/>
                    <a:pt x="9" y="13"/>
                    <a:pt x="8" y="13"/>
                  </a:cubicBezTo>
                  <a:cubicBezTo>
                    <a:pt x="7" y="12"/>
                    <a:pt x="7" y="12"/>
                    <a:pt x="6" y="12"/>
                  </a:cubicBezTo>
                  <a:cubicBezTo>
                    <a:pt x="5" y="12"/>
                    <a:pt x="4" y="11"/>
                    <a:pt x="3" y="12"/>
                  </a:cubicBezTo>
                  <a:cubicBezTo>
                    <a:pt x="2" y="12"/>
                    <a:pt x="0" y="14"/>
                    <a:pt x="1" y="14"/>
                  </a:cubicBezTo>
                  <a:cubicBezTo>
                    <a:pt x="2" y="14"/>
                    <a:pt x="3" y="12"/>
                    <a:pt x="3" y="13"/>
                  </a:cubicBezTo>
                  <a:cubicBezTo>
                    <a:pt x="4" y="13"/>
                    <a:pt x="4" y="14"/>
                    <a:pt x="4" y="13"/>
                  </a:cubicBezTo>
                  <a:cubicBezTo>
                    <a:pt x="5" y="12"/>
                    <a:pt x="6" y="13"/>
                    <a:pt x="6" y="14"/>
                  </a:cubicBezTo>
                  <a:cubicBezTo>
                    <a:pt x="7" y="14"/>
                    <a:pt x="8" y="14"/>
                    <a:pt x="7" y="15"/>
                  </a:cubicBezTo>
                  <a:cubicBezTo>
                    <a:pt x="6" y="15"/>
                    <a:pt x="5" y="15"/>
                    <a:pt x="5" y="15"/>
                  </a:cubicBezTo>
                  <a:cubicBezTo>
                    <a:pt x="4" y="16"/>
                    <a:pt x="4" y="17"/>
                    <a:pt x="5" y="17"/>
                  </a:cubicBezTo>
                  <a:cubicBezTo>
                    <a:pt x="7" y="16"/>
                    <a:pt x="7" y="16"/>
                    <a:pt x="8" y="17"/>
                  </a:cubicBezTo>
                  <a:cubicBezTo>
                    <a:pt x="10" y="18"/>
                    <a:pt x="10" y="18"/>
                    <a:pt x="9" y="18"/>
                  </a:cubicBezTo>
                  <a:cubicBezTo>
                    <a:pt x="8" y="18"/>
                    <a:pt x="8" y="19"/>
                    <a:pt x="9" y="19"/>
                  </a:cubicBezTo>
                  <a:cubicBezTo>
                    <a:pt x="10" y="19"/>
                    <a:pt x="12" y="20"/>
                    <a:pt x="12" y="19"/>
                  </a:cubicBezTo>
                  <a:cubicBezTo>
                    <a:pt x="12" y="18"/>
                    <a:pt x="13" y="18"/>
                    <a:pt x="14" y="19"/>
                  </a:cubicBezTo>
                  <a:cubicBezTo>
                    <a:pt x="15" y="20"/>
                    <a:pt x="15" y="20"/>
                    <a:pt x="16" y="21"/>
                  </a:cubicBezTo>
                  <a:cubicBezTo>
                    <a:pt x="17" y="22"/>
                    <a:pt x="20" y="25"/>
                    <a:pt x="20" y="23"/>
                  </a:cubicBezTo>
                  <a:cubicBezTo>
                    <a:pt x="19" y="22"/>
                    <a:pt x="18" y="22"/>
                    <a:pt x="19" y="22"/>
                  </a:cubicBezTo>
                  <a:cubicBezTo>
                    <a:pt x="20" y="22"/>
                    <a:pt x="27" y="27"/>
                    <a:pt x="26" y="25"/>
                  </a:cubicBezTo>
                  <a:cubicBezTo>
                    <a:pt x="25" y="23"/>
                    <a:pt x="21" y="20"/>
                    <a:pt x="23" y="20"/>
                  </a:cubicBezTo>
                  <a:cubicBezTo>
                    <a:pt x="24" y="20"/>
                    <a:pt x="28" y="21"/>
                    <a:pt x="30" y="21"/>
                  </a:cubicBezTo>
                  <a:cubicBezTo>
                    <a:pt x="32" y="21"/>
                    <a:pt x="33" y="21"/>
                    <a:pt x="34" y="20"/>
                  </a:cubicBezTo>
                  <a:cubicBezTo>
                    <a:pt x="34" y="20"/>
                    <a:pt x="35" y="20"/>
                    <a:pt x="35" y="20"/>
                  </a:cubicBezTo>
                  <a:cubicBezTo>
                    <a:pt x="36" y="20"/>
                    <a:pt x="37" y="19"/>
                    <a:pt x="38" y="19"/>
                  </a:cubicBezTo>
                  <a:cubicBezTo>
                    <a:pt x="40" y="19"/>
                    <a:pt x="44" y="17"/>
                    <a:pt x="4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530"/>
            <p:cNvSpPr>
              <a:spLocks noEditPoints="1"/>
            </p:cNvSpPr>
            <p:nvPr/>
          </p:nvSpPr>
          <p:spPr bwMode="auto">
            <a:xfrm>
              <a:off x="4281" y="1168"/>
              <a:ext cx="1044" cy="1164"/>
            </a:xfrm>
            <a:custGeom>
              <a:avLst/>
              <a:gdLst>
                <a:gd name="T0" fmla="*/ 660 w 759"/>
                <a:gd name="T1" fmla="*/ 511 h 845"/>
                <a:gd name="T2" fmla="*/ 615 w 759"/>
                <a:gd name="T3" fmla="*/ 455 h 845"/>
                <a:gd name="T4" fmla="*/ 551 w 759"/>
                <a:gd name="T5" fmla="*/ 448 h 845"/>
                <a:gd name="T6" fmla="*/ 490 w 759"/>
                <a:gd name="T7" fmla="*/ 452 h 845"/>
                <a:gd name="T8" fmla="*/ 442 w 759"/>
                <a:gd name="T9" fmla="*/ 382 h 845"/>
                <a:gd name="T10" fmla="*/ 431 w 759"/>
                <a:gd name="T11" fmla="*/ 330 h 845"/>
                <a:gd name="T12" fmla="*/ 486 w 759"/>
                <a:gd name="T13" fmla="*/ 346 h 845"/>
                <a:gd name="T14" fmla="*/ 519 w 759"/>
                <a:gd name="T15" fmla="*/ 292 h 845"/>
                <a:gd name="T16" fmla="*/ 520 w 759"/>
                <a:gd name="T17" fmla="*/ 268 h 845"/>
                <a:gd name="T18" fmla="*/ 553 w 759"/>
                <a:gd name="T19" fmla="*/ 252 h 845"/>
                <a:gd name="T20" fmla="*/ 588 w 759"/>
                <a:gd name="T21" fmla="*/ 224 h 845"/>
                <a:gd name="T22" fmla="*/ 596 w 759"/>
                <a:gd name="T23" fmla="*/ 230 h 845"/>
                <a:gd name="T24" fmla="*/ 588 w 759"/>
                <a:gd name="T25" fmla="*/ 204 h 845"/>
                <a:gd name="T26" fmla="*/ 638 w 759"/>
                <a:gd name="T27" fmla="*/ 174 h 845"/>
                <a:gd name="T28" fmla="*/ 620 w 759"/>
                <a:gd name="T29" fmla="*/ 153 h 845"/>
                <a:gd name="T30" fmla="*/ 594 w 759"/>
                <a:gd name="T31" fmla="*/ 126 h 845"/>
                <a:gd name="T32" fmla="*/ 564 w 759"/>
                <a:gd name="T33" fmla="*/ 130 h 845"/>
                <a:gd name="T34" fmla="*/ 544 w 759"/>
                <a:gd name="T35" fmla="*/ 98 h 845"/>
                <a:gd name="T36" fmla="*/ 505 w 759"/>
                <a:gd name="T37" fmla="*/ 164 h 845"/>
                <a:gd name="T38" fmla="*/ 448 w 759"/>
                <a:gd name="T39" fmla="*/ 139 h 845"/>
                <a:gd name="T40" fmla="*/ 429 w 759"/>
                <a:gd name="T41" fmla="*/ 80 h 845"/>
                <a:gd name="T42" fmla="*/ 447 w 759"/>
                <a:gd name="T43" fmla="*/ 60 h 845"/>
                <a:gd name="T44" fmla="*/ 490 w 759"/>
                <a:gd name="T45" fmla="*/ 30 h 845"/>
                <a:gd name="T46" fmla="*/ 444 w 759"/>
                <a:gd name="T47" fmla="*/ 34 h 845"/>
                <a:gd name="T48" fmla="*/ 411 w 759"/>
                <a:gd name="T49" fmla="*/ 3 h 845"/>
                <a:gd name="T50" fmla="*/ 408 w 759"/>
                <a:gd name="T51" fmla="*/ 46 h 845"/>
                <a:gd name="T52" fmla="*/ 343 w 759"/>
                <a:gd name="T53" fmla="*/ 38 h 845"/>
                <a:gd name="T54" fmla="*/ 335 w 759"/>
                <a:gd name="T55" fmla="*/ 42 h 845"/>
                <a:gd name="T56" fmla="*/ 242 w 759"/>
                <a:gd name="T57" fmla="*/ 24 h 845"/>
                <a:gd name="T58" fmla="*/ 210 w 759"/>
                <a:gd name="T59" fmla="*/ 24 h 845"/>
                <a:gd name="T60" fmla="*/ 165 w 759"/>
                <a:gd name="T61" fmla="*/ 26 h 845"/>
                <a:gd name="T62" fmla="*/ 45 w 759"/>
                <a:gd name="T63" fmla="*/ 15 h 845"/>
                <a:gd name="T64" fmla="*/ 35 w 759"/>
                <a:gd name="T65" fmla="*/ 59 h 845"/>
                <a:gd name="T66" fmla="*/ 36 w 759"/>
                <a:gd name="T67" fmla="*/ 83 h 845"/>
                <a:gd name="T68" fmla="*/ 27 w 759"/>
                <a:gd name="T69" fmla="*/ 114 h 845"/>
                <a:gd name="T70" fmla="*/ 60 w 759"/>
                <a:gd name="T71" fmla="*/ 128 h 845"/>
                <a:gd name="T72" fmla="*/ 65 w 759"/>
                <a:gd name="T73" fmla="*/ 136 h 845"/>
                <a:gd name="T74" fmla="*/ 117 w 759"/>
                <a:gd name="T75" fmla="*/ 105 h 845"/>
                <a:gd name="T76" fmla="*/ 198 w 759"/>
                <a:gd name="T77" fmla="*/ 135 h 845"/>
                <a:gd name="T78" fmla="*/ 220 w 759"/>
                <a:gd name="T79" fmla="*/ 167 h 845"/>
                <a:gd name="T80" fmla="*/ 241 w 759"/>
                <a:gd name="T81" fmla="*/ 185 h 845"/>
                <a:gd name="T82" fmla="*/ 251 w 759"/>
                <a:gd name="T83" fmla="*/ 218 h 845"/>
                <a:gd name="T84" fmla="*/ 299 w 759"/>
                <a:gd name="T85" fmla="*/ 330 h 845"/>
                <a:gd name="T86" fmla="*/ 304 w 759"/>
                <a:gd name="T87" fmla="*/ 316 h 845"/>
                <a:gd name="T88" fmla="*/ 361 w 759"/>
                <a:gd name="T89" fmla="*/ 393 h 845"/>
                <a:gd name="T90" fmla="*/ 468 w 759"/>
                <a:gd name="T91" fmla="*/ 447 h 845"/>
                <a:gd name="T92" fmla="*/ 515 w 759"/>
                <a:gd name="T93" fmla="*/ 472 h 845"/>
                <a:gd name="T94" fmla="*/ 495 w 759"/>
                <a:gd name="T95" fmla="*/ 537 h 845"/>
                <a:gd name="T96" fmla="*/ 538 w 759"/>
                <a:gd name="T97" fmla="*/ 723 h 845"/>
                <a:gd name="T98" fmla="*/ 531 w 759"/>
                <a:gd name="T99" fmla="*/ 784 h 845"/>
                <a:gd name="T100" fmla="*/ 532 w 759"/>
                <a:gd name="T101" fmla="*/ 816 h 845"/>
                <a:gd name="T102" fmla="*/ 541 w 759"/>
                <a:gd name="T103" fmla="*/ 831 h 845"/>
                <a:gd name="T104" fmla="*/ 562 w 759"/>
                <a:gd name="T105" fmla="*/ 815 h 845"/>
                <a:gd name="T106" fmla="*/ 591 w 759"/>
                <a:gd name="T107" fmla="*/ 760 h 845"/>
                <a:gd name="T108" fmla="*/ 630 w 759"/>
                <a:gd name="T109" fmla="*/ 708 h 845"/>
                <a:gd name="T110" fmla="*/ 706 w 759"/>
                <a:gd name="T111" fmla="*/ 638 h 845"/>
                <a:gd name="T112" fmla="*/ 752 w 759"/>
                <a:gd name="T113" fmla="*/ 533 h 845"/>
                <a:gd name="T114" fmla="*/ 448 w 759"/>
                <a:gd name="T115" fmla="*/ 205 h 845"/>
                <a:gd name="T116" fmla="*/ 469 w 759"/>
                <a:gd name="T117" fmla="*/ 228 h 845"/>
                <a:gd name="T118" fmla="*/ 440 w 759"/>
                <a:gd name="T119" fmla="*/ 209 h 845"/>
                <a:gd name="T120" fmla="*/ 274 w 759"/>
                <a:gd name="T121" fmla="*/ 53 h 845"/>
                <a:gd name="T122" fmla="*/ 309 w 759"/>
                <a:gd name="T123" fmla="*/ 94 h 845"/>
                <a:gd name="T124" fmla="*/ 626 w 759"/>
                <a:gd name="T125" fmla="*/ 682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9" h="845">
                  <a:moveTo>
                    <a:pt x="752" y="533"/>
                  </a:moveTo>
                  <a:cubicBezTo>
                    <a:pt x="748" y="533"/>
                    <a:pt x="744" y="532"/>
                    <a:pt x="743" y="531"/>
                  </a:cubicBezTo>
                  <a:cubicBezTo>
                    <a:pt x="741" y="529"/>
                    <a:pt x="738" y="526"/>
                    <a:pt x="736" y="525"/>
                  </a:cubicBezTo>
                  <a:cubicBezTo>
                    <a:pt x="734" y="524"/>
                    <a:pt x="729" y="520"/>
                    <a:pt x="727" y="520"/>
                  </a:cubicBezTo>
                  <a:cubicBezTo>
                    <a:pt x="724" y="520"/>
                    <a:pt x="723" y="521"/>
                    <a:pt x="721" y="521"/>
                  </a:cubicBezTo>
                  <a:cubicBezTo>
                    <a:pt x="718" y="521"/>
                    <a:pt x="713" y="518"/>
                    <a:pt x="711" y="518"/>
                  </a:cubicBezTo>
                  <a:cubicBezTo>
                    <a:pt x="709" y="517"/>
                    <a:pt x="708" y="518"/>
                    <a:pt x="707" y="519"/>
                  </a:cubicBezTo>
                  <a:cubicBezTo>
                    <a:pt x="706" y="519"/>
                    <a:pt x="703" y="517"/>
                    <a:pt x="703" y="516"/>
                  </a:cubicBezTo>
                  <a:cubicBezTo>
                    <a:pt x="702" y="515"/>
                    <a:pt x="701" y="514"/>
                    <a:pt x="699" y="513"/>
                  </a:cubicBezTo>
                  <a:cubicBezTo>
                    <a:pt x="696" y="512"/>
                    <a:pt x="689" y="509"/>
                    <a:pt x="688" y="508"/>
                  </a:cubicBezTo>
                  <a:cubicBezTo>
                    <a:pt x="686" y="508"/>
                    <a:pt x="683" y="507"/>
                    <a:pt x="682" y="509"/>
                  </a:cubicBezTo>
                  <a:cubicBezTo>
                    <a:pt x="681" y="511"/>
                    <a:pt x="679" y="513"/>
                    <a:pt x="677" y="514"/>
                  </a:cubicBezTo>
                  <a:cubicBezTo>
                    <a:pt x="676" y="515"/>
                    <a:pt x="676" y="516"/>
                    <a:pt x="675" y="517"/>
                  </a:cubicBezTo>
                  <a:cubicBezTo>
                    <a:pt x="674" y="518"/>
                    <a:pt x="674" y="518"/>
                    <a:pt x="674" y="517"/>
                  </a:cubicBezTo>
                  <a:cubicBezTo>
                    <a:pt x="674" y="516"/>
                    <a:pt x="673" y="516"/>
                    <a:pt x="673" y="516"/>
                  </a:cubicBezTo>
                  <a:cubicBezTo>
                    <a:pt x="672" y="515"/>
                    <a:pt x="672" y="515"/>
                    <a:pt x="671" y="515"/>
                  </a:cubicBezTo>
                  <a:cubicBezTo>
                    <a:pt x="671" y="514"/>
                    <a:pt x="670" y="513"/>
                    <a:pt x="670" y="515"/>
                  </a:cubicBezTo>
                  <a:cubicBezTo>
                    <a:pt x="669" y="516"/>
                    <a:pt x="669" y="517"/>
                    <a:pt x="669" y="516"/>
                  </a:cubicBezTo>
                  <a:cubicBezTo>
                    <a:pt x="668" y="515"/>
                    <a:pt x="668" y="515"/>
                    <a:pt x="668" y="514"/>
                  </a:cubicBezTo>
                  <a:cubicBezTo>
                    <a:pt x="667" y="514"/>
                    <a:pt x="667" y="513"/>
                    <a:pt x="667" y="513"/>
                  </a:cubicBezTo>
                  <a:cubicBezTo>
                    <a:pt x="666" y="512"/>
                    <a:pt x="666" y="511"/>
                    <a:pt x="666" y="510"/>
                  </a:cubicBezTo>
                  <a:cubicBezTo>
                    <a:pt x="666" y="509"/>
                    <a:pt x="666" y="507"/>
                    <a:pt x="665" y="508"/>
                  </a:cubicBezTo>
                  <a:cubicBezTo>
                    <a:pt x="665" y="509"/>
                    <a:pt x="663" y="512"/>
                    <a:pt x="662" y="512"/>
                  </a:cubicBezTo>
                  <a:cubicBezTo>
                    <a:pt x="660" y="513"/>
                    <a:pt x="660" y="513"/>
                    <a:pt x="662" y="512"/>
                  </a:cubicBezTo>
                  <a:cubicBezTo>
                    <a:pt x="663" y="511"/>
                    <a:pt x="665" y="509"/>
                    <a:pt x="665" y="508"/>
                  </a:cubicBezTo>
                  <a:cubicBezTo>
                    <a:pt x="665" y="507"/>
                    <a:pt x="663" y="507"/>
                    <a:pt x="663" y="508"/>
                  </a:cubicBezTo>
                  <a:cubicBezTo>
                    <a:pt x="662" y="508"/>
                    <a:pt x="662" y="511"/>
                    <a:pt x="660" y="511"/>
                  </a:cubicBezTo>
                  <a:cubicBezTo>
                    <a:pt x="659" y="512"/>
                    <a:pt x="659" y="512"/>
                    <a:pt x="660" y="510"/>
                  </a:cubicBezTo>
                  <a:cubicBezTo>
                    <a:pt x="662" y="509"/>
                    <a:pt x="661" y="509"/>
                    <a:pt x="662" y="507"/>
                  </a:cubicBezTo>
                  <a:cubicBezTo>
                    <a:pt x="662" y="506"/>
                    <a:pt x="663" y="506"/>
                    <a:pt x="664" y="505"/>
                  </a:cubicBezTo>
                  <a:cubicBezTo>
                    <a:pt x="665" y="504"/>
                    <a:pt x="664" y="504"/>
                    <a:pt x="665" y="503"/>
                  </a:cubicBezTo>
                  <a:cubicBezTo>
                    <a:pt x="666" y="503"/>
                    <a:pt x="667" y="502"/>
                    <a:pt x="667" y="502"/>
                  </a:cubicBezTo>
                  <a:cubicBezTo>
                    <a:pt x="667" y="501"/>
                    <a:pt x="669" y="501"/>
                    <a:pt x="669" y="502"/>
                  </a:cubicBezTo>
                  <a:cubicBezTo>
                    <a:pt x="669" y="502"/>
                    <a:pt x="670" y="502"/>
                    <a:pt x="670" y="501"/>
                  </a:cubicBezTo>
                  <a:cubicBezTo>
                    <a:pt x="671" y="500"/>
                    <a:pt x="671" y="500"/>
                    <a:pt x="670" y="499"/>
                  </a:cubicBezTo>
                  <a:cubicBezTo>
                    <a:pt x="670" y="498"/>
                    <a:pt x="671" y="497"/>
                    <a:pt x="671" y="496"/>
                  </a:cubicBezTo>
                  <a:cubicBezTo>
                    <a:pt x="672" y="494"/>
                    <a:pt x="670" y="493"/>
                    <a:pt x="668" y="493"/>
                  </a:cubicBezTo>
                  <a:cubicBezTo>
                    <a:pt x="667" y="492"/>
                    <a:pt x="666" y="488"/>
                    <a:pt x="666" y="486"/>
                  </a:cubicBezTo>
                  <a:cubicBezTo>
                    <a:pt x="665" y="484"/>
                    <a:pt x="665" y="481"/>
                    <a:pt x="664" y="480"/>
                  </a:cubicBezTo>
                  <a:cubicBezTo>
                    <a:pt x="664" y="480"/>
                    <a:pt x="663" y="480"/>
                    <a:pt x="663" y="479"/>
                  </a:cubicBezTo>
                  <a:cubicBezTo>
                    <a:pt x="662" y="479"/>
                    <a:pt x="660" y="478"/>
                    <a:pt x="659" y="477"/>
                  </a:cubicBezTo>
                  <a:cubicBezTo>
                    <a:pt x="657" y="475"/>
                    <a:pt x="655" y="473"/>
                    <a:pt x="653" y="472"/>
                  </a:cubicBezTo>
                  <a:cubicBezTo>
                    <a:pt x="653" y="472"/>
                    <a:pt x="651" y="471"/>
                    <a:pt x="649" y="471"/>
                  </a:cubicBezTo>
                  <a:cubicBezTo>
                    <a:pt x="647" y="470"/>
                    <a:pt x="645" y="470"/>
                    <a:pt x="644" y="470"/>
                  </a:cubicBezTo>
                  <a:cubicBezTo>
                    <a:pt x="643" y="470"/>
                    <a:pt x="642" y="470"/>
                    <a:pt x="640" y="470"/>
                  </a:cubicBezTo>
                  <a:cubicBezTo>
                    <a:pt x="638" y="470"/>
                    <a:pt x="638" y="471"/>
                    <a:pt x="637" y="471"/>
                  </a:cubicBezTo>
                  <a:cubicBezTo>
                    <a:pt x="636" y="471"/>
                    <a:pt x="635" y="471"/>
                    <a:pt x="635" y="470"/>
                  </a:cubicBezTo>
                  <a:cubicBezTo>
                    <a:pt x="634" y="469"/>
                    <a:pt x="634" y="468"/>
                    <a:pt x="634" y="469"/>
                  </a:cubicBezTo>
                  <a:cubicBezTo>
                    <a:pt x="633" y="469"/>
                    <a:pt x="633" y="470"/>
                    <a:pt x="632" y="470"/>
                  </a:cubicBezTo>
                  <a:cubicBezTo>
                    <a:pt x="631" y="470"/>
                    <a:pt x="631" y="470"/>
                    <a:pt x="631" y="469"/>
                  </a:cubicBezTo>
                  <a:cubicBezTo>
                    <a:pt x="630" y="469"/>
                    <a:pt x="629" y="469"/>
                    <a:pt x="628" y="467"/>
                  </a:cubicBezTo>
                  <a:cubicBezTo>
                    <a:pt x="627" y="465"/>
                    <a:pt x="625" y="466"/>
                    <a:pt x="624" y="465"/>
                  </a:cubicBezTo>
                  <a:cubicBezTo>
                    <a:pt x="623" y="464"/>
                    <a:pt x="623" y="463"/>
                    <a:pt x="622" y="461"/>
                  </a:cubicBezTo>
                  <a:cubicBezTo>
                    <a:pt x="621" y="460"/>
                    <a:pt x="618" y="456"/>
                    <a:pt x="615" y="455"/>
                  </a:cubicBezTo>
                  <a:cubicBezTo>
                    <a:pt x="615" y="455"/>
                    <a:pt x="614" y="455"/>
                    <a:pt x="614" y="455"/>
                  </a:cubicBezTo>
                  <a:cubicBezTo>
                    <a:pt x="611" y="455"/>
                    <a:pt x="609" y="455"/>
                    <a:pt x="608" y="455"/>
                  </a:cubicBezTo>
                  <a:cubicBezTo>
                    <a:pt x="608" y="455"/>
                    <a:pt x="603" y="455"/>
                    <a:pt x="605" y="455"/>
                  </a:cubicBezTo>
                  <a:cubicBezTo>
                    <a:pt x="607" y="454"/>
                    <a:pt x="608" y="454"/>
                    <a:pt x="608" y="453"/>
                  </a:cubicBezTo>
                  <a:cubicBezTo>
                    <a:pt x="609" y="451"/>
                    <a:pt x="610" y="450"/>
                    <a:pt x="608" y="450"/>
                  </a:cubicBezTo>
                  <a:cubicBezTo>
                    <a:pt x="606" y="449"/>
                    <a:pt x="605" y="448"/>
                    <a:pt x="605" y="448"/>
                  </a:cubicBezTo>
                  <a:cubicBezTo>
                    <a:pt x="604" y="448"/>
                    <a:pt x="605" y="449"/>
                    <a:pt x="604" y="448"/>
                  </a:cubicBezTo>
                  <a:cubicBezTo>
                    <a:pt x="604" y="448"/>
                    <a:pt x="603" y="448"/>
                    <a:pt x="603" y="447"/>
                  </a:cubicBezTo>
                  <a:cubicBezTo>
                    <a:pt x="602" y="447"/>
                    <a:pt x="602" y="448"/>
                    <a:pt x="602" y="448"/>
                  </a:cubicBezTo>
                  <a:cubicBezTo>
                    <a:pt x="601" y="449"/>
                    <a:pt x="601" y="448"/>
                    <a:pt x="601" y="448"/>
                  </a:cubicBezTo>
                  <a:cubicBezTo>
                    <a:pt x="601" y="447"/>
                    <a:pt x="600" y="446"/>
                    <a:pt x="599" y="446"/>
                  </a:cubicBezTo>
                  <a:cubicBezTo>
                    <a:pt x="598" y="446"/>
                    <a:pt x="598" y="447"/>
                    <a:pt x="598" y="447"/>
                  </a:cubicBezTo>
                  <a:cubicBezTo>
                    <a:pt x="597" y="446"/>
                    <a:pt x="597" y="446"/>
                    <a:pt x="598" y="445"/>
                  </a:cubicBezTo>
                  <a:cubicBezTo>
                    <a:pt x="598" y="444"/>
                    <a:pt x="597" y="444"/>
                    <a:pt x="598" y="444"/>
                  </a:cubicBezTo>
                  <a:cubicBezTo>
                    <a:pt x="599" y="443"/>
                    <a:pt x="603" y="444"/>
                    <a:pt x="602" y="443"/>
                  </a:cubicBezTo>
                  <a:cubicBezTo>
                    <a:pt x="601" y="442"/>
                    <a:pt x="601" y="442"/>
                    <a:pt x="599" y="442"/>
                  </a:cubicBezTo>
                  <a:cubicBezTo>
                    <a:pt x="597" y="442"/>
                    <a:pt x="593" y="441"/>
                    <a:pt x="591" y="443"/>
                  </a:cubicBezTo>
                  <a:cubicBezTo>
                    <a:pt x="589" y="445"/>
                    <a:pt x="587" y="446"/>
                    <a:pt x="586" y="446"/>
                  </a:cubicBezTo>
                  <a:cubicBezTo>
                    <a:pt x="584" y="446"/>
                    <a:pt x="582" y="446"/>
                    <a:pt x="581" y="445"/>
                  </a:cubicBezTo>
                  <a:cubicBezTo>
                    <a:pt x="580" y="444"/>
                    <a:pt x="579" y="443"/>
                    <a:pt x="578" y="443"/>
                  </a:cubicBezTo>
                  <a:cubicBezTo>
                    <a:pt x="576" y="443"/>
                    <a:pt x="571" y="444"/>
                    <a:pt x="569" y="444"/>
                  </a:cubicBezTo>
                  <a:cubicBezTo>
                    <a:pt x="567" y="444"/>
                    <a:pt x="566" y="444"/>
                    <a:pt x="566" y="442"/>
                  </a:cubicBezTo>
                  <a:cubicBezTo>
                    <a:pt x="566" y="441"/>
                    <a:pt x="565" y="438"/>
                    <a:pt x="563" y="438"/>
                  </a:cubicBezTo>
                  <a:cubicBezTo>
                    <a:pt x="561" y="438"/>
                    <a:pt x="558" y="437"/>
                    <a:pt x="556" y="438"/>
                  </a:cubicBezTo>
                  <a:cubicBezTo>
                    <a:pt x="554" y="438"/>
                    <a:pt x="552" y="440"/>
                    <a:pt x="551" y="440"/>
                  </a:cubicBezTo>
                  <a:cubicBezTo>
                    <a:pt x="550" y="440"/>
                    <a:pt x="548" y="441"/>
                    <a:pt x="548" y="442"/>
                  </a:cubicBezTo>
                  <a:cubicBezTo>
                    <a:pt x="548" y="444"/>
                    <a:pt x="551" y="447"/>
                    <a:pt x="551" y="448"/>
                  </a:cubicBezTo>
                  <a:cubicBezTo>
                    <a:pt x="551" y="449"/>
                    <a:pt x="550" y="452"/>
                    <a:pt x="549" y="452"/>
                  </a:cubicBezTo>
                  <a:cubicBezTo>
                    <a:pt x="547" y="452"/>
                    <a:pt x="544" y="448"/>
                    <a:pt x="544" y="447"/>
                  </a:cubicBezTo>
                  <a:cubicBezTo>
                    <a:pt x="544" y="447"/>
                    <a:pt x="547" y="443"/>
                    <a:pt x="547" y="443"/>
                  </a:cubicBezTo>
                  <a:cubicBezTo>
                    <a:pt x="547" y="442"/>
                    <a:pt x="545" y="440"/>
                    <a:pt x="545" y="439"/>
                  </a:cubicBezTo>
                  <a:cubicBezTo>
                    <a:pt x="545" y="439"/>
                    <a:pt x="545" y="439"/>
                    <a:pt x="545" y="439"/>
                  </a:cubicBezTo>
                  <a:cubicBezTo>
                    <a:pt x="545" y="438"/>
                    <a:pt x="546" y="437"/>
                    <a:pt x="547" y="436"/>
                  </a:cubicBezTo>
                  <a:cubicBezTo>
                    <a:pt x="549" y="436"/>
                    <a:pt x="551" y="434"/>
                    <a:pt x="550" y="433"/>
                  </a:cubicBezTo>
                  <a:cubicBezTo>
                    <a:pt x="548" y="432"/>
                    <a:pt x="546" y="432"/>
                    <a:pt x="545" y="433"/>
                  </a:cubicBezTo>
                  <a:cubicBezTo>
                    <a:pt x="545" y="434"/>
                    <a:pt x="544" y="435"/>
                    <a:pt x="543" y="435"/>
                  </a:cubicBezTo>
                  <a:cubicBezTo>
                    <a:pt x="543" y="436"/>
                    <a:pt x="542" y="436"/>
                    <a:pt x="541" y="437"/>
                  </a:cubicBezTo>
                  <a:cubicBezTo>
                    <a:pt x="540" y="437"/>
                    <a:pt x="539" y="439"/>
                    <a:pt x="538" y="439"/>
                  </a:cubicBezTo>
                  <a:cubicBezTo>
                    <a:pt x="537" y="439"/>
                    <a:pt x="534" y="438"/>
                    <a:pt x="533" y="440"/>
                  </a:cubicBezTo>
                  <a:cubicBezTo>
                    <a:pt x="532" y="441"/>
                    <a:pt x="532" y="443"/>
                    <a:pt x="531" y="442"/>
                  </a:cubicBezTo>
                  <a:cubicBezTo>
                    <a:pt x="530" y="441"/>
                    <a:pt x="531" y="441"/>
                    <a:pt x="530" y="440"/>
                  </a:cubicBezTo>
                  <a:cubicBezTo>
                    <a:pt x="529" y="440"/>
                    <a:pt x="528" y="441"/>
                    <a:pt x="527" y="441"/>
                  </a:cubicBezTo>
                  <a:cubicBezTo>
                    <a:pt x="527" y="442"/>
                    <a:pt x="525" y="443"/>
                    <a:pt x="525" y="445"/>
                  </a:cubicBezTo>
                  <a:cubicBezTo>
                    <a:pt x="524" y="447"/>
                    <a:pt x="525" y="448"/>
                    <a:pt x="524" y="449"/>
                  </a:cubicBezTo>
                  <a:cubicBezTo>
                    <a:pt x="523" y="451"/>
                    <a:pt x="519" y="453"/>
                    <a:pt x="519" y="455"/>
                  </a:cubicBezTo>
                  <a:cubicBezTo>
                    <a:pt x="518" y="456"/>
                    <a:pt x="518" y="459"/>
                    <a:pt x="517" y="458"/>
                  </a:cubicBezTo>
                  <a:cubicBezTo>
                    <a:pt x="517" y="458"/>
                    <a:pt x="515" y="454"/>
                    <a:pt x="513" y="453"/>
                  </a:cubicBezTo>
                  <a:cubicBezTo>
                    <a:pt x="512" y="452"/>
                    <a:pt x="510" y="451"/>
                    <a:pt x="510" y="451"/>
                  </a:cubicBezTo>
                  <a:cubicBezTo>
                    <a:pt x="510" y="452"/>
                    <a:pt x="509" y="451"/>
                    <a:pt x="508" y="451"/>
                  </a:cubicBezTo>
                  <a:cubicBezTo>
                    <a:pt x="507" y="450"/>
                    <a:pt x="504" y="449"/>
                    <a:pt x="503" y="449"/>
                  </a:cubicBezTo>
                  <a:cubicBezTo>
                    <a:pt x="502" y="449"/>
                    <a:pt x="501" y="449"/>
                    <a:pt x="500" y="450"/>
                  </a:cubicBezTo>
                  <a:cubicBezTo>
                    <a:pt x="499" y="450"/>
                    <a:pt x="497" y="452"/>
                    <a:pt x="496" y="452"/>
                  </a:cubicBezTo>
                  <a:cubicBezTo>
                    <a:pt x="496" y="452"/>
                    <a:pt x="496" y="453"/>
                    <a:pt x="495" y="453"/>
                  </a:cubicBezTo>
                  <a:cubicBezTo>
                    <a:pt x="493" y="453"/>
                    <a:pt x="491" y="453"/>
                    <a:pt x="490" y="452"/>
                  </a:cubicBezTo>
                  <a:cubicBezTo>
                    <a:pt x="489" y="451"/>
                    <a:pt x="487" y="451"/>
                    <a:pt x="486" y="451"/>
                  </a:cubicBezTo>
                  <a:cubicBezTo>
                    <a:pt x="486" y="451"/>
                    <a:pt x="485" y="450"/>
                    <a:pt x="484" y="449"/>
                  </a:cubicBezTo>
                  <a:cubicBezTo>
                    <a:pt x="484" y="448"/>
                    <a:pt x="483" y="448"/>
                    <a:pt x="483" y="447"/>
                  </a:cubicBezTo>
                  <a:cubicBezTo>
                    <a:pt x="482" y="446"/>
                    <a:pt x="480" y="444"/>
                    <a:pt x="478" y="442"/>
                  </a:cubicBezTo>
                  <a:cubicBezTo>
                    <a:pt x="478" y="441"/>
                    <a:pt x="477" y="441"/>
                    <a:pt x="477" y="440"/>
                  </a:cubicBezTo>
                  <a:cubicBezTo>
                    <a:pt x="477" y="439"/>
                    <a:pt x="478" y="437"/>
                    <a:pt x="479" y="435"/>
                  </a:cubicBezTo>
                  <a:cubicBezTo>
                    <a:pt x="479" y="433"/>
                    <a:pt x="480" y="429"/>
                    <a:pt x="480" y="426"/>
                  </a:cubicBezTo>
                  <a:cubicBezTo>
                    <a:pt x="480" y="424"/>
                    <a:pt x="481" y="423"/>
                    <a:pt x="481" y="421"/>
                  </a:cubicBezTo>
                  <a:cubicBezTo>
                    <a:pt x="481" y="419"/>
                    <a:pt x="482" y="419"/>
                    <a:pt x="481" y="418"/>
                  </a:cubicBezTo>
                  <a:cubicBezTo>
                    <a:pt x="481" y="418"/>
                    <a:pt x="482" y="418"/>
                    <a:pt x="481" y="417"/>
                  </a:cubicBezTo>
                  <a:cubicBezTo>
                    <a:pt x="481" y="417"/>
                    <a:pt x="481" y="417"/>
                    <a:pt x="480" y="417"/>
                  </a:cubicBezTo>
                  <a:cubicBezTo>
                    <a:pt x="479" y="417"/>
                    <a:pt x="477" y="414"/>
                    <a:pt x="475" y="413"/>
                  </a:cubicBezTo>
                  <a:cubicBezTo>
                    <a:pt x="473" y="412"/>
                    <a:pt x="471" y="412"/>
                    <a:pt x="468" y="413"/>
                  </a:cubicBezTo>
                  <a:cubicBezTo>
                    <a:pt x="465" y="413"/>
                    <a:pt x="463" y="414"/>
                    <a:pt x="461" y="414"/>
                  </a:cubicBezTo>
                  <a:cubicBezTo>
                    <a:pt x="459" y="413"/>
                    <a:pt x="459" y="413"/>
                    <a:pt x="457" y="413"/>
                  </a:cubicBezTo>
                  <a:cubicBezTo>
                    <a:pt x="455" y="413"/>
                    <a:pt x="454" y="414"/>
                    <a:pt x="452" y="414"/>
                  </a:cubicBezTo>
                  <a:cubicBezTo>
                    <a:pt x="452" y="414"/>
                    <a:pt x="451" y="414"/>
                    <a:pt x="451" y="413"/>
                  </a:cubicBezTo>
                  <a:cubicBezTo>
                    <a:pt x="450" y="413"/>
                    <a:pt x="450" y="413"/>
                    <a:pt x="449" y="412"/>
                  </a:cubicBezTo>
                  <a:cubicBezTo>
                    <a:pt x="449" y="412"/>
                    <a:pt x="449" y="412"/>
                    <a:pt x="450" y="411"/>
                  </a:cubicBezTo>
                  <a:cubicBezTo>
                    <a:pt x="451" y="410"/>
                    <a:pt x="453" y="407"/>
                    <a:pt x="453" y="404"/>
                  </a:cubicBezTo>
                  <a:cubicBezTo>
                    <a:pt x="453" y="401"/>
                    <a:pt x="454" y="400"/>
                    <a:pt x="455" y="399"/>
                  </a:cubicBezTo>
                  <a:cubicBezTo>
                    <a:pt x="455" y="399"/>
                    <a:pt x="455" y="399"/>
                    <a:pt x="455" y="399"/>
                  </a:cubicBezTo>
                  <a:cubicBezTo>
                    <a:pt x="455" y="397"/>
                    <a:pt x="457" y="395"/>
                    <a:pt x="457" y="394"/>
                  </a:cubicBezTo>
                  <a:cubicBezTo>
                    <a:pt x="457" y="392"/>
                    <a:pt x="456" y="388"/>
                    <a:pt x="458" y="386"/>
                  </a:cubicBezTo>
                  <a:cubicBezTo>
                    <a:pt x="459" y="384"/>
                    <a:pt x="461" y="383"/>
                    <a:pt x="461" y="382"/>
                  </a:cubicBezTo>
                  <a:cubicBezTo>
                    <a:pt x="461" y="380"/>
                    <a:pt x="461" y="379"/>
                    <a:pt x="458" y="379"/>
                  </a:cubicBezTo>
                  <a:cubicBezTo>
                    <a:pt x="454" y="379"/>
                    <a:pt x="444" y="380"/>
                    <a:pt x="442" y="382"/>
                  </a:cubicBezTo>
                  <a:cubicBezTo>
                    <a:pt x="440" y="384"/>
                    <a:pt x="441" y="389"/>
                    <a:pt x="440" y="390"/>
                  </a:cubicBezTo>
                  <a:cubicBezTo>
                    <a:pt x="439" y="391"/>
                    <a:pt x="436" y="395"/>
                    <a:pt x="435" y="395"/>
                  </a:cubicBezTo>
                  <a:cubicBezTo>
                    <a:pt x="435" y="395"/>
                    <a:pt x="436" y="397"/>
                    <a:pt x="435" y="397"/>
                  </a:cubicBezTo>
                  <a:cubicBezTo>
                    <a:pt x="434" y="397"/>
                    <a:pt x="433" y="396"/>
                    <a:pt x="432" y="396"/>
                  </a:cubicBezTo>
                  <a:cubicBezTo>
                    <a:pt x="431" y="396"/>
                    <a:pt x="425" y="397"/>
                    <a:pt x="423" y="398"/>
                  </a:cubicBezTo>
                  <a:cubicBezTo>
                    <a:pt x="421" y="398"/>
                    <a:pt x="419" y="399"/>
                    <a:pt x="418" y="398"/>
                  </a:cubicBezTo>
                  <a:cubicBezTo>
                    <a:pt x="416" y="397"/>
                    <a:pt x="416" y="396"/>
                    <a:pt x="414" y="396"/>
                  </a:cubicBezTo>
                  <a:cubicBezTo>
                    <a:pt x="412" y="395"/>
                    <a:pt x="409" y="395"/>
                    <a:pt x="407" y="392"/>
                  </a:cubicBezTo>
                  <a:cubicBezTo>
                    <a:pt x="406" y="389"/>
                    <a:pt x="405" y="387"/>
                    <a:pt x="404" y="385"/>
                  </a:cubicBezTo>
                  <a:cubicBezTo>
                    <a:pt x="402" y="383"/>
                    <a:pt x="401" y="381"/>
                    <a:pt x="400" y="376"/>
                  </a:cubicBezTo>
                  <a:cubicBezTo>
                    <a:pt x="399" y="371"/>
                    <a:pt x="399" y="368"/>
                    <a:pt x="400" y="367"/>
                  </a:cubicBezTo>
                  <a:cubicBezTo>
                    <a:pt x="400" y="365"/>
                    <a:pt x="399" y="361"/>
                    <a:pt x="399" y="360"/>
                  </a:cubicBezTo>
                  <a:cubicBezTo>
                    <a:pt x="400" y="358"/>
                    <a:pt x="402" y="356"/>
                    <a:pt x="403" y="354"/>
                  </a:cubicBezTo>
                  <a:cubicBezTo>
                    <a:pt x="403" y="353"/>
                    <a:pt x="403" y="353"/>
                    <a:pt x="403" y="352"/>
                  </a:cubicBezTo>
                  <a:cubicBezTo>
                    <a:pt x="402" y="349"/>
                    <a:pt x="400" y="346"/>
                    <a:pt x="400" y="344"/>
                  </a:cubicBezTo>
                  <a:cubicBezTo>
                    <a:pt x="400" y="343"/>
                    <a:pt x="401" y="344"/>
                    <a:pt x="401" y="343"/>
                  </a:cubicBezTo>
                  <a:cubicBezTo>
                    <a:pt x="402" y="342"/>
                    <a:pt x="401" y="341"/>
                    <a:pt x="402" y="341"/>
                  </a:cubicBezTo>
                  <a:cubicBezTo>
                    <a:pt x="402" y="340"/>
                    <a:pt x="403" y="340"/>
                    <a:pt x="403" y="340"/>
                  </a:cubicBezTo>
                  <a:cubicBezTo>
                    <a:pt x="404" y="339"/>
                    <a:pt x="407" y="338"/>
                    <a:pt x="407" y="337"/>
                  </a:cubicBezTo>
                  <a:cubicBezTo>
                    <a:pt x="407" y="335"/>
                    <a:pt x="408" y="336"/>
                    <a:pt x="408" y="336"/>
                  </a:cubicBezTo>
                  <a:cubicBezTo>
                    <a:pt x="409" y="337"/>
                    <a:pt x="412" y="335"/>
                    <a:pt x="414" y="334"/>
                  </a:cubicBezTo>
                  <a:cubicBezTo>
                    <a:pt x="416" y="332"/>
                    <a:pt x="417" y="331"/>
                    <a:pt x="416" y="331"/>
                  </a:cubicBezTo>
                  <a:cubicBezTo>
                    <a:pt x="415" y="330"/>
                    <a:pt x="414" y="329"/>
                    <a:pt x="415" y="330"/>
                  </a:cubicBezTo>
                  <a:cubicBezTo>
                    <a:pt x="417" y="330"/>
                    <a:pt x="417" y="331"/>
                    <a:pt x="419" y="330"/>
                  </a:cubicBezTo>
                  <a:cubicBezTo>
                    <a:pt x="420" y="329"/>
                    <a:pt x="420" y="328"/>
                    <a:pt x="423" y="328"/>
                  </a:cubicBezTo>
                  <a:cubicBezTo>
                    <a:pt x="425" y="328"/>
                    <a:pt x="427" y="328"/>
                    <a:pt x="428" y="330"/>
                  </a:cubicBezTo>
                  <a:cubicBezTo>
                    <a:pt x="429" y="331"/>
                    <a:pt x="430" y="331"/>
                    <a:pt x="431" y="330"/>
                  </a:cubicBezTo>
                  <a:cubicBezTo>
                    <a:pt x="432" y="330"/>
                    <a:pt x="433" y="329"/>
                    <a:pt x="434" y="330"/>
                  </a:cubicBezTo>
                  <a:cubicBezTo>
                    <a:pt x="436" y="330"/>
                    <a:pt x="437" y="332"/>
                    <a:pt x="439" y="332"/>
                  </a:cubicBezTo>
                  <a:cubicBezTo>
                    <a:pt x="440" y="332"/>
                    <a:pt x="442" y="330"/>
                    <a:pt x="443" y="330"/>
                  </a:cubicBezTo>
                  <a:cubicBezTo>
                    <a:pt x="444" y="330"/>
                    <a:pt x="447" y="333"/>
                    <a:pt x="447" y="333"/>
                  </a:cubicBezTo>
                  <a:cubicBezTo>
                    <a:pt x="447" y="334"/>
                    <a:pt x="448" y="333"/>
                    <a:pt x="448" y="332"/>
                  </a:cubicBezTo>
                  <a:cubicBezTo>
                    <a:pt x="449" y="332"/>
                    <a:pt x="448" y="332"/>
                    <a:pt x="447" y="332"/>
                  </a:cubicBezTo>
                  <a:cubicBezTo>
                    <a:pt x="447" y="331"/>
                    <a:pt x="445" y="330"/>
                    <a:pt x="446" y="329"/>
                  </a:cubicBezTo>
                  <a:cubicBezTo>
                    <a:pt x="446" y="329"/>
                    <a:pt x="447" y="329"/>
                    <a:pt x="446" y="329"/>
                  </a:cubicBezTo>
                  <a:cubicBezTo>
                    <a:pt x="445" y="328"/>
                    <a:pt x="445" y="327"/>
                    <a:pt x="445" y="327"/>
                  </a:cubicBezTo>
                  <a:cubicBezTo>
                    <a:pt x="445" y="326"/>
                    <a:pt x="445" y="326"/>
                    <a:pt x="444" y="327"/>
                  </a:cubicBezTo>
                  <a:cubicBezTo>
                    <a:pt x="443" y="327"/>
                    <a:pt x="440" y="327"/>
                    <a:pt x="441" y="326"/>
                  </a:cubicBezTo>
                  <a:cubicBezTo>
                    <a:pt x="441" y="325"/>
                    <a:pt x="442" y="325"/>
                    <a:pt x="443" y="325"/>
                  </a:cubicBezTo>
                  <a:cubicBezTo>
                    <a:pt x="444" y="326"/>
                    <a:pt x="444" y="326"/>
                    <a:pt x="446" y="326"/>
                  </a:cubicBezTo>
                  <a:cubicBezTo>
                    <a:pt x="448" y="325"/>
                    <a:pt x="450" y="325"/>
                    <a:pt x="452" y="325"/>
                  </a:cubicBezTo>
                  <a:cubicBezTo>
                    <a:pt x="453" y="325"/>
                    <a:pt x="454" y="324"/>
                    <a:pt x="455" y="325"/>
                  </a:cubicBezTo>
                  <a:cubicBezTo>
                    <a:pt x="455" y="325"/>
                    <a:pt x="455" y="326"/>
                    <a:pt x="456" y="326"/>
                  </a:cubicBezTo>
                  <a:cubicBezTo>
                    <a:pt x="457" y="326"/>
                    <a:pt x="458" y="325"/>
                    <a:pt x="460" y="325"/>
                  </a:cubicBezTo>
                  <a:cubicBezTo>
                    <a:pt x="462" y="325"/>
                    <a:pt x="465" y="324"/>
                    <a:pt x="467" y="326"/>
                  </a:cubicBezTo>
                  <a:cubicBezTo>
                    <a:pt x="468" y="327"/>
                    <a:pt x="469" y="328"/>
                    <a:pt x="470" y="329"/>
                  </a:cubicBezTo>
                  <a:cubicBezTo>
                    <a:pt x="471" y="329"/>
                    <a:pt x="471" y="330"/>
                    <a:pt x="472" y="329"/>
                  </a:cubicBezTo>
                  <a:cubicBezTo>
                    <a:pt x="474" y="329"/>
                    <a:pt x="476" y="327"/>
                    <a:pt x="476" y="327"/>
                  </a:cubicBezTo>
                  <a:cubicBezTo>
                    <a:pt x="477" y="327"/>
                    <a:pt x="479" y="330"/>
                    <a:pt x="481" y="331"/>
                  </a:cubicBezTo>
                  <a:cubicBezTo>
                    <a:pt x="482" y="332"/>
                    <a:pt x="485" y="334"/>
                    <a:pt x="485" y="335"/>
                  </a:cubicBezTo>
                  <a:cubicBezTo>
                    <a:pt x="485" y="337"/>
                    <a:pt x="484" y="338"/>
                    <a:pt x="484" y="339"/>
                  </a:cubicBezTo>
                  <a:cubicBezTo>
                    <a:pt x="484" y="340"/>
                    <a:pt x="485" y="341"/>
                    <a:pt x="485" y="341"/>
                  </a:cubicBezTo>
                  <a:cubicBezTo>
                    <a:pt x="486" y="342"/>
                    <a:pt x="485" y="341"/>
                    <a:pt x="485" y="342"/>
                  </a:cubicBezTo>
                  <a:cubicBezTo>
                    <a:pt x="485" y="344"/>
                    <a:pt x="485" y="345"/>
                    <a:pt x="486" y="346"/>
                  </a:cubicBezTo>
                  <a:cubicBezTo>
                    <a:pt x="487" y="347"/>
                    <a:pt x="488" y="347"/>
                    <a:pt x="488" y="347"/>
                  </a:cubicBezTo>
                  <a:cubicBezTo>
                    <a:pt x="488" y="348"/>
                    <a:pt x="489" y="348"/>
                    <a:pt x="489" y="348"/>
                  </a:cubicBezTo>
                  <a:cubicBezTo>
                    <a:pt x="489" y="348"/>
                    <a:pt x="489" y="350"/>
                    <a:pt x="489" y="351"/>
                  </a:cubicBezTo>
                  <a:cubicBezTo>
                    <a:pt x="490" y="353"/>
                    <a:pt x="491" y="353"/>
                    <a:pt x="492" y="354"/>
                  </a:cubicBezTo>
                  <a:cubicBezTo>
                    <a:pt x="493" y="354"/>
                    <a:pt x="494" y="357"/>
                    <a:pt x="495" y="358"/>
                  </a:cubicBezTo>
                  <a:cubicBezTo>
                    <a:pt x="495" y="358"/>
                    <a:pt x="496" y="357"/>
                    <a:pt x="497" y="357"/>
                  </a:cubicBezTo>
                  <a:cubicBezTo>
                    <a:pt x="497" y="357"/>
                    <a:pt x="497" y="358"/>
                    <a:pt x="496" y="358"/>
                  </a:cubicBezTo>
                  <a:cubicBezTo>
                    <a:pt x="496" y="359"/>
                    <a:pt x="497" y="359"/>
                    <a:pt x="497" y="358"/>
                  </a:cubicBezTo>
                  <a:cubicBezTo>
                    <a:pt x="497" y="357"/>
                    <a:pt x="497" y="355"/>
                    <a:pt x="498" y="353"/>
                  </a:cubicBezTo>
                  <a:cubicBezTo>
                    <a:pt x="499" y="351"/>
                    <a:pt x="500" y="346"/>
                    <a:pt x="498" y="343"/>
                  </a:cubicBezTo>
                  <a:cubicBezTo>
                    <a:pt x="497" y="341"/>
                    <a:pt x="496" y="339"/>
                    <a:pt x="495" y="337"/>
                  </a:cubicBezTo>
                  <a:cubicBezTo>
                    <a:pt x="495" y="335"/>
                    <a:pt x="494" y="332"/>
                    <a:pt x="493" y="330"/>
                  </a:cubicBezTo>
                  <a:cubicBezTo>
                    <a:pt x="492" y="328"/>
                    <a:pt x="490" y="323"/>
                    <a:pt x="491" y="321"/>
                  </a:cubicBezTo>
                  <a:cubicBezTo>
                    <a:pt x="491" y="318"/>
                    <a:pt x="493" y="316"/>
                    <a:pt x="494" y="314"/>
                  </a:cubicBezTo>
                  <a:cubicBezTo>
                    <a:pt x="496" y="312"/>
                    <a:pt x="498" y="311"/>
                    <a:pt x="500" y="310"/>
                  </a:cubicBezTo>
                  <a:cubicBezTo>
                    <a:pt x="501" y="309"/>
                    <a:pt x="502" y="308"/>
                    <a:pt x="503" y="307"/>
                  </a:cubicBezTo>
                  <a:cubicBezTo>
                    <a:pt x="504" y="306"/>
                    <a:pt x="503" y="306"/>
                    <a:pt x="504" y="305"/>
                  </a:cubicBezTo>
                  <a:cubicBezTo>
                    <a:pt x="505" y="305"/>
                    <a:pt x="507" y="303"/>
                    <a:pt x="508" y="303"/>
                  </a:cubicBezTo>
                  <a:cubicBezTo>
                    <a:pt x="509" y="302"/>
                    <a:pt x="511" y="302"/>
                    <a:pt x="511" y="302"/>
                  </a:cubicBezTo>
                  <a:cubicBezTo>
                    <a:pt x="512" y="301"/>
                    <a:pt x="514" y="299"/>
                    <a:pt x="516" y="298"/>
                  </a:cubicBezTo>
                  <a:cubicBezTo>
                    <a:pt x="517" y="297"/>
                    <a:pt x="519" y="298"/>
                    <a:pt x="520" y="297"/>
                  </a:cubicBezTo>
                  <a:cubicBezTo>
                    <a:pt x="521" y="296"/>
                    <a:pt x="521" y="295"/>
                    <a:pt x="520" y="296"/>
                  </a:cubicBezTo>
                  <a:cubicBezTo>
                    <a:pt x="519" y="296"/>
                    <a:pt x="517" y="297"/>
                    <a:pt x="517" y="296"/>
                  </a:cubicBezTo>
                  <a:cubicBezTo>
                    <a:pt x="517" y="296"/>
                    <a:pt x="518" y="296"/>
                    <a:pt x="519" y="295"/>
                  </a:cubicBezTo>
                  <a:cubicBezTo>
                    <a:pt x="519" y="295"/>
                    <a:pt x="519" y="294"/>
                    <a:pt x="518" y="293"/>
                  </a:cubicBezTo>
                  <a:cubicBezTo>
                    <a:pt x="518" y="293"/>
                    <a:pt x="518" y="292"/>
                    <a:pt x="518" y="292"/>
                  </a:cubicBezTo>
                  <a:cubicBezTo>
                    <a:pt x="519" y="293"/>
                    <a:pt x="519" y="293"/>
                    <a:pt x="519" y="292"/>
                  </a:cubicBezTo>
                  <a:cubicBezTo>
                    <a:pt x="519" y="292"/>
                    <a:pt x="520" y="291"/>
                    <a:pt x="520" y="292"/>
                  </a:cubicBezTo>
                  <a:cubicBezTo>
                    <a:pt x="520" y="293"/>
                    <a:pt x="520" y="293"/>
                    <a:pt x="521" y="293"/>
                  </a:cubicBezTo>
                  <a:cubicBezTo>
                    <a:pt x="521" y="293"/>
                    <a:pt x="522" y="293"/>
                    <a:pt x="523" y="292"/>
                  </a:cubicBezTo>
                  <a:cubicBezTo>
                    <a:pt x="524" y="291"/>
                    <a:pt x="525" y="290"/>
                    <a:pt x="524" y="289"/>
                  </a:cubicBezTo>
                  <a:cubicBezTo>
                    <a:pt x="524" y="289"/>
                    <a:pt x="523" y="289"/>
                    <a:pt x="523" y="290"/>
                  </a:cubicBezTo>
                  <a:cubicBezTo>
                    <a:pt x="523" y="290"/>
                    <a:pt x="522" y="290"/>
                    <a:pt x="522" y="290"/>
                  </a:cubicBezTo>
                  <a:cubicBezTo>
                    <a:pt x="521" y="289"/>
                    <a:pt x="522" y="289"/>
                    <a:pt x="521" y="289"/>
                  </a:cubicBezTo>
                  <a:cubicBezTo>
                    <a:pt x="519" y="289"/>
                    <a:pt x="518" y="290"/>
                    <a:pt x="518" y="289"/>
                  </a:cubicBezTo>
                  <a:cubicBezTo>
                    <a:pt x="518" y="289"/>
                    <a:pt x="518" y="288"/>
                    <a:pt x="518" y="288"/>
                  </a:cubicBezTo>
                  <a:cubicBezTo>
                    <a:pt x="519" y="289"/>
                    <a:pt x="520" y="289"/>
                    <a:pt x="521" y="289"/>
                  </a:cubicBezTo>
                  <a:cubicBezTo>
                    <a:pt x="521" y="288"/>
                    <a:pt x="522" y="288"/>
                    <a:pt x="523" y="288"/>
                  </a:cubicBezTo>
                  <a:cubicBezTo>
                    <a:pt x="523" y="288"/>
                    <a:pt x="524" y="288"/>
                    <a:pt x="523" y="287"/>
                  </a:cubicBezTo>
                  <a:cubicBezTo>
                    <a:pt x="522" y="286"/>
                    <a:pt x="522" y="286"/>
                    <a:pt x="522" y="285"/>
                  </a:cubicBezTo>
                  <a:cubicBezTo>
                    <a:pt x="523" y="284"/>
                    <a:pt x="523" y="283"/>
                    <a:pt x="522" y="283"/>
                  </a:cubicBezTo>
                  <a:cubicBezTo>
                    <a:pt x="521" y="283"/>
                    <a:pt x="519" y="283"/>
                    <a:pt x="518" y="282"/>
                  </a:cubicBezTo>
                  <a:cubicBezTo>
                    <a:pt x="518" y="281"/>
                    <a:pt x="517" y="281"/>
                    <a:pt x="516" y="280"/>
                  </a:cubicBezTo>
                  <a:cubicBezTo>
                    <a:pt x="515" y="280"/>
                    <a:pt x="516" y="280"/>
                    <a:pt x="517" y="280"/>
                  </a:cubicBezTo>
                  <a:cubicBezTo>
                    <a:pt x="518" y="280"/>
                    <a:pt x="519" y="280"/>
                    <a:pt x="520" y="280"/>
                  </a:cubicBezTo>
                  <a:cubicBezTo>
                    <a:pt x="521" y="279"/>
                    <a:pt x="520" y="279"/>
                    <a:pt x="519" y="278"/>
                  </a:cubicBezTo>
                  <a:cubicBezTo>
                    <a:pt x="519" y="278"/>
                    <a:pt x="515" y="275"/>
                    <a:pt x="515" y="274"/>
                  </a:cubicBezTo>
                  <a:cubicBezTo>
                    <a:pt x="514" y="273"/>
                    <a:pt x="514" y="272"/>
                    <a:pt x="515" y="272"/>
                  </a:cubicBezTo>
                  <a:cubicBezTo>
                    <a:pt x="516" y="271"/>
                    <a:pt x="516" y="270"/>
                    <a:pt x="516" y="269"/>
                  </a:cubicBezTo>
                  <a:cubicBezTo>
                    <a:pt x="516" y="269"/>
                    <a:pt x="517" y="270"/>
                    <a:pt x="517" y="271"/>
                  </a:cubicBezTo>
                  <a:cubicBezTo>
                    <a:pt x="517" y="271"/>
                    <a:pt x="516" y="271"/>
                    <a:pt x="516" y="272"/>
                  </a:cubicBezTo>
                  <a:cubicBezTo>
                    <a:pt x="516" y="273"/>
                    <a:pt x="518" y="274"/>
                    <a:pt x="519" y="274"/>
                  </a:cubicBezTo>
                  <a:cubicBezTo>
                    <a:pt x="519" y="274"/>
                    <a:pt x="519" y="273"/>
                    <a:pt x="519" y="271"/>
                  </a:cubicBezTo>
                  <a:cubicBezTo>
                    <a:pt x="519" y="270"/>
                    <a:pt x="519" y="268"/>
                    <a:pt x="520" y="268"/>
                  </a:cubicBezTo>
                  <a:cubicBezTo>
                    <a:pt x="521" y="267"/>
                    <a:pt x="522" y="265"/>
                    <a:pt x="522" y="265"/>
                  </a:cubicBezTo>
                  <a:cubicBezTo>
                    <a:pt x="522" y="266"/>
                    <a:pt x="521" y="266"/>
                    <a:pt x="521" y="269"/>
                  </a:cubicBezTo>
                  <a:cubicBezTo>
                    <a:pt x="521" y="271"/>
                    <a:pt x="521" y="272"/>
                    <a:pt x="522" y="273"/>
                  </a:cubicBezTo>
                  <a:cubicBezTo>
                    <a:pt x="523" y="274"/>
                    <a:pt x="524" y="276"/>
                    <a:pt x="524" y="277"/>
                  </a:cubicBezTo>
                  <a:cubicBezTo>
                    <a:pt x="524" y="278"/>
                    <a:pt x="522" y="279"/>
                    <a:pt x="522" y="281"/>
                  </a:cubicBezTo>
                  <a:cubicBezTo>
                    <a:pt x="522" y="282"/>
                    <a:pt x="522" y="282"/>
                    <a:pt x="522" y="282"/>
                  </a:cubicBezTo>
                  <a:cubicBezTo>
                    <a:pt x="523" y="281"/>
                    <a:pt x="524" y="279"/>
                    <a:pt x="525" y="278"/>
                  </a:cubicBezTo>
                  <a:cubicBezTo>
                    <a:pt x="526" y="277"/>
                    <a:pt x="528" y="274"/>
                    <a:pt x="528" y="272"/>
                  </a:cubicBezTo>
                  <a:cubicBezTo>
                    <a:pt x="527" y="271"/>
                    <a:pt x="525" y="268"/>
                    <a:pt x="525" y="266"/>
                  </a:cubicBezTo>
                  <a:cubicBezTo>
                    <a:pt x="524" y="265"/>
                    <a:pt x="524" y="265"/>
                    <a:pt x="525" y="264"/>
                  </a:cubicBezTo>
                  <a:cubicBezTo>
                    <a:pt x="526" y="263"/>
                    <a:pt x="528" y="263"/>
                    <a:pt x="527" y="264"/>
                  </a:cubicBezTo>
                  <a:cubicBezTo>
                    <a:pt x="526" y="264"/>
                    <a:pt x="525" y="264"/>
                    <a:pt x="526" y="265"/>
                  </a:cubicBezTo>
                  <a:cubicBezTo>
                    <a:pt x="526" y="266"/>
                    <a:pt x="526" y="267"/>
                    <a:pt x="527" y="268"/>
                  </a:cubicBezTo>
                  <a:cubicBezTo>
                    <a:pt x="528" y="269"/>
                    <a:pt x="529" y="270"/>
                    <a:pt x="529" y="269"/>
                  </a:cubicBezTo>
                  <a:cubicBezTo>
                    <a:pt x="530" y="268"/>
                    <a:pt x="531" y="267"/>
                    <a:pt x="532" y="265"/>
                  </a:cubicBezTo>
                  <a:cubicBezTo>
                    <a:pt x="533" y="263"/>
                    <a:pt x="534" y="261"/>
                    <a:pt x="534" y="260"/>
                  </a:cubicBezTo>
                  <a:cubicBezTo>
                    <a:pt x="533" y="259"/>
                    <a:pt x="533" y="258"/>
                    <a:pt x="533" y="258"/>
                  </a:cubicBezTo>
                  <a:cubicBezTo>
                    <a:pt x="533" y="258"/>
                    <a:pt x="534" y="256"/>
                    <a:pt x="534" y="256"/>
                  </a:cubicBezTo>
                  <a:cubicBezTo>
                    <a:pt x="534" y="255"/>
                    <a:pt x="534" y="255"/>
                    <a:pt x="534" y="256"/>
                  </a:cubicBezTo>
                  <a:cubicBezTo>
                    <a:pt x="534" y="257"/>
                    <a:pt x="533" y="258"/>
                    <a:pt x="534" y="257"/>
                  </a:cubicBezTo>
                  <a:cubicBezTo>
                    <a:pt x="536" y="257"/>
                    <a:pt x="536" y="256"/>
                    <a:pt x="538" y="255"/>
                  </a:cubicBezTo>
                  <a:cubicBezTo>
                    <a:pt x="540" y="254"/>
                    <a:pt x="541" y="254"/>
                    <a:pt x="543" y="254"/>
                  </a:cubicBezTo>
                  <a:cubicBezTo>
                    <a:pt x="545" y="253"/>
                    <a:pt x="548" y="254"/>
                    <a:pt x="548" y="253"/>
                  </a:cubicBezTo>
                  <a:cubicBezTo>
                    <a:pt x="549" y="252"/>
                    <a:pt x="548" y="250"/>
                    <a:pt x="549" y="251"/>
                  </a:cubicBezTo>
                  <a:cubicBezTo>
                    <a:pt x="550" y="252"/>
                    <a:pt x="549" y="253"/>
                    <a:pt x="550" y="253"/>
                  </a:cubicBezTo>
                  <a:cubicBezTo>
                    <a:pt x="551" y="253"/>
                    <a:pt x="552" y="252"/>
                    <a:pt x="553" y="252"/>
                  </a:cubicBezTo>
                  <a:cubicBezTo>
                    <a:pt x="553" y="251"/>
                    <a:pt x="553" y="252"/>
                    <a:pt x="553" y="252"/>
                  </a:cubicBezTo>
                  <a:cubicBezTo>
                    <a:pt x="553" y="253"/>
                    <a:pt x="554" y="252"/>
                    <a:pt x="555" y="252"/>
                  </a:cubicBezTo>
                  <a:cubicBezTo>
                    <a:pt x="556" y="251"/>
                    <a:pt x="557" y="251"/>
                    <a:pt x="557" y="250"/>
                  </a:cubicBezTo>
                  <a:cubicBezTo>
                    <a:pt x="558" y="250"/>
                    <a:pt x="558" y="249"/>
                    <a:pt x="557" y="249"/>
                  </a:cubicBezTo>
                  <a:cubicBezTo>
                    <a:pt x="556" y="249"/>
                    <a:pt x="555" y="249"/>
                    <a:pt x="556" y="249"/>
                  </a:cubicBezTo>
                  <a:cubicBezTo>
                    <a:pt x="556" y="249"/>
                    <a:pt x="556" y="250"/>
                    <a:pt x="556" y="250"/>
                  </a:cubicBezTo>
                  <a:cubicBezTo>
                    <a:pt x="555" y="251"/>
                    <a:pt x="554" y="251"/>
                    <a:pt x="554" y="250"/>
                  </a:cubicBezTo>
                  <a:cubicBezTo>
                    <a:pt x="554" y="249"/>
                    <a:pt x="553" y="248"/>
                    <a:pt x="552" y="247"/>
                  </a:cubicBezTo>
                  <a:cubicBezTo>
                    <a:pt x="552" y="247"/>
                    <a:pt x="551" y="246"/>
                    <a:pt x="552" y="246"/>
                  </a:cubicBezTo>
                  <a:cubicBezTo>
                    <a:pt x="553" y="245"/>
                    <a:pt x="553" y="245"/>
                    <a:pt x="552" y="244"/>
                  </a:cubicBezTo>
                  <a:cubicBezTo>
                    <a:pt x="552" y="243"/>
                    <a:pt x="552" y="244"/>
                    <a:pt x="553" y="242"/>
                  </a:cubicBezTo>
                  <a:cubicBezTo>
                    <a:pt x="553" y="241"/>
                    <a:pt x="553" y="241"/>
                    <a:pt x="554" y="240"/>
                  </a:cubicBezTo>
                  <a:cubicBezTo>
                    <a:pt x="555" y="239"/>
                    <a:pt x="555" y="239"/>
                    <a:pt x="556" y="238"/>
                  </a:cubicBezTo>
                  <a:cubicBezTo>
                    <a:pt x="556" y="237"/>
                    <a:pt x="556" y="237"/>
                    <a:pt x="557" y="237"/>
                  </a:cubicBezTo>
                  <a:cubicBezTo>
                    <a:pt x="558" y="237"/>
                    <a:pt x="558" y="236"/>
                    <a:pt x="559" y="236"/>
                  </a:cubicBezTo>
                  <a:cubicBezTo>
                    <a:pt x="559" y="235"/>
                    <a:pt x="558" y="235"/>
                    <a:pt x="559" y="236"/>
                  </a:cubicBezTo>
                  <a:cubicBezTo>
                    <a:pt x="559" y="236"/>
                    <a:pt x="561" y="236"/>
                    <a:pt x="562" y="234"/>
                  </a:cubicBezTo>
                  <a:cubicBezTo>
                    <a:pt x="563" y="233"/>
                    <a:pt x="563" y="231"/>
                    <a:pt x="563" y="232"/>
                  </a:cubicBezTo>
                  <a:cubicBezTo>
                    <a:pt x="564" y="232"/>
                    <a:pt x="564" y="234"/>
                    <a:pt x="565" y="234"/>
                  </a:cubicBezTo>
                  <a:cubicBezTo>
                    <a:pt x="566" y="234"/>
                    <a:pt x="567" y="233"/>
                    <a:pt x="568" y="232"/>
                  </a:cubicBezTo>
                  <a:cubicBezTo>
                    <a:pt x="568" y="232"/>
                    <a:pt x="569" y="232"/>
                    <a:pt x="571" y="231"/>
                  </a:cubicBezTo>
                  <a:cubicBezTo>
                    <a:pt x="573" y="230"/>
                    <a:pt x="574" y="230"/>
                    <a:pt x="574" y="229"/>
                  </a:cubicBezTo>
                  <a:cubicBezTo>
                    <a:pt x="574" y="229"/>
                    <a:pt x="574" y="229"/>
                    <a:pt x="575" y="229"/>
                  </a:cubicBezTo>
                  <a:cubicBezTo>
                    <a:pt x="575" y="228"/>
                    <a:pt x="575" y="228"/>
                    <a:pt x="576" y="228"/>
                  </a:cubicBezTo>
                  <a:cubicBezTo>
                    <a:pt x="577" y="227"/>
                    <a:pt x="578" y="227"/>
                    <a:pt x="579" y="226"/>
                  </a:cubicBezTo>
                  <a:cubicBezTo>
                    <a:pt x="580" y="225"/>
                    <a:pt x="579" y="226"/>
                    <a:pt x="580" y="226"/>
                  </a:cubicBezTo>
                  <a:cubicBezTo>
                    <a:pt x="581" y="226"/>
                    <a:pt x="583" y="225"/>
                    <a:pt x="584" y="224"/>
                  </a:cubicBezTo>
                  <a:cubicBezTo>
                    <a:pt x="586" y="224"/>
                    <a:pt x="587" y="224"/>
                    <a:pt x="588" y="224"/>
                  </a:cubicBezTo>
                  <a:cubicBezTo>
                    <a:pt x="588" y="223"/>
                    <a:pt x="589" y="224"/>
                    <a:pt x="588" y="223"/>
                  </a:cubicBezTo>
                  <a:cubicBezTo>
                    <a:pt x="587" y="222"/>
                    <a:pt x="587" y="220"/>
                    <a:pt x="587" y="221"/>
                  </a:cubicBezTo>
                  <a:cubicBezTo>
                    <a:pt x="588" y="221"/>
                    <a:pt x="588" y="223"/>
                    <a:pt x="589" y="223"/>
                  </a:cubicBezTo>
                  <a:cubicBezTo>
                    <a:pt x="590" y="223"/>
                    <a:pt x="590" y="223"/>
                    <a:pt x="589" y="223"/>
                  </a:cubicBezTo>
                  <a:cubicBezTo>
                    <a:pt x="588" y="224"/>
                    <a:pt x="586" y="225"/>
                    <a:pt x="587" y="225"/>
                  </a:cubicBezTo>
                  <a:cubicBezTo>
                    <a:pt x="587" y="225"/>
                    <a:pt x="587" y="225"/>
                    <a:pt x="589" y="225"/>
                  </a:cubicBezTo>
                  <a:cubicBezTo>
                    <a:pt x="590" y="225"/>
                    <a:pt x="593" y="225"/>
                    <a:pt x="594" y="225"/>
                  </a:cubicBezTo>
                  <a:cubicBezTo>
                    <a:pt x="594" y="225"/>
                    <a:pt x="594" y="226"/>
                    <a:pt x="594" y="226"/>
                  </a:cubicBezTo>
                  <a:cubicBezTo>
                    <a:pt x="593" y="226"/>
                    <a:pt x="593" y="226"/>
                    <a:pt x="594" y="226"/>
                  </a:cubicBezTo>
                  <a:cubicBezTo>
                    <a:pt x="595" y="226"/>
                    <a:pt x="593" y="227"/>
                    <a:pt x="592" y="227"/>
                  </a:cubicBezTo>
                  <a:cubicBezTo>
                    <a:pt x="592" y="227"/>
                    <a:pt x="591" y="227"/>
                    <a:pt x="591" y="227"/>
                  </a:cubicBezTo>
                  <a:cubicBezTo>
                    <a:pt x="591" y="228"/>
                    <a:pt x="591" y="229"/>
                    <a:pt x="590" y="228"/>
                  </a:cubicBezTo>
                  <a:cubicBezTo>
                    <a:pt x="590" y="227"/>
                    <a:pt x="589" y="227"/>
                    <a:pt x="589" y="227"/>
                  </a:cubicBezTo>
                  <a:cubicBezTo>
                    <a:pt x="589" y="226"/>
                    <a:pt x="589" y="225"/>
                    <a:pt x="588" y="226"/>
                  </a:cubicBezTo>
                  <a:cubicBezTo>
                    <a:pt x="588" y="227"/>
                    <a:pt x="588" y="227"/>
                    <a:pt x="588" y="226"/>
                  </a:cubicBezTo>
                  <a:cubicBezTo>
                    <a:pt x="587" y="226"/>
                    <a:pt x="587" y="226"/>
                    <a:pt x="586" y="227"/>
                  </a:cubicBezTo>
                  <a:cubicBezTo>
                    <a:pt x="585" y="228"/>
                    <a:pt x="586" y="228"/>
                    <a:pt x="585" y="228"/>
                  </a:cubicBezTo>
                  <a:cubicBezTo>
                    <a:pt x="584" y="229"/>
                    <a:pt x="582" y="229"/>
                    <a:pt x="581" y="230"/>
                  </a:cubicBezTo>
                  <a:cubicBezTo>
                    <a:pt x="580" y="231"/>
                    <a:pt x="580" y="232"/>
                    <a:pt x="579" y="233"/>
                  </a:cubicBezTo>
                  <a:cubicBezTo>
                    <a:pt x="579" y="234"/>
                    <a:pt x="579" y="236"/>
                    <a:pt x="579" y="237"/>
                  </a:cubicBezTo>
                  <a:cubicBezTo>
                    <a:pt x="580" y="237"/>
                    <a:pt x="582" y="238"/>
                    <a:pt x="583" y="238"/>
                  </a:cubicBezTo>
                  <a:cubicBezTo>
                    <a:pt x="583" y="238"/>
                    <a:pt x="583" y="238"/>
                    <a:pt x="584" y="237"/>
                  </a:cubicBezTo>
                  <a:cubicBezTo>
                    <a:pt x="585" y="237"/>
                    <a:pt x="587" y="235"/>
                    <a:pt x="588" y="233"/>
                  </a:cubicBezTo>
                  <a:cubicBezTo>
                    <a:pt x="590" y="232"/>
                    <a:pt x="592" y="230"/>
                    <a:pt x="592" y="230"/>
                  </a:cubicBezTo>
                  <a:cubicBezTo>
                    <a:pt x="592" y="231"/>
                    <a:pt x="591" y="232"/>
                    <a:pt x="592" y="232"/>
                  </a:cubicBezTo>
                  <a:cubicBezTo>
                    <a:pt x="592" y="232"/>
                    <a:pt x="594" y="232"/>
                    <a:pt x="594" y="231"/>
                  </a:cubicBezTo>
                  <a:cubicBezTo>
                    <a:pt x="595" y="231"/>
                    <a:pt x="595" y="231"/>
                    <a:pt x="596" y="230"/>
                  </a:cubicBezTo>
                  <a:cubicBezTo>
                    <a:pt x="598" y="230"/>
                    <a:pt x="601" y="229"/>
                    <a:pt x="603" y="228"/>
                  </a:cubicBezTo>
                  <a:cubicBezTo>
                    <a:pt x="605" y="227"/>
                    <a:pt x="607" y="227"/>
                    <a:pt x="607" y="227"/>
                  </a:cubicBezTo>
                  <a:cubicBezTo>
                    <a:pt x="608" y="226"/>
                    <a:pt x="608" y="226"/>
                    <a:pt x="607" y="225"/>
                  </a:cubicBezTo>
                  <a:cubicBezTo>
                    <a:pt x="607" y="225"/>
                    <a:pt x="606" y="225"/>
                    <a:pt x="607" y="225"/>
                  </a:cubicBezTo>
                  <a:cubicBezTo>
                    <a:pt x="607" y="224"/>
                    <a:pt x="608" y="224"/>
                    <a:pt x="607" y="224"/>
                  </a:cubicBezTo>
                  <a:cubicBezTo>
                    <a:pt x="606" y="224"/>
                    <a:pt x="604" y="224"/>
                    <a:pt x="604" y="223"/>
                  </a:cubicBezTo>
                  <a:cubicBezTo>
                    <a:pt x="604" y="222"/>
                    <a:pt x="603" y="222"/>
                    <a:pt x="602" y="223"/>
                  </a:cubicBezTo>
                  <a:cubicBezTo>
                    <a:pt x="601" y="223"/>
                    <a:pt x="600" y="224"/>
                    <a:pt x="599" y="223"/>
                  </a:cubicBezTo>
                  <a:cubicBezTo>
                    <a:pt x="598" y="223"/>
                    <a:pt x="598" y="223"/>
                    <a:pt x="597" y="223"/>
                  </a:cubicBezTo>
                  <a:cubicBezTo>
                    <a:pt x="595" y="222"/>
                    <a:pt x="592" y="223"/>
                    <a:pt x="592" y="222"/>
                  </a:cubicBezTo>
                  <a:cubicBezTo>
                    <a:pt x="592" y="221"/>
                    <a:pt x="592" y="221"/>
                    <a:pt x="592" y="220"/>
                  </a:cubicBezTo>
                  <a:cubicBezTo>
                    <a:pt x="593" y="220"/>
                    <a:pt x="592" y="220"/>
                    <a:pt x="591" y="220"/>
                  </a:cubicBezTo>
                  <a:cubicBezTo>
                    <a:pt x="590" y="220"/>
                    <a:pt x="588" y="220"/>
                    <a:pt x="588" y="218"/>
                  </a:cubicBezTo>
                  <a:cubicBezTo>
                    <a:pt x="587" y="217"/>
                    <a:pt x="587" y="216"/>
                    <a:pt x="587" y="215"/>
                  </a:cubicBezTo>
                  <a:cubicBezTo>
                    <a:pt x="587" y="213"/>
                    <a:pt x="585" y="213"/>
                    <a:pt x="585" y="213"/>
                  </a:cubicBezTo>
                  <a:cubicBezTo>
                    <a:pt x="584" y="213"/>
                    <a:pt x="583" y="213"/>
                    <a:pt x="584" y="213"/>
                  </a:cubicBezTo>
                  <a:cubicBezTo>
                    <a:pt x="585" y="212"/>
                    <a:pt x="586" y="211"/>
                    <a:pt x="586" y="210"/>
                  </a:cubicBezTo>
                  <a:cubicBezTo>
                    <a:pt x="587" y="209"/>
                    <a:pt x="587" y="209"/>
                    <a:pt x="586" y="208"/>
                  </a:cubicBezTo>
                  <a:cubicBezTo>
                    <a:pt x="586" y="208"/>
                    <a:pt x="586" y="207"/>
                    <a:pt x="585" y="207"/>
                  </a:cubicBezTo>
                  <a:cubicBezTo>
                    <a:pt x="585" y="207"/>
                    <a:pt x="585" y="207"/>
                    <a:pt x="584" y="207"/>
                  </a:cubicBezTo>
                  <a:cubicBezTo>
                    <a:pt x="584" y="208"/>
                    <a:pt x="584" y="209"/>
                    <a:pt x="583" y="209"/>
                  </a:cubicBezTo>
                  <a:cubicBezTo>
                    <a:pt x="582" y="209"/>
                    <a:pt x="582" y="209"/>
                    <a:pt x="581" y="208"/>
                  </a:cubicBezTo>
                  <a:cubicBezTo>
                    <a:pt x="581" y="207"/>
                    <a:pt x="582" y="207"/>
                    <a:pt x="581" y="207"/>
                  </a:cubicBezTo>
                  <a:cubicBezTo>
                    <a:pt x="580" y="207"/>
                    <a:pt x="579" y="206"/>
                    <a:pt x="579" y="206"/>
                  </a:cubicBezTo>
                  <a:cubicBezTo>
                    <a:pt x="580" y="206"/>
                    <a:pt x="581" y="206"/>
                    <a:pt x="582" y="206"/>
                  </a:cubicBezTo>
                  <a:cubicBezTo>
                    <a:pt x="582" y="206"/>
                    <a:pt x="583" y="207"/>
                    <a:pt x="584" y="206"/>
                  </a:cubicBezTo>
                  <a:cubicBezTo>
                    <a:pt x="585" y="206"/>
                    <a:pt x="587" y="205"/>
                    <a:pt x="588" y="204"/>
                  </a:cubicBezTo>
                  <a:cubicBezTo>
                    <a:pt x="588" y="204"/>
                    <a:pt x="590" y="204"/>
                    <a:pt x="590" y="203"/>
                  </a:cubicBezTo>
                  <a:cubicBezTo>
                    <a:pt x="590" y="202"/>
                    <a:pt x="590" y="202"/>
                    <a:pt x="589" y="201"/>
                  </a:cubicBezTo>
                  <a:cubicBezTo>
                    <a:pt x="589" y="201"/>
                    <a:pt x="588" y="201"/>
                    <a:pt x="589" y="200"/>
                  </a:cubicBezTo>
                  <a:cubicBezTo>
                    <a:pt x="589" y="200"/>
                    <a:pt x="591" y="201"/>
                    <a:pt x="590" y="200"/>
                  </a:cubicBezTo>
                  <a:cubicBezTo>
                    <a:pt x="589" y="200"/>
                    <a:pt x="585" y="198"/>
                    <a:pt x="581" y="198"/>
                  </a:cubicBezTo>
                  <a:cubicBezTo>
                    <a:pt x="578" y="198"/>
                    <a:pt x="570" y="201"/>
                    <a:pt x="569" y="202"/>
                  </a:cubicBezTo>
                  <a:cubicBezTo>
                    <a:pt x="567" y="203"/>
                    <a:pt x="563" y="205"/>
                    <a:pt x="562" y="206"/>
                  </a:cubicBezTo>
                  <a:cubicBezTo>
                    <a:pt x="561" y="206"/>
                    <a:pt x="556" y="211"/>
                    <a:pt x="555" y="213"/>
                  </a:cubicBezTo>
                  <a:cubicBezTo>
                    <a:pt x="554" y="214"/>
                    <a:pt x="553" y="214"/>
                    <a:pt x="551" y="215"/>
                  </a:cubicBezTo>
                  <a:cubicBezTo>
                    <a:pt x="549" y="215"/>
                    <a:pt x="550" y="215"/>
                    <a:pt x="551" y="214"/>
                  </a:cubicBezTo>
                  <a:cubicBezTo>
                    <a:pt x="552" y="214"/>
                    <a:pt x="557" y="209"/>
                    <a:pt x="557" y="208"/>
                  </a:cubicBezTo>
                  <a:cubicBezTo>
                    <a:pt x="558" y="207"/>
                    <a:pt x="559" y="206"/>
                    <a:pt x="557" y="206"/>
                  </a:cubicBezTo>
                  <a:cubicBezTo>
                    <a:pt x="556" y="205"/>
                    <a:pt x="553" y="204"/>
                    <a:pt x="553" y="204"/>
                  </a:cubicBezTo>
                  <a:cubicBezTo>
                    <a:pt x="552" y="203"/>
                    <a:pt x="557" y="205"/>
                    <a:pt x="558" y="205"/>
                  </a:cubicBezTo>
                  <a:cubicBezTo>
                    <a:pt x="560" y="205"/>
                    <a:pt x="562" y="203"/>
                    <a:pt x="562" y="201"/>
                  </a:cubicBezTo>
                  <a:cubicBezTo>
                    <a:pt x="563" y="200"/>
                    <a:pt x="566" y="198"/>
                    <a:pt x="567" y="198"/>
                  </a:cubicBezTo>
                  <a:cubicBezTo>
                    <a:pt x="568" y="197"/>
                    <a:pt x="572" y="198"/>
                    <a:pt x="573" y="196"/>
                  </a:cubicBezTo>
                  <a:cubicBezTo>
                    <a:pt x="573" y="195"/>
                    <a:pt x="574" y="192"/>
                    <a:pt x="575" y="191"/>
                  </a:cubicBezTo>
                  <a:cubicBezTo>
                    <a:pt x="577" y="190"/>
                    <a:pt x="578" y="190"/>
                    <a:pt x="579" y="190"/>
                  </a:cubicBezTo>
                  <a:cubicBezTo>
                    <a:pt x="580" y="190"/>
                    <a:pt x="599" y="190"/>
                    <a:pt x="602" y="190"/>
                  </a:cubicBezTo>
                  <a:cubicBezTo>
                    <a:pt x="604" y="190"/>
                    <a:pt x="604" y="191"/>
                    <a:pt x="606" y="191"/>
                  </a:cubicBezTo>
                  <a:cubicBezTo>
                    <a:pt x="608" y="190"/>
                    <a:pt x="611" y="190"/>
                    <a:pt x="613" y="190"/>
                  </a:cubicBezTo>
                  <a:cubicBezTo>
                    <a:pt x="615" y="189"/>
                    <a:pt x="616" y="189"/>
                    <a:pt x="618" y="187"/>
                  </a:cubicBezTo>
                  <a:cubicBezTo>
                    <a:pt x="620" y="186"/>
                    <a:pt x="621" y="183"/>
                    <a:pt x="623" y="182"/>
                  </a:cubicBezTo>
                  <a:cubicBezTo>
                    <a:pt x="625" y="181"/>
                    <a:pt x="629" y="182"/>
                    <a:pt x="631" y="181"/>
                  </a:cubicBezTo>
                  <a:cubicBezTo>
                    <a:pt x="634" y="180"/>
                    <a:pt x="638" y="177"/>
                    <a:pt x="639" y="176"/>
                  </a:cubicBezTo>
                  <a:cubicBezTo>
                    <a:pt x="639" y="175"/>
                    <a:pt x="639" y="174"/>
                    <a:pt x="638" y="174"/>
                  </a:cubicBezTo>
                  <a:cubicBezTo>
                    <a:pt x="636" y="173"/>
                    <a:pt x="634" y="173"/>
                    <a:pt x="635" y="172"/>
                  </a:cubicBezTo>
                  <a:cubicBezTo>
                    <a:pt x="636" y="172"/>
                    <a:pt x="637" y="173"/>
                    <a:pt x="637" y="171"/>
                  </a:cubicBezTo>
                  <a:cubicBezTo>
                    <a:pt x="637" y="170"/>
                    <a:pt x="637" y="169"/>
                    <a:pt x="637" y="169"/>
                  </a:cubicBezTo>
                  <a:cubicBezTo>
                    <a:pt x="636" y="169"/>
                    <a:pt x="637" y="169"/>
                    <a:pt x="637" y="168"/>
                  </a:cubicBezTo>
                  <a:cubicBezTo>
                    <a:pt x="638" y="168"/>
                    <a:pt x="639" y="167"/>
                    <a:pt x="637" y="166"/>
                  </a:cubicBezTo>
                  <a:cubicBezTo>
                    <a:pt x="636" y="165"/>
                    <a:pt x="635" y="165"/>
                    <a:pt x="634" y="164"/>
                  </a:cubicBezTo>
                  <a:cubicBezTo>
                    <a:pt x="634" y="164"/>
                    <a:pt x="634" y="163"/>
                    <a:pt x="633" y="164"/>
                  </a:cubicBezTo>
                  <a:cubicBezTo>
                    <a:pt x="632" y="164"/>
                    <a:pt x="631" y="165"/>
                    <a:pt x="630" y="165"/>
                  </a:cubicBezTo>
                  <a:cubicBezTo>
                    <a:pt x="629" y="165"/>
                    <a:pt x="630" y="164"/>
                    <a:pt x="630" y="163"/>
                  </a:cubicBezTo>
                  <a:cubicBezTo>
                    <a:pt x="631" y="163"/>
                    <a:pt x="631" y="162"/>
                    <a:pt x="630" y="161"/>
                  </a:cubicBezTo>
                  <a:cubicBezTo>
                    <a:pt x="629" y="161"/>
                    <a:pt x="629" y="160"/>
                    <a:pt x="627" y="160"/>
                  </a:cubicBezTo>
                  <a:cubicBezTo>
                    <a:pt x="625" y="160"/>
                    <a:pt x="624" y="160"/>
                    <a:pt x="623" y="161"/>
                  </a:cubicBezTo>
                  <a:cubicBezTo>
                    <a:pt x="623" y="161"/>
                    <a:pt x="622" y="161"/>
                    <a:pt x="621" y="162"/>
                  </a:cubicBezTo>
                  <a:cubicBezTo>
                    <a:pt x="621" y="163"/>
                    <a:pt x="619" y="164"/>
                    <a:pt x="618" y="165"/>
                  </a:cubicBezTo>
                  <a:cubicBezTo>
                    <a:pt x="616" y="165"/>
                    <a:pt x="615" y="166"/>
                    <a:pt x="614" y="166"/>
                  </a:cubicBezTo>
                  <a:cubicBezTo>
                    <a:pt x="613" y="166"/>
                    <a:pt x="611" y="164"/>
                    <a:pt x="610" y="163"/>
                  </a:cubicBezTo>
                  <a:cubicBezTo>
                    <a:pt x="609" y="163"/>
                    <a:pt x="609" y="162"/>
                    <a:pt x="611" y="163"/>
                  </a:cubicBezTo>
                  <a:cubicBezTo>
                    <a:pt x="613" y="164"/>
                    <a:pt x="613" y="165"/>
                    <a:pt x="614" y="164"/>
                  </a:cubicBezTo>
                  <a:cubicBezTo>
                    <a:pt x="615" y="163"/>
                    <a:pt x="617" y="162"/>
                    <a:pt x="618" y="161"/>
                  </a:cubicBezTo>
                  <a:cubicBezTo>
                    <a:pt x="620" y="161"/>
                    <a:pt x="618" y="161"/>
                    <a:pt x="617" y="161"/>
                  </a:cubicBezTo>
                  <a:cubicBezTo>
                    <a:pt x="617" y="161"/>
                    <a:pt x="618" y="161"/>
                    <a:pt x="619" y="160"/>
                  </a:cubicBezTo>
                  <a:cubicBezTo>
                    <a:pt x="621" y="160"/>
                    <a:pt x="622" y="160"/>
                    <a:pt x="624" y="159"/>
                  </a:cubicBezTo>
                  <a:cubicBezTo>
                    <a:pt x="626" y="158"/>
                    <a:pt x="629" y="158"/>
                    <a:pt x="629" y="157"/>
                  </a:cubicBezTo>
                  <a:cubicBezTo>
                    <a:pt x="629" y="157"/>
                    <a:pt x="628" y="156"/>
                    <a:pt x="627" y="156"/>
                  </a:cubicBezTo>
                  <a:cubicBezTo>
                    <a:pt x="626" y="155"/>
                    <a:pt x="626" y="155"/>
                    <a:pt x="626" y="154"/>
                  </a:cubicBezTo>
                  <a:cubicBezTo>
                    <a:pt x="626" y="154"/>
                    <a:pt x="626" y="154"/>
                    <a:pt x="625" y="155"/>
                  </a:cubicBezTo>
                  <a:cubicBezTo>
                    <a:pt x="624" y="155"/>
                    <a:pt x="621" y="154"/>
                    <a:pt x="620" y="153"/>
                  </a:cubicBezTo>
                  <a:cubicBezTo>
                    <a:pt x="619" y="152"/>
                    <a:pt x="619" y="152"/>
                    <a:pt x="617" y="154"/>
                  </a:cubicBezTo>
                  <a:cubicBezTo>
                    <a:pt x="615" y="156"/>
                    <a:pt x="614" y="156"/>
                    <a:pt x="615" y="155"/>
                  </a:cubicBezTo>
                  <a:cubicBezTo>
                    <a:pt x="616" y="154"/>
                    <a:pt x="617" y="153"/>
                    <a:pt x="616" y="152"/>
                  </a:cubicBezTo>
                  <a:cubicBezTo>
                    <a:pt x="615" y="152"/>
                    <a:pt x="612" y="153"/>
                    <a:pt x="611" y="153"/>
                  </a:cubicBezTo>
                  <a:cubicBezTo>
                    <a:pt x="610" y="154"/>
                    <a:pt x="610" y="154"/>
                    <a:pt x="611" y="152"/>
                  </a:cubicBezTo>
                  <a:cubicBezTo>
                    <a:pt x="612" y="151"/>
                    <a:pt x="612" y="151"/>
                    <a:pt x="612" y="151"/>
                  </a:cubicBezTo>
                  <a:cubicBezTo>
                    <a:pt x="613" y="150"/>
                    <a:pt x="612" y="148"/>
                    <a:pt x="612" y="148"/>
                  </a:cubicBezTo>
                  <a:cubicBezTo>
                    <a:pt x="611" y="148"/>
                    <a:pt x="609" y="147"/>
                    <a:pt x="608" y="146"/>
                  </a:cubicBezTo>
                  <a:cubicBezTo>
                    <a:pt x="608" y="145"/>
                    <a:pt x="607" y="146"/>
                    <a:pt x="606" y="145"/>
                  </a:cubicBezTo>
                  <a:cubicBezTo>
                    <a:pt x="606" y="145"/>
                    <a:pt x="604" y="144"/>
                    <a:pt x="604" y="143"/>
                  </a:cubicBezTo>
                  <a:cubicBezTo>
                    <a:pt x="604" y="143"/>
                    <a:pt x="604" y="143"/>
                    <a:pt x="603" y="143"/>
                  </a:cubicBezTo>
                  <a:cubicBezTo>
                    <a:pt x="603" y="143"/>
                    <a:pt x="603" y="143"/>
                    <a:pt x="603" y="142"/>
                  </a:cubicBezTo>
                  <a:cubicBezTo>
                    <a:pt x="603" y="141"/>
                    <a:pt x="602" y="141"/>
                    <a:pt x="601" y="140"/>
                  </a:cubicBezTo>
                  <a:cubicBezTo>
                    <a:pt x="601" y="140"/>
                    <a:pt x="600" y="138"/>
                    <a:pt x="601" y="139"/>
                  </a:cubicBezTo>
                  <a:cubicBezTo>
                    <a:pt x="601" y="140"/>
                    <a:pt x="602" y="141"/>
                    <a:pt x="603" y="140"/>
                  </a:cubicBezTo>
                  <a:cubicBezTo>
                    <a:pt x="604" y="140"/>
                    <a:pt x="603" y="139"/>
                    <a:pt x="605" y="139"/>
                  </a:cubicBezTo>
                  <a:cubicBezTo>
                    <a:pt x="606" y="139"/>
                    <a:pt x="607" y="138"/>
                    <a:pt x="606" y="137"/>
                  </a:cubicBezTo>
                  <a:cubicBezTo>
                    <a:pt x="605" y="136"/>
                    <a:pt x="604" y="135"/>
                    <a:pt x="603" y="134"/>
                  </a:cubicBezTo>
                  <a:cubicBezTo>
                    <a:pt x="602" y="134"/>
                    <a:pt x="600" y="134"/>
                    <a:pt x="601" y="134"/>
                  </a:cubicBezTo>
                  <a:cubicBezTo>
                    <a:pt x="602" y="133"/>
                    <a:pt x="603" y="132"/>
                    <a:pt x="603" y="132"/>
                  </a:cubicBezTo>
                  <a:cubicBezTo>
                    <a:pt x="603" y="131"/>
                    <a:pt x="601" y="130"/>
                    <a:pt x="600" y="130"/>
                  </a:cubicBezTo>
                  <a:cubicBezTo>
                    <a:pt x="600" y="129"/>
                    <a:pt x="600" y="129"/>
                    <a:pt x="599" y="129"/>
                  </a:cubicBezTo>
                  <a:cubicBezTo>
                    <a:pt x="599" y="128"/>
                    <a:pt x="598" y="129"/>
                    <a:pt x="597" y="129"/>
                  </a:cubicBezTo>
                  <a:cubicBezTo>
                    <a:pt x="596" y="129"/>
                    <a:pt x="595" y="129"/>
                    <a:pt x="596" y="128"/>
                  </a:cubicBezTo>
                  <a:cubicBezTo>
                    <a:pt x="598" y="128"/>
                    <a:pt x="599" y="127"/>
                    <a:pt x="599" y="126"/>
                  </a:cubicBezTo>
                  <a:cubicBezTo>
                    <a:pt x="598" y="126"/>
                    <a:pt x="598" y="125"/>
                    <a:pt x="597" y="126"/>
                  </a:cubicBezTo>
                  <a:cubicBezTo>
                    <a:pt x="596" y="126"/>
                    <a:pt x="593" y="127"/>
                    <a:pt x="594" y="126"/>
                  </a:cubicBezTo>
                  <a:cubicBezTo>
                    <a:pt x="595" y="125"/>
                    <a:pt x="596" y="125"/>
                    <a:pt x="597" y="124"/>
                  </a:cubicBezTo>
                  <a:cubicBezTo>
                    <a:pt x="597" y="123"/>
                    <a:pt x="597" y="123"/>
                    <a:pt x="596" y="122"/>
                  </a:cubicBezTo>
                  <a:cubicBezTo>
                    <a:pt x="595" y="121"/>
                    <a:pt x="596" y="119"/>
                    <a:pt x="595" y="120"/>
                  </a:cubicBezTo>
                  <a:cubicBezTo>
                    <a:pt x="594" y="120"/>
                    <a:pt x="593" y="120"/>
                    <a:pt x="593" y="120"/>
                  </a:cubicBezTo>
                  <a:cubicBezTo>
                    <a:pt x="594" y="119"/>
                    <a:pt x="592" y="118"/>
                    <a:pt x="591" y="116"/>
                  </a:cubicBezTo>
                  <a:cubicBezTo>
                    <a:pt x="590" y="114"/>
                    <a:pt x="590" y="113"/>
                    <a:pt x="589" y="113"/>
                  </a:cubicBezTo>
                  <a:cubicBezTo>
                    <a:pt x="589" y="112"/>
                    <a:pt x="589" y="109"/>
                    <a:pt x="588" y="109"/>
                  </a:cubicBezTo>
                  <a:cubicBezTo>
                    <a:pt x="588" y="108"/>
                    <a:pt x="587" y="108"/>
                    <a:pt x="587" y="109"/>
                  </a:cubicBezTo>
                  <a:cubicBezTo>
                    <a:pt x="586" y="110"/>
                    <a:pt x="586" y="112"/>
                    <a:pt x="585" y="112"/>
                  </a:cubicBezTo>
                  <a:cubicBezTo>
                    <a:pt x="585" y="113"/>
                    <a:pt x="585" y="114"/>
                    <a:pt x="585" y="114"/>
                  </a:cubicBezTo>
                  <a:cubicBezTo>
                    <a:pt x="586" y="114"/>
                    <a:pt x="585" y="114"/>
                    <a:pt x="584" y="114"/>
                  </a:cubicBezTo>
                  <a:cubicBezTo>
                    <a:pt x="583" y="114"/>
                    <a:pt x="582" y="116"/>
                    <a:pt x="583" y="116"/>
                  </a:cubicBezTo>
                  <a:cubicBezTo>
                    <a:pt x="584" y="117"/>
                    <a:pt x="586" y="118"/>
                    <a:pt x="585" y="118"/>
                  </a:cubicBezTo>
                  <a:cubicBezTo>
                    <a:pt x="584" y="117"/>
                    <a:pt x="583" y="117"/>
                    <a:pt x="583" y="118"/>
                  </a:cubicBezTo>
                  <a:cubicBezTo>
                    <a:pt x="582" y="119"/>
                    <a:pt x="581" y="119"/>
                    <a:pt x="582" y="120"/>
                  </a:cubicBezTo>
                  <a:cubicBezTo>
                    <a:pt x="583" y="121"/>
                    <a:pt x="584" y="121"/>
                    <a:pt x="582" y="121"/>
                  </a:cubicBezTo>
                  <a:cubicBezTo>
                    <a:pt x="581" y="122"/>
                    <a:pt x="580" y="121"/>
                    <a:pt x="580" y="123"/>
                  </a:cubicBezTo>
                  <a:cubicBezTo>
                    <a:pt x="580" y="124"/>
                    <a:pt x="581" y="125"/>
                    <a:pt x="580" y="126"/>
                  </a:cubicBezTo>
                  <a:cubicBezTo>
                    <a:pt x="579" y="127"/>
                    <a:pt x="580" y="127"/>
                    <a:pt x="579" y="125"/>
                  </a:cubicBezTo>
                  <a:cubicBezTo>
                    <a:pt x="579" y="124"/>
                    <a:pt x="577" y="123"/>
                    <a:pt x="576" y="124"/>
                  </a:cubicBezTo>
                  <a:cubicBezTo>
                    <a:pt x="576" y="124"/>
                    <a:pt x="575" y="126"/>
                    <a:pt x="574" y="126"/>
                  </a:cubicBezTo>
                  <a:cubicBezTo>
                    <a:pt x="573" y="127"/>
                    <a:pt x="571" y="128"/>
                    <a:pt x="571" y="128"/>
                  </a:cubicBezTo>
                  <a:cubicBezTo>
                    <a:pt x="571" y="129"/>
                    <a:pt x="570" y="129"/>
                    <a:pt x="570" y="128"/>
                  </a:cubicBezTo>
                  <a:cubicBezTo>
                    <a:pt x="570" y="128"/>
                    <a:pt x="570" y="126"/>
                    <a:pt x="569" y="127"/>
                  </a:cubicBezTo>
                  <a:cubicBezTo>
                    <a:pt x="569" y="128"/>
                    <a:pt x="568" y="128"/>
                    <a:pt x="568" y="127"/>
                  </a:cubicBezTo>
                  <a:cubicBezTo>
                    <a:pt x="569" y="126"/>
                    <a:pt x="568" y="125"/>
                    <a:pt x="568" y="125"/>
                  </a:cubicBezTo>
                  <a:cubicBezTo>
                    <a:pt x="567" y="126"/>
                    <a:pt x="565" y="129"/>
                    <a:pt x="564" y="130"/>
                  </a:cubicBezTo>
                  <a:cubicBezTo>
                    <a:pt x="562" y="130"/>
                    <a:pt x="561" y="131"/>
                    <a:pt x="561" y="131"/>
                  </a:cubicBezTo>
                  <a:cubicBezTo>
                    <a:pt x="560" y="132"/>
                    <a:pt x="560" y="131"/>
                    <a:pt x="561" y="130"/>
                  </a:cubicBezTo>
                  <a:cubicBezTo>
                    <a:pt x="561" y="130"/>
                    <a:pt x="564" y="129"/>
                    <a:pt x="565" y="128"/>
                  </a:cubicBezTo>
                  <a:cubicBezTo>
                    <a:pt x="566" y="127"/>
                    <a:pt x="568" y="126"/>
                    <a:pt x="567" y="125"/>
                  </a:cubicBezTo>
                  <a:cubicBezTo>
                    <a:pt x="566" y="124"/>
                    <a:pt x="566" y="122"/>
                    <a:pt x="565" y="122"/>
                  </a:cubicBezTo>
                  <a:cubicBezTo>
                    <a:pt x="564" y="122"/>
                    <a:pt x="560" y="122"/>
                    <a:pt x="559" y="122"/>
                  </a:cubicBezTo>
                  <a:cubicBezTo>
                    <a:pt x="559" y="123"/>
                    <a:pt x="560" y="124"/>
                    <a:pt x="559" y="124"/>
                  </a:cubicBezTo>
                  <a:cubicBezTo>
                    <a:pt x="557" y="124"/>
                    <a:pt x="556" y="123"/>
                    <a:pt x="556" y="123"/>
                  </a:cubicBezTo>
                  <a:cubicBezTo>
                    <a:pt x="555" y="123"/>
                    <a:pt x="555" y="123"/>
                    <a:pt x="556" y="122"/>
                  </a:cubicBezTo>
                  <a:cubicBezTo>
                    <a:pt x="557" y="122"/>
                    <a:pt x="557" y="121"/>
                    <a:pt x="557" y="121"/>
                  </a:cubicBezTo>
                  <a:cubicBezTo>
                    <a:pt x="558" y="120"/>
                    <a:pt x="558" y="121"/>
                    <a:pt x="559" y="121"/>
                  </a:cubicBezTo>
                  <a:cubicBezTo>
                    <a:pt x="559" y="122"/>
                    <a:pt x="560" y="122"/>
                    <a:pt x="560" y="121"/>
                  </a:cubicBezTo>
                  <a:cubicBezTo>
                    <a:pt x="560" y="121"/>
                    <a:pt x="560" y="120"/>
                    <a:pt x="560" y="120"/>
                  </a:cubicBezTo>
                  <a:cubicBezTo>
                    <a:pt x="561" y="119"/>
                    <a:pt x="561" y="118"/>
                    <a:pt x="560" y="118"/>
                  </a:cubicBezTo>
                  <a:cubicBezTo>
                    <a:pt x="560" y="118"/>
                    <a:pt x="558" y="118"/>
                    <a:pt x="559" y="117"/>
                  </a:cubicBezTo>
                  <a:cubicBezTo>
                    <a:pt x="559" y="116"/>
                    <a:pt x="559" y="115"/>
                    <a:pt x="559" y="114"/>
                  </a:cubicBezTo>
                  <a:cubicBezTo>
                    <a:pt x="558" y="113"/>
                    <a:pt x="558" y="113"/>
                    <a:pt x="557" y="113"/>
                  </a:cubicBezTo>
                  <a:cubicBezTo>
                    <a:pt x="556" y="112"/>
                    <a:pt x="557" y="113"/>
                    <a:pt x="558" y="112"/>
                  </a:cubicBezTo>
                  <a:cubicBezTo>
                    <a:pt x="558" y="111"/>
                    <a:pt x="559" y="111"/>
                    <a:pt x="559" y="110"/>
                  </a:cubicBezTo>
                  <a:cubicBezTo>
                    <a:pt x="558" y="110"/>
                    <a:pt x="557" y="109"/>
                    <a:pt x="557" y="108"/>
                  </a:cubicBezTo>
                  <a:cubicBezTo>
                    <a:pt x="558" y="108"/>
                    <a:pt x="558" y="107"/>
                    <a:pt x="559" y="106"/>
                  </a:cubicBezTo>
                  <a:cubicBezTo>
                    <a:pt x="560" y="105"/>
                    <a:pt x="560" y="104"/>
                    <a:pt x="559" y="104"/>
                  </a:cubicBezTo>
                  <a:cubicBezTo>
                    <a:pt x="559" y="104"/>
                    <a:pt x="558" y="105"/>
                    <a:pt x="557" y="105"/>
                  </a:cubicBezTo>
                  <a:cubicBezTo>
                    <a:pt x="556" y="105"/>
                    <a:pt x="557" y="104"/>
                    <a:pt x="555" y="104"/>
                  </a:cubicBezTo>
                  <a:cubicBezTo>
                    <a:pt x="554" y="104"/>
                    <a:pt x="549" y="103"/>
                    <a:pt x="548" y="102"/>
                  </a:cubicBezTo>
                  <a:cubicBezTo>
                    <a:pt x="547" y="101"/>
                    <a:pt x="548" y="100"/>
                    <a:pt x="547" y="99"/>
                  </a:cubicBezTo>
                  <a:cubicBezTo>
                    <a:pt x="546" y="98"/>
                    <a:pt x="545" y="99"/>
                    <a:pt x="544" y="98"/>
                  </a:cubicBezTo>
                  <a:cubicBezTo>
                    <a:pt x="544" y="98"/>
                    <a:pt x="544" y="97"/>
                    <a:pt x="543" y="96"/>
                  </a:cubicBezTo>
                  <a:cubicBezTo>
                    <a:pt x="543" y="96"/>
                    <a:pt x="543" y="97"/>
                    <a:pt x="542" y="97"/>
                  </a:cubicBezTo>
                  <a:cubicBezTo>
                    <a:pt x="541" y="97"/>
                    <a:pt x="541" y="97"/>
                    <a:pt x="541" y="96"/>
                  </a:cubicBezTo>
                  <a:cubicBezTo>
                    <a:pt x="542" y="96"/>
                    <a:pt x="542" y="95"/>
                    <a:pt x="541" y="94"/>
                  </a:cubicBezTo>
                  <a:cubicBezTo>
                    <a:pt x="540" y="94"/>
                    <a:pt x="539" y="94"/>
                    <a:pt x="539" y="93"/>
                  </a:cubicBezTo>
                  <a:cubicBezTo>
                    <a:pt x="538" y="92"/>
                    <a:pt x="538" y="91"/>
                    <a:pt x="536" y="92"/>
                  </a:cubicBezTo>
                  <a:cubicBezTo>
                    <a:pt x="533" y="92"/>
                    <a:pt x="532" y="94"/>
                    <a:pt x="530" y="94"/>
                  </a:cubicBezTo>
                  <a:cubicBezTo>
                    <a:pt x="528" y="93"/>
                    <a:pt x="528" y="93"/>
                    <a:pt x="526" y="93"/>
                  </a:cubicBezTo>
                  <a:cubicBezTo>
                    <a:pt x="525" y="93"/>
                    <a:pt x="525" y="94"/>
                    <a:pt x="524" y="93"/>
                  </a:cubicBezTo>
                  <a:cubicBezTo>
                    <a:pt x="522" y="93"/>
                    <a:pt x="522" y="92"/>
                    <a:pt x="520" y="91"/>
                  </a:cubicBezTo>
                  <a:cubicBezTo>
                    <a:pt x="518" y="91"/>
                    <a:pt x="516" y="90"/>
                    <a:pt x="514" y="91"/>
                  </a:cubicBezTo>
                  <a:cubicBezTo>
                    <a:pt x="512" y="91"/>
                    <a:pt x="509" y="92"/>
                    <a:pt x="511" y="95"/>
                  </a:cubicBezTo>
                  <a:cubicBezTo>
                    <a:pt x="512" y="97"/>
                    <a:pt x="514" y="98"/>
                    <a:pt x="513" y="99"/>
                  </a:cubicBezTo>
                  <a:cubicBezTo>
                    <a:pt x="512" y="101"/>
                    <a:pt x="512" y="102"/>
                    <a:pt x="512" y="103"/>
                  </a:cubicBezTo>
                  <a:cubicBezTo>
                    <a:pt x="512" y="105"/>
                    <a:pt x="511" y="104"/>
                    <a:pt x="511" y="105"/>
                  </a:cubicBezTo>
                  <a:cubicBezTo>
                    <a:pt x="512" y="106"/>
                    <a:pt x="512" y="106"/>
                    <a:pt x="513" y="107"/>
                  </a:cubicBezTo>
                  <a:cubicBezTo>
                    <a:pt x="513" y="109"/>
                    <a:pt x="513" y="109"/>
                    <a:pt x="513" y="110"/>
                  </a:cubicBezTo>
                  <a:cubicBezTo>
                    <a:pt x="514" y="111"/>
                    <a:pt x="514" y="111"/>
                    <a:pt x="514" y="112"/>
                  </a:cubicBezTo>
                  <a:cubicBezTo>
                    <a:pt x="514" y="112"/>
                    <a:pt x="514" y="115"/>
                    <a:pt x="513" y="115"/>
                  </a:cubicBezTo>
                  <a:cubicBezTo>
                    <a:pt x="513" y="116"/>
                    <a:pt x="512" y="115"/>
                    <a:pt x="512" y="116"/>
                  </a:cubicBezTo>
                  <a:cubicBezTo>
                    <a:pt x="512" y="118"/>
                    <a:pt x="511" y="119"/>
                    <a:pt x="510" y="121"/>
                  </a:cubicBezTo>
                  <a:cubicBezTo>
                    <a:pt x="508" y="122"/>
                    <a:pt x="507" y="124"/>
                    <a:pt x="508" y="124"/>
                  </a:cubicBezTo>
                  <a:cubicBezTo>
                    <a:pt x="509" y="125"/>
                    <a:pt x="519" y="131"/>
                    <a:pt x="519" y="135"/>
                  </a:cubicBezTo>
                  <a:cubicBezTo>
                    <a:pt x="519" y="139"/>
                    <a:pt x="522" y="144"/>
                    <a:pt x="516" y="148"/>
                  </a:cubicBezTo>
                  <a:cubicBezTo>
                    <a:pt x="509" y="153"/>
                    <a:pt x="506" y="155"/>
                    <a:pt x="504" y="155"/>
                  </a:cubicBezTo>
                  <a:cubicBezTo>
                    <a:pt x="502" y="155"/>
                    <a:pt x="502" y="157"/>
                    <a:pt x="504" y="160"/>
                  </a:cubicBezTo>
                  <a:cubicBezTo>
                    <a:pt x="506" y="163"/>
                    <a:pt x="505" y="163"/>
                    <a:pt x="505" y="164"/>
                  </a:cubicBezTo>
                  <a:cubicBezTo>
                    <a:pt x="505" y="165"/>
                    <a:pt x="505" y="166"/>
                    <a:pt x="505" y="166"/>
                  </a:cubicBezTo>
                  <a:cubicBezTo>
                    <a:pt x="505" y="167"/>
                    <a:pt x="505" y="168"/>
                    <a:pt x="506" y="171"/>
                  </a:cubicBezTo>
                  <a:cubicBezTo>
                    <a:pt x="508" y="173"/>
                    <a:pt x="508" y="176"/>
                    <a:pt x="507" y="177"/>
                  </a:cubicBezTo>
                  <a:cubicBezTo>
                    <a:pt x="506" y="177"/>
                    <a:pt x="505" y="178"/>
                    <a:pt x="506" y="179"/>
                  </a:cubicBezTo>
                  <a:cubicBezTo>
                    <a:pt x="507" y="180"/>
                    <a:pt x="506" y="182"/>
                    <a:pt x="506" y="182"/>
                  </a:cubicBezTo>
                  <a:cubicBezTo>
                    <a:pt x="506" y="183"/>
                    <a:pt x="506" y="183"/>
                    <a:pt x="505" y="182"/>
                  </a:cubicBezTo>
                  <a:cubicBezTo>
                    <a:pt x="505" y="181"/>
                    <a:pt x="504" y="180"/>
                    <a:pt x="503" y="180"/>
                  </a:cubicBezTo>
                  <a:cubicBezTo>
                    <a:pt x="502" y="180"/>
                    <a:pt x="502" y="182"/>
                    <a:pt x="502" y="183"/>
                  </a:cubicBezTo>
                  <a:cubicBezTo>
                    <a:pt x="502" y="185"/>
                    <a:pt x="504" y="187"/>
                    <a:pt x="503" y="186"/>
                  </a:cubicBezTo>
                  <a:cubicBezTo>
                    <a:pt x="502" y="185"/>
                    <a:pt x="498" y="182"/>
                    <a:pt x="497" y="182"/>
                  </a:cubicBezTo>
                  <a:cubicBezTo>
                    <a:pt x="496" y="182"/>
                    <a:pt x="492" y="185"/>
                    <a:pt x="494" y="184"/>
                  </a:cubicBezTo>
                  <a:cubicBezTo>
                    <a:pt x="495" y="183"/>
                    <a:pt x="497" y="180"/>
                    <a:pt x="496" y="179"/>
                  </a:cubicBezTo>
                  <a:cubicBezTo>
                    <a:pt x="495" y="178"/>
                    <a:pt x="492" y="176"/>
                    <a:pt x="491" y="175"/>
                  </a:cubicBezTo>
                  <a:cubicBezTo>
                    <a:pt x="489" y="175"/>
                    <a:pt x="489" y="175"/>
                    <a:pt x="490" y="174"/>
                  </a:cubicBezTo>
                  <a:cubicBezTo>
                    <a:pt x="490" y="173"/>
                    <a:pt x="488" y="172"/>
                    <a:pt x="488" y="171"/>
                  </a:cubicBezTo>
                  <a:cubicBezTo>
                    <a:pt x="487" y="169"/>
                    <a:pt x="486" y="168"/>
                    <a:pt x="487" y="166"/>
                  </a:cubicBezTo>
                  <a:cubicBezTo>
                    <a:pt x="488" y="165"/>
                    <a:pt x="487" y="163"/>
                    <a:pt x="487" y="162"/>
                  </a:cubicBezTo>
                  <a:cubicBezTo>
                    <a:pt x="486" y="161"/>
                    <a:pt x="485" y="160"/>
                    <a:pt x="485" y="159"/>
                  </a:cubicBezTo>
                  <a:cubicBezTo>
                    <a:pt x="486" y="158"/>
                    <a:pt x="487" y="156"/>
                    <a:pt x="487" y="155"/>
                  </a:cubicBezTo>
                  <a:cubicBezTo>
                    <a:pt x="486" y="153"/>
                    <a:pt x="485" y="152"/>
                    <a:pt x="483" y="152"/>
                  </a:cubicBezTo>
                  <a:cubicBezTo>
                    <a:pt x="481" y="152"/>
                    <a:pt x="473" y="151"/>
                    <a:pt x="472" y="152"/>
                  </a:cubicBezTo>
                  <a:cubicBezTo>
                    <a:pt x="471" y="152"/>
                    <a:pt x="468" y="155"/>
                    <a:pt x="469" y="153"/>
                  </a:cubicBezTo>
                  <a:cubicBezTo>
                    <a:pt x="470" y="151"/>
                    <a:pt x="469" y="151"/>
                    <a:pt x="468" y="150"/>
                  </a:cubicBezTo>
                  <a:cubicBezTo>
                    <a:pt x="466" y="148"/>
                    <a:pt x="459" y="146"/>
                    <a:pt x="457" y="145"/>
                  </a:cubicBezTo>
                  <a:cubicBezTo>
                    <a:pt x="456" y="145"/>
                    <a:pt x="456" y="144"/>
                    <a:pt x="455" y="143"/>
                  </a:cubicBezTo>
                  <a:cubicBezTo>
                    <a:pt x="454" y="142"/>
                    <a:pt x="453" y="141"/>
                    <a:pt x="451" y="140"/>
                  </a:cubicBezTo>
                  <a:cubicBezTo>
                    <a:pt x="450" y="140"/>
                    <a:pt x="450" y="139"/>
                    <a:pt x="448" y="139"/>
                  </a:cubicBezTo>
                  <a:cubicBezTo>
                    <a:pt x="447" y="138"/>
                    <a:pt x="444" y="138"/>
                    <a:pt x="443" y="137"/>
                  </a:cubicBezTo>
                  <a:cubicBezTo>
                    <a:pt x="442" y="137"/>
                    <a:pt x="441" y="135"/>
                    <a:pt x="438" y="135"/>
                  </a:cubicBezTo>
                  <a:cubicBezTo>
                    <a:pt x="436" y="135"/>
                    <a:pt x="434" y="137"/>
                    <a:pt x="433" y="137"/>
                  </a:cubicBezTo>
                  <a:cubicBezTo>
                    <a:pt x="431" y="137"/>
                    <a:pt x="426" y="138"/>
                    <a:pt x="427" y="137"/>
                  </a:cubicBezTo>
                  <a:cubicBezTo>
                    <a:pt x="428" y="136"/>
                    <a:pt x="430" y="136"/>
                    <a:pt x="429" y="134"/>
                  </a:cubicBezTo>
                  <a:cubicBezTo>
                    <a:pt x="428" y="132"/>
                    <a:pt x="425" y="125"/>
                    <a:pt x="425" y="124"/>
                  </a:cubicBezTo>
                  <a:cubicBezTo>
                    <a:pt x="424" y="123"/>
                    <a:pt x="421" y="123"/>
                    <a:pt x="420" y="123"/>
                  </a:cubicBezTo>
                  <a:cubicBezTo>
                    <a:pt x="419" y="123"/>
                    <a:pt x="416" y="123"/>
                    <a:pt x="416" y="122"/>
                  </a:cubicBezTo>
                  <a:cubicBezTo>
                    <a:pt x="415" y="120"/>
                    <a:pt x="416" y="120"/>
                    <a:pt x="416" y="119"/>
                  </a:cubicBezTo>
                  <a:cubicBezTo>
                    <a:pt x="416" y="119"/>
                    <a:pt x="415" y="113"/>
                    <a:pt x="417" y="110"/>
                  </a:cubicBezTo>
                  <a:cubicBezTo>
                    <a:pt x="418" y="106"/>
                    <a:pt x="421" y="102"/>
                    <a:pt x="421" y="100"/>
                  </a:cubicBezTo>
                  <a:cubicBezTo>
                    <a:pt x="421" y="99"/>
                    <a:pt x="422" y="99"/>
                    <a:pt x="423" y="98"/>
                  </a:cubicBezTo>
                  <a:cubicBezTo>
                    <a:pt x="424" y="98"/>
                    <a:pt x="425" y="98"/>
                    <a:pt x="424" y="97"/>
                  </a:cubicBezTo>
                  <a:cubicBezTo>
                    <a:pt x="424" y="97"/>
                    <a:pt x="425" y="94"/>
                    <a:pt x="426" y="94"/>
                  </a:cubicBezTo>
                  <a:cubicBezTo>
                    <a:pt x="428" y="93"/>
                    <a:pt x="428" y="93"/>
                    <a:pt x="427" y="93"/>
                  </a:cubicBezTo>
                  <a:cubicBezTo>
                    <a:pt x="426" y="93"/>
                    <a:pt x="426" y="92"/>
                    <a:pt x="427" y="92"/>
                  </a:cubicBezTo>
                  <a:cubicBezTo>
                    <a:pt x="428" y="92"/>
                    <a:pt x="427" y="91"/>
                    <a:pt x="428" y="91"/>
                  </a:cubicBezTo>
                  <a:cubicBezTo>
                    <a:pt x="430" y="90"/>
                    <a:pt x="430" y="91"/>
                    <a:pt x="430" y="91"/>
                  </a:cubicBezTo>
                  <a:cubicBezTo>
                    <a:pt x="431" y="91"/>
                    <a:pt x="433" y="89"/>
                    <a:pt x="432" y="89"/>
                  </a:cubicBezTo>
                  <a:cubicBezTo>
                    <a:pt x="431" y="89"/>
                    <a:pt x="429" y="88"/>
                    <a:pt x="430" y="88"/>
                  </a:cubicBezTo>
                  <a:cubicBezTo>
                    <a:pt x="430" y="87"/>
                    <a:pt x="432" y="86"/>
                    <a:pt x="433" y="87"/>
                  </a:cubicBezTo>
                  <a:cubicBezTo>
                    <a:pt x="435" y="88"/>
                    <a:pt x="436" y="89"/>
                    <a:pt x="436" y="89"/>
                  </a:cubicBezTo>
                  <a:cubicBezTo>
                    <a:pt x="437" y="88"/>
                    <a:pt x="437" y="87"/>
                    <a:pt x="438" y="87"/>
                  </a:cubicBezTo>
                  <a:cubicBezTo>
                    <a:pt x="439" y="87"/>
                    <a:pt x="440" y="85"/>
                    <a:pt x="439" y="84"/>
                  </a:cubicBezTo>
                  <a:cubicBezTo>
                    <a:pt x="437" y="82"/>
                    <a:pt x="435" y="81"/>
                    <a:pt x="434" y="81"/>
                  </a:cubicBezTo>
                  <a:cubicBezTo>
                    <a:pt x="433" y="81"/>
                    <a:pt x="430" y="81"/>
                    <a:pt x="429" y="81"/>
                  </a:cubicBezTo>
                  <a:cubicBezTo>
                    <a:pt x="427" y="82"/>
                    <a:pt x="428" y="80"/>
                    <a:pt x="429" y="80"/>
                  </a:cubicBezTo>
                  <a:cubicBezTo>
                    <a:pt x="430" y="79"/>
                    <a:pt x="426" y="78"/>
                    <a:pt x="426" y="78"/>
                  </a:cubicBezTo>
                  <a:cubicBezTo>
                    <a:pt x="425" y="78"/>
                    <a:pt x="424" y="78"/>
                    <a:pt x="424" y="78"/>
                  </a:cubicBezTo>
                  <a:cubicBezTo>
                    <a:pt x="423" y="78"/>
                    <a:pt x="422" y="78"/>
                    <a:pt x="421" y="77"/>
                  </a:cubicBezTo>
                  <a:cubicBezTo>
                    <a:pt x="420" y="77"/>
                    <a:pt x="421" y="77"/>
                    <a:pt x="422" y="77"/>
                  </a:cubicBezTo>
                  <a:cubicBezTo>
                    <a:pt x="423" y="77"/>
                    <a:pt x="422" y="76"/>
                    <a:pt x="423" y="76"/>
                  </a:cubicBezTo>
                  <a:cubicBezTo>
                    <a:pt x="424" y="76"/>
                    <a:pt x="425" y="76"/>
                    <a:pt x="424" y="76"/>
                  </a:cubicBezTo>
                  <a:cubicBezTo>
                    <a:pt x="424" y="77"/>
                    <a:pt x="425" y="77"/>
                    <a:pt x="426" y="77"/>
                  </a:cubicBezTo>
                  <a:cubicBezTo>
                    <a:pt x="427" y="77"/>
                    <a:pt x="429" y="77"/>
                    <a:pt x="429" y="78"/>
                  </a:cubicBezTo>
                  <a:cubicBezTo>
                    <a:pt x="430" y="78"/>
                    <a:pt x="432" y="79"/>
                    <a:pt x="433" y="79"/>
                  </a:cubicBezTo>
                  <a:cubicBezTo>
                    <a:pt x="433" y="79"/>
                    <a:pt x="432" y="80"/>
                    <a:pt x="433" y="80"/>
                  </a:cubicBezTo>
                  <a:cubicBezTo>
                    <a:pt x="434" y="80"/>
                    <a:pt x="434" y="79"/>
                    <a:pt x="435" y="80"/>
                  </a:cubicBezTo>
                  <a:cubicBezTo>
                    <a:pt x="436" y="80"/>
                    <a:pt x="438" y="82"/>
                    <a:pt x="439" y="81"/>
                  </a:cubicBezTo>
                  <a:cubicBezTo>
                    <a:pt x="440" y="81"/>
                    <a:pt x="438" y="80"/>
                    <a:pt x="440" y="80"/>
                  </a:cubicBezTo>
                  <a:cubicBezTo>
                    <a:pt x="442" y="80"/>
                    <a:pt x="444" y="81"/>
                    <a:pt x="443" y="80"/>
                  </a:cubicBezTo>
                  <a:cubicBezTo>
                    <a:pt x="443" y="79"/>
                    <a:pt x="442" y="79"/>
                    <a:pt x="443" y="78"/>
                  </a:cubicBezTo>
                  <a:cubicBezTo>
                    <a:pt x="443" y="77"/>
                    <a:pt x="445" y="75"/>
                    <a:pt x="444" y="76"/>
                  </a:cubicBezTo>
                  <a:cubicBezTo>
                    <a:pt x="444" y="76"/>
                    <a:pt x="448" y="78"/>
                    <a:pt x="450" y="77"/>
                  </a:cubicBezTo>
                  <a:cubicBezTo>
                    <a:pt x="452" y="77"/>
                    <a:pt x="454" y="76"/>
                    <a:pt x="455" y="74"/>
                  </a:cubicBezTo>
                  <a:cubicBezTo>
                    <a:pt x="455" y="73"/>
                    <a:pt x="459" y="70"/>
                    <a:pt x="459" y="69"/>
                  </a:cubicBezTo>
                  <a:cubicBezTo>
                    <a:pt x="460" y="68"/>
                    <a:pt x="459" y="66"/>
                    <a:pt x="458" y="66"/>
                  </a:cubicBezTo>
                  <a:cubicBezTo>
                    <a:pt x="457" y="65"/>
                    <a:pt x="455" y="66"/>
                    <a:pt x="452" y="66"/>
                  </a:cubicBezTo>
                  <a:cubicBezTo>
                    <a:pt x="449" y="66"/>
                    <a:pt x="446" y="63"/>
                    <a:pt x="445" y="62"/>
                  </a:cubicBezTo>
                  <a:cubicBezTo>
                    <a:pt x="443" y="61"/>
                    <a:pt x="443" y="61"/>
                    <a:pt x="441" y="60"/>
                  </a:cubicBezTo>
                  <a:cubicBezTo>
                    <a:pt x="439" y="60"/>
                    <a:pt x="434" y="60"/>
                    <a:pt x="436" y="60"/>
                  </a:cubicBezTo>
                  <a:cubicBezTo>
                    <a:pt x="437" y="59"/>
                    <a:pt x="440" y="60"/>
                    <a:pt x="442" y="60"/>
                  </a:cubicBezTo>
                  <a:cubicBezTo>
                    <a:pt x="443" y="60"/>
                    <a:pt x="442" y="59"/>
                    <a:pt x="444" y="59"/>
                  </a:cubicBezTo>
                  <a:cubicBezTo>
                    <a:pt x="446" y="59"/>
                    <a:pt x="445" y="59"/>
                    <a:pt x="447" y="60"/>
                  </a:cubicBezTo>
                  <a:cubicBezTo>
                    <a:pt x="448" y="61"/>
                    <a:pt x="453" y="64"/>
                    <a:pt x="454" y="64"/>
                  </a:cubicBezTo>
                  <a:cubicBezTo>
                    <a:pt x="455" y="65"/>
                    <a:pt x="457" y="66"/>
                    <a:pt x="459" y="64"/>
                  </a:cubicBezTo>
                  <a:cubicBezTo>
                    <a:pt x="461" y="62"/>
                    <a:pt x="463" y="61"/>
                    <a:pt x="464" y="60"/>
                  </a:cubicBezTo>
                  <a:cubicBezTo>
                    <a:pt x="464" y="59"/>
                    <a:pt x="466" y="58"/>
                    <a:pt x="465" y="57"/>
                  </a:cubicBezTo>
                  <a:cubicBezTo>
                    <a:pt x="465" y="57"/>
                    <a:pt x="462" y="57"/>
                    <a:pt x="462" y="56"/>
                  </a:cubicBezTo>
                  <a:cubicBezTo>
                    <a:pt x="461" y="55"/>
                    <a:pt x="462" y="54"/>
                    <a:pt x="463" y="54"/>
                  </a:cubicBezTo>
                  <a:cubicBezTo>
                    <a:pt x="464" y="54"/>
                    <a:pt x="468" y="54"/>
                    <a:pt x="470" y="55"/>
                  </a:cubicBezTo>
                  <a:cubicBezTo>
                    <a:pt x="472" y="56"/>
                    <a:pt x="473" y="56"/>
                    <a:pt x="474" y="55"/>
                  </a:cubicBezTo>
                  <a:cubicBezTo>
                    <a:pt x="476" y="55"/>
                    <a:pt x="475" y="55"/>
                    <a:pt x="475" y="55"/>
                  </a:cubicBezTo>
                  <a:cubicBezTo>
                    <a:pt x="476" y="56"/>
                    <a:pt x="477" y="56"/>
                    <a:pt x="477" y="55"/>
                  </a:cubicBezTo>
                  <a:cubicBezTo>
                    <a:pt x="477" y="54"/>
                    <a:pt x="477" y="53"/>
                    <a:pt x="475" y="52"/>
                  </a:cubicBezTo>
                  <a:cubicBezTo>
                    <a:pt x="474" y="51"/>
                    <a:pt x="471" y="50"/>
                    <a:pt x="471" y="50"/>
                  </a:cubicBezTo>
                  <a:cubicBezTo>
                    <a:pt x="470" y="50"/>
                    <a:pt x="472" y="50"/>
                    <a:pt x="472" y="49"/>
                  </a:cubicBezTo>
                  <a:cubicBezTo>
                    <a:pt x="473" y="49"/>
                    <a:pt x="475" y="50"/>
                    <a:pt x="476" y="51"/>
                  </a:cubicBezTo>
                  <a:cubicBezTo>
                    <a:pt x="477" y="52"/>
                    <a:pt x="478" y="51"/>
                    <a:pt x="478" y="52"/>
                  </a:cubicBezTo>
                  <a:cubicBezTo>
                    <a:pt x="478" y="53"/>
                    <a:pt x="479" y="54"/>
                    <a:pt x="480" y="54"/>
                  </a:cubicBezTo>
                  <a:cubicBezTo>
                    <a:pt x="481" y="55"/>
                    <a:pt x="483" y="57"/>
                    <a:pt x="483" y="56"/>
                  </a:cubicBezTo>
                  <a:cubicBezTo>
                    <a:pt x="482" y="55"/>
                    <a:pt x="481" y="55"/>
                    <a:pt x="483" y="54"/>
                  </a:cubicBezTo>
                  <a:cubicBezTo>
                    <a:pt x="485" y="53"/>
                    <a:pt x="488" y="51"/>
                    <a:pt x="488" y="50"/>
                  </a:cubicBezTo>
                  <a:cubicBezTo>
                    <a:pt x="489" y="49"/>
                    <a:pt x="490" y="48"/>
                    <a:pt x="491" y="47"/>
                  </a:cubicBezTo>
                  <a:cubicBezTo>
                    <a:pt x="492" y="46"/>
                    <a:pt x="492" y="44"/>
                    <a:pt x="491" y="43"/>
                  </a:cubicBezTo>
                  <a:cubicBezTo>
                    <a:pt x="490" y="43"/>
                    <a:pt x="488" y="41"/>
                    <a:pt x="487" y="39"/>
                  </a:cubicBezTo>
                  <a:cubicBezTo>
                    <a:pt x="487" y="38"/>
                    <a:pt x="486" y="37"/>
                    <a:pt x="485" y="36"/>
                  </a:cubicBezTo>
                  <a:cubicBezTo>
                    <a:pt x="484" y="35"/>
                    <a:pt x="484" y="34"/>
                    <a:pt x="485" y="35"/>
                  </a:cubicBezTo>
                  <a:cubicBezTo>
                    <a:pt x="486" y="35"/>
                    <a:pt x="492" y="34"/>
                    <a:pt x="492" y="33"/>
                  </a:cubicBezTo>
                  <a:cubicBezTo>
                    <a:pt x="492" y="32"/>
                    <a:pt x="493" y="32"/>
                    <a:pt x="490" y="31"/>
                  </a:cubicBezTo>
                  <a:cubicBezTo>
                    <a:pt x="488" y="31"/>
                    <a:pt x="488" y="31"/>
                    <a:pt x="490" y="30"/>
                  </a:cubicBezTo>
                  <a:cubicBezTo>
                    <a:pt x="491" y="29"/>
                    <a:pt x="493" y="29"/>
                    <a:pt x="491" y="28"/>
                  </a:cubicBezTo>
                  <a:cubicBezTo>
                    <a:pt x="490" y="27"/>
                    <a:pt x="489" y="27"/>
                    <a:pt x="487" y="27"/>
                  </a:cubicBezTo>
                  <a:cubicBezTo>
                    <a:pt x="486" y="27"/>
                    <a:pt x="486" y="25"/>
                    <a:pt x="484" y="25"/>
                  </a:cubicBezTo>
                  <a:cubicBezTo>
                    <a:pt x="482" y="24"/>
                    <a:pt x="480" y="24"/>
                    <a:pt x="482" y="24"/>
                  </a:cubicBezTo>
                  <a:cubicBezTo>
                    <a:pt x="484" y="23"/>
                    <a:pt x="487" y="23"/>
                    <a:pt x="484" y="23"/>
                  </a:cubicBezTo>
                  <a:cubicBezTo>
                    <a:pt x="481" y="23"/>
                    <a:pt x="478" y="22"/>
                    <a:pt x="476" y="22"/>
                  </a:cubicBezTo>
                  <a:cubicBezTo>
                    <a:pt x="474" y="21"/>
                    <a:pt x="471" y="21"/>
                    <a:pt x="470" y="21"/>
                  </a:cubicBezTo>
                  <a:cubicBezTo>
                    <a:pt x="470" y="22"/>
                    <a:pt x="469" y="21"/>
                    <a:pt x="468" y="21"/>
                  </a:cubicBezTo>
                  <a:cubicBezTo>
                    <a:pt x="467" y="21"/>
                    <a:pt x="469" y="21"/>
                    <a:pt x="469" y="22"/>
                  </a:cubicBezTo>
                  <a:cubicBezTo>
                    <a:pt x="469" y="23"/>
                    <a:pt x="468" y="24"/>
                    <a:pt x="468" y="25"/>
                  </a:cubicBezTo>
                  <a:cubicBezTo>
                    <a:pt x="468" y="27"/>
                    <a:pt x="469" y="27"/>
                    <a:pt x="471" y="28"/>
                  </a:cubicBezTo>
                  <a:cubicBezTo>
                    <a:pt x="473" y="29"/>
                    <a:pt x="474" y="30"/>
                    <a:pt x="473" y="30"/>
                  </a:cubicBezTo>
                  <a:cubicBezTo>
                    <a:pt x="472" y="30"/>
                    <a:pt x="469" y="30"/>
                    <a:pt x="470" y="31"/>
                  </a:cubicBezTo>
                  <a:cubicBezTo>
                    <a:pt x="471" y="31"/>
                    <a:pt x="473" y="32"/>
                    <a:pt x="471" y="32"/>
                  </a:cubicBezTo>
                  <a:cubicBezTo>
                    <a:pt x="469" y="32"/>
                    <a:pt x="468" y="32"/>
                    <a:pt x="467" y="34"/>
                  </a:cubicBezTo>
                  <a:cubicBezTo>
                    <a:pt x="467" y="36"/>
                    <a:pt x="466" y="39"/>
                    <a:pt x="465" y="41"/>
                  </a:cubicBezTo>
                  <a:cubicBezTo>
                    <a:pt x="464" y="42"/>
                    <a:pt x="463" y="43"/>
                    <a:pt x="463" y="45"/>
                  </a:cubicBezTo>
                  <a:cubicBezTo>
                    <a:pt x="463" y="46"/>
                    <a:pt x="463" y="45"/>
                    <a:pt x="461" y="46"/>
                  </a:cubicBezTo>
                  <a:cubicBezTo>
                    <a:pt x="459" y="47"/>
                    <a:pt x="459" y="49"/>
                    <a:pt x="458" y="48"/>
                  </a:cubicBezTo>
                  <a:cubicBezTo>
                    <a:pt x="457" y="48"/>
                    <a:pt x="458" y="46"/>
                    <a:pt x="456" y="45"/>
                  </a:cubicBezTo>
                  <a:cubicBezTo>
                    <a:pt x="455" y="43"/>
                    <a:pt x="452" y="42"/>
                    <a:pt x="452" y="40"/>
                  </a:cubicBezTo>
                  <a:cubicBezTo>
                    <a:pt x="452" y="38"/>
                    <a:pt x="452" y="36"/>
                    <a:pt x="453" y="36"/>
                  </a:cubicBezTo>
                  <a:cubicBezTo>
                    <a:pt x="454" y="36"/>
                    <a:pt x="456" y="37"/>
                    <a:pt x="455" y="35"/>
                  </a:cubicBezTo>
                  <a:cubicBezTo>
                    <a:pt x="455" y="34"/>
                    <a:pt x="455" y="33"/>
                    <a:pt x="455" y="32"/>
                  </a:cubicBezTo>
                  <a:cubicBezTo>
                    <a:pt x="454" y="31"/>
                    <a:pt x="450" y="27"/>
                    <a:pt x="448" y="27"/>
                  </a:cubicBezTo>
                  <a:cubicBezTo>
                    <a:pt x="447" y="27"/>
                    <a:pt x="446" y="28"/>
                    <a:pt x="445" y="29"/>
                  </a:cubicBezTo>
                  <a:cubicBezTo>
                    <a:pt x="444" y="30"/>
                    <a:pt x="445" y="34"/>
                    <a:pt x="444" y="34"/>
                  </a:cubicBezTo>
                  <a:cubicBezTo>
                    <a:pt x="443" y="35"/>
                    <a:pt x="440" y="35"/>
                    <a:pt x="440" y="34"/>
                  </a:cubicBezTo>
                  <a:cubicBezTo>
                    <a:pt x="440" y="33"/>
                    <a:pt x="439" y="29"/>
                    <a:pt x="438" y="28"/>
                  </a:cubicBezTo>
                  <a:cubicBezTo>
                    <a:pt x="437" y="27"/>
                    <a:pt x="436" y="27"/>
                    <a:pt x="437" y="26"/>
                  </a:cubicBezTo>
                  <a:cubicBezTo>
                    <a:pt x="438" y="26"/>
                    <a:pt x="438" y="26"/>
                    <a:pt x="439" y="26"/>
                  </a:cubicBezTo>
                  <a:cubicBezTo>
                    <a:pt x="439" y="26"/>
                    <a:pt x="440" y="28"/>
                    <a:pt x="440" y="27"/>
                  </a:cubicBezTo>
                  <a:cubicBezTo>
                    <a:pt x="441" y="26"/>
                    <a:pt x="442" y="26"/>
                    <a:pt x="441" y="26"/>
                  </a:cubicBezTo>
                  <a:cubicBezTo>
                    <a:pt x="440" y="25"/>
                    <a:pt x="441" y="24"/>
                    <a:pt x="440" y="24"/>
                  </a:cubicBezTo>
                  <a:cubicBezTo>
                    <a:pt x="439" y="24"/>
                    <a:pt x="439" y="26"/>
                    <a:pt x="438" y="25"/>
                  </a:cubicBezTo>
                  <a:cubicBezTo>
                    <a:pt x="437" y="24"/>
                    <a:pt x="436" y="23"/>
                    <a:pt x="435" y="23"/>
                  </a:cubicBezTo>
                  <a:cubicBezTo>
                    <a:pt x="434" y="24"/>
                    <a:pt x="434" y="24"/>
                    <a:pt x="433" y="24"/>
                  </a:cubicBezTo>
                  <a:cubicBezTo>
                    <a:pt x="431" y="23"/>
                    <a:pt x="431" y="22"/>
                    <a:pt x="430" y="22"/>
                  </a:cubicBezTo>
                  <a:cubicBezTo>
                    <a:pt x="429" y="23"/>
                    <a:pt x="431" y="20"/>
                    <a:pt x="430" y="20"/>
                  </a:cubicBezTo>
                  <a:cubicBezTo>
                    <a:pt x="430" y="20"/>
                    <a:pt x="431" y="20"/>
                    <a:pt x="431" y="20"/>
                  </a:cubicBezTo>
                  <a:cubicBezTo>
                    <a:pt x="432" y="19"/>
                    <a:pt x="431" y="19"/>
                    <a:pt x="432" y="18"/>
                  </a:cubicBezTo>
                  <a:cubicBezTo>
                    <a:pt x="432" y="18"/>
                    <a:pt x="433" y="18"/>
                    <a:pt x="434" y="18"/>
                  </a:cubicBezTo>
                  <a:cubicBezTo>
                    <a:pt x="434" y="17"/>
                    <a:pt x="433" y="17"/>
                    <a:pt x="432" y="16"/>
                  </a:cubicBezTo>
                  <a:cubicBezTo>
                    <a:pt x="431" y="15"/>
                    <a:pt x="431" y="14"/>
                    <a:pt x="431" y="13"/>
                  </a:cubicBezTo>
                  <a:cubicBezTo>
                    <a:pt x="431" y="13"/>
                    <a:pt x="430" y="13"/>
                    <a:pt x="429" y="12"/>
                  </a:cubicBezTo>
                  <a:cubicBezTo>
                    <a:pt x="428" y="12"/>
                    <a:pt x="428" y="11"/>
                    <a:pt x="427" y="11"/>
                  </a:cubicBezTo>
                  <a:cubicBezTo>
                    <a:pt x="426" y="11"/>
                    <a:pt x="427" y="8"/>
                    <a:pt x="426" y="7"/>
                  </a:cubicBezTo>
                  <a:cubicBezTo>
                    <a:pt x="426" y="6"/>
                    <a:pt x="425" y="5"/>
                    <a:pt x="424" y="4"/>
                  </a:cubicBezTo>
                  <a:cubicBezTo>
                    <a:pt x="423" y="3"/>
                    <a:pt x="423" y="2"/>
                    <a:pt x="421" y="1"/>
                  </a:cubicBezTo>
                  <a:cubicBezTo>
                    <a:pt x="419" y="1"/>
                    <a:pt x="417" y="2"/>
                    <a:pt x="417" y="1"/>
                  </a:cubicBezTo>
                  <a:cubicBezTo>
                    <a:pt x="417" y="0"/>
                    <a:pt x="417" y="0"/>
                    <a:pt x="416" y="0"/>
                  </a:cubicBezTo>
                  <a:cubicBezTo>
                    <a:pt x="415" y="0"/>
                    <a:pt x="413" y="0"/>
                    <a:pt x="413" y="1"/>
                  </a:cubicBezTo>
                  <a:cubicBezTo>
                    <a:pt x="413" y="2"/>
                    <a:pt x="413" y="2"/>
                    <a:pt x="412" y="2"/>
                  </a:cubicBezTo>
                  <a:cubicBezTo>
                    <a:pt x="411" y="2"/>
                    <a:pt x="409" y="3"/>
                    <a:pt x="411" y="3"/>
                  </a:cubicBezTo>
                  <a:cubicBezTo>
                    <a:pt x="413" y="3"/>
                    <a:pt x="414" y="4"/>
                    <a:pt x="413" y="4"/>
                  </a:cubicBezTo>
                  <a:cubicBezTo>
                    <a:pt x="412" y="4"/>
                    <a:pt x="413" y="5"/>
                    <a:pt x="412" y="5"/>
                  </a:cubicBezTo>
                  <a:cubicBezTo>
                    <a:pt x="412" y="6"/>
                    <a:pt x="412" y="6"/>
                    <a:pt x="410" y="6"/>
                  </a:cubicBezTo>
                  <a:cubicBezTo>
                    <a:pt x="409" y="5"/>
                    <a:pt x="409" y="4"/>
                    <a:pt x="407" y="6"/>
                  </a:cubicBezTo>
                  <a:cubicBezTo>
                    <a:pt x="406" y="8"/>
                    <a:pt x="405" y="10"/>
                    <a:pt x="406" y="11"/>
                  </a:cubicBezTo>
                  <a:cubicBezTo>
                    <a:pt x="407" y="11"/>
                    <a:pt x="409" y="12"/>
                    <a:pt x="409" y="12"/>
                  </a:cubicBezTo>
                  <a:cubicBezTo>
                    <a:pt x="410" y="13"/>
                    <a:pt x="410" y="13"/>
                    <a:pt x="408" y="13"/>
                  </a:cubicBezTo>
                  <a:cubicBezTo>
                    <a:pt x="407" y="13"/>
                    <a:pt x="406" y="16"/>
                    <a:pt x="406" y="17"/>
                  </a:cubicBezTo>
                  <a:cubicBezTo>
                    <a:pt x="406" y="18"/>
                    <a:pt x="410" y="22"/>
                    <a:pt x="411" y="22"/>
                  </a:cubicBezTo>
                  <a:cubicBezTo>
                    <a:pt x="412" y="22"/>
                    <a:pt x="413" y="24"/>
                    <a:pt x="415" y="23"/>
                  </a:cubicBezTo>
                  <a:cubicBezTo>
                    <a:pt x="416" y="23"/>
                    <a:pt x="416" y="22"/>
                    <a:pt x="417" y="23"/>
                  </a:cubicBezTo>
                  <a:cubicBezTo>
                    <a:pt x="419" y="24"/>
                    <a:pt x="419" y="25"/>
                    <a:pt x="421" y="25"/>
                  </a:cubicBezTo>
                  <a:cubicBezTo>
                    <a:pt x="422" y="25"/>
                    <a:pt x="422" y="26"/>
                    <a:pt x="421" y="26"/>
                  </a:cubicBezTo>
                  <a:cubicBezTo>
                    <a:pt x="420" y="26"/>
                    <a:pt x="419" y="26"/>
                    <a:pt x="419" y="27"/>
                  </a:cubicBezTo>
                  <a:cubicBezTo>
                    <a:pt x="420" y="29"/>
                    <a:pt x="419" y="29"/>
                    <a:pt x="418" y="29"/>
                  </a:cubicBezTo>
                  <a:cubicBezTo>
                    <a:pt x="418" y="30"/>
                    <a:pt x="417" y="33"/>
                    <a:pt x="418" y="32"/>
                  </a:cubicBezTo>
                  <a:cubicBezTo>
                    <a:pt x="420" y="32"/>
                    <a:pt x="421" y="32"/>
                    <a:pt x="421" y="31"/>
                  </a:cubicBezTo>
                  <a:cubicBezTo>
                    <a:pt x="421" y="29"/>
                    <a:pt x="423" y="29"/>
                    <a:pt x="423" y="30"/>
                  </a:cubicBezTo>
                  <a:cubicBezTo>
                    <a:pt x="423" y="31"/>
                    <a:pt x="423" y="34"/>
                    <a:pt x="422" y="34"/>
                  </a:cubicBezTo>
                  <a:cubicBezTo>
                    <a:pt x="421" y="35"/>
                    <a:pt x="419" y="35"/>
                    <a:pt x="419" y="36"/>
                  </a:cubicBezTo>
                  <a:cubicBezTo>
                    <a:pt x="419" y="37"/>
                    <a:pt x="418" y="38"/>
                    <a:pt x="417" y="38"/>
                  </a:cubicBezTo>
                  <a:cubicBezTo>
                    <a:pt x="415" y="39"/>
                    <a:pt x="412" y="39"/>
                    <a:pt x="412" y="40"/>
                  </a:cubicBezTo>
                  <a:cubicBezTo>
                    <a:pt x="412" y="42"/>
                    <a:pt x="411" y="41"/>
                    <a:pt x="411" y="42"/>
                  </a:cubicBezTo>
                  <a:cubicBezTo>
                    <a:pt x="412" y="43"/>
                    <a:pt x="414" y="44"/>
                    <a:pt x="414" y="45"/>
                  </a:cubicBezTo>
                  <a:cubicBezTo>
                    <a:pt x="414" y="46"/>
                    <a:pt x="413" y="47"/>
                    <a:pt x="412" y="47"/>
                  </a:cubicBezTo>
                  <a:cubicBezTo>
                    <a:pt x="411" y="46"/>
                    <a:pt x="411" y="45"/>
                    <a:pt x="410" y="46"/>
                  </a:cubicBezTo>
                  <a:cubicBezTo>
                    <a:pt x="410" y="46"/>
                    <a:pt x="409" y="47"/>
                    <a:pt x="408" y="46"/>
                  </a:cubicBezTo>
                  <a:cubicBezTo>
                    <a:pt x="407" y="45"/>
                    <a:pt x="406" y="44"/>
                    <a:pt x="407" y="43"/>
                  </a:cubicBezTo>
                  <a:cubicBezTo>
                    <a:pt x="408" y="42"/>
                    <a:pt x="408" y="41"/>
                    <a:pt x="408" y="40"/>
                  </a:cubicBezTo>
                  <a:cubicBezTo>
                    <a:pt x="408" y="39"/>
                    <a:pt x="409" y="38"/>
                    <a:pt x="409" y="38"/>
                  </a:cubicBezTo>
                  <a:cubicBezTo>
                    <a:pt x="409" y="37"/>
                    <a:pt x="409" y="37"/>
                    <a:pt x="408" y="38"/>
                  </a:cubicBezTo>
                  <a:cubicBezTo>
                    <a:pt x="407" y="38"/>
                    <a:pt x="406" y="39"/>
                    <a:pt x="406" y="38"/>
                  </a:cubicBezTo>
                  <a:cubicBezTo>
                    <a:pt x="405" y="37"/>
                    <a:pt x="404" y="37"/>
                    <a:pt x="403" y="36"/>
                  </a:cubicBezTo>
                  <a:cubicBezTo>
                    <a:pt x="402" y="35"/>
                    <a:pt x="401" y="34"/>
                    <a:pt x="400" y="34"/>
                  </a:cubicBezTo>
                  <a:cubicBezTo>
                    <a:pt x="399" y="34"/>
                    <a:pt x="398" y="36"/>
                    <a:pt x="397" y="36"/>
                  </a:cubicBezTo>
                  <a:cubicBezTo>
                    <a:pt x="396" y="36"/>
                    <a:pt x="396" y="35"/>
                    <a:pt x="395" y="35"/>
                  </a:cubicBezTo>
                  <a:cubicBezTo>
                    <a:pt x="395" y="35"/>
                    <a:pt x="394" y="35"/>
                    <a:pt x="395" y="36"/>
                  </a:cubicBezTo>
                  <a:cubicBezTo>
                    <a:pt x="395" y="37"/>
                    <a:pt x="395" y="37"/>
                    <a:pt x="395" y="38"/>
                  </a:cubicBezTo>
                  <a:cubicBezTo>
                    <a:pt x="396" y="39"/>
                    <a:pt x="397" y="40"/>
                    <a:pt x="398" y="39"/>
                  </a:cubicBezTo>
                  <a:cubicBezTo>
                    <a:pt x="400" y="39"/>
                    <a:pt x="402" y="40"/>
                    <a:pt x="403" y="41"/>
                  </a:cubicBezTo>
                  <a:cubicBezTo>
                    <a:pt x="403" y="42"/>
                    <a:pt x="404" y="43"/>
                    <a:pt x="402" y="43"/>
                  </a:cubicBezTo>
                  <a:cubicBezTo>
                    <a:pt x="400" y="43"/>
                    <a:pt x="398" y="41"/>
                    <a:pt x="397" y="40"/>
                  </a:cubicBezTo>
                  <a:cubicBezTo>
                    <a:pt x="395" y="40"/>
                    <a:pt x="395" y="40"/>
                    <a:pt x="394" y="41"/>
                  </a:cubicBezTo>
                  <a:cubicBezTo>
                    <a:pt x="392" y="42"/>
                    <a:pt x="391" y="41"/>
                    <a:pt x="389" y="41"/>
                  </a:cubicBezTo>
                  <a:cubicBezTo>
                    <a:pt x="387" y="41"/>
                    <a:pt x="382" y="42"/>
                    <a:pt x="379" y="42"/>
                  </a:cubicBezTo>
                  <a:cubicBezTo>
                    <a:pt x="377" y="42"/>
                    <a:pt x="375" y="42"/>
                    <a:pt x="371" y="41"/>
                  </a:cubicBezTo>
                  <a:cubicBezTo>
                    <a:pt x="368" y="39"/>
                    <a:pt x="364" y="39"/>
                    <a:pt x="363" y="38"/>
                  </a:cubicBezTo>
                  <a:cubicBezTo>
                    <a:pt x="361" y="38"/>
                    <a:pt x="357" y="37"/>
                    <a:pt x="356" y="36"/>
                  </a:cubicBezTo>
                  <a:cubicBezTo>
                    <a:pt x="355" y="34"/>
                    <a:pt x="356" y="31"/>
                    <a:pt x="353" y="31"/>
                  </a:cubicBezTo>
                  <a:cubicBezTo>
                    <a:pt x="350" y="31"/>
                    <a:pt x="347" y="32"/>
                    <a:pt x="344" y="33"/>
                  </a:cubicBezTo>
                  <a:cubicBezTo>
                    <a:pt x="342" y="33"/>
                    <a:pt x="340" y="33"/>
                    <a:pt x="339" y="34"/>
                  </a:cubicBezTo>
                  <a:cubicBezTo>
                    <a:pt x="338" y="35"/>
                    <a:pt x="337" y="36"/>
                    <a:pt x="337" y="36"/>
                  </a:cubicBezTo>
                  <a:cubicBezTo>
                    <a:pt x="337" y="37"/>
                    <a:pt x="340" y="37"/>
                    <a:pt x="341" y="37"/>
                  </a:cubicBezTo>
                  <a:cubicBezTo>
                    <a:pt x="342" y="38"/>
                    <a:pt x="343" y="39"/>
                    <a:pt x="343" y="38"/>
                  </a:cubicBezTo>
                  <a:cubicBezTo>
                    <a:pt x="343" y="37"/>
                    <a:pt x="343" y="36"/>
                    <a:pt x="344" y="36"/>
                  </a:cubicBezTo>
                  <a:cubicBezTo>
                    <a:pt x="345" y="36"/>
                    <a:pt x="345" y="37"/>
                    <a:pt x="346" y="37"/>
                  </a:cubicBezTo>
                  <a:cubicBezTo>
                    <a:pt x="348" y="36"/>
                    <a:pt x="348" y="35"/>
                    <a:pt x="351" y="34"/>
                  </a:cubicBezTo>
                  <a:cubicBezTo>
                    <a:pt x="353" y="33"/>
                    <a:pt x="355" y="33"/>
                    <a:pt x="354" y="34"/>
                  </a:cubicBezTo>
                  <a:cubicBezTo>
                    <a:pt x="353" y="35"/>
                    <a:pt x="351" y="36"/>
                    <a:pt x="350" y="37"/>
                  </a:cubicBezTo>
                  <a:cubicBezTo>
                    <a:pt x="349" y="38"/>
                    <a:pt x="347" y="38"/>
                    <a:pt x="346" y="39"/>
                  </a:cubicBezTo>
                  <a:cubicBezTo>
                    <a:pt x="345" y="39"/>
                    <a:pt x="344" y="39"/>
                    <a:pt x="343" y="39"/>
                  </a:cubicBezTo>
                  <a:cubicBezTo>
                    <a:pt x="342" y="40"/>
                    <a:pt x="341" y="41"/>
                    <a:pt x="342" y="42"/>
                  </a:cubicBezTo>
                  <a:cubicBezTo>
                    <a:pt x="342" y="43"/>
                    <a:pt x="343" y="42"/>
                    <a:pt x="344" y="44"/>
                  </a:cubicBezTo>
                  <a:cubicBezTo>
                    <a:pt x="344" y="46"/>
                    <a:pt x="342" y="46"/>
                    <a:pt x="344" y="47"/>
                  </a:cubicBezTo>
                  <a:cubicBezTo>
                    <a:pt x="345" y="48"/>
                    <a:pt x="345" y="48"/>
                    <a:pt x="346" y="49"/>
                  </a:cubicBezTo>
                  <a:cubicBezTo>
                    <a:pt x="347" y="50"/>
                    <a:pt x="346" y="51"/>
                    <a:pt x="345" y="51"/>
                  </a:cubicBezTo>
                  <a:cubicBezTo>
                    <a:pt x="344" y="50"/>
                    <a:pt x="343" y="49"/>
                    <a:pt x="343" y="49"/>
                  </a:cubicBezTo>
                  <a:cubicBezTo>
                    <a:pt x="343" y="50"/>
                    <a:pt x="343" y="51"/>
                    <a:pt x="343" y="52"/>
                  </a:cubicBezTo>
                  <a:cubicBezTo>
                    <a:pt x="343" y="52"/>
                    <a:pt x="341" y="51"/>
                    <a:pt x="341" y="50"/>
                  </a:cubicBezTo>
                  <a:cubicBezTo>
                    <a:pt x="340" y="49"/>
                    <a:pt x="339" y="49"/>
                    <a:pt x="339" y="49"/>
                  </a:cubicBezTo>
                  <a:cubicBezTo>
                    <a:pt x="338" y="49"/>
                    <a:pt x="338" y="48"/>
                    <a:pt x="339" y="48"/>
                  </a:cubicBezTo>
                  <a:cubicBezTo>
                    <a:pt x="340" y="48"/>
                    <a:pt x="342" y="48"/>
                    <a:pt x="341" y="47"/>
                  </a:cubicBezTo>
                  <a:cubicBezTo>
                    <a:pt x="341" y="46"/>
                    <a:pt x="340" y="46"/>
                    <a:pt x="340" y="46"/>
                  </a:cubicBezTo>
                  <a:cubicBezTo>
                    <a:pt x="341" y="46"/>
                    <a:pt x="342" y="46"/>
                    <a:pt x="342" y="45"/>
                  </a:cubicBezTo>
                  <a:cubicBezTo>
                    <a:pt x="341" y="44"/>
                    <a:pt x="340" y="43"/>
                    <a:pt x="340" y="44"/>
                  </a:cubicBezTo>
                  <a:cubicBezTo>
                    <a:pt x="341" y="44"/>
                    <a:pt x="341" y="45"/>
                    <a:pt x="340" y="45"/>
                  </a:cubicBezTo>
                  <a:cubicBezTo>
                    <a:pt x="339" y="45"/>
                    <a:pt x="337" y="45"/>
                    <a:pt x="338" y="45"/>
                  </a:cubicBezTo>
                  <a:cubicBezTo>
                    <a:pt x="338" y="44"/>
                    <a:pt x="340" y="43"/>
                    <a:pt x="339" y="43"/>
                  </a:cubicBezTo>
                  <a:cubicBezTo>
                    <a:pt x="338" y="43"/>
                    <a:pt x="338" y="44"/>
                    <a:pt x="337" y="44"/>
                  </a:cubicBezTo>
                  <a:cubicBezTo>
                    <a:pt x="336" y="44"/>
                    <a:pt x="335" y="45"/>
                    <a:pt x="335" y="44"/>
                  </a:cubicBezTo>
                  <a:cubicBezTo>
                    <a:pt x="335" y="43"/>
                    <a:pt x="335" y="42"/>
                    <a:pt x="335" y="42"/>
                  </a:cubicBezTo>
                  <a:cubicBezTo>
                    <a:pt x="334" y="42"/>
                    <a:pt x="332" y="42"/>
                    <a:pt x="332" y="42"/>
                  </a:cubicBezTo>
                  <a:cubicBezTo>
                    <a:pt x="331" y="41"/>
                    <a:pt x="330" y="39"/>
                    <a:pt x="329" y="39"/>
                  </a:cubicBezTo>
                  <a:cubicBezTo>
                    <a:pt x="328" y="39"/>
                    <a:pt x="326" y="42"/>
                    <a:pt x="325" y="42"/>
                  </a:cubicBezTo>
                  <a:cubicBezTo>
                    <a:pt x="324" y="42"/>
                    <a:pt x="307" y="43"/>
                    <a:pt x="304" y="42"/>
                  </a:cubicBezTo>
                  <a:cubicBezTo>
                    <a:pt x="302" y="41"/>
                    <a:pt x="297" y="42"/>
                    <a:pt x="300" y="40"/>
                  </a:cubicBezTo>
                  <a:cubicBezTo>
                    <a:pt x="302" y="39"/>
                    <a:pt x="303" y="37"/>
                    <a:pt x="305" y="37"/>
                  </a:cubicBezTo>
                  <a:cubicBezTo>
                    <a:pt x="306" y="37"/>
                    <a:pt x="309" y="37"/>
                    <a:pt x="307" y="35"/>
                  </a:cubicBezTo>
                  <a:cubicBezTo>
                    <a:pt x="304" y="33"/>
                    <a:pt x="304" y="31"/>
                    <a:pt x="301" y="31"/>
                  </a:cubicBezTo>
                  <a:cubicBezTo>
                    <a:pt x="298" y="31"/>
                    <a:pt x="297" y="30"/>
                    <a:pt x="296" y="30"/>
                  </a:cubicBezTo>
                  <a:cubicBezTo>
                    <a:pt x="295" y="31"/>
                    <a:pt x="296" y="32"/>
                    <a:pt x="294" y="32"/>
                  </a:cubicBezTo>
                  <a:cubicBezTo>
                    <a:pt x="292" y="32"/>
                    <a:pt x="292" y="31"/>
                    <a:pt x="291" y="31"/>
                  </a:cubicBezTo>
                  <a:cubicBezTo>
                    <a:pt x="289" y="30"/>
                    <a:pt x="283" y="29"/>
                    <a:pt x="281" y="28"/>
                  </a:cubicBezTo>
                  <a:cubicBezTo>
                    <a:pt x="278" y="27"/>
                    <a:pt x="276" y="28"/>
                    <a:pt x="274" y="27"/>
                  </a:cubicBezTo>
                  <a:cubicBezTo>
                    <a:pt x="272" y="26"/>
                    <a:pt x="268" y="23"/>
                    <a:pt x="266" y="22"/>
                  </a:cubicBezTo>
                  <a:cubicBezTo>
                    <a:pt x="263" y="22"/>
                    <a:pt x="258" y="21"/>
                    <a:pt x="256" y="22"/>
                  </a:cubicBezTo>
                  <a:cubicBezTo>
                    <a:pt x="255" y="23"/>
                    <a:pt x="254" y="26"/>
                    <a:pt x="253" y="26"/>
                  </a:cubicBezTo>
                  <a:cubicBezTo>
                    <a:pt x="252" y="26"/>
                    <a:pt x="248" y="27"/>
                    <a:pt x="248" y="26"/>
                  </a:cubicBezTo>
                  <a:cubicBezTo>
                    <a:pt x="248" y="25"/>
                    <a:pt x="251" y="23"/>
                    <a:pt x="250" y="23"/>
                  </a:cubicBezTo>
                  <a:cubicBezTo>
                    <a:pt x="249" y="22"/>
                    <a:pt x="247" y="23"/>
                    <a:pt x="247" y="22"/>
                  </a:cubicBezTo>
                  <a:cubicBezTo>
                    <a:pt x="248" y="21"/>
                    <a:pt x="248" y="18"/>
                    <a:pt x="247" y="18"/>
                  </a:cubicBezTo>
                  <a:cubicBezTo>
                    <a:pt x="246" y="18"/>
                    <a:pt x="245" y="19"/>
                    <a:pt x="245" y="19"/>
                  </a:cubicBezTo>
                  <a:cubicBezTo>
                    <a:pt x="244" y="19"/>
                    <a:pt x="242" y="20"/>
                    <a:pt x="243" y="20"/>
                  </a:cubicBezTo>
                  <a:cubicBezTo>
                    <a:pt x="243" y="21"/>
                    <a:pt x="242" y="20"/>
                    <a:pt x="243" y="20"/>
                  </a:cubicBezTo>
                  <a:cubicBezTo>
                    <a:pt x="244" y="20"/>
                    <a:pt x="245" y="20"/>
                    <a:pt x="245" y="20"/>
                  </a:cubicBezTo>
                  <a:cubicBezTo>
                    <a:pt x="244" y="21"/>
                    <a:pt x="243" y="22"/>
                    <a:pt x="243" y="22"/>
                  </a:cubicBezTo>
                  <a:cubicBezTo>
                    <a:pt x="244" y="22"/>
                    <a:pt x="246" y="23"/>
                    <a:pt x="245" y="23"/>
                  </a:cubicBezTo>
                  <a:cubicBezTo>
                    <a:pt x="245" y="23"/>
                    <a:pt x="242" y="23"/>
                    <a:pt x="242" y="24"/>
                  </a:cubicBezTo>
                  <a:cubicBezTo>
                    <a:pt x="242" y="25"/>
                    <a:pt x="242" y="27"/>
                    <a:pt x="241" y="26"/>
                  </a:cubicBezTo>
                  <a:cubicBezTo>
                    <a:pt x="240" y="26"/>
                    <a:pt x="236" y="24"/>
                    <a:pt x="235" y="23"/>
                  </a:cubicBezTo>
                  <a:cubicBezTo>
                    <a:pt x="235" y="22"/>
                    <a:pt x="233" y="18"/>
                    <a:pt x="232" y="18"/>
                  </a:cubicBezTo>
                  <a:cubicBezTo>
                    <a:pt x="231" y="17"/>
                    <a:pt x="227" y="13"/>
                    <a:pt x="226" y="13"/>
                  </a:cubicBezTo>
                  <a:cubicBezTo>
                    <a:pt x="225" y="13"/>
                    <a:pt x="225" y="14"/>
                    <a:pt x="226" y="15"/>
                  </a:cubicBezTo>
                  <a:cubicBezTo>
                    <a:pt x="228" y="16"/>
                    <a:pt x="229" y="17"/>
                    <a:pt x="230" y="18"/>
                  </a:cubicBezTo>
                  <a:cubicBezTo>
                    <a:pt x="230" y="18"/>
                    <a:pt x="228" y="18"/>
                    <a:pt x="227" y="18"/>
                  </a:cubicBezTo>
                  <a:cubicBezTo>
                    <a:pt x="227" y="18"/>
                    <a:pt x="225" y="18"/>
                    <a:pt x="225" y="19"/>
                  </a:cubicBezTo>
                  <a:cubicBezTo>
                    <a:pt x="225" y="20"/>
                    <a:pt x="225" y="21"/>
                    <a:pt x="224" y="21"/>
                  </a:cubicBezTo>
                  <a:cubicBezTo>
                    <a:pt x="223" y="21"/>
                    <a:pt x="221" y="23"/>
                    <a:pt x="221" y="23"/>
                  </a:cubicBezTo>
                  <a:cubicBezTo>
                    <a:pt x="220" y="23"/>
                    <a:pt x="222" y="21"/>
                    <a:pt x="221" y="21"/>
                  </a:cubicBezTo>
                  <a:cubicBezTo>
                    <a:pt x="220" y="22"/>
                    <a:pt x="217" y="22"/>
                    <a:pt x="216" y="22"/>
                  </a:cubicBezTo>
                  <a:cubicBezTo>
                    <a:pt x="215" y="23"/>
                    <a:pt x="213" y="26"/>
                    <a:pt x="212" y="27"/>
                  </a:cubicBezTo>
                  <a:cubicBezTo>
                    <a:pt x="211" y="27"/>
                    <a:pt x="210" y="28"/>
                    <a:pt x="210" y="27"/>
                  </a:cubicBezTo>
                  <a:cubicBezTo>
                    <a:pt x="210" y="27"/>
                    <a:pt x="210" y="26"/>
                    <a:pt x="210" y="26"/>
                  </a:cubicBezTo>
                  <a:cubicBezTo>
                    <a:pt x="209" y="25"/>
                    <a:pt x="209" y="25"/>
                    <a:pt x="209" y="26"/>
                  </a:cubicBezTo>
                  <a:cubicBezTo>
                    <a:pt x="208" y="26"/>
                    <a:pt x="205" y="26"/>
                    <a:pt x="205" y="26"/>
                  </a:cubicBezTo>
                  <a:cubicBezTo>
                    <a:pt x="204" y="27"/>
                    <a:pt x="204" y="28"/>
                    <a:pt x="203" y="28"/>
                  </a:cubicBezTo>
                  <a:cubicBezTo>
                    <a:pt x="202" y="28"/>
                    <a:pt x="201" y="30"/>
                    <a:pt x="200" y="30"/>
                  </a:cubicBezTo>
                  <a:cubicBezTo>
                    <a:pt x="199" y="31"/>
                    <a:pt x="201" y="31"/>
                    <a:pt x="201" y="32"/>
                  </a:cubicBezTo>
                  <a:cubicBezTo>
                    <a:pt x="201" y="32"/>
                    <a:pt x="199" y="33"/>
                    <a:pt x="198" y="33"/>
                  </a:cubicBezTo>
                  <a:cubicBezTo>
                    <a:pt x="197" y="33"/>
                    <a:pt x="195" y="32"/>
                    <a:pt x="196" y="31"/>
                  </a:cubicBezTo>
                  <a:cubicBezTo>
                    <a:pt x="197" y="30"/>
                    <a:pt x="199" y="30"/>
                    <a:pt x="199" y="29"/>
                  </a:cubicBezTo>
                  <a:cubicBezTo>
                    <a:pt x="200" y="28"/>
                    <a:pt x="201" y="28"/>
                    <a:pt x="202" y="27"/>
                  </a:cubicBezTo>
                  <a:cubicBezTo>
                    <a:pt x="203" y="26"/>
                    <a:pt x="204" y="24"/>
                    <a:pt x="206" y="24"/>
                  </a:cubicBezTo>
                  <a:cubicBezTo>
                    <a:pt x="207" y="24"/>
                    <a:pt x="209" y="24"/>
                    <a:pt x="209" y="24"/>
                  </a:cubicBezTo>
                  <a:cubicBezTo>
                    <a:pt x="209" y="25"/>
                    <a:pt x="209" y="25"/>
                    <a:pt x="210" y="24"/>
                  </a:cubicBezTo>
                  <a:cubicBezTo>
                    <a:pt x="211" y="23"/>
                    <a:pt x="214" y="21"/>
                    <a:pt x="215" y="21"/>
                  </a:cubicBezTo>
                  <a:cubicBezTo>
                    <a:pt x="217" y="20"/>
                    <a:pt x="218" y="20"/>
                    <a:pt x="218" y="20"/>
                  </a:cubicBezTo>
                  <a:cubicBezTo>
                    <a:pt x="219" y="19"/>
                    <a:pt x="219" y="18"/>
                    <a:pt x="218" y="18"/>
                  </a:cubicBezTo>
                  <a:cubicBezTo>
                    <a:pt x="217" y="18"/>
                    <a:pt x="216" y="18"/>
                    <a:pt x="214" y="18"/>
                  </a:cubicBezTo>
                  <a:cubicBezTo>
                    <a:pt x="213" y="18"/>
                    <a:pt x="211" y="19"/>
                    <a:pt x="210" y="20"/>
                  </a:cubicBezTo>
                  <a:cubicBezTo>
                    <a:pt x="209" y="20"/>
                    <a:pt x="209" y="21"/>
                    <a:pt x="207" y="21"/>
                  </a:cubicBezTo>
                  <a:cubicBezTo>
                    <a:pt x="206" y="21"/>
                    <a:pt x="204" y="22"/>
                    <a:pt x="203" y="22"/>
                  </a:cubicBezTo>
                  <a:cubicBezTo>
                    <a:pt x="202" y="22"/>
                    <a:pt x="200" y="23"/>
                    <a:pt x="199" y="24"/>
                  </a:cubicBezTo>
                  <a:cubicBezTo>
                    <a:pt x="198" y="25"/>
                    <a:pt x="196" y="26"/>
                    <a:pt x="195" y="26"/>
                  </a:cubicBezTo>
                  <a:cubicBezTo>
                    <a:pt x="194" y="27"/>
                    <a:pt x="192" y="28"/>
                    <a:pt x="193" y="27"/>
                  </a:cubicBezTo>
                  <a:cubicBezTo>
                    <a:pt x="194" y="26"/>
                    <a:pt x="195" y="25"/>
                    <a:pt x="194" y="25"/>
                  </a:cubicBezTo>
                  <a:cubicBezTo>
                    <a:pt x="193" y="25"/>
                    <a:pt x="191" y="24"/>
                    <a:pt x="191" y="23"/>
                  </a:cubicBezTo>
                  <a:cubicBezTo>
                    <a:pt x="191" y="23"/>
                    <a:pt x="190" y="24"/>
                    <a:pt x="190" y="25"/>
                  </a:cubicBezTo>
                  <a:cubicBezTo>
                    <a:pt x="190" y="25"/>
                    <a:pt x="189" y="25"/>
                    <a:pt x="187" y="26"/>
                  </a:cubicBezTo>
                  <a:cubicBezTo>
                    <a:pt x="185" y="26"/>
                    <a:pt x="185" y="26"/>
                    <a:pt x="184" y="27"/>
                  </a:cubicBezTo>
                  <a:cubicBezTo>
                    <a:pt x="183" y="27"/>
                    <a:pt x="181" y="28"/>
                    <a:pt x="182" y="28"/>
                  </a:cubicBezTo>
                  <a:cubicBezTo>
                    <a:pt x="182" y="29"/>
                    <a:pt x="183" y="29"/>
                    <a:pt x="183" y="29"/>
                  </a:cubicBezTo>
                  <a:cubicBezTo>
                    <a:pt x="183" y="30"/>
                    <a:pt x="182" y="31"/>
                    <a:pt x="183" y="31"/>
                  </a:cubicBezTo>
                  <a:cubicBezTo>
                    <a:pt x="185" y="31"/>
                    <a:pt x="187" y="31"/>
                    <a:pt x="188" y="30"/>
                  </a:cubicBezTo>
                  <a:cubicBezTo>
                    <a:pt x="189" y="29"/>
                    <a:pt x="192" y="27"/>
                    <a:pt x="192" y="28"/>
                  </a:cubicBezTo>
                  <a:cubicBezTo>
                    <a:pt x="191" y="28"/>
                    <a:pt x="189" y="30"/>
                    <a:pt x="189" y="30"/>
                  </a:cubicBezTo>
                  <a:cubicBezTo>
                    <a:pt x="189" y="31"/>
                    <a:pt x="192" y="34"/>
                    <a:pt x="191" y="33"/>
                  </a:cubicBezTo>
                  <a:cubicBezTo>
                    <a:pt x="190" y="32"/>
                    <a:pt x="191" y="32"/>
                    <a:pt x="188" y="31"/>
                  </a:cubicBezTo>
                  <a:cubicBezTo>
                    <a:pt x="186" y="31"/>
                    <a:pt x="185" y="32"/>
                    <a:pt x="185" y="33"/>
                  </a:cubicBezTo>
                  <a:cubicBezTo>
                    <a:pt x="184" y="33"/>
                    <a:pt x="182" y="32"/>
                    <a:pt x="181" y="32"/>
                  </a:cubicBezTo>
                  <a:cubicBezTo>
                    <a:pt x="180" y="31"/>
                    <a:pt x="176" y="32"/>
                    <a:pt x="174" y="31"/>
                  </a:cubicBezTo>
                  <a:cubicBezTo>
                    <a:pt x="172" y="30"/>
                    <a:pt x="166" y="27"/>
                    <a:pt x="165" y="26"/>
                  </a:cubicBezTo>
                  <a:cubicBezTo>
                    <a:pt x="164" y="25"/>
                    <a:pt x="163" y="24"/>
                    <a:pt x="164" y="24"/>
                  </a:cubicBezTo>
                  <a:cubicBezTo>
                    <a:pt x="165" y="24"/>
                    <a:pt x="164" y="24"/>
                    <a:pt x="163" y="24"/>
                  </a:cubicBezTo>
                  <a:cubicBezTo>
                    <a:pt x="162" y="24"/>
                    <a:pt x="156" y="25"/>
                    <a:pt x="153" y="24"/>
                  </a:cubicBezTo>
                  <a:cubicBezTo>
                    <a:pt x="153" y="24"/>
                    <a:pt x="152" y="24"/>
                    <a:pt x="152" y="24"/>
                  </a:cubicBezTo>
                  <a:cubicBezTo>
                    <a:pt x="150" y="23"/>
                    <a:pt x="146" y="21"/>
                    <a:pt x="144" y="20"/>
                  </a:cubicBezTo>
                  <a:cubicBezTo>
                    <a:pt x="141" y="19"/>
                    <a:pt x="134" y="20"/>
                    <a:pt x="131" y="20"/>
                  </a:cubicBezTo>
                  <a:cubicBezTo>
                    <a:pt x="129" y="20"/>
                    <a:pt x="125" y="19"/>
                    <a:pt x="121" y="18"/>
                  </a:cubicBezTo>
                  <a:cubicBezTo>
                    <a:pt x="116" y="18"/>
                    <a:pt x="111" y="17"/>
                    <a:pt x="108" y="16"/>
                  </a:cubicBezTo>
                  <a:cubicBezTo>
                    <a:pt x="105" y="15"/>
                    <a:pt x="101" y="15"/>
                    <a:pt x="99" y="16"/>
                  </a:cubicBezTo>
                  <a:cubicBezTo>
                    <a:pt x="97" y="16"/>
                    <a:pt x="95" y="16"/>
                    <a:pt x="94" y="16"/>
                  </a:cubicBezTo>
                  <a:cubicBezTo>
                    <a:pt x="93" y="16"/>
                    <a:pt x="91" y="15"/>
                    <a:pt x="90" y="15"/>
                  </a:cubicBezTo>
                  <a:cubicBezTo>
                    <a:pt x="88" y="15"/>
                    <a:pt x="86" y="15"/>
                    <a:pt x="87" y="14"/>
                  </a:cubicBezTo>
                  <a:cubicBezTo>
                    <a:pt x="88" y="13"/>
                    <a:pt x="88" y="12"/>
                    <a:pt x="88" y="12"/>
                  </a:cubicBezTo>
                  <a:cubicBezTo>
                    <a:pt x="88" y="11"/>
                    <a:pt x="84" y="11"/>
                    <a:pt x="84" y="11"/>
                  </a:cubicBezTo>
                  <a:cubicBezTo>
                    <a:pt x="83" y="11"/>
                    <a:pt x="82" y="11"/>
                    <a:pt x="80" y="11"/>
                  </a:cubicBezTo>
                  <a:cubicBezTo>
                    <a:pt x="78" y="12"/>
                    <a:pt x="75" y="13"/>
                    <a:pt x="75" y="11"/>
                  </a:cubicBezTo>
                  <a:cubicBezTo>
                    <a:pt x="75" y="10"/>
                    <a:pt x="75" y="9"/>
                    <a:pt x="74" y="9"/>
                  </a:cubicBezTo>
                  <a:cubicBezTo>
                    <a:pt x="73" y="9"/>
                    <a:pt x="72" y="9"/>
                    <a:pt x="71" y="10"/>
                  </a:cubicBezTo>
                  <a:cubicBezTo>
                    <a:pt x="70" y="11"/>
                    <a:pt x="70" y="12"/>
                    <a:pt x="69" y="12"/>
                  </a:cubicBezTo>
                  <a:cubicBezTo>
                    <a:pt x="68" y="11"/>
                    <a:pt x="66" y="10"/>
                    <a:pt x="67" y="10"/>
                  </a:cubicBezTo>
                  <a:cubicBezTo>
                    <a:pt x="68" y="9"/>
                    <a:pt x="70" y="9"/>
                    <a:pt x="70" y="9"/>
                  </a:cubicBezTo>
                  <a:cubicBezTo>
                    <a:pt x="69" y="8"/>
                    <a:pt x="68" y="8"/>
                    <a:pt x="64" y="7"/>
                  </a:cubicBezTo>
                  <a:cubicBezTo>
                    <a:pt x="61" y="6"/>
                    <a:pt x="61" y="11"/>
                    <a:pt x="58" y="12"/>
                  </a:cubicBezTo>
                  <a:cubicBezTo>
                    <a:pt x="54" y="13"/>
                    <a:pt x="51" y="11"/>
                    <a:pt x="48" y="12"/>
                  </a:cubicBezTo>
                  <a:cubicBezTo>
                    <a:pt x="45" y="13"/>
                    <a:pt x="44" y="14"/>
                    <a:pt x="45" y="14"/>
                  </a:cubicBezTo>
                  <a:cubicBezTo>
                    <a:pt x="46" y="15"/>
                    <a:pt x="47" y="15"/>
                    <a:pt x="47" y="16"/>
                  </a:cubicBezTo>
                  <a:cubicBezTo>
                    <a:pt x="46" y="16"/>
                    <a:pt x="45" y="15"/>
                    <a:pt x="45" y="15"/>
                  </a:cubicBezTo>
                  <a:cubicBezTo>
                    <a:pt x="44" y="16"/>
                    <a:pt x="46" y="18"/>
                    <a:pt x="45" y="18"/>
                  </a:cubicBezTo>
                  <a:cubicBezTo>
                    <a:pt x="44" y="18"/>
                    <a:pt x="44" y="14"/>
                    <a:pt x="43" y="15"/>
                  </a:cubicBezTo>
                  <a:cubicBezTo>
                    <a:pt x="42" y="15"/>
                    <a:pt x="40" y="18"/>
                    <a:pt x="38" y="18"/>
                  </a:cubicBezTo>
                  <a:cubicBezTo>
                    <a:pt x="36" y="18"/>
                    <a:pt x="34" y="17"/>
                    <a:pt x="32" y="19"/>
                  </a:cubicBezTo>
                  <a:cubicBezTo>
                    <a:pt x="30" y="21"/>
                    <a:pt x="28" y="22"/>
                    <a:pt x="27" y="24"/>
                  </a:cubicBezTo>
                  <a:cubicBezTo>
                    <a:pt x="26" y="26"/>
                    <a:pt x="27" y="28"/>
                    <a:pt x="24" y="30"/>
                  </a:cubicBezTo>
                  <a:cubicBezTo>
                    <a:pt x="21" y="31"/>
                    <a:pt x="20" y="32"/>
                    <a:pt x="19" y="32"/>
                  </a:cubicBezTo>
                  <a:cubicBezTo>
                    <a:pt x="18" y="32"/>
                    <a:pt x="12" y="32"/>
                    <a:pt x="11" y="32"/>
                  </a:cubicBezTo>
                  <a:cubicBezTo>
                    <a:pt x="10" y="32"/>
                    <a:pt x="10" y="34"/>
                    <a:pt x="10" y="35"/>
                  </a:cubicBezTo>
                  <a:cubicBezTo>
                    <a:pt x="9" y="36"/>
                    <a:pt x="7" y="37"/>
                    <a:pt x="8" y="37"/>
                  </a:cubicBezTo>
                  <a:cubicBezTo>
                    <a:pt x="8" y="37"/>
                    <a:pt x="10" y="38"/>
                    <a:pt x="11" y="39"/>
                  </a:cubicBezTo>
                  <a:cubicBezTo>
                    <a:pt x="12" y="39"/>
                    <a:pt x="13" y="39"/>
                    <a:pt x="14" y="40"/>
                  </a:cubicBezTo>
                  <a:cubicBezTo>
                    <a:pt x="16" y="41"/>
                    <a:pt x="23" y="45"/>
                    <a:pt x="23" y="47"/>
                  </a:cubicBezTo>
                  <a:cubicBezTo>
                    <a:pt x="24" y="48"/>
                    <a:pt x="24" y="49"/>
                    <a:pt x="25" y="49"/>
                  </a:cubicBezTo>
                  <a:cubicBezTo>
                    <a:pt x="26" y="50"/>
                    <a:pt x="29" y="51"/>
                    <a:pt x="30" y="50"/>
                  </a:cubicBezTo>
                  <a:cubicBezTo>
                    <a:pt x="31" y="49"/>
                    <a:pt x="31" y="49"/>
                    <a:pt x="32" y="49"/>
                  </a:cubicBezTo>
                  <a:cubicBezTo>
                    <a:pt x="32" y="50"/>
                    <a:pt x="35" y="49"/>
                    <a:pt x="35" y="50"/>
                  </a:cubicBezTo>
                  <a:cubicBezTo>
                    <a:pt x="36" y="51"/>
                    <a:pt x="35" y="53"/>
                    <a:pt x="34" y="52"/>
                  </a:cubicBezTo>
                  <a:cubicBezTo>
                    <a:pt x="33" y="52"/>
                    <a:pt x="31" y="51"/>
                    <a:pt x="31" y="52"/>
                  </a:cubicBezTo>
                  <a:cubicBezTo>
                    <a:pt x="30" y="52"/>
                    <a:pt x="31" y="52"/>
                    <a:pt x="32" y="53"/>
                  </a:cubicBezTo>
                  <a:cubicBezTo>
                    <a:pt x="33" y="54"/>
                    <a:pt x="34" y="56"/>
                    <a:pt x="35" y="56"/>
                  </a:cubicBezTo>
                  <a:cubicBezTo>
                    <a:pt x="36" y="56"/>
                    <a:pt x="37" y="55"/>
                    <a:pt x="38" y="54"/>
                  </a:cubicBezTo>
                  <a:cubicBezTo>
                    <a:pt x="39" y="53"/>
                    <a:pt x="41" y="54"/>
                    <a:pt x="43" y="54"/>
                  </a:cubicBezTo>
                  <a:cubicBezTo>
                    <a:pt x="44" y="54"/>
                    <a:pt x="44" y="56"/>
                    <a:pt x="42" y="56"/>
                  </a:cubicBezTo>
                  <a:cubicBezTo>
                    <a:pt x="40" y="56"/>
                    <a:pt x="38" y="56"/>
                    <a:pt x="39" y="57"/>
                  </a:cubicBezTo>
                  <a:cubicBezTo>
                    <a:pt x="39" y="58"/>
                    <a:pt x="39" y="58"/>
                    <a:pt x="38" y="58"/>
                  </a:cubicBezTo>
                  <a:cubicBezTo>
                    <a:pt x="37" y="57"/>
                    <a:pt x="36" y="58"/>
                    <a:pt x="35" y="59"/>
                  </a:cubicBezTo>
                  <a:cubicBezTo>
                    <a:pt x="34" y="60"/>
                    <a:pt x="24" y="60"/>
                    <a:pt x="23" y="59"/>
                  </a:cubicBezTo>
                  <a:cubicBezTo>
                    <a:pt x="22" y="58"/>
                    <a:pt x="22" y="57"/>
                    <a:pt x="23" y="56"/>
                  </a:cubicBezTo>
                  <a:cubicBezTo>
                    <a:pt x="24" y="55"/>
                    <a:pt x="24" y="55"/>
                    <a:pt x="23" y="55"/>
                  </a:cubicBezTo>
                  <a:cubicBezTo>
                    <a:pt x="21" y="55"/>
                    <a:pt x="15" y="56"/>
                    <a:pt x="14" y="56"/>
                  </a:cubicBezTo>
                  <a:cubicBezTo>
                    <a:pt x="13" y="57"/>
                    <a:pt x="12" y="57"/>
                    <a:pt x="13" y="58"/>
                  </a:cubicBezTo>
                  <a:cubicBezTo>
                    <a:pt x="14" y="58"/>
                    <a:pt x="13" y="59"/>
                    <a:pt x="12" y="59"/>
                  </a:cubicBezTo>
                  <a:cubicBezTo>
                    <a:pt x="10" y="58"/>
                    <a:pt x="8" y="58"/>
                    <a:pt x="7" y="59"/>
                  </a:cubicBezTo>
                  <a:cubicBezTo>
                    <a:pt x="5" y="60"/>
                    <a:pt x="6" y="61"/>
                    <a:pt x="4" y="61"/>
                  </a:cubicBezTo>
                  <a:cubicBezTo>
                    <a:pt x="3" y="61"/>
                    <a:pt x="2" y="63"/>
                    <a:pt x="1" y="63"/>
                  </a:cubicBezTo>
                  <a:cubicBezTo>
                    <a:pt x="0" y="64"/>
                    <a:pt x="0" y="64"/>
                    <a:pt x="1" y="65"/>
                  </a:cubicBezTo>
                  <a:cubicBezTo>
                    <a:pt x="3" y="65"/>
                    <a:pt x="6" y="66"/>
                    <a:pt x="8" y="66"/>
                  </a:cubicBezTo>
                  <a:cubicBezTo>
                    <a:pt x="9" y="66"/>
                    <a:pt x="10" y="67"/>
                    <a:pt x="9" y="67"/>
                  </a:cubicBezTo>
                  <a:cubicBezTo>
                    <a:pt x="7" y="68"/>
                    <a:pt x="5" y="69"/>
                    <a:pt x="7" y="69"/>
                  </a:cubicBezTo>
                  <a:cubicBezTo>
                    <a:pt x="8" y="70"/>
                    <a:pt x="8" y="72"/>
                    <a:pt x="9" y="72"/>
                  </a:cubicBezTo>
                  <a:cubicBezTo>
                    <a:pt x="9" y="73"/>
                    <a:pt x="12" y="73"/>
                    <a:pt x="14" y="74"/>
                  </a:cubicBezTo>
                  <a:cubicBezTo>
                    <a:pt x="16" y="74"/>
                    <a:pt x="17" y="73"/>
                    <a:pt x="21" y="73"/>
                  </a:cubicBezTo>
                  <a:cubicBezTo>
                    <a:pt x="24" y="73"/>
                    <a:pt x="25" y="74"/>
                    <a:pt x="26" y="73"/>
                  </a:cubicBezTo>
                  <a:cubicBezTo>
                    <a:pt x="26" y="73"/>
                    <a:pt x="26" y="73"/>
                    <a:pt x="27" y="73"/>
                  </a:cubicBezTo>
                  <a:cubicBezTo>
                    <a:pt x="28" y="73"/>
                    <a:pt x="29" y="75"/>
                    <a:pt x="29" y="75"/>
                  </a:cubicBezTo>
                  <a:cubicBezTo>
                    <a:pt x="30" y="75"/>
                    <a:pt x="31" y="73"/>
                    <a:pt x="32" y="72"/>
                  </a:cubicBezTo>
                  <a:cubicBezTo>
                    <a:pt x="34" y="72"/>
                    <a:pt x="36" y="71"/>
                    <a:pt x="37" y="71"/>
                  </a:cubicBezTo>
                  <a:cubicBezTo>
                    <a:pt x="37" y="71"/>
                    <a:pt x="38" y="70"/>
                    <a:pt x="38" y="70"/>
                  </a:cubicBezTo>
                  <a:cubicBezTo>
                    <a:pt x="39" y="70"/>
                    <a:pt x="40" y="71"/>
                    <a:pt x="40" y="72"/>
                  </a:cubicBezTo>
                  <a:cubicBezTo>
                    <a:pt x="40" y="72"/>
                    <a:pt x="39" y="74"/>
                    <a:pt x="38" y="74"/>
                  </a:cubicBezTo>
                  <a:cubicBezTo>
                    <a:pt x="37" y="74"/>
                    <a:pt x="39" y="76"/>
                    <a:pt x="39" y="77"/>
                  </a:cubicBezTo>
                  <a:cubicBezTo>
                    <a:pt x="40" y="78"/>
                    <a:pt x="41" y="79"/>
                    <a:pt x="40" y="80"/>
                  </a:cubicBezTo>
                  <a:cubicBezTo>
                    <a:pt x="40" y="81"/>
                    <a:pt x="38" y="83"/>
                    <a:pt x="36" y="83"/>
                  </a:cubicBezTo>
                  <a:cubicBezTo>
                    <a:pt x="33" y="83"/>
                    <a:pt x="32" y="82"/>
                    <a:pt x="32" y="83"/>
                  </a:cubicBezTo>
                  <a:cubicBezTo>
                    <a:pt x="31" y="83"/>
                    <a:pt x="29" y="86"/>
                    <a:pt x="28" y="87"/>
                  </a:cubicBezTo>
                  <a:cubicBezTo>
                    <a:pt x="26" y="87"/>
                    <a:pt x="24" y="86"/>
                    <a:pt x="23" y="86"/>
                  </a:cubicBezTo>
                  <a:cubicBezTo>
                    <a:pt x="22" y="85"/>
                    <a:pt x="21" y="85"/>
                    <a:pt x="20" y="86"/>
                  </a:cubicBezTo>
                  <a:cubicBezTo>
                    <a:pt x="19" y="87"/>
                    <a:pt x="21" y="87"/>
                    <a:pt x="20" y="87"/>
                  </a:cubicBezTo>
                  <a:cubicBezTo>
                    <a:pt x="19" y="88"/>
                    <a:pt x="18" y="89"/>
                    <a:pt x="17" y="89"/>
                  </a:cubicBezTo>
                  <a:cubicBezTo>
                    <a:pt x="16" y="90"/>
                    <a:pt x="19" y="89"/>
                    <a:pt x="19" y="90"/>
                  </a:cubicBezTo>
                  <a:cubicBezTo>
                    <a:pt x="19" y="91"/>
                    <a:pt x="18" y="90"/>
                    <a:pt x="18" y="91"/>
                  </a:cubicBezTo>
                  <a:cubicBezTo>
                    <a:pt x="18" y="92"/>
                    <a:pt x="18" y="92"/>
                    <a:pt x="17" y="92"/>
                  </a:cubicBezTo>
                  <a:cubicBezTo>
                    <a:pt x="15" y="92"/>
                    <a:pt x="13" y="95"/>
                    <a:pt x="13" y="96"/>
                  </a:cubicBezTo>
                  <a:cubicBezTo>
                    <a:pt x="12" y="97"/>
                    <a:pt x="13" y="97"/>
                    <a:pt x="13" y="98"/>
                  </a:cubicBezTo>
                  <a:cubicBezTo>
                    <a:pt x="13" y="98"/>
                    <a:pt x="11" y="99"/>
                    <a:pt x="11" y="100"/>
                  </a:cubicBezTo>
                  <a:cubicBezTo>
                    <a:pt x="11" y="100"/>
                    <a:pt x="12" y="103"/>
                    <a:pt x="13" y="104"/>
                  </a:cubicBezTo>
                  <a:cubicBezTo>
                    <a:pt x="14" y="105"/>
                    <a:pt x="15" y="101"/>
                    <a:pt x="16" y="100"/>
                  </a:cubicBezTo>
                  <a:cubicBezTo>
                    <a:pt x="17" y="100"/>
                    <a:pt x="19" y="99"/>
                    <a:pt x="17" y="101"/>
                  </a:cubicBezTo>
                  <a:cubicBezTo>
                    <a:pt x="15" y="103"/>
                    <a:pt x="15" y="103"/>
                    <a:pt x="16" y="104"/>
                  </a:cubicBezTo>
                  <a:cubicBezTo>
                    <a:pt x="18" y="106"/>
                    <a:pt x="20" y="107"/>
                    <a:pt x="20" y="107"/>
                  </a:cubicBezTo>
                  <a:cubicBezTo>
                    <a:pt x="21" y="107"/>
                    <a:pt x="24" y="104"/>
                    <a:pt x="24" y="105"/>
                  </a:cubicBezTo>
                  <a:cubicBezTo>
                    <a:pt x="24" y="105"/>
                    <a:pt x="23" y="107"/>
                    <a:pt x="24" y="107"/>
                  </a:cubicBezTo>
                  <a:cubicBezTo>
                    <a:pt x="24" y="107"/>
                    <a:pt x="26" y="108"/>
                    <a:pt x="25" y="108"/>
                  </a:cubicBezTo>
                  <a:cubicBezTo>
                    <a:pt x="25" y="108"/>
                    <a:pt x="23" y="109"/>
                    <a:pt x="22" y="108"/>
                  </a:cubicBezTo>
                  <a:cubicBezTo>
                    <a:pt x="22" y="108"/>
                    <a:pt x="22" y="108"/>
                    <a:pt x="21" y="108"/>
                  </a:cubicBezTo>
                  <a:cubicBezTo>
                    <a:pt x="19" y="109"/>
                    <a:pt x="18" y="105"/>
                    <a:pt x="17" y="106"/>
                  </a:cubicBezTo>
                  <a:cubicBezTo>
                    <a:pt x="16" y="107"/>
                    <a:pt x="15" y="109"/>
                    <a:pt x="15" y="110"/>
                  </a:cubicBezTo>
                  <a:cubicBezTo>
                    <a:pt x="16" y="110"/>
                    <a:pt x="17" y="110"/>
                    <a:pt x="18" y="111"/>
                  </a:cubicBezTo>
                  <a:cubicBezTo>
                    <a:pt x="19" y="112"/>
                    <a:pt x="21" y="115"/>
                    <a:pt x="22" y="115"/>
                  </a:cubicBezTo>
                  <a:cubicBezTo>
                    <a:pt x="23" y="116"/>
                    <a:pt x="26" y="115"/>
                    <a:pt x="27" y="114"/>
                  </a:cubicBezTo>
                  <a:cubicBezTo>
                    <a:pt x="29" y="114"/>
                    <a:pt x="30" y="114"/>
                    <a:pt x="30" y="113"/>
                  </a:cubicBezTo>
                  <a:cubicBezTo>
                    <a:pt x="30" y="112"/>
                    <a:pt x="30" y="110"/>
                    <a:pt x="32" y="108"/>
                  </a:cubicBezTo>
                  <a:cubicBezTo>
                    <a:pt x="33" y="107"/>
                    <a:pt x="35" y="107"/>
                    <a:pt x="34" y="108"/>
                  </a:cubicBezTo>
                  <a:cubicBezTo>
                    <a:pt x="32" y="110"/>
                    <a:pt x="30" y="111"/>
                    <a:pt x="32" y="113"/>
                  </a:cubicBezTo>
                  <a:cubicBezTo>
                    <a:pt x="34" y="116"/>
                    <a:pt x="35" y="117"/>
                    <a:pt x="35" y="118"/>
                  </a:cubicBezTo>
                  <a:cubicBezTo>
                    <a:pt x="35" y="119"/>
                    <a:pt x="33" y="120"/>
                    <a:pt x="33" y="120"/>
                  </a:cubicBezTo>
                  <a:cubicBezTo>
                    <a:pt x="34" y="121"/>
                    <a:pt x="36" y="121"/>
                    <a:pt x="35" y="122"/>
                  </a:cubicBezTo>
                  <a:cubicBezTo>
                    <a:pt x="35" y="122"/>
                    <a:pt x="35" y="123"/>
                    <a:pt x="34" y="124"/>
                  </a:cubicBezTo>
                  <a:cubicBezTo>
                    <a:pt x="33" y="124"/>
                    <a:pt x="32" y="126"/>
                    <a:pt x="34" y="125"/>
                  </a:cubicBezTo>
                  <a:cubicBezTo>
                    <a:pt x="37" y="124"/>
                    <a:pt x="39" y="122"/>
                    <a:pt x="39" y="123"/>
                  </a:cubicBezTo>
                  <a:cubicBezTo>
                    <a:pt x="39" y="123"/>
                    <a:pt x="38" y="126"/>
                    <a:pt x="39" y="125"/>
                  </a:cubicBezTo>
                  <a:cubicBezTo>
                    <a:pt x="39" y="125"/>
                    <a:pt x="40" y="123"/>
                    <a:pt x="42" y="122"/>
                  </a:cubicBezTo>
                  <a:cubicBezTo>
                    <a:pt x="43" y="122"/>
                    <a:pt x="43" y="122"/>
                    <a:pt x="44" y="123"/>
                  </a:cubicBezTo>
                  <a:cubicBezTo>
                    <a:pt x="46" y="123"/>
                    <a:pt x="47" y="123"/>
                    <a:pt x="47" y="124"/>
                  </a:cubicBezTo>
                  <a:cubicBezTo>
                    <a:pt x="48" y="124"/>
                    <a:pt x="49" y="126"/>
                    <a:pt x="50" y="127"/>
                  </a:cubicBezTo>
                  <a:cubicBezTo>
                    <a:pt x="51" y="127"/>
                    <a:pt x="51" y="126"/>
                    <a:pt x="51" y="125"/>
                  </a:cubicBezTo>
                  <a:cubicBezTo>
                    <a:pt x="51" y="124"/>
                    <a:pt x="53" y="123"/>
                    <a:pt x="53" y="121"/>
                  </a:cubicBezTo>
                  <a:cubicBezTo>
                    <a:pt x="53" y="120"/>
                    <a:pt x="53" y="120"/>
                    <a:pt x="53" y="121"/>
                  </a:cubicBezTo>
                  <a:cubicBezTo>
                    <a:pt x="54" y="121"/>
                    <a:pt x="55" y="122"/>
                    <a:pt x="56" y="122"/>
                  </a:cubicBezTo>
                  <a:cubicBezTo>
                    <a:pt x="56" y="122"/>
                    <a:pt x="56" y="122"/>
                    <a:pt x="55" y="122"/>
                  </a:cubicBezTo>
                  <a:cubicBezTo>
                    <a:pt x="53" y="122"/>
                    <a:pt x="53" y="123"/>
                    <a:pt x="53" y="124"/>
                  </a:cubicBezTo>
                  <a:cubicBezTo>
                    <a:pt x="54" y="125"/>
                    <a:pt x="56" y="125"/>
                    <a:pt x="57" y="124"/>
                  </a:cubicBezTo>
                  <a:cubicBezTo>
                    <a:pt x="59" y="123"/>
                    <a:pt x="60" y="124"/>
                    <a:pt x="61" y="123"/>
                  </a:cubicBezTo>
                  <a:cubicBezTo>
                    <a:pt x="61" y="122"/>
                    <a:pt x="63" y="120"/>
                    <a:pt x="63" y="121"/>
                  </a:cubicBezTo>
                  <a:cubicBezTo>
                    <a:pt x="63" y="121"/>
                    <a:pt x="62" y="122"/>
                    <a:pt x="62" y="123"/>
                  </a:cubicBezTo>
                  <a:cubicBezTo>
                    <a:pt x="61" y="124"/>
                    <a:pt x="60" y="126"/>
                    <a:pt x="59" y="127"/>
                  </a:cubicBezTo>
                  <a:cubicBezTo>
                    <a:pt x="59" y="127"/>
                    <a:pt x="59" y="128"/>
                    <a:pt x="60" y="128"/>
                  </a:cubicBezTo>
                  <a:cubicBezTo>
                    <a:pt x="61" y="128"/>
                    <a:pt x="60" y="129"/>
                    <a:pt x="59" y="129"/>
                  </a:cubicBezTo>
                  <a:cubicBezTo>
                    <a:pt x="58" y="129"/>
                    <a:pt x="59" y="130"/>
                    <a:pt x="58" y="131"/>
                  </a:cubicBezTo>
                  <a:cubicBezTo>
                    <a:pt x="58" y="132"/>
                    <a:pt x="57" y="134"/>
                    <a:pt x="58" y="134"/>
                  </a:cubicBezTo>
                  <a:cubicBezTo>
                    <a:pt x="59" y="134"/>
                    <a:pt x="60" y="134"/>
                    <a:pt x="58" y="135"/>
                  </a:cubicBezTo>
                  <a:cubicBezTo>
                    <a:pt x="56" y="135"/>
                    <a:pt x="54" y="137"/>
                    <a:pt x="53" y="139"/>
                  </a:cubicBezTo>
                  <a:cubicBezTo>
                    <a:pt x="51" y="141"/>
                    <a:pt x="50" y="140"/>
                    <a:pt x="48" y="141"/>
                  </a:cubicBezTo>
                  <a:cubicBezTo>
                    <a:pt x="47" y="142"/>
                    <a:pt x="43" y="145"/>
                    <a:pt x="42" y="146"/>
                  </a:cubicBezTo>
                  <a:cubicBezTo>
                    <a:pt x="42" y="147"/>
                    <a:pt x="42" y="148"/>
                    <a:pt x="42" y="148"/>
                  </a:cubicBezTo>
                  <a:cubicBezTo>
                    <a:pt x="43" y="148"/>
                    <a:pt x="43" y="148"/>
                    <a:pt x="42" y="148"/>
                  </a:cubicBezTo>
                  <a:cubicBezTo>
                    <a:pt x="41" y="148"/>
                    <a:pt x="40" y="149"/>
                    <a:pt x="39" y="148"/>
                  </a:cubicBezTo>
                  <a:cubicBezTo>
                    <a:pt x="39" y="148"/>
                    <a:pt x="39" y="147"/>
                    <a:pt x="38" y="148"/>
                  </a:cubicBezTo>
                  <a:cubicBezTo>
                    <a:pt x="37" y="148"/>
                    <a:pt x="34" y="148"/>
                    <a:pt x="33" y="149"/>
                  </a:cubicBezTo>
                  <a:cubicBezTo>
                    <a:pt x="31" y="151"/>
                    <a:pt x="30" y="152"/>
                    <a:pt x="30" y="152"/>
                  </a:cubicBezTo>
                  <a:cubicBezTo>
                    <a:pt x="30" y="153"/>
                    <a:pt x="30" y="155"/>
                    <a:pt x="32" y="154"/>
                  </a:cubicBezTo>
                  <a:cubicBezTo>
                    <a:pt x="34" y="153"/>
                    <a:pt x="35" y="150"/>
                    <a:pt x="36" y="150"/>
                  </a:cubicBezTo>
                  <a:cubicBezTo>
                    <a:pt x="37" y="150"/>
                    <a:pt x="38" y="150"/>
                    <a:pt x="37" y="150"/>
                  </a:cubicBezTo>
                  <a:cubicBezTo>
                    <a:pt x="37" y="150"/>
                    <a:pt x="36" y="152"/>
                    <a:pt x="37" y="152"/>
                  </a:cubicBezTo>
                  <a:cubicBezTo>
                    <a:pt x="38" y="152"/>
                    <a:pt x="39" y="150"/>
                    <a:pt x="39" y="151"/>
                  </a:cubicBezTo>
                  <a:cubicBezTo>
                    <a:pt x="40" y="151"/>
                    <a:pt x="40" y="152"/>
                    <a:pt x="40" y="152"/>
                  </a:cubicBezTo>
                  <a:cubicBezTo>
                    <a:pt x="41" y="152"/>
                    <a:pt x="43" y="152"/>
                    <a:pt x="43" y="151"/>
                  </a:cubicBezTo>
                  <a:cubicBezTo>
                    <a:pt x="42" y="150"/>
                    <a:pt x="43" y="150"/>
                    <a:pt x="44" y="149"/>
                  </a:cubicBezTo>
                  <a:cubicBezTo>
                    <a:pt x="44" y="149"/>
                    <a:pt x="45" y="149"/>
                    <a:pt x="46" y="149"/>
                  </a:cubicBezTo>
                  <a:cubicBezTo>
                    <a:pt x="47" y="149"/>
                    <a:pt x="47" y="148"/>
                    <a:pt x="48" y="148"/>
                  </a:cubicBezTo>
                  <a:cubicBezTo>
                    <a:pt x="49" y="147"/>
                    <a:pt x="55" y="146"/>
                    <a:pt x="54" y="145"/>
                  </a:cubicBezTo>
                  <a:cubicBezTo>
                    <a:pt x="54" y="145"/>
                    <a:pt x="53" y="144"/>
                    <a:pt x="54" y="143"/>
                  </a:cubicBezTo>
                  <a:cubicBezTo>
                    <a:pt x="55" y="142"/>
                    <a:pt x="65" y="138"/>
                    <a:pt x="65" y="137"/>
                  </a:cubicBezTo>
                  <a:cubicBezTo>
                    <a:pt x="65" y="137"/>
                    <a:pt x="63" y="136"/>
                    <a:pt x="65" y="136"/>
                  </a:cubicBezTo>
                  <a:cubicBezTo>
                    <a:pt x="66" y="135"/>
                    <a:pt x="68" y="134"/>
                    <a:pt x="70" y="133"/>
                  </a:cubicBezTo>
                  <a:cubicBezTo>
                    <a:pt x="71" y="132"/>
                    <a:pt x="75" y="129"/>
                    <a:pt x="76" y="129"/>
                  </a:cubicBezTo>
                  <a:cubicBezTo>
                    <a:pt x="77" y="129"/>
                    <a:pt x="78" y="129"/>
                    <a:pt x="78" y="127"/>
                  </a:cubicBezTo>
                  <a:cubicBezTo>
                    <a:pt x="78" y="125"/>
                    <a:pt x="81" y="126"/>
                    <a:pt x="82" y="124"/>
                  </a:cubicBezTo>
                  <a:cubicBezTo>
                    <a:pt x="83" y="123"/>
                    <a:pt x="80" y="122"/>
                    <a:pt x="79" y="121"/>
                  </a:cubicBezTo>
                  <a:cubicBezTo>
                    <a:pt x="77" y="121"/>
                    <a:pt x="78" y="119"/>
                    <a:pt x="79" y="118"/>
                  </a:cubicBezTo>
                  <a:cubicBezTo>
                    <a:pt x="81" y="117"/>
                    <a:pt x="83" y="116"/>
                    <a:pt x="84" y="115"/>
                  </a:cubicBezTo>
                  <a:cubicBezTo>
                    <a:pt x="85" y="114"/>
                    <a:pt x="87" y="113"/>
                    <a:pt x="85" y="111"/>
                  </a:cubicBezTo>
                  <a:cubicBezTo>
                    <a:pt x="83" y="110"/>
                    <a:pt x="85" y="111"/>
                    <a:pt x="86" y="111"/>
                  </a:cubicBezTo>
                  <a:cubicBezTo>
                    <a:pt x="86" y="112"/>
                    <a:pt x="88" y="111"/>
                    <a:pt x="89" y="110"/>
                  </a:cubicBezTo>
                  <a:cubicBezTo>
                    <a:pt x="90" y="108"/>
                    <a:pt x="91" y="107"/>
                    <a:pt x="93" y="106"/>
                  </a:cubicBezTo>
                  <a:cubicBezTo>
                    <a:pt x="94" y="105"/>
                    <a:pt x="97" y="102"/>
                    <a:pt x="98" y="102"/>
                  </a:cubicBezTo>
                  <a:cubicBezTo>
                    <a:pt x="99" y="102"/>
                    <a:pt x="101" y="103"/>
                    <a:pt x="102" y="103"/>
                  </a:cubicBezTo>
                  <a:cubicBezTo>
                    <a:pt x="104" y="103"/>
                    <a:pt x="104" y="105"/>
                    <a:pt x="102" y="105"/>
                  </a:cubicBezTo>
                  <a:cubicBezTo>
                    <a:pt x="100" y="105"/>
                    <a:pt x="99" y="104"/>
                    <a:pt x="98" y="105"/>
                  </a:cubicBezTo>
                  <a:cubicBezTo>
                    <a:pt x="97" y="105"/>
                    <a:pt x="94" y="107"/>
                    <a:pt x="94" y="109"/>
                  </a:cubicBezTo>
                  <a:cubicBezTo>
                    <a:pt x="95" y="111"/>
                    <a:pt x="92" y="112"/>
                    <a:pt x="92" y="115"/>
                  </a:cubicBezTo>
                  <a:cubicBezTo>
                    <a:pt x="91" y="117"/>
                    <a:pt x="91" y="117"/>
                    <a:pt x="92" y="116"/>
                  </a:cubicBezTo>
                  <a:cubicBezTo>
                    <a:pt x="94" y="116"/>
                    <a:pt x="96" y="117"/>
                    <a:pt x="94" y="117"/>
                  </a:cubicBezTo>
                  <a:cubicBezTo>
                    <a:pt x="92" y="118"/>
                    <a:pt x="91" y="119"/>
                    <a:pt x="91" y="120"/>
                  </a:cubicBezTo>
                  <a:cubicBezTo>
                    <a:pt x="92" y="120"/>
                    <a:pt x="94" y="120"/>
                    <a:pt x="96" y="119"/>
                  </a:cubicBezTo>
                  <a:cubicBezTo>
                    <a:pt x="98" y="118"/>
                    <a:pt x="99" y="117"/>
                    <a:pt x="101" y="116"/>
                  </a:cubicBezTo>
                  <a:cubicBezTo>
                    <a:pt x="102" y="115"/>
                    <a:pt x="105" y="114"/>
                    <a:pt x="107" y="113"/>
                  </a:cubicBezTo>
                  <a:cubicBezTo>
                    <a:pt x="108" y="113"/>
                    <a:pt x="111" y="113"/>
                    <a:pt x="111" y="112"/>
                  </a:cubicBezTo>
                  <a:cubicBezTo>
                    <a:pt x="112" y="111"/>
                    <a:pt x="111" y="108"/>
                    <a:pt x="111" y="107"/>
                  </a:cubicBezTo>
                  <a:cubicBezTo>
                    <a:pt x="111" y="106"/>
                    <a:pt x="113" y="104"/>
                    <a:pt x="113" y="104"/>
                  </a:cubicBezTo>
                  <a:cubicBezTo>
                    <a:pt x="114" y="105"/>
                    <a:pt x="116" y="105"/>
                    <a:pt x="117" y="105"/>
                  </a:cubicBezTo>
                  <a:cubicBezTo>
                    <a:pt x="119" y="104"/>
                    <a:pt x="123" y="107"/>
                    <a:pt x="124" y="107"/>
                  </a:cubicBezTo>
                  <a:cubicBezTo>
                    <a:pt x="125" y="108"/>
                    <a:pt x="128" y="111"/>
                    <a:pt x="129" y="110"/>
                  </a:cubicBezTo>
                  <a:cubicBezTo>
                    <a:pt x="129" y="110"/>
                    <a:pt x="132" y="107"/>
                    <a:pt x="131" y="108"/>
                  </a:cubicBezTo>
                  <a:cubicBezTo>
                    <a:pt x="131" y="110"/>
                    <a:pt x="133" y="112"/>
                    <a:pt x="134" y="112"/>
                  </a:cubicBezTo>
                  <a:cubicBezTo>
                    <a:pt x="135" y="113"/>
                    <a:pt x="139" y="113"/>
                    <a:pt x="141" y="113"/>
                  </a:cubicBezTo>
                  <a:cubicBezTo>
                    <a:pt x="143" y="113"/>
                    <a:pt x="144" y="112"/>
                    <a:pt x="144" y="112"/>
                  </a:cubicBezTo>
                  <a:cubicBezTo>
                    <a:pt x="145" y="112"/>
                    <a:pt x="148" y="113"/>
                    <a:pt x="149" y="113"/>
                  </a:cubicBezTo>
                  <a:cubicBezTo>
                    <a:pt x="150" y="112"/>
                    <a:pt x="149" y="113"/>
                    <a:pt x="151" y="114"/>
                  </a:cubicBezTo>
                  <a:cubicBezTo>
                    <a:pt x="152" y="115"/>
                    <a:pt x="157" y="117"/>
                    <a:pt x="158" y="115"/>
                  </a:cubicBezTo>
                  <a:cubicBezTo>
                    <a:pt x="160" y="114"/>
                    <a:pt x="162" y="113"/>
                    <a:pt x="162" y="114"/>
                  </a:cubicBezTo>
                  <a:cubicBezTo>
                    <a:pt x="162" y="115"/>
                    <a:pt x="160" y="117"/>
                    <a:pt x="160" y="117"/>
                  </a:cubicBezTo>
                  <a:cubicBezTo>
                    <a:pt x="161" y="118"/>
                    <a:pt x="166" y="120"/>
                    <a:pt x="168" y="121"/>
                  </a:cubicBezTo>
                  <a:cubicBezTo>
                    <a:pt x="170" y="123"/>
                    <a:pt x="176" y="127"/>
                    <a:pt x="177" y="128"/>
                  </a:cubicBezTo>
                  <a:cubicBezTo>
                    <a:pt x="178" y="128"/>
                    <a:pt x="180" y="126"/>
                    <a:pt x="180" y="126"/>
                  </a:cubicBezTo>
                  <a:cubicBezTo>
                    <a:pt x="180" y="125"/>
                    <a:pt x="179" y="124"/>
                    <a:pt x="179" y="123"/>
                  </a:cubicBezTo>
                  <a:cubicBezTo>
                    <a:pt x="179" y="123"/>
                    <a:pt x="181" y="124"/>
                    <a:pt x="181" y="124"/>
                  </a:cubicBezTo>
                  <a:cubicBezTo>
                    <a:pt x="182" y="124"/>
                    <a:pt x="182" y="126"/>
                    <a:pt x="183" y="126"/>
                  </a:cubicBezTo>
                  <a:cubicBezTo>
                    <a:pt x="184" y="126"/>
                    <a:pt x="186" y="127"/>
                    <a:pt x="186" y="126"/>
                  </a:cubicBezTo>
                  <a:cubicBezTo>
                    <a:pt x="186" y="126"/>
                    <a:pt x="185" y="123"/>
                    <a:pt x="185" y="121"/>
                  </a:cubicBezTo>
                  <a:cubicBezTo>
                    <a:pt x="184" y="120"/>
                    <a:pt x="184" y="119"/>
                    <a:pt x="185" y="120"/>
                  </a:cubicBezTo>
                  <a:cubicBezTo>
                    <a:pt x="186" y="121"/>
                    <a:pt x="188" y="126"/>
                    <a:pt x="189" y="127"/>
                  </a:cubicBezTo>
                  <a:cubicBezTo>
                    <a:pt x="191" y="128"/>
                    <a:pt x="191" y="129"/>
                    <a:pt x="192" y="128"/>
                  </a:cubicBezTo>
                  <a:cubicBezTo>
                    <a:pt x="193" y="127"/>
                    <a:pt x="194" y="126"/>
                    <a:pt x="193" y="127"/>
                  </a:cubicBezTo>
                  <a:cubicBezTo>
                    <a:pt x="193" y="128"/>
                    <a:pt x="194" y="130"/>
                    <a:pt x="195" y="131"/>
                  </a:cubicBezTo>
                  <a:cubicBezTo>
                    <a:pt x="197" y="132"/>
                    <a:pt x="197" y="133"/>
                    <a:pt x="197" y="133"/>
                  </a:cubicBezTo>
                  <a:cubicBezTo>
                    <a:pt x="198" y="133"/>
                    <a:pt x="197" y="133"/>
                    <a:pt x="197" y="134"/>
                  </a:cubicBezTo>
                  <a:cubicBezTo>
                    <a:pt x="196" y="134"/>
                    <a:pt x="197" y="135"/>
                    <a:pt x="198" y="135"/>
                  </a:cubicBezTo>
                  <a:cubicBezTo>
                    <a:pt x="198" y="135"/>
                    <a:pt x="198" y="135"/>
                    <a:pt x="198" y="136"/>
                  </a:cubicBezTo>
                  <a:cubicBezTo>
                    <a:pt x="197" y="136"/>
                    <a:pt x="196" y="137"/>
                    <a:pt x="197" y="137"/>
                  </a:cubicBezTo>
                  <a:cubicBezTo>
                    <a:pt x="198" y="137"/>
                    <a:pt x="199" y="138"/>
                    <a:pt x="200" y="139"/>
                  </a:cubicBezTo>
                  <a:cubicBezTo>
                    <a:pt x="201" y="140"/>
                    <a:pt x="205" y="144"/>
                    <a:pt x="205" y="144"/>
                  </a:cubicBezTo>
                  <a:cubicBezTo>
                    <a:pt x="205" y="144"/>
                    <a:pt x="207" y="144"/>
                    <a:pt x="206" y="145"/>
                  </a:cubicBezTo>
                  <a:cubicBezTo>
                    <a:pt x="206" y="145"/>
                    <a:pt x="204" y="148"/>
                    <a:pt x="204" y="149"/>
                  </a:cubicBezTo>
                  <a:cubicBezTo>
                    <a:pt x="204" y="150"/>
                    <a:pt x="205" y="150"/>
                    <a:pt x="205" y="149"/>
                  </a:cubicBezTo>
                  <a:cubicBezTo>
                    <a:pt x="206" y="148"/>
                    <a:pt x="206" y="146"/>
                    <a:pt x="207" y="149"/>
                  </a:cubicBezTo>
                  <a:cubicBezTo>
                    <a:pt x="207" y="151"/>
                    <a:pt x="208" y="152"/>
                    <a:pt x="208" y="151"/>
                  </a:cubicBezTo>
                  <a:cubicBezTo>
                    <a:pt x="208" y="150"/>
                    <a:pt x="208" y="149"/>
                    <a:pt x="209" y="150"/>
                  </a:cubicBezTo>
                  <a:cubicBezTo>
                    <a:pt x="209" y="150"/>
                    <a:pt x="209" y="152"/>
                    <a:pt x="210" y="152"/>
                  </a:cubicBezTo>
                  <a:cubicBezTo>
                    <a:pt x="211" y="152"/>
                    <a:pt x="211" y="151"/>
                    <a:pt x="212" y="152"/>
                  </a:cubicBezTo>
                  <a:cubicBezTo>
                    <a:pt x="213" y="153"/>
                    <a:pt x="215" y="154"/>
                    <a:pt x="215" y="153"/>
                  </a:cubicBezTo>
                  <a:cubicBezTo>
                    <a:pt x="216" y="152"/>
                    <a:pt x="216" y="151"/>
                    <a:pt x="216" y="152"/>
                  </a:cubicBezTo>
                  <a:cubicBezTo>
                    <a:pt x="216" y="152"/>
                    <a:pt x="216" y="152"/>
                    <a:pt x="216" y="153"/>
                  </a:cubicBezTo>
                  <a:cubicBezTo>
                    <a:pt x="217" y="153"/>
                    <a:pt x="217" y="154"/>
                    <a:pt x="217" y="154"/>
                  </a:cubicBezTo>
                  <a:cubicBezTo>
                    <a:pt x="218" y="154"/>
                    <a:pt x="216" y="154"/>
                    <a:pt x="215" y="155"/>
                  </a:cubicBezTo>
                  <a:cubicBezTo>
                    <a:pt x="215" y="156"/>
                    <a:pt x="213" y="157"/>
                    <a:pt x="214" y="158"/>
                  </a:cubicBezTo>
                  <a:cubicBezTo>
                    <a:pt x="214" y="159"/>
                    <a:pt x="216" y="161"/>
                    <a:pt x="217" y="161"/>
                  </a:cubicBezTo>
                  <a:cubicBezTo>
                    <a:pt x="217" y="161"/>
                    <a:pt x="217" y="161"/>
                    <a:pt x="216" y="162"/>
                  </a:cubicBezTo>
                  <a:cubicBezTo>
                    <a:pt x="216" y="162"/>
                    <a:pt x="215" y="163"/>
                    <a:pt x="215" y="162"/>
                  </a:cubicBezTo>
                  <a:cubicBezTo>
                    <a:pt x="214" y="162"/>
                    <a:pt x="214" y="160"/>
                    <a:pt x="213" y="161"/>
                  </a:cubicBezTo>
                  <a:cubicBezTo>
                    <a:pt x="213" y="162"/>
                    <a:pt x="214" y="162"/>
                    <a:pt x="214" y="163"/>
                  </a:cubicBezTo>
                  <a:cubicBezTo>
                    <a:pt x="215" y="163"/>
                    <a:pt x="215" y="164"/>
                    <a:pt x="214" y="165"/>
                  </a:cubicBezTo>
                  <a:cubicBezTo>
                    <a:pt x="214" y="165"/>
                    <a:pt x="215" y="167"/>
                    <a:pt x="216" y="168"/>
                  </a:cubicBezTo>
                  <a:cubicBezTo>
                    <a:pt x="217" y="169"/>
                    <a:pt x="217" y="168"/>
                    <a:pt x="218" y="167"/>
                  </a:cubicBezTo>
                  <a:cubicBezTo>
                    <a:pt x="219" y="167"/>
                    <a:pt x="220" y="167"/>
                    <a:pt x="220" y="167"/>
                  </a:cubicBezTo>
                  <a:cubicBezTo>
                    <a:pt x="220" y="166"/>
                    <a:pt x="221" y="164"/>
                    <a:pt x="221" y="165"/>
                  </a:cubicBezTo>
                  <a:cubicBezTo>
                    <a:pt x="221" y="166"/>
                    <a:pt x="222" y="166"/>
                    <a:pt x="222" y="167"/>
                  </a:cubicBezTo>
                  <a:cubicBezTo>
                    <a:pt x="223" y="168"/>
                    <a:pt x="222" y="168"/>
                    <a:pt x="222" y="169"/>
                  </a:cubicBezTo>
                  <a:cubicBezTo>
                    <a:pt x="222" y="169"/>
                    <a:pt x="222" y="171"/>
                    <a:pt x="221" y="172"/>
                  </a:cubicBezTo>
                  <a:cubicBezTo>
                    <a:pt x="221" y="172"/>
                    <a:pt x="221" y="173"/>
                    <a:pt x="222" y="172"/>
                  </a:cubicBezTo>
                  <a:cubicBezTo>
                    <a:pt x="222" y="172"/>
                    <a:pt x="223" y="171"/>
                    <a:pt x="224" y="171"/>
                  </a:cubicBezTo>
                  <a:cubicBezTo>
                    <a:pt x="225" y="171"/>
                    <a:pt x="225" y="171"/>
                    <a:pt x="225" y="170"/>
                  </a:cubicBezTo>
                  <a:cubicBezTo>
                    <a:pt x="225" y="169"/>
                    <a:pt x="224" y="169"/>
                    <a:pt x="225" y="170"/>
                  </a:cubicBezTo>
                  <a:cubicBezTo>
                    <a:pt x="226" y="170"/>
                    <a:pt x="226" y="171"/>
                    <a:pt x="227" y="171"/>
                  </a:cubicBezTo>
                  <a:cubicBezTo>
                    <a:pt x="227" y="172"/>
                    <a:pt x="226" y="171"/>
                    <a:pt x="226" y="173"/>
                  </a:cubicBezTo>
                  <a:cubicBezTo>
                    <a:pt x="227" y="174"/>
                    <a:pt x="227" y="174"/>
                    <a:pt x="228" y="175"/>
                  </a:cubicBezTo>
                  <a:cubicBezTo>
                    <a:pt x="229" y="175"/>
                    <a:pt x="231" y="175"/>
                    <a:pt x="231" y="173"/>
                  </a:cubicBezTo>
                  <a:cubicBezTo>
                    <a:pt x="232" y="172"/>
                    <a:pt x="232" y="173"/>
                    <a:pt x="232" y="174"/>
                  </a:cubicBezTo>
                  <a:cubicBezTo>
                    <a:pt x="231" y="175"/>
                    <a:pt x="231" y="175"/>
                    <a:pt x="232" y="175"/>
                  </a:cubicBezTo>
                  <a:cubicBezTo>
                    <a:pt x="234" y="175"/>
                    <a:pt x="234" y="175"/>
                    <a:pt x="232" y="175"/>
                  </a:cubicBezTo>
                  <a:cubicBezTo>
                    <a:pt x="231" y="175"/>
                    <a:pt x="231" y="176"/>
                    <a:pt x="230" y="176"/>
                  </a:cubicBezTo>
                  <a:cubicBezTo>
                    <a:pt x="229" y="177"/>
                    <a:pt x="227" y="178"/>
                    <a:pt x="228" y="179"/>
                  </a:cubicBezTo>
                  <a:cubicBezTo>
                    <a:pt x="229" y="180"/>
                    <a:pt x="230" y="180"/>
                    <a:pt x="231" y="179"/>
                  </a:cubicBezTo>
                  <a:cubicBezTo>
                    <a:pt x="232" y="179"/>
                    <a:pt x="233" y="179"/>
                    <a:pt x="234" y="179"/>
                  </a:cubicBezTo>
                  <a:cubicBezTo>
                    <a:pt x="235" y="179"/>
                    <a:pt x="235" y="180"/>
                    <a:pt x="234" y="180"/>
                  </a:cubicBezTo>
                  <a:cubicBezTo>
                    <a:pt x="233" y="180"/>
                    <a:pt x="232" y="180"/>
                    <a:pt x="231" y="181"/>
                  </a:cubicBezTo>
                  <a:cubicBezTo>
                    <a:pt x="230" y="181"/>
                    <a:pt x="229" y="182"/>
                    <a:pt x="230" y="182"/>
                  </a:cubicBezTo>
                  <a:cubicBezTo>
                    <a:pt x="232" y="182"/>
                    <a:pt x="233" y="183"/>
                    <a:pt x="231" y="183"/>
                  </a:cubicBezTo>
                  <a:cubicBezTo>
                    <a:pt x="229" y="183"/>
                    <a:pt x="230" y="184"/>
                    <a:pt x="231" y="185"/>
                  </a:cubicBezTo>
                  <a:cubicBezTo>
                    <a:pt x="233" y="186"/>
                    <a:pt x="235" y="186"/>
                    <a:pt x="236" y="186"/>
                  </a:cubicBezTo>
                  <a:cubicBezTo>
                    <a:pt x="237" y="186"/>
                    <a:pt x="237" y="187"/>
                    <a:pt x="238" y="187"/>
                  </a:cubicBezTo>
                  <a:cubicBezTo>
                    <a:pt x="240" y="188"/>
                    <a:pt x="241" y="186"/>
                    <a:pt x="241" y="185"/>
                  </a:cubicBezTo>
                  <a:cubicBezTo>
                    <a:pt x="241" y="184"/>
                    <a:pt x="242" y="185"/>
                    <a:pt x="242" y="185"/>
                  </a:cubicBezTo>
                  <a:cubicBezTo>
                    <a:pt x="242" y="186"/>
                    <a:pt x="241" y="187"/>
                    <a:pt x="240" y="188"/>
                  </a:cubicBezTo>
                  <a:cubicBezTo>
                    <a:pt x="240" y="188"/>
                    <a:pt x="241" y="188"/>
                    <a:pt x="242" y="189"/>
                  </a:cubicBezTo>
                  <a:cubicBezTo>
                    <a:pt x="242" y="189"/>
                    <a:pt x="245" y="189"/>
                    <a:pt x="245" y="187"/>
                  </a:cubicBezTo>
                  <a:cubicBezTo>
                    <a:pt x="245" y="186"/>
                    <a:pt x="245" y="185"/>
                    <a:pt x="245" y="186"/>
                  </a:cubicBezTo>
                  <a:cubicBezTo>
                    <a:pt x="245" y="187"/>
                    <a:pt x="245" y="188"/>
                    <a:pt x="245" y="189"/>
                  </a:cubicBezTo>
                  <a:cubicBezTo>
                    <a:pt x="245" y="190"/>
                    <a:pt x="246" y="190"/>
                    <a:pt x="247" y="189"/>
                  </a:cubicBezTo>
                  <a:cubicBezTo>
                    <a:pt x="247" y="189"/>
                    <a:pt x="248" y="188"/>
                    <a:pt x="247" y="189"/>
                  </a:cubicBezTo>
                  <a:cubicBezTo>
                    <a:pt x="246" y="190"/>
                    <a:pt x="246" y="191"/>
                    <a:pt x="247" y="192"/>
                  </a:cubicBezTo>
                  <a:cubicBezTo>
                    <a:pt x="247" y="193"/>
                    <a:pt x="250" y="196"/>
                    <a:pt x="250" y="193"/>
                  </a:cubicBezTo>
                  <a:cubicBezTo>
                    <a:pt x="250" y="191"/>
                    <a:pt x="251" y="190"/>
                    <a:pt x="251" y="191"/>
                  </a:cubicBezTo>
                  <a:cubicBezTo>
                    <a:pt x="251" y="193"/>
                    <a:pt x="252" y="194"/>
                    <a:pt x="252" y="194"/>
                  </a:cubicBezTo>
                  <a:cubicBezTo>
                    <a:pt x="252" y="195"/>
                    <a:pt x="251" y="195"/>
                    <a:pt x="250" y="195"/>
                  </a:cubicBezTo>
                  <a:cubicBezTo>
                    <a:pt x="250" y="196"/>
                    <a:pt x="251" y="196"/>
                    <a:pt x="252" y="196"/>
                  </a:cubicBezTo>
                  <a:cubicBezTo>
                    <a:pt x="253" y="196"/>
                    <a:pt x="255" y="196"/>
                    <a:pt x="255" y="196"/>
                  </a:cubicBezTo>
                  <a:cubicBezTo>
                    <a:pt x="255" y="195"/>
                    <a:pt x="255" y="195"/>
                    <a:pt x="255" y="196"/>
                  </a:cubicBezTo>
                  <a:cubicBezTo>
                    <a:pt x="256" y="197"/>
                    <a:pt x="256" y="197"/>
                    <a:pt x="257" y="198"/>
                  </a:cubicBezTo>
                  <a:cubicBezTo>
                    <a:pt x="257" y="199"/>
                    <a:pt x="257" y="199"/>
                    <a:pt x="258" y="200"/>
                  </a:cubicBezTo>
                  <a:cubicBezTo>
                    <a:pt x="258" y="201"/>
                    <a:pt x="259" y="201"/>
                    <a:pt x="259" y="201"/>
                  </a:cubicBezTo>
                  <a:cubicBezTo>
                    <a:pt x="259" y="202"/>
                    <a:pt x="260" y="204"/>
                    <a:pt x="260" y="206"/>
                  </a:cubicBezTo>
                  <a:cubicBezTo>
                    <a:pt x="260" y="207"/>
                    <a:pt x="261" y="211"/>
                    <a:pt x="259" y="212"/>
                  </a:cubicBezTo>
                  <a:cubicBezTo>
                    <a:pt x="258" y="212"/>
                    <a:pt x="255" y="212"/>
                    <a:pt x="256" y="211"/>
                  </a:cubicBezTo>
                  <a:cubicBezTo>
                    <a:pt x="257" y="210"/>
                    <a:pt x="259" y="207"/>
                    <a:pt x="258" y="207"/>
                  </a:cubicBezTo>
                  <a:cubicBezTo>
                    <a:pt x="256" y="206"/>
                    <a:pt x="253" y="206"/>
                    <a:pt x="251" y="206"/>
                  </a:cubicBezTo>
                  <a:cubicBezTo>
                    <a:pt x="249" y="205"/>
                    <a:pt x="247" y="203"/>
                    <a:pt x="247" y="205"/>
                  </a:cubicBezTo>
                  <a:cubicBezTo>
                    <a:pt x="246" y="206"/>
                    <a:pt x="248" y="211"/>
                    <a:pt x="250" y="213"/>
                  </a:cubicBezTo>
                  <a:cubicBezTo>
                    <a:pt x="252" y="215"/>
                    <a:pt x="249" y="217"/>
                    <a:pt x="251" y="218"/>
                  </a:cubicBezTo>
                  <a:cubicBezTo>
                    <a:pt x="252" y="219"/>
                    <a:pt x="256" y="219"/>
                    <a:pt x="254" y="219"/>
                  </a:cubicBezTo>
                  <a:cubicBezTo>
                    <a:pt x="252" y="220"/>
                    <a:pt x="251" y="221"/>
                    <a:pt x="251" y="223"/>
                  </a:cubicBezTo>
                  <a:cubicBezTo>
                    <a:pt x="251" y="225"/>
                    <a:pt x="251" y="228"/>
                    <a:pt x="251" y="229"/>
                  </a:cubicBezTo>
                  <a:cubicBezTo>
                    <a:pt x="251" y="230"/>
                    <a:pt x="251" y="236"/>
                    <a:pt x="250" y="238"/>
                  </a:cubicBezTo>
                  <a:cubicBezTo>
                    <a:pt x="249" y="240"/>
                    <a:pt x="248" y="242"/>
                    <a:pt x="248" y="244"/>
                  </a:cubicBezTo>
                  <a:cubicBezTo>
                    <a:pt x="248" y="246"/>
                    <a:pt x="248" y="247"/>
                    <a:pt x="249" y="249"/>
                  </a:cubicBezTo>
                  <a:cubicBezTo>
                    <a:pt x="250" y="250"/>
                    <a:pt x="250" y="254"/>
                    <a:pt x="250" y="255"/>
                  </a:cubicBezTo>
                  <a:cubicBezTo>
                    <a:pt x="250" y="257"/>
                    <a:pt x="249" y="259"/>
                    <a:pt x="249" y="261"/>
                  </a:cubicBezTo>
                  <a:cubicBezTo>
                    <a:pt x="249" y="262"/>
                    <a:pt x="251" y="263"/>
                    <a:pt x="252" y="265"/>
                  </a:cubicBezTo>
                  <a:cubicBezTo>
                    <a:pt x="252" y="267"/>
                    <a:pt x="252" y="270"/>
                    <a:pt x="253" y="271"/>
                  </a:cubicBezTo>
                  <a:cubicBezTo>
                    <a:pt x="255" y="272"/>
                    <a:pt x="255" y="272"/>
                    <a:pt x="256" y="274"/>
                  </a:cubicBezTo>
                  <a:cubicBezTo>
                    <a:pt x="257" y="276"/>
                    <a:pt x="257" y="277"/>
                    <a:pt x="258" y="277"/>
                  </a:cubicBezTo>
                  <a:cubicBezTo>
                    <a:pt x="258" y="277"/>
                    <a:pt x="259" y="275"/>
                    <a:pt x="259" y="276"/>
                  </a:cubicBezTo>
                  <a:cubicBezTo>
                    <a:pt x="260" y="277"/>
                    <a:pt x="261" y="279"/>
                    <a:pt x="261" y="279"/>
                  </a:cubicBezTo>
                  <a:cubicBezTo>
                    <a:pt x="260" y="279"/>
                    <a:pt x="259" y="278"/>
                    <a:pt x="259" y="279"/>
                  </a:cubicBezTo>
                  <a:cubicBezTo>
                    <a:pt x="259" y="279"/>
                    <a:pt x="260" y="282"/>
                    <a:pt x="261" y="283"/>
                  </a:cubicBezTo>
                  <a:cubicBezTo>
                    <a:pt x="262" y="284"/>
                    <a:pt x="263" y="284"/>
                    <a:pt x="263" y="284"/>
                  </a:cubicBezTo>
                  <a:cubicBezTo>
                    <a:pt x="263" y="285"/>
                    <a:pt x="262" y="287"/>
                    <a:pt x="263" y="288"/>
                  </a:cubicBezTo>
                  <a:cubicBezTo>
                    <a:pt x="263" y="289"/>
                    <a:pt x="269" y="294"/>
                    <a:pt x="270" y="295"/>
                  </a:cubicBezTo>
                  <a:cubicBezTo>
                    <a:pt x="270" y="297"/>
                    <a:pt x="269" y="298"/>
                    <a:pt x="271" y="299"/>
                  </a:cubicBezTo>
                  <a:cubicBezTo>
                    <a:pt x="273" y="299"/>
                    <a:pt x="278" y="301"/>
                    <a:pt x="279" y="302"/>
                  </a:cubicBezTo>
                  <a:cubicBezTo>
                    <a:pt x="281" y="303"/>
                    <a:pt x="282" y="302"/>
                    <a:pt x="283" y="303"/>
                  </a:cubicBezTo>
                  <a:cubicBezTo>
                    <a:pt x="285" y="304"/>
                    <a:pt x="289" y="308"/>
                    <a:pt x="289" y="309"/>
                  </a:cubicBezTo>
                  <a:cubicBezTo>
                    <a:pt x="289" y="310"/>
                    <a:pt x="289" y="311"/>
                    <a:pt x="290" y="312"/>
                  </a:cubicBezTo>
                  <a:cubicBezTo>
                    <a:pt x="290" y="313"/>
                    <a:pt x="291" y="315"/>
                    <a:pt x="292" y="316"/>
                  </a:cubicBezTo>
                  <a:cubicBezTo>
                    <a:pt x="293" y="317"/>
                    <a:pt x="296" y="323"/>
                    <a:pt x="297" y="326"/>
                  </a:cubicBezTo>
                  <a:cubicBezTo>
                    <a:pt x="298" y="328"/>
                    <a:pt x="298" y="329"/>
                    <a:pt x="299" y="330"/>
                  </a:cubicBezTo>
                  <a:cubicBezTo>
                    <a:pt x="301" y="331"/>
                    <a:pt x="306" y="335"/>
                    <a:pt x="306" y="336"/>
                  </a:cubicBezTo>
                  <a:cubicBezTo>
                    <a:pt x="307" y="338"/>
                    <a:pt x="307" y="340"/>
                    <a:pt x="307" y="342"/>
                  </a:cubicBezTo>
                  <a:cubicBezTo>
                    <a:pt x="308" y="343"/>
                    <a:pt x="307" y="342"/>
                    <a:pt x="306" y="342"/>
                  </a:cubicBezTo>
                  <a:cubicBezTo>
                    <a:pt x="305" y="341"/>
                    <a:pt x="302" y="341"/>
                    <a:pt x="303" y="342"/>
                  </a:cubicBezTo>
                  <a:cubicBezTo>
                    <a:pt x="304" y="343"/>
                    <a:pt x="308" y="347"/>
                    <a:pt x="309" y="347"/>
                  </a:cubicBezTo>
                  <a:cubicBezTo>
                    <a:pt x="311" y="347"/>
                    <a:pt x="312" y="347"/>
                    <a:pt x="313" y="348"/>
                  </a:cubicBezTo>
                  <a:cubicBezTo>
                    <a:pt x="314" y="349"/>
                    <a:pt x="318" y="352"/>
                    <a:pt x="319" y="353"/>
                  </a:cubicBezTo>
                  <a:cubicBezTo>
                    <a:pt x="319" y="354"/>
                    <a:pt x="319" y="356"/>
                    <a:pt x="319" y="357"/>
                  </a:cubicBezTo>
                  <a:cubicBezTo>
                    <a:pt x="318" y="358"/>
                    <a:pt x="317" y="358"/>
                    <a:pt x="318" y="359"/>
                  </a:cubicBezTo>
                  <a:cubicBezTo>
                    <a:pt x="319" y="360"/>
                    <a:pt x="323" y="362"/>
                    <a:pt x="324" y="364"/>
                  </a:cubicBezTo>
                  <a:cubicBezTo>
                    <a:pt x="325" y="365"/>
                    <a:pt x="328" y="368"/>
                    <a:pt x="329" y="369"/>
                  </a:cubicBezTo>
                  <a:cubicBezTo>
                    <a:pt x="331" y="371"/>
                    <a:pt x="331" y="371"/>
                    <a:pt x="332" y="370"/>
                  </a:cubicBezTo>
                  <a:cubicBezTo>
                    <a:pt x="332" y="370"/>
                    <a:pt x="334" y="368"/>
                    <a:pt x="333" y="367"/>
                  </a:cubicBezTo>
                  <a:cubicBezTo>
                    <a:pt x="332" y="366"/>
                    <a:pt x="332" y="366"/>
                    <a:pt x="331" y="365"/>
                  </a:cubicBezTo>
                  <a:cubicBezTo>
                    <a:pt x="331" y="364"/>
                    <a:pt x="332" y="363"/>
                    <a:pt x="330" y="363"/>
                  </a:cubicBezTo>
                  <a:cubicBezTo>
                    <a:pt x="329" y="362"/>
                    <a:pt x="327" y="363"/>
                    <a:pt x="326" y="361"/>
                  </a:cubicBezTo>
                  <a:cubicBezTo>
                    <a:pt x="325" y="360"/>
                    <a:pt x="327" y="359"/>
                    <a:pt x="327" y="358"/>
                  </a:cubicBezTo>
                  <a:cubicBezTo>
                    <a:pt x="327" y="358"/>
                    <a:pt x="326" y="358"/>
                    <a:pt x="326" y="358"/>
                  </a:cubicBezTo>
                  <a:cubicBezTo>
                    <a:pt x="325" y="357"/>
                    <a:pt x="323" y="353"/>
                    <a:pt x="323" y="352"/>
                  </a:cubicBezTo>
                  <a:cubicBezTo>
                    <a:pt x="322" y="350"/>
                    <a:pt x="322" y="349"/>
                    <a:pt x="321" y="348"/>
                  </a:cubicBezTo>
                  <a:cubicBezTo>
                    <a:pt x="320" y="347"/>
                    <a:pt x="316" y="343"/>
                    <a:pt x="315" y="342"/>
                  </a:cubicBezTo>
                  <a:cubicBezTo>
                    <a:pt x="314" y="341"/>
                    <a:pt x="314" y="338"/>
                    <a:pt x="313" y="336"/>
                  </a:cubicBezTo>
                  <a:cubicBezTo>
                    <a:pt x="312" y="335"/>
                    <a:pt x="311" y="335"/>
                    <a:pt x="310" y="334"/>
                  </a:cubicBezTo>
                  <a:cubicBezTo>
                    <a:pt x="310" y="333"/>
                    <a:pt x="309" y="331"/>
                    <a:pt x="308" y="330"/>
                  </a:cubicBezTo>
                  <a:cubicBezTo>
                    <a:pt x="306" y="329"/>
                    <a:pt x="305" y="328"/>
                    <a:pt x="304" y="326"/>
                  </a:cubicBezTo>
                  <a:cubicBezTo>
                    <a:pt x="304" y="325"/>
                    <a:pt x="303" y="318"/>
                    <a:pt x="303" y="317"/>
                  </a:cubicBezTo>
                  <a:cubicBezTo>
                    <a:pt x="302" y="316"/>
                    <a:pt x="303" y="315"/>
                    <a:pt x="304" y="316"/>
                  </a:cubicBezTo>
                  <a:cubicBezTo>
                    <a:pt x="306" y="317"/>
                    <a:pt x="306" y="318"/>
                    <a:pt x="307" y="318"/>
                  </a:cubicBezTo>
                  <a:cubicBezTo>
                    <a:pt x="308" y="318"/>
                    <a:pt x="309" y="317"/>
                    <a:pt x="310" y="318"/>
                  </a:cubicBezTo>
                  <a:cubicBezTo>
                    <a:pt x="310" y="319"/>
                    <a:pt x="312" y="319"/>
                    <a:pt x="313" y="319"/>
                  </a:cubicBezTo>
                  <a:cubicBezTo>
                    <a:pt x="313" y="320"/>
                    <a:pt x="313" y="324"/>
                    <a:pt x="315" y="327"/>
                  </a:cubicBezTo>
                  <a:cubicBezTo>
                    <a:pt x="317" y="331"/>
                    <a:pt x="317" y="332"/>
                    <a:pt x="317" y="332"/>
                  </a:cubicBezTo>
                  <a:cubicBezTo>
                    <a:pt x="316" y="333"/>
                    <a:pt x="315" y="335"/>
                    <a:pt x="316" y="335"/>
                  </a:cubicBezTo>
                  <a:cubicBezTo>
                    <a:pt x="317" y="334"/>
                    <a:pt x="317" y="331"/>
                    <a:pt x="318" y="333"/>
                  </a:cubicBezTo>
                  <a:cubicBezTo>
                    <a:pt x="319" y="335"/>
                    <a:pt x="320" y="336"/>
                    <a:pt x="322" y="337"/>
                  </a:cubicBezTo>
                  <a:cubicBezTo>
                    <a:pt x="324" y="339"/>
                    <a:pt x="324" y="340"/>
                    <a:pt x="326" y="340"/>
                  </a:cubicBezTo>
                  <a:cubicBezTo>
                    <a:pt x="327" y="341"/>
                    <a:pt x="326" y="342"/>
                    <a:pt x="327" y="343"/>
                  </a:cubicBezTo>
                  <a:cubicBezTo>
                    <a:pt x="328" y="344"/>
                    <a:pt x="330" y="345"/>
                    <a:pt x="330" y="346"/>
                  </a:cubicBezTo>
                  <a:cubicBezTo>
                    <a:pt x="331" y="346"/>
                    <a:pt x="331" y="348"/>
                    <a:pt x="332" y="348"/>
                  </a:cubicBezTo>
                  <a:cubicBezTo>
                    <a:pt x="333" y="348"/>
                    <a:pt x="334" y="348"/>
                    <a:pt x="334" y="349"/>
                  </a:cubicBezTo>
                  <a:cubicBezTo>
                    <a:pt x="334" y="350"/>
                    <a:pt x="333" y="351"/>
                    <a:pt x="334" y="352"/>
                  </a:cubicBezTo>
                  <a:cubicBezTo>
                    <a:pt x="334" y="354"/>
                    <a:pt x="336" y="354"/>
                    <a:pt x="337" y="355"/>
                  </a:cubicBezTo>
                  <a:cubicBezTo>
                    <a:pt x="338" y="356"/>
                    <a:pt x="338" y="356"/>
                    <a:pt x="339" y="356"/>
                  </a:cubicBezTo>
                  <a:cubicBezTo>
                    <a:pt x="340" y="357"/>
                    <a:pt x="341" y="358"/>
                    <a:pt x="341" y="359"/>
                  </a:cubicBezTo>
                  <a:cubicBezTo>
                    <a:pt x="341" y="360"/>
                    <a:pt x="342" y="360"/>
                    <a:pt x="343" y="361"/>
                  </a:cubicBezTo>
                  <a:cubicBezTo>
                    <a:pt x="343" y="361"/>
                    <a:pt x="345" y="363"/>
                    <a:pt x="346" y="364"/>
                  </a:cubicBezTo>
                  <a:cubicBezTo>
                    <a:pt x="348" y="366"/>
                    <a:pt x="352" y="370"/>
                    <a:pt x="353" y="371"/>
                  </a:cubicBezTo>
                  <a:cubicBezTo>
                    <a:pt x="354" y="373"/>
                    <a:pt x="356" y="374"/>
                    <a:pt x="356" y="376"/>
                  </a:cubicBezTo>
                  <a:cubicBezTo>
                    <a:pt x="355" y="377"/>
                    <a:pt x="354" y="378"/>
                    <a:pt x="355" y="378"/>
                  </a:cubicBezTo>
                  <a:cubicBezTo>
                    <a:pt x="356" y="378"/>
                    <a:pt x="357" y="378"/>
                    <a:pt x="357" y="379"/>
                  </a:cubicBezTo>
                  <a:cubicBezTo>
                    <a:pt x="358" y="380"/>
                    <a:pt x="356" y="382"/>
                    <a:pt x="356" y="383"/>
                  </a:cubicBezTo>
                  <a:cubicBezTo>
                    <a:pt x="355" y="384"/>
                    <a:pt x="357" y="383"/>
                    <a:pt x="357" y="384"/>
                  </a:cubicBezTo>
                  <a:cubicBezTo>
                    <a:pt x="356" y="385"/>
                    <a:pt x="355" y="386"/>
                    <a:pt x="355" y="387"/>
                  </a:cubicBezTo>
                  <a:cubicBezTo>
                    <a:pt x="356" y="388"/>
                    <a:pt x="359" y="393"/>
                    <a:pt x="361" y="393"/>
                  </a:cubicBezTo>
                  <a:cubicBezTo>
                    <a:pt x="362" y="394"/>
                    <a:pt x="364" y="394"/>
                    <a:pt x="365" y="396"/>
                  </a:cubicBezTo>
                  <a:cubicBezTo>
                    <a:pt x="367" y="397"/>
                    <a:pt x="369" y="399"/>
                    <a:pt x="370" y="399"/>
                  </a:cubicBezTo>
                  <a:cubicBezTo>
                    <a:pt x="372" y="400"/>
                    <a:pt x="375" y="400"/>
                    <a:pt x="376" y="401"/>
                  </a:cubicBezTo>
                  <a:cubicBezTo>
                    <a:pt x="377" y="401"/>
                    <a:pt x="383" y="405"/>
                    <a:pt x="386" y="406"/>
                  </a:cubicBezTo>
                  <a:cubicBezTo>
                    <a:pt x="390" y="408"/>
                    <a:pt x="393" y="409"/>
                    <a:pt x="396" y="410"/>
                  </a:cubicBezTo>
                  <a:cubicBezTo>
                    <a:pt x="399" y="411"/>
                    <a:pt x="402" y="412"/>
                    <a:pt x="404" y="413"/>
                  </a:cubicBezTo>
                  <a:cubicBezTo>
                    <a:pt x="405" y="414"/>
                    <a:pt x="409" y="414"/>
                    <a:pt x="410" y="413"/>
                  </a:cubicBezTo>
                  <a:cubicBezTo>
                    <a:pt x="412" y="412"/>
                    <a:pt x="413" y="410"/>
                    <a:pt x="415" y="410"/>
                  </a:cubicBezTo>
                  <a:cubicBezTo>
                    <a:pt x="417" y="410"/>
                    <a:pt x="419" y="410"/>
                    <a:pt x="421" y="412"/>
                  </a:cubicBezTo>
                  <a:cubicBezTo>
                    <a:pt x="423" y="413"/>
                    <a:pt x="425" y="414"/>
                    <a:pt x="426" y="415"/>
                  </a:cubicBezTo>
                  <a:cubicBezTo>
                    <a:pt x="427" y="416"/>
                    <a:pt x="429" y="418"/>
                    <a:pt x="431" y="420"/>
                  </a:cubicBezTo>
                  <a:cubicBezTo>
                    <a:pt x="431" y="420"/>
                    <a:pt x="431" y="420"/>
                    <a:pt x="431" y="421"/>
                  </a:cubicBezTo>
                  <a:cubicBezTo>
                    <a:pt x="433" y="422"/>
                    <a:pt x="435" y="423"/>
                    <a:pt x="436" y="424"/>
                  </a:cubicBezTo>
                  <a:cubicBezTo>
                    <a:pt x="438" y="424"/>
                    <a:pt x="441" y="424"/>
                    <a:pt x="443" y="425"/>
                  </a:cubicBezTo>
                  <a:cubicBezTo>
                    <a:pt x="443" y="425"/>
                    <a:pt x="443" y="425"/>
                    <a:pt x="443" y="425"/>
                  </a:cubicBezTo>
                  <a:cubicBezTo>
                    <a:pt x="445" y="426"/>
                    <a:pt x="448" y="427"/>
                    <a:pt x="450" y="428"/>
                  </a:cubicBezTo>
                  <a:cubicBezTo>
                    <a:pt x="452" y="428"/>
                    <a:pt x="454" y="428"/>
                    <a:pt x="455" y="428"/>
                  </a:cubicBezTo>
                  <a:cubicBezTo>
                    <a:pt x="455" y="428"/>
                    <a:pt x="455" y="428"/>
                    <a:pt x="455" y="428"/>
                  </a:cubicBezTo>
                  <a:cubicBezTo>
                    <a:pt x="457" y="427"/>
                    <a:pt x="459" y="427"/>
                    <a:pt x="458" y="428"/>
                  </a:cubicBezTo>
                  <a:cubicBezTo>
                    <a:pt x="458" y="428"/>
                    <a:pt x="457" y="429"/>
                    <a:pt x="457" y="430"/>
                  </a:cubicBezTo>
                  <a:cubicBezTo>
                    <a:pt x="457" y="430"/>
                    <a:pt x="457" y="430"/>
                    <a:pt x="457" y="430"/>
                  </a:cubicBezTo>
                  <a:cubicBezTo>
                    <a:pt x="458" y="431"/>
                    <a:pt x="461" y="434"/>
                    <a:pt x="463" y="436"/>
                  </a:cubicBezTo>
                  <a:cubicBezTo>
                    <a:pt x="464" y="438"/>
                    <a:pt x="467" y="439"/>
                    <a:pt x="468" y="440"/>
                  </a:cubicBezTo>
                  <a:cubicBezTo>
                    <a:pt x="468" y="440"/>
                    <a:pt x="468" y="441"/>
                    <a:pt x="469" y="441"/>
                  </a:cubicBezTo>
                  <a:cubicBezTo>
                    <a:pt x="469" y="441"/>
                    <a:pt x="468" y="442"/>
                    <a:pt x="468" y="443"/>
                  </a:cubicBezTo>
                  <a:cubicBezTo>
                    <a:pt x="468" y="443"/>
                    <a:pt x="466" y="444"/>
                    <a:pt x="467" y="445"/>
                  </a:cubicBezTo>
                  <a:cubicBezTo>
                    <a:pt x="467" y="446"/>
                    <a:pt x="467" y="447"/>
                    <a:pt x="468" y="447"/>
                  </a:cubicBezTo>
                  <a:cubicBezTo>
                    <a:pt x="469" y="447"/>
                    <a:pt x="469" y="448"/>
                    <a:pt x="470" y="448"/>
                  </a:cubicBezTo>
                  <a:cubicBezTo>
                    <a:pt x="470" y="449"/>
                    <a:pt x="472" y="448"/>
                    <a:pt x="472" y="447"/>
                  </a:cubicBezTo>
                  <a:cubicBezTo>
                    <a:pt x="472" y="447"/>
                    <a:pt x="470" y="446"/>
                    <a:pt x="469" y="445"/>
                  </a:cubicBezTo>
                  <a:cubicBezTo>
                    <a:pt x="469" y="445"/>
                    <a:pt x="470" y="446"/>
                    <a:pt x="471" y="446"/>
                  </a:cubicBezTo>
                  <a:cubicBezTo>
                    <a:pt x="472" y="447"/>
                    <a:pt x="473" y="447"/>
                    <a:pt x="473" y="448"/>
                  </a:cubicBezTo>
                  <a:cubicBezTo>
                    <a:pt x="474" y="450"/>
                    <a:pt x="474" y="450"/>
                    <a:pt x="475" y="450"/>
                  </a:cubicBezTo>
                  <a:cubicBezTo>
                    <a:pt x="476" y="450"/>
                    <a:pt x="478" y="451"/>
                    <a:pt x="478" y="452"/>
                  </a:cubicBezTo>
                  <a:cubicBezTo>
                    <a:pt x="479" y="453"/>
                    <a:pt x="479" y="455"/>
                    <a:pt x="480" y="455"/>
                  </a:cubicBezTo>
                  <a:cubicBezTo>
                    <a:pt x="480" y="456"/>
                    <a:pt x="482" y="456"/>
                    <a:pt x="483" y="456"/>
                  </a:cubicBezTo>
                  <a:cubicBezTo>
                    <a:pt x="484" y="456"/>
                    <a:pt x="484" y="456"/>
                    <a:pt x="484" y="456"/>
                  </a:cubicBezTo>
                  <a:cubicBezTo>
                    <a:pt x="486" y="457"/>
                    <a:pt x="489" y="457"/>
                    <a:pt x="490" y="458"/>
                  </a:cubicBezTo>
                  <a:cubicBezTo>
                    <a:pt x="491" y="459"/>
                    <a:pt x="492" y="460"/>
                    <a:pt x="492" y="460"/>
                  </a:cubicBezTo>
                  <a:cubicBezTo>
                    <a:pt x="492" y="459"/>
                    <a:pt x="493" y="458"/>
                    <a:pt x="493" y="459"/>
                  </a:cubicBezTo>
                  <a:cubicBezTo>
                    <a:pt x="494" y="460"/>
                    <a:pt x="493" y="462"/>
                    <a:pt x="495" y="462"/>
                  </a:cubicBezTo>
                  <a:cubicBezTo>
                    <a:pt x="496" y="462"/>
                    <a:pt x="497" y="462"/>
                    <a:pt x="498" y="461"/>
                  </a:cubicBezTo>
                  <a:cubicBezTo>
                    <a:pt x="498" y="461"/>
                    <a:pt x="500" y="461"/>
                    <a:pt x="499" y="460"/>
                  </a:cubicBezTo>
                  <a:cubicBezTo>
                    <a:pt x="498" y="459"/>
                    <a:pt x="497" y="458"/>
                    <a:pt x="497" y="457"/>
                  </a:cubicBezTo>
                  <a:cubicBezTo>
                    <a:pt x="497" y="457"/>
                    <a:pt x="498" y="456"/>
                    <a:pt x="499" y="456"/>
                  </a:cubicBezTo>
                  <a:cubicBezTo>
                    <a:pt x="500" y="455"/>
                    <a:pt x="501" y="454"/>
                    <a:pt x="502" y="453"/>
                  </a:cubicBezTo>
                  <a:cubicBezTo>
                    <a:pt x="503" y="452"/>
                    <a:pt x="503" y="452"/>
                    <a:pt x="504" y="452"/>
                  </a:cubicBezTo>
                  <a:cubicBezTo>
                    <a:pt x="505" y="452"/>
                    <a:pt x="506" y="453"/>
                    <a:pt x="507" y="454"/>
                  </a:cubicBezTo>
                  <a:cubicBezTo>
                    <a:pt x="507" y="454"/>
                    <a:pt x="508" y="453"/>
                    <a:pt x="508" y="454"/>
                  </a:cubicBezTo>
                  <a:cubicBezTo>
                    <a:pt x="508" y="455"/>
                    <a:pt x="509" y="455"/>
                    <a:pt x="509" y="456"/>
                  </a:cubicBezTo>
                  <a:cubicBezTo>
                    <a:pt x="509" y="457"/>
                    <a:pt x="509" y="457"/>
                    <a:pt x="509" y="457"/>
                  </a:cubicBezTo>
                  <a:cubicBezTo>
                    <a:pt x="509" y="458"/>
                    <a:pt x="511" y="462"/>
                    <a:pt x="512" y="462"/>
                  </a:cubicBezTo>
                  <a:cubicBezTo>
                    <a:pt x="513" y="463"/>
                    <a:pt x="515" y="466"/>
                    <a:pt x="515" y="467"/>
                  </a:cubicBezTo>
                  <a:cubicBezTo>
                    <a:pt x="515" y="469"/>
                    <a:pt x="515" y="470"/>
                    <a:pt x="515" y="472"/>
                  </a:cubicBezTo>
                  <a:cubicBezTo>
                    <a:pt x="515" y="473"/>
                    <a:pt x="515" y="478"/>
                    <a:pt x="514" y="479"/>
                  </a:cubicBezTo>
                  <a:cubicBezTo>
                    <a:pt x="514" y="481"/>
                    <a:pt x="516" y="482"/>
                    <a:pt x="516" y="483"/>
                  </a:cubicBezTo>
                  <a:cubicBezTo>
                    <a:pt x="515" y="484"/>
                    <a:pt x="513" y="489"/>
                    <a:pt x="511" y="489"/>
                  </a:cubicBezTo>
                  <a:cubicBezTo>
                    <a:pt x="510" y="490"/>
                    <a:pt x="509" y="489"/>
                    <a:pt x="508" y="490"/>
                  </a:cubicBezTo>
                  <a:cubicBezTo>
                    <a:pt x="507" y="492"/>
                    <a:pt x="507" y="493"/>
                    <a:pt x="507" y="493"/>
                  </a:cubicBezTo>
                  <a:cubicBezTo>
                    <a:pt x="506" y="494"/>
                    <a:pt x="505" y="494"/>
                    <a:pt x="505" y="494"/>
                  </a:cubicBezTo>
                  <a:cubicBezTo>
                    <a:pt x="505" y="495"/>
                    <a:pt x="505" y="495"/>
                    <a:pt x="506" y="496"/>
                  </a:cubicBezTo>
                  <a:cubicBezTo>
                    <a:pt x="506" y="496"/>
                    <a:pt x="506" y="498"/>
                    <a:pt x="505" y="498"/>
                  </a:cubicBezTo>
                  <a:cubicBezTo>
                    <a:pt x="504" y="498"/>
                    <a:pt x="503" y="498"/>
                    <a:pt x="502" y="498"/>
                  </a:cubicBezTo>
                  <a:cubicBezTo>
                    <a:pt x="501" y="499"/>
                    <a:pt x="499" y="499"/>
                    <a:pt x="499" y="500"/>
                  </a:cubicBezTo>
                  <a:cubicBezTo>
                    <a:pt x="499" y="500"/>
                    <a:pt x="499" y="503"/>
                    <a:pt x="499" y="503"/>
                  </a:cubicBezTo>
                  <a:cubicBezTo>
                    <a:pt x="498" y="504"/>
                    <a:pt x="496" y="505"/>
                    <a:pt x="496" y="506"/>
                  </a:cubicBezTo>
                  <a:cubicBezTo>
                    <a:pt x="497" y="506"/>
                    <a:pt x="497" y="508"/>
                    <a:pt x="497" y="508"/>
                  </a:cubicBezTo>
                  <a:cubicBezTo>
                    <a:pt x="496" y="508"/>
                    <a:pt x="495" y="510"/>
                    <a:pt x="495" y="511"/>
                  </a:cubicBezTo>
                  <a:cubicBezTo>
                    <a:pt x="494" y="511"/>
                    <a:pt x="495" y="513"/>
                    <a:pt x="495" y="514"/>
                  </a:cubicBezTo>
                  <a:cubicBezTo>
                    <a:pt x="495" y="515"/>
                    <a:pt x="494" y="516"/>
                    <a:pt x="495" y="517"/>
                  </a:cubicBezTo>
                  <a:cubicBezTo>
                    <a:pt x="495" y="518"/>
                    <a:pt x="496" y="519"/>
                    <a:pt x="497" y="519"/>
                  </a:cubicBezTo>
                  <a:cubicBezTo>
                    <a:pt x="498" y="519"/>
                    <a:pt x="499" y="517"/>
                    <a:pt x="499" y="517"/>
                  </a:cubicBezTo>
                  <a:cubicBezTo>
                    <a:pt x="500" y="516"/>
                    <a:pt x="500" y="516"/>
                    <a:pt x="500" y="517"/>
                  </a:cubicBezTo>
                  <a:cubicBezTo>
                    <a:pt x="499" y="518"/>
                    <a:pt x="500" y="518"/>
                    <a:pt x="500" y="518"/>
                  </a:cubicBezTo>
                  <a:cubicBezTo>
                    <a:pt x="501" y="518"/>
                    <a:pt x="501" y="518"/>
                    <a:pt x="501" y="519"/>
                  </a:cubicBezTo>
                  <a:cubicBezTo>
                    <a:pt x="500" y="520"/>
                    <a:pt x="500" y="521"/>
                    <a:pt x="500" y="522"/>
                  </a:cubicBezTo>
                  <a:cubicBezTo>
                    <a:pt x="499" y="523"/>
                    <a:pt x="499" y="523"/>
                    <a:pt x="498" y="523"/>
                  </a:cubicBezTo>
                  <a:cubicBezTo>
                    <a:pt x="498" y="523"/>
                    <a:pt x="498" y="523"/>
                    <a:pt x="498" y="523"/>
                  </a:cubicBezTo>
                  <a:cubicBezTo>
                    <a:pt x="497" y="524"/>
                    <a:pt x="496" y="525"/>
                    <a:pt x="495" y="526"/>
                  </a:cubicBezTo>
                  <a:cubicBezTo>
                    <a:pt x="494" y="527"/>
                    <a:pt x="491" y="529"/>
                    <a:pt x="492" y="531"/>
                  </a:cubicBezTo>
                  <a:cubicBezTo>
                    <a:pt x="493" y="533"/>
                    <a:pt x="495" y="536"/>
                    <a:pt x="495" y="537"/>
                  </a:cubicBezTo>
                  <a:cubicBezTo>
                    <a:pt x="494" y="537"/>
                    <a:pt x="493" y="537"/>
                    <a:pt x="493" y="538"/>
                  </a:cubicBezTo>
                  <a:cubicBezTo>
                    <a:pt x="493" y="539"/>
                    <a:pt x="498" y="540"/>
                    <a:pt x="500" y="544"/>
                  </a:cubicBezTo>
                  <a:cubicBezTo>
                    <a:pt x="502" y="548"/>
                    <a:pt x="504" y="550"/>
                    <a:pt x="505" y="551"/>
                  </a:cubicBezTo>
                  <a:cubicBezTo>
                    <a:pt x="505" y="552"/>
                    <a:pt x="508" y="559"/>
                    <a:pt x="510" y="562"/>
                  </a:cubicBezTo>
                  <a:cubicBezTo>
                    <a:pt x="511" y="565"/>
                    <a:pt x="518" y="577"/>
                    <a:pt x="519" y="579"/>
                  </a:cubicBezTo>
                  <a:cubicBezTo>
                    <a:pt x="520" y="580"/>
                    <a:pt x="521" y="582"/>
                    <a:pt x="521" y="583"/>
                  </a:cubicBezTo>
                  <a:cubicBezTo>
                    <a:pt x="520" y="583"/>
                    <a:pt x="520" y="582"/>
                    <a:pt x="520" y="583"/>
                  </a:cubicBezTo>
                  <a:cubicBezTo>
                    <a:pt x="520" y="584"/>
                    <a:pt x="525" y="589"/>
                    <a:pt x="525" y="590"/>
                  </a:cubicBezTo>
                  <a:cubicBezTo>
                    <a:pt x="525" y="590"/>
                    <a:pt x="526" y="591"/>
                    <a:pt x="527" y="592"/>
                  </a:cubicBezTo>
                  <a:cubicBezTo>
                    <a:pt x="527" y="593"/>
                    <a:pt x="537" y="597"/>
                    <a:pt x="539" y="599"/>
                  </a:cubicBezTo>
                  <a:cubicBezTo>
                    <a:pt x="541" y="600"/>
                    <a:pt x="548" y="604"/>
                    <a:pt x="548" y="605"/>
                  </a:cubicBezTo>
                  <a:cubicBezTo>
                    <a:pt x="549" y="606"/>
                    <a:pt x="549" y="606"/>
                    <a:pt x="550" y="607"/>
                  </a:cubicBezTo>
                  <a:cubicBezTo>
                    <a:pt x="551" y="608"/>
                    <a:pt x="554" y="609"/>
                    <a:pt x="554" y="610"/>
                  </a:cubicBezTo>
                  <a:cubicBezTo>
                    <a:pt x="554" y="610"/>
                    <a:pt x="554" y="610"/>
                    <a:pt x="554" y="610"/>
                  </a:cubicBezTo>
                  <a:cubicBezTo>
                    <a:pt x="555" y="611"/>
                    <a:pt x="555" y="614"/>
                    <a:pt x="555" y="615"/>
                  </a:cubicBezTo>
                  <a:cubicBezTo>
                    <a:pt x="555" y="617"/>
                    <a:pt x="555" y="619"/>
                    <a:pt x="555" y="625"/>
                  </a:cubicBezTo>
                  <a:cubicBezTo>
                    <a:pt x="555" y="631"/>
                    <a:pt x="555" y="636"/>
                    <a:pt x="554" y="637"/>
                  </a:cubicBezTo>
                  <a:cubicBezTo>
                    <a:pt x="553" y="638"/>
                    <a:pt x="552" y="639"/>
                    <a:pt x="553" y="640"/>
                  </a:cubicBezTo>
                  <a:cubicBezTo>
                    <a:pt x="553" y="640"/>
                    <a:pt x="554" y="646"/>
                    <a:pt x="553" y="649"/>
                  </a:cubicBezTo>
                  <a:cubicBezTo>
                    <a:pt x="553" y="652"/>
                    <a:pt x="552" y="654"/>
                    <a:pt x="552" y="656"/>
                  </a:cubicBezTo>
                  <a:cubicBezTo>
                    <a:pt x="552" y="658"/>
                    <a:pt x="549" y="671"/>
                    <a:pt x="548" y="673"/>
                  </a:cubicBezTo>
                  <a:cubicBezTo>
                    <a:pt x="547" y="675"/>
                    <a:pt x="550" y="679"/>
                    <a:pt x="549" y="680"/>
                  </a:cubicBezTo>
                  <a:cubicBezTo>
                    <a:pt x="548" y="681"/>
                    <a:pt x="546" y="682"/>
                    <a:pt x="546" y="683"/>
                  </a:cubicBezTo>
                  <a:cubicBezTo>
                    <a:pt x="547" y="685"/>
                    <a:pt x="547" y="694"/>
                    <a:pt x="547" y="696"/>
                  </a:cubicBezTo>
                  <a:cubicBezTo>
                    <a:pt x="547" y="697"/>
                    <a:pt x="546" y="700"/>
                    <a:pt x="546" y="701"/>
                  </a:cubicBezTo>
                  <a:cubicBezTo>
                    <a:pt x="546" y="702"/>
                    <a:pt x="547" y="702"/>
                    <a:pt x="546" y="704"/>
                  </a:cubicBezTo>
                  <a:cubicBezTo>
                    <a:pt x="546" y="706"/>
                    <a:pt x="540" y="721"/>
                    <a:pt x="538" y="723"/>
                  </a:cubicBezTo>
                  <a:cubicBezTo>
                    <a:pt x="537" y="725"/>
                    <a:pt x="537" y="726"/>
                    <a:pt x="536" y="726"/>
                  </a:cubicBezTo>
                  <a:cubicBezTo>
                    <a:pt x="535" y="727"/>
                    <a:pt x="535" y="728"/>
                    <a:pt x="535" y="729"/>
                  </a:cubicBezTo>
                  <a:cubicBezTo>
                    <a:pt x="536" y="730"/>
                    <a:pt x="536" y="734"/>
                    <a:pt x="537" y="736"/>
                  </a:cubicBezTo>
                  <a:cubicBezTo>
                    <a:pt x="538" y="738"/>
                    <a:pt x="538" y="740"/>
                    <a:pt x="537" y="742"/>
                  </a:cubicBezTo>
                  <a:cubicBezTo>
                    <a:pt x="537" y="743"/>
                    <a:pt x="535" y="744"/>
                    <a:pt x="535" y="746"/>
                  </a:cubicBezTo>
                  <a:cubicBezTo>
                    <a:pt x="535" y="747"/>
                    <a:pt x="533" y="751"/>
                    <a:pt x="534" y="753"/>
                  </a:cubicBezTo>
                  <a:cubicBezTo>
                    <a:pt x="534" y="754"/>
                    <a:pt x="535" y="756"/>
                    <a:pt x="536" y="757"/>
                  </a:cubicBezTo>
                  <a:cubicBezTo>
                    <a:pt x="537" y="757"/>
                    <a:pt x="538" y="756"/>
                    <a:pt x="539" y="755"/>
                  </a:cubicBezTo>
                  <a:cubicBezTo>
                    <a:pt x="540" y="755"/>
                    <a:pt x="543" y="755"/>
                    <a:pt x="543" y="756"/>
                  </a:cubicBezTo>
                  <a:cubicBezTo>
                    <a:pt x="542" y="756"/>
                    <a:pt x="540" y="757"/>
                    <a:pt x="540" y="758"/>
                  </a:cubicBezTo>
                  <a:cubicBezTo>
                    <a:pt x="541" y="759"/>
                    <a:pt x="542" y="759"/>
                    <a:pt x="541" y="760"/>
                  </a:cubicBezTo>
                  <a:cubicBezTo>
                    <a:pt x="541" y="760"/>
                    <a:pt x="540" y="760"/>
                    <a:pt x="540" y="762"/>
                  </a:cubicBezTo>
                  <a:cubicBezTo>
                    <a:pt x="540" y="763"/>
                    <a:pt x="539" y="767"/>
                    <a:pt x="539" y="768"/>
                  </a:cubicBezTo>
                  <a:cubicBezTo>
                    <a:pt x="538" y="769"/>
                    <a:pt x="539" y="770"/>
                    <a:pt x="539" y="771"/>
                  </a:cubicBezTo>
                  <a:cubicBezTo>
                    <a:pt x="539" y="772"/>
                    <a:pt x="538" y="773"/>
                    <a:pt x="538" y="773"/>
                  </a:cubicBezTo>
                  <a:cubicBezTo>
                    <a:pt x="538" y="774"/>
                    <a:pt x="540" y="775"/>
                    <a:pt x="540" y="776"/>
                  </a:cubicBezTo>
                  <a:cubicBezTo>
                    <a:pt x="540" y="776"/>
                    <a:pt x="537" y="776"/>
                    <a:pt x="537" y="777"/>
                  </a:cubicBezTo>
                  <a:cubicBezTo>
                    <a:pt x="537" y="778"/>
                    <a:pt x="537" y="778"/>
                    <a:pt x="538" y="778"/>
                  </a:cubicBezTo>
                  <a:cubicBezTo>
                    <a:pt x="538" y="778"/>
                    <a:pt x="537" y="779"/>
                    <a:pt x="537" y="779"/>
                  </a:cubicBezTo>
                  <a:cubicBezTo>
                    <a:pt x="537" y="780"/>
                    <a:pt x="536" y="781"/>
                    <a:pt x="538" y="781"/>
                  </a:cubicBezTo>
                  <a:cubicBezTo>
                    <a:pt x="539" y="781"/>
                    <a:pt x="539" y="782"/>
                    <a:pt x="538" y="782"/>
                  </a:cubicBezTo>
                  <a:cubicBezTo>
                    <a:pt x="536" y="782"/>
                    <a:pt x="535" y="783"/>
                    <a:pt x="535" y="783"/>
                  </a:cubicBezTo>
                  <a:cubicBezTo>
                    <a:pt x="535" y="784"/>
                    <a:pt x="536" y="785"/>
                    <a:pt x="536" y="786"/>
                  </a:cubicBezTo>
                  <a:cubicBezTo>
                    <a:pt x="536" y="787"/>
                    <a:pt x="536" y="788"/>
                    <a:pt x="535" y="789"/>
                  </a:cubicBezTo>
                  <a:cubicBezTo>
                    <a:pt x="534" y="790"/>
                    <a:pt x="534" y="788"/>
                    <a:pt x="534" y="788"/>
                  </a:cubicBezTo>
                  <a:cubicBezTo>
                    <a:pt x="533" y="787"/>
                    <a:pt x="531" y="786"/>
                    <a:pt x="531" y="785"/>
                  </a:cubicBezTo>
                  <a:cubicBezTo>
                    <a:pt x="531" y="784"/>
                    <a:pt x="531" y="784"/>
                    <a:pt x="531" y="784"/>
                  </a:cubicBezTo>
                  <a:cubicBezTo>
                    <a:pt x="530" y="784"/>
                    <a:pt x="528" y="785"/>
                    <a:pt x="528" y="786"/>
                  </a:cubicBezTo>
                  <a:cubicBezTo>
                    <a:pt x="527" y="786"/>
                    <a:pt x="528" y="787"/>
                    <a:pt x="528" y="787"/>
                  </a:cubicBezTo>
                  <a:cubicBezTo>
                    <a:pt x="528" y="788"/>
                    <a:pt x="528" y="788"/>
                    <a:pt x="527" y="789"/>
                  </a:cubicBezTo>
                  <a:cubicBezTo>
                    <a:pt x="525" y="789"/>
                    <a:pt x="523" y="790"/>
                    <a:pt x="523" y="791"/>
                  </a:cubicBezTo>
                  <a:cubicBezTo>
                    <a:pt x="523" y="792"/>
                    <a:pt x="524" y="793"/>
                    <a:pt x="525" y="792"/>
                  </a:cubicBezTo>
                  <a:cubicBezTo>
                    <a:pt x="525" y="792"/>
                    <a:pt x="524" y="791"/>
                    <a:pt x="525" y="791"/>
                  </a:cubicBezTo>
                  <a:cubicBezTo>
                    <a:pt x="525" y="790"/>
                    <a:pt x="526" y="791"/>
                    <a:pt x="527" y="791"/>
                  </a:cubicBezTo>
                  <a:cubicBezTo>
                    <a:pt x="528" y="792"/>
                    <a:pt x="529" y="792"/>
                    <a:pt x="529" y="792"/>
                  </a:cubicBezTo>
                  <a:cubicBezTo>
                    <a:pt x="530" y="792"/>
                    <a:pt x="531" y="792"/>
                    <a:pt x="532" y="792"/>
                  </a:cubicBezTo>
                  <a:cubicBezTo>
                    <a:pt x="532" y="792"/>
                    <a:pt x="533" y="793"/>
                    <a:pt x="533" y="794"/>
                  </a:cubicBezTo>
                  <a:cubicBezTo>
                    <a:pt x="532" y="795"/>
                    <a:pt x="531" y="795"/>
                    <a:pt x="531" y="796"/>
                  </a:cubicBezTo>
                  <a:cubicBezTo>
                    <a:pt x="531" y="797"/>
                    <a:pt x="530" y="798"/>
                    <a:pt x="530" y="799"/>
                  </a:cubicBezTo>
                  <a:cubicBezTo>
                    <a:pt x="530" y="799"/>
                    <a:pt x="533" y="799"/>
                    <a:pt x="533" y="799"/>
                  </a:cubicBezTo>
                  <a:cubicBezTo>
                    <a:pt x="534" y="798"/>
                    <a:pt x="537" y="799"/>
                    <a:pt x="537" y="801"/>
                  </a:cubicBezTo>
                  <a:cubicBezTo>
                    <a:pt x="536" y="803"/>
                    <a:pt x="536" y="802"/>
                    <a:pt x="535" y="802"/>
                  </a:cubicBezTo>
                  <a:cubicBezTo>
                    <a:pt x="535" y="801"/>
                    <a:pt x="532" y="800"/>
                    <a:pt x="532" y="801"/>
                  </a:cubicBezTo>
                  <a:cubicBezTo>
                    <a:pt x="531" y="802"/>
                    <a:pt x="530" y="802"/>
                    <a:pt x="531" y="803"/>
                  </a:cubicBezTo>
                  <a:cubicBezTo>
                    <a:pt x="532" y="804"/>
                    <a:pt x="532" y="805"/>
                    <a:pt x="532" y="805"/>
                  </a:cubicBezTo>
                  <a:cubicBezTo>
                    <a:pt x="532" y="805"/>
                    <a:pt x="532" y="807"/>
                    <a:pt x="531" y="807"/>
                  </a:cubicBezTo>
                  <a:cubicBezTo>
                    <a:pt x="531" y="807"/>
                    <a:pt x="530" y="810"/>
                    <a:pt x="531" y="810"/>
                  </a:cubicBezTo>
                  <a:cubicBezTo>
                    <a:pt x="531" y="810"/>
                    <a:pt x="532" y="809"/>
                    <a:pt x="532" y="809"/>
                  </a:cubicBezTo>
                  <a:cubicBezTo>
                    <a:pt x="532" y="808"/>
                    <a:pt x="533" y="807"/>
                    <a:pt x="533" y="808"/>
                  </a:cubicBezTo>
                  <a:cubicBezTo>
                    <a:pt x="533" y="810"/>
                    <a:pt x="532" y="812"/>
                    <a:pt x="533" y="812"/>
                  </a:cubicBezTo>
                  <a:cubicBezTo>
                    <a:pt x="534" y="812"/>
                    <a:pt x="534" y="812"/>
                    <a:pt x="533" y="812"/>
                  </a:cubicBezTo>
                  <a:cubicBezTo>
                    <a:pt x="532" y="813"/>
                    <a:pt x="531" y="813"/>
                    <a:pt x="532" y="814"/>
                  </a:cubicBezTo>
                  <a:cubicBezTo>
                    <a:pt x="532" y="815"/>
                    <a:pt x="533" y="815"/>
                    <a:pt x="533" y="815"/>
                  </a:cubicBezTo>
                  <a:cubicBezTo>
                    <a:pt x="533" y="816"/>
                    <a:pt x="533" y="816"/>
                    <a:pt x="532" y="816"/>
                  </a:cubicBezTo>
                  <a:cubicBezTo>
                    <a:pt x="531" y="816"/>
                    <a:pt x="530" y="817"/>
                    <a:pt x="531" y="817"/>
                  </a:cubicBezTo>
                  <a:cubicBezTo>
                    <a:pt x="532" y="817"/>
                    <a:pt x="531" y="818"/>
                    <a:pt x="531" y="818"/>
                  </a:cubicBezTo>
                  <a:cubicBezTo>
                    <a:pt x="531" y="819"/>
                    <a:pt x="532" y="819"/>
                    <a:pt x="533" y="819"/>
                  </a:cubicBezTo>
                  <a:cubicBezTo>
                    <a:pt x="533" y="820"/>
                    <a:pt x="533" y="820"/>
                    <a:pt x="534" y="820"/>
                  </a:cubicBezTo>
                  <a:cubicBezTo>
                    <a:pt x="535" y="819"/>
                    <a:pt x="535" y="819"/>
                    <a:pt x="535" y="820"/>
                  </a:cubicBezTo>
                  <a:cubicBezTo>
                    <a:pt x="534" y="820"/>
                    <a:pt x="534" y="821"/>
                    <a:pt x="535" y="821"/>
                  </a:cubicBezTo>
                  <a:cubicBezTo>
                    <a:pt x="535" y="820"/>
                    <a:pt x="535" y="821"/>
                    <a:pt x="534" y="821"/>
                  </a:cubicBezTo>
                  <a:cubicBezTo>
                    <a:pt x="534" y="822"/>
                    <a:pt x="534" y="822"/>
                    <a:pt x="533" y="823"/>
                  </a:cubicBezTo>
                  <a:cubicBezTo>
                    <a:pt x="532" y="823"/>
                    <a:pt x="532" y="824"/>
                    <a:pt x="532" y="824"/>
                  </a:cubicBezTo>
                  <a:cubicBezTo>
                    <a:pt x="532" y="825"/>
                    <a:pt x="531" y="826"/>
                    <a:pt x="532" y="826"/>
                  </a:cubicBezTo>
                  <a:cubicBezTo>
                    <a:pt x="532" y="825"/>
                    <a:pt x="534" y="825"/>
                    <a:pt x="534" y="824"/>
                  </a:cubicBezTo>
                  <a:cubicBezTo>
                    <a:pt x="535" y="824"/>
                    <a:pt x="535" y="823"/>
                    <a:pt x="535" y="824"/>
                  </a:cubicBezTo>
                  <a:cubicBezTo>
                    <a:pt x="535" y="825"/>
                    <a:pt x="536" y="826"/>
                    <a:pt x="535" y="827"/>
                  </a:cubicBezTo>
                  <a:cubicBezTo>
                    <a:pt x="534" y="827"/>
                    <a:pt x="534" y="827"/>
                    <a:pt x="533" y="828"/>
                  </a:cubicBezTo>
                  <a:cubicBezTo>
                    <a:pt x="532" y="828"/>
                    <a:pt x="531" y="828"/>
                    <a:pt x="533" y="828"/>
                  </a:cubicBezTo>
                  <a:cubicBezTo>
                    <a:pt x="534" y="828"/>
                    <a:pt x="535" y="828"/>
                    <a:pt x="535" y="829"/>
                  </a:cubicBezTo>
                  <a:cubicBezTo>
                    <a:pt x="536" y="831"/>
                    <a:pt x="536" y="831"/>
                    <a:pt x="537" y="831"/>
                  </a:cubicBezTo>
                  <a:cubicBezTo>
                    <a:pt x="537" y="830"/>
                    <a:pt x="538" y="829"/>
                    <a:pt x="538" y="828"/>
                  </a:cubicBezTo>
                  <a:cubicBezTo>
                    <a:pt x="538" y="828"/>
                    <a:pt x="538" y="826"/>
                    <a:pt x="538" y="826"/>
                  </a:cubicBezTo>
                  <a:cubicBezTo>
                    <a:pt x="538" y="827"/>
                    <a:pt x="538" y="827"/>
                    <a:pt x="539" y="827"/>
                  </a:cubicBezTo>
                  <a:cubicBezTo>
                    <a:pt x="539" y="828"/>
                    <a:pt x="540" y="829"/>
                    <a:pt x="540" y="829"/>
                  </a:cubicBezTo>
                  <a:cubicBezTo>
                    <a:pt x="540" y="828"/>
                    <a:pt x="540" y="827"/>
                    <a:pt x="540" y="827"/>
                  </a:cubicBezTo>
                  <a:cubicBezTo>
                    <a:pt x="540" y="828"/>
                    <a:pt x="540" y="829"/>
                    <a:pt x="540" y="829"/>
                  </a:cubicBezTo>
                  <a:cubicBezTo>
                    <a:pt x="541" y="828"/>
                    <a:pt x="541" y="827"/>
                    <a:pt x="541" y="827"/>
                  </a:cubicBezTo>
                  <a:cubicBezTo>
                    <a:pt x="541" y="828"/>
                    <a:pt x="542" y="827"/>
                    <a:pt x="542" y="828"/>
                  </a:cubicBezTo>
                  <a:cubicBezTo>
                    <a:pt x="541" y="829"/>
                    <a:pt x="541" y="830"/>
                    <a:pt x="541" y="830"/>
                  </a:cubicBezTo>
                  <a:cubicBezTo>
                    <a:pt x="542" y="830"/>
                    <a:pt x="541" y="831"/>
                    <a:pt x="541" y="831"/>
                  </a:cubicBezTo>
                  <a:cubicBezTo>
                    <a:pt x="542" y="832"/>
                    <a:pt x="542" y="832"/>
                    <a:pt x="542" y="833"/>
                  </a:cubicBezTo>
                  <a:cubicBezTo>
                    <a:pt x="541" y="833"/>
                    <a:pt x="541" y="834"/>
                    <a:pt x="541" y="834"/>
                  </a:cubicBezTo>
                  <a:cubicBezTo>
                    <a:pt x="542" y="834"/>
                    <a:pt x="546" y="834"/>
                    <a:pt x="546" y="834"/>
                  </a:cubicBezTo>
                  <a:cubicBezTo>
                    <a:pt x="547" y="835"/>
                    <a:pt x="547" y="836"/>
                    <a:pt x="548" y="836"/>
                  </a:cubicBezTo>
                  <a:cubicBezTo>
                    <a:pt x="549" y="837"/>
                    <a:pt x="549" y="837"/>
                    <a:pt x="549" y="838"/>
                  </a:cubicBezTo>
                  <a:cubicBezTo>
                    <a:pt x="548" y="839"/>
                    <a:pt x="547" y="840"/>
                    <a:pt x="546" y="840"/>
                  </a:cubicBezTo>
                  <a:cubicBezTo>
                    <a:pt x="546" y="840"/>
                    <a:pt x="545" y="841"/>
                    <a:pt x="544" y="840"/>
                  </a:cubicBezTo>
                  <a:cubicBezTo>
                    <a:pt x="544" y="840"/>
                    <a:pt x="543" y="840"/>
                    <a:pt x="542" y="840"/>
                  </a:cubicBezTo>
                  <a:cubicBezTo>
                    <a:pt x="541" y="840"/>
                    <a:pt x="541" y="842"/>
                    <a:pt x="541" y="842"/>
                  </a:cubicBezTo>
                  <a:cubicBezTo>
                    <a:pt x="542" y="842"/>
                    <a:pt x="542" y="842"/>
                    <a:pt x="543" y="842"/>
                  </a:cubicBezTo>
                  <a:cubicBezTo>
                    <a:pt x="544" y="842"/>
                    <a:pt x="545" y="842"/>
                    <a:pt x="544" y="842"/>
                  </a:cubicBezTo>
                  <a:cubicBezTo>
                    <a:pt x="543" y="843"/>
                    <a:pt x="543" y="843"/>
                    <a:pt x="544" y="843"/>
                  </a:cubicBezTo>
                  <a:cubicBezTo>
                    <a:pt x="544" y="843"/>
                    <a:pt x="545" y="844"/>
                    <a:pt x="546" y="844"/>
                  </a:cubicBezTo>
                  <a:cubicBezTo>
                    <a:pt x="547" y="844"/>
                    <a:pt x="547" y="844"/>
                    <a:pt x="547" y="844"/>
                  </a:cubicBezTo>
                  <a:cubicBezTo>
                    <a:pt x="546" y="845"/>
                    <a:pt x="547" y="845"/>
                    <a:pt x="547" y="845"/>
                  </a:cubicBezTo>
                  <a:cubicBezTo>
                    <a:pt x="548" y="845"/>
                    <a:pt x="550" y="845"/>
                    <a:pt x="550" y="843"/>
                  </a:cubicBezTo>
                  <a:cubicBezTo>
                    <a:pt x="551" y="842"/>
                    <a:pt x="549" y="840"/>
                    <a:pt x="551" y="838"/>
                  </a:cubicBezTo>
                  <a:cubicBezTo>
                    <a:pt x="552" y="835"/>
                    <a:pt x="553" y="836"/>
                    <a:pt x="554" y="835"/>
                  </a:cubicBezTo>
                  <a:cubicBezTo>
                    <a:pt x="556" y="835"/>
                    <a:pt x="558" y="834"/>
                    <a:pt x="559" y="833"/>
                  </a:cubicBezTo>
                  <a:cubicBezTo>
                    <a:pt x="559" y="833"/>
                    <a:pt x="559" y="832"/>
                    <a:pt x="559" y="832"/>
                  </a:cubicBezTo>
                  <a:cubicBezTo>
                    <a:pt x="560" y="831"/>
                    <a:pt x="560" y="831"/>
                    <a:pt x="561" y="832"/>
                  </a:cubicBezTo>
                  <a:cubicBezTo>
                    <a:pt x="563" y="833"/>
                    <a:pt x="565" y="834"/>
                    <a:pt x="565" y="833"/>
                  </a:cubicBezTo>
                  <a:cubicBezTo>
                    <a:pt x="564" y="832"/>
                    <a:pt x="561" y="828"/>
                    <a:pt x="561" y="826"/>
                  </a:cubicBezTo>
                  <a:cubicBezTo>
                    <a:pt x="561" y="824"/>
                    <a:pt x="559" y="820"/>
                    <a:pt x="562" y="818"/>
                  </a:cubicBezTo>
                  <a:cubicBezTo>
                    <a:pt x="564" y="817"/>
                    <a:pt x="565" y="817"/>
                    <a:pt x="564" y="816"/>
                  </a:cubicBezTo>
                  <a:cubicBezTo>
                    <a:pt x="564" y="815"/>
                    <a:pt x="563" y="816"/>
                    <a:pt x="562" y="815"/>
                  </a:cubicBezTo>
                  <a:cubicBezTo>
                    <a:pt x="561" y="815"/>
                    <a:pt x="561" y="815"/>
                    <a:pt x="562" y="815"/>
                  </a:cubicBezTo>
                  <a:cubicBezTo>
                    <a:pt x="563" y="815"/>
                    <a:pt x="563" y="815"/>
                    <a:pt x="563" y="814"/>
                  </a:cubicBezTo>
                  <a:cubicBezTo>
                    <a:pt x="563" y="814"/>
                    <a:pt x="564" y="814"/>
                    <a:pt x="564" y="814"/>
                  </a:cubicBezTo>
                  <a:cubicBezTo>
                    <a:pt x="564" y="815"/>
                    <a:pt x="564" y="816"/>
                    <a:pt x="565" y="816"/>
                  </a:cubicBezTo>
                  <a:cubicBezTo>
                    <a:pt x="566" y="816"/>
                    <a:pt x="567" y="816"/>
                    <a:pt x="568" y="815"/>
                  </a:cubicBezTo>
                  <a:cubicBezTo>
                    <a:pt x="569" y="814"/>
                    <a:pt x="568" y="810"/>
                    <a:pt x="569" y="809"/>
                  </a:cubicBezTo>
                  <a:cubicBezTo>
                    <a:pt x="569" y="808"/>
                    <a:pt x="571" y="806"/>
                    <a:pt x="573" y="805"/>
                  </a:cubicBezTo>
                  <a:cubicBezTo>
                    <a:pt x="575" y="804"/>
                    <a:pt x="579" y="802"/>
                    <a:pt x="579" y="801"/>
                  </a:cubicBezTo>
                  <a:cubicBezTo>
                    <a:pt x="579" y="800"/>
                    <a:pt x="579" y="799"/>
                    <a:pt x="578" y="799"/>
                  </a:cubicBezTo>
                  <a:cubicBezTo>
                    <a:pt x="577" y="800"/>
                    <a:pt x="577" y="799"/>
                    <a:pt x="578" y="799"/>
                  </a:cubicBezTo>
                  <a:cubicBezTo>
                    <a:pt x="579" y="798"/>
                    <a:pt x="580" y="798"/>
                    <a:pt x="580" y="797"/>
                  </a:cubicBezTo>
                  <a:cubicBezTo>
                    <a:pt x="580" y="796"/>
                    <a:pt x="580" y="795"/>
                    <a:pt x="578" y="794"/>
                  </a:cubicBezTo>
                  <a:cubicBezTo>
                    <a:pt x="577" y="794"/>
                    <a:pt x="575" y="794"/>
                    <a:pt x="574" y="793"/>
                  </a:cubicBezTo>
                  <a:cubicBezTo>
                    <a:pt x="573" y="793"/>
                    <a:pt x="573" y="792"/>
                    <a:pt x="573" y="792"/>
                  </a:cubicBezTo>
                  <a:cubicBezTo>
                    <a:pt x="572" y="792"/>
                    <a:pt x="569" y="790"/>
                    <a:pt x="569" y="788"/>
                  </a:cubicBezTo>
                  <a:cubicBezTo>
                    <a:pt x="569" y="786"/>
                    <a:pt x="571" y="783"/>
                    <a:pt x="573" y="782"/>
                  </a:cubicBezTo>
                  <a:cubicBezTo>
                    <a:pt x="574" y="781"/>
                    <a:pt x="577" y="778"/>
                    <a:pt x="579" y="779"/>
                  </a:cubicBezTo>
                  <a:cubicBezTo>
                    <a:pt x="580" y="779"/>
                    <a:pt x="580" y="780"/>
                    <a:pt x="581" y="779"/>
                  </a:cubicBezTo>
                  <a:cubicBezTo>
                    <a:pt x="581" y="779"/>
                    <a:pt x="580" y="776"/>
                    <a:pt x="581" y="775"/>
                  </a:cubicBezTo>
                  <a:cubicBezTo>
                    <a:pt x="583" y="774"/>
                    <a:pt x="583" y="773"/>
                    <a:pt x="583" y="772"/>
                  </a:cubicBezTo>
                  <a:cubicBezTo>
                    <a:pt x="583" y="771"/>
                    <a:pt x="582" y="770"/>
                    <a:pt x="583" y="769"/>
                  </a:cubicBezTo>
                  <a:cubicBezTo>
                    <a:pt x="583" y="768"/>
                    <a:pt x="585" y="767"/>
                    <a:pt x="586" y="766"/>
                  </a:cubicBezTo>
                  <a:cubicBezTo>
                    <a:pt x="587" y="766"/>
                    <a:pt x="588" y="766"/>
                    <a:pt x="587" y="765"/>
                  </a:cubicBezTo>
                  <a:cubicBezTo>
                    <a:pt x="586" y="764"/>
                    <a:pt x="585" y="764"/>
                    <a:pt x="585" y="763"/>
                  </a:cubicBezTo>
                  <a:cubicBezTo>
                    <a:pt x="585" y="762"/>
                    <a:pt x="587" y="762"/>
                    <a:pt x="588" y="762"/>
                  </a:cubicBezTo>
                  <a:cubicBezTo>
                    <a:pt x="589" y="762"/>
                    <a:pt x="590" y="764"/>
                    <a:pt x="591" y="764"/>
                  </a:cubicBezTo>
                  <a:cubicBezTo>
                    <a:pt x="592" y="764"/>
                    <a:pt x="593" y="763"/>
                    <a:pt x="592" y="762"/>
                  </a:cubicBezTo>
                  <a:cubicBezTo>
                    <a:pt x="592" y="760"/>
                    <a:pt x="592" y="760"/>
                    <a:pt x="591" y="760"/>
                  </a:cubicBezTo>
                  <a:cubicBezTo>
                    <a:pt x="590" y="760"/>
                    <a:pt x="590" y="761"/>
                    <a:pt x="589" y="761"/>
                  </a:cubicBezTo>
                  <a:cubicBezTo>
                    <a:pt x="588" y="761"/>
                    <a:pt x="587" y="761"/>
                    <a:pt x="586" y="760"/>
                  </a:cubicBezTo>
                  <a:cubicBezTo>
                    <a:pt x="585" y="759"/>
                    <a:pt x="584" y="759"/>
                    <a:pt x="584" y="757"/>
                  </a:cubicBezTo>
                  <a:cubicBezTo>
                    <a:pt x="584" y="755"/>
                    <a:pt x="583" y="752"/>
                    <a:pt x="584" y="751"/>
                  </a:cubicBezTo>
                  <a:cubicBezTo>
                    <a:pt x="584" y="749"/>
                    <a:pt x="585" y="750"/>
                    <a:pt x="586" y="750"/>
                  </a:cubicBezTo>
                  <a:cubicBezTo>
                    <a:pt x="587" y="750"/>
                    <a:pt x="590" y="753"/>
                    <a:pt x="593" y="753"/>
                  </a:cubicBezTo>
                  <a:cubicBezTo>
                    <a:pt x="596" y="753"/>
                    <a:pt x="598" y="752"/>
                    <a:pt x="598" y="751"/>
                  </a:cubicBezTo>
                  <a:cubicBezTo>
                    <a:pt x="599" y="751"/>
                    <a:pt x="600" y="750"/>
                    <a:pt x="600" y="749"/>
                  </a:cubicBezTo>
                  <a:cubicBezTo>
                    <a:pt x="599" y="748"/>
                    <a:pt x="599" y="747"/>
                    <a:pt x="599" y="746"/>
                  </a:cubicBezTo>
                  <a:cubicBezTo>
                    <a:pt x="599" y="745"/>
                    <a:pt x="601" y="743"/>
                    <a:pt x="601" y="742"/>
                  </a:cubicBezTo>
                  <a:cubicBezTo>
                    <a:pt x="601" y="741"/>
                    <a:pt x="599" y="740"/>
                    <a:pt x="600" y="738"/>
                  </a:cubicBezTo>
                  <a:cubicBezTo>
                    <a:pt x="600" y="736"/>
                    <a:pt x="602" y="736"/>
                    <a:pt x="602" y="737"/>
                  </a:cubicBezTo>
                  <a:cubicBezTo>
                    <a:pt x="602" y="738"/>
                    <a:pt x="602" y="740"/>
                    <a:pt x="602" y="739"/>
                  </a:cubicBezTo>
                  <a:cubicBezTo>
                    <a:pt x="602" y="738"/>
                    <a:pt x="602" y="738"/>
                    <a:pt x="605" y="738"/>
                  </a:cubicBezTo>
                  <a:cubicBezTo>
                    <a:pt x="607" y="738"/>
                    <a:pt x="610" y="738"/>
                    <a:pt x="614" y="737"/>
                  </a:cubicBezTo>
                  <a:cubicBezTo>
                    <a:pt x="618" y="735"/>
                    <a:pt x="622" y="735"/>
                    <a:pt x="623" y="734"/>
                  </a:cubicBezTo>
                  <a:cubicBezTo>
                    <a:pt x="625" y="733"/>
                    <a:pt x="627" y="733"/>
                    <a:pt x="627" y="731"/>
                  </a:cubicBezTo>
                  <a:cubicBezTo>
                    <a:pt x="627" y="730"/>
                    <a:pt x="629" y="728"/>
                    <a:pt x="630" y="727"/>
                  </a:cubicBezTo>
                  <a:cubicBezTo>
                    <a:pt x="632" y="726"/>
                    <a:pt x="632" y="725"/>
                    <a:pt x="632" y="723"/>
                  </a:cubicBezTo>
                  <a:cubicBezTo>
                    <a:pt x="632" y="722"/>
                    <a:pt x="632" y="721"/>
                    <a:pt x="631" y="720"/>
                  </a:cubicBezTo>
                  <a:cubicBezTo>
                    <a:pt x="630" y="720"/>
                    <a:pt x="628" y="719"/>
                    <a:pt x="628" y="718"/>
                  </a:cubicBezTo>
                  <a:cubicBezTo>
                    <a:pt x="628" y="717"/>
                    <a:pt x="629" y="715"/>
                    <a:pt x="629" y="714"/>
                  </a:cubicBezTo>
                  <a:cubicBezTo>
                    <a:pt x="629" y="714"/>
                    <a:pt x="627" y="711"/>
                    <a:pt x="625" y="710"/>
                  </a:cubicBezTo>
                  <a:cubicBezTo>
                    <a:pt x="623" y="710"/>
                    <a:pt x="622" y="710"/>
                    <a:pt x="622" y="708"/>
                  </a:cubicBezTo>
                  <a:cubicBezTo>
                    <a:pt x="622" y="708"/>
                    <a:pt x="623" y="707"/>
                    <a:pt x="623" y="707"/>
                  </a:cubicBezTo>
                  <a:cubicBezTo>
                    <a:pt x="624" y="707"/>
                    <a:pt x="624" y="707"/>
                    <a:pt x="625" y="707"/>
                  </a:cubicBezTo>
                  <a:cubicBezTo>
                    <a:pt x="625" y="708"/>
                    <a:pt x="629" y="708"/>
                    <a:pt x="630" y="708"/>
                  </a:cubicBezTo>
                  <a:cubicBezTo>
                    <a:pt x="631" y="708"/>
                    <a:pt x="632" y="710"/>
                    <a:pt x="633" y="710"/>
                  </a:cubicBezTo>
                  <a:cubicBezTo>
                    <a:pt x="635" y="711"/>
                    <a:pt x="635" y="712"/>
                    <a:pt x="636" y="711"/>
                  </a:cubicBezTo>
                  <a:cubicBezTo>
                    <a:pt x="638" y="711"/>
                    <a:pt x="637" y="711"/>
                    <a:pt x="639" y="711"/>
                  </a:cubicBezTo>
                  <a:cubicBezTo>
                    <a:pt x="641" y="711"/>
                    <a:pt x="642" y="712"/>
                    <a:pt x="644" y="711"/>
                  </a:cubicBezTo>
                  <a:cubicBezTo>
                    <a:pt x="646" y="710"/>
                    <a:pt x="648" y="709"/>
                    <a:pt x="649" y="707"/>
                  </a:cubicBezTo>
                  <a:cubicBezTo>
                    <a:pt x="650" y="706"/>
                    <a:pt x="651" y="705"/>
                    <a:pt x="651" y="704"/>
                  </a:cubicBezTo>
                  <a:cubicBezTo>
                    <a:pt x="652" y="703"/>
                    <a:pt x="653" y="702"/>
                    <a:pt x="654" y="702"/>
                  </a:cubicBezTo>
                  <a:cubicBezTo>
                    <a:pt x="655" y="700"/>
                    <a:pt x="656" y="696"/>
                    <a:pt x="657" y="694"/>
                  </a:cubicBezTo>
                  <a:cubicBezTo>
                    <a:pt x="658" y="693"/>
                    <a:pt x="660" y="692"/>
                    <a:pt x="661" y="691"/>
                  </a:cubicBezTo>
                  <a:cubicBezTo>
                    <a:pt x="663" y="690"/>
                    <a:pt x="667" y="686"/>
                    <a:pt x="668" y="684"/>
                  </a:cubicBezTo>
                  <a:cubicBezTo>
                    <a:pt x="669" y="682"/>
                    <a:pt x="670" y="677"/>
                    <a:pt x="672" y="675"/>
                  </a:cubicBezTo>
                  <a:cubicBezTo>
                    <a:pt x="675" y="673"/>
                    <a:pt x="677" y="672"/>
                    <a:pt x="678" y="670"/>
                  </a:cubicBezTo>
                  <a:cubicBezTo>
                    <a:pt x="679" y="668"/>
                    <a:pt x="679" y="666"/>
                    <a:pt x="679" y="664"/>
                  </a:cubicBezTo>
                  <a:cubicBezTo>
                    <a:pt x="679" y="663"/>
                    <a:pt x="678" y="661"/>
                    <a:pt x="678" y="658"/>
                  </a:cubicBezTo>
                  <a:cubicBezTo>
                    <a:pt x="679" y="656"/>
                    <a:pt x="679" y="655"/>
                    <a:pt x="679" y="654"/>
                  </a:cubicBezTo>
                  <a:cubicBezTo>
                    <a:pt x="679" y="653"/>
                    <a:pt x="679" y="653"/>
                    <a:pt x="679" y="652"/>
                  </a:cubicBezTo>
                  <a:cubicBezTo>
                    <a:pt x="680" y="652"/>
                    <a:pt x="681" y="653"/>
                    <a:pt x="682" y="651"/>
                  </a:cubicBezTo>
                  <a:cubicBezTo>
                    <a:pt x="683" y="650"/>
                    <a:pt x="685" y="647"/>
                    <a:pt x="687" y="646"/>
                  </a:cubicBezTo>
                  <a:cubicBezTo>
                    <a:pt x="688" y="646"/>
                    <a:pt x="689" y="645"/>
                    <a:pt x="689" y="645"/>
                  </a:cubicBezTo>
                  <a:cubicBezTo>
                    <a:pt x="690" y="644"/>
                    <a:pt x="693" y="642"/>
                    <a:pt x="695" y="642"/>
                  </a:cubicBezTo>
                  <a:cubicBezTo>
                    <a:pt x="696" y="642"/>
                    <a:pt x="698" y="644"/>
                    <a:pt x="698" y="643"/>
                  </a:cubicBezTo>
                  <a:cubicBezTo>
                    <a:pt x="698" y="642"/>
                    <a:pt x="697" y="642"/>
                    <a:pt x="697" y="641"/>
                  </a:cubicBezTo>
                  <a:cubicBezTo>
                    <a:pt x="698" y="641"/>
                    <a:pt x="699" y="640"/>
                    <a:pt x="701" y="640"/>
                  </a:cubicBezTo>
                  <a:cubicBezTo>
                    <a:pt x="702" y="639"/>
                    <a:pt x="702" y="639"/>
                    <a:pt x="702" y="638"/>
                  </a:cubicBezTo>
                  <a:cubicBezTo>
                    <a:pt x="701" y="638"/>
                    <a:pt x="703" y="637"/>
                    <a:pt x="703" y="637"/>
                  </a:cubicBezTo>
                  <a:cubicBezTo>
                    <a:pt x="703" y="637"/>
                    <a:pt x="704" y="637"/>
                    <a:pt x="704" y="637"/>
                  </a:cubicBezTo>
                  <a:cubicBezTo>
                    <a:pt x="704" y="638"/>
                    <a:pt x="705" y="638"/>
                    <a:pt x="706" y="638"/>
                  </a:cubicBezTo>
                  <a:cubicBezTo>
                    <a:pt x="708" y="638"/>
                    <a:pt x="709" y="636"/>
                    <a:pt x="710" y="636"/>
                  </a:cubicBezTo>
                  <a:cubicBezTo>
                    <a:pt x="711" y="636"/>
                    <a:pt x="710" y="636"/>
                    <a:pt x="710" y="637"/>
                  </a:cubicBezTo>
                  <a:cubicBezTo>
                    <a:pt x="710" y="637"/>
                    <a:pt x="712" y="638"/>
                    <a:pt x="714" y="637"/>
                  </a:cubicBezTo>
                  <a:cubicBezTo>
                    <a:pt x="716" y="637"/>
                    <a:pt x="717" y="637"/>
                    <a:pt x="717" y="636"/>
                  </a:cubicBezTo>
                  <a:cubicBezTo>
                    <a:pt x="717" y="634"/>
                    <a:pt x="720" y="633"/>
                    <a:pt x="720" y="632"/>
                  </a:cubicBezTo>
                  <a:cubicBezTo>
                    <a:pt x="721" y="631"/>
                    <a:pt x="722" y="631"/>
                    <a:pt x="722" y="628"/>
                  </a:cubicBezTo>
                  <a:cubicBezTo>
                    <a:pt x="722" y="626"/>
                    <a:pt x="724" y="625"/>
                    <a:pt x="725" y="624"/>
                  </a:cubicBezTo>
                  <a:cubicBezTo>
                    <a:pt x="726" y="623"/>
                    <a:pt x="727" y="620"/>
                    <a:pt x="728" y="619"/>
                  </a:cubicBezTo>
                  <a:cubicBezTo>
                    <a:pt x="729" y="618"/>
                    <a:pt x="729" y="619"/>
                    <a:pt x="729" y="617"/>
                  </a:cubicBezTo>
                  <a:cubicBezTo>
                    <a:pt x="730" y="616"/>
                    <a:pt x="729" y="614"/>
                    <a:pt x="730" y="612"/>
                  </a:cubicBezTo>
                  <a:cubicBezTo>
                    <a:pt x="730" y="610"/>
                    <a:pt x="731" y="608"/>
                    <a:pt x="731" y="608"/>
                  </a:cubicBezTo>
                  <a:cubicBezTo>
                    <a:pt x="732" y="607"/>
                    <a:pt x="733" y="607"/>
                    <a:pt x="733" y="605"/>
                  </a:cubicBezTo>
                  <a:cubicBezTo>
                    <a:pt x="733" y="602"/>
                    <a:pt x="733" y="599"/>
                    <a:pt x="734" y="597"/>
                  </a:cubicBezTo>
                  <a:cubicBezTo>
                    <a:pt x="735" y="595"/>
                    <a:pt x="734" y="590"/>
                    <a:pt x="734" y="587"/>
                  </a:cubicBezTo>
                  <a:cubicBezTo>
                    <a:pt x="734" y="585"/>
                    <a:pt x="734" y="581"/>
                    <a:pt x="734" y="580"/>
                  </a:cubicBezTo>
                  <a:cubicBezTo>
                    <a:pt x="735" y="579"/>
                    <a:pt x="736" y="579"/>
                    <a:pt x="735" y="578"/>
                  </a:cubicBezTo>
                  <a:cubicBezTo>
                    <a:pt x="734" y="577"/>
                    <a:pt x="733" y="577"/>
                    <a:pt x="734" y="577"/>
                  </a:cubicBezTo>
                  <a:cubicBezTo>
                    <a:pt x="735" y="577"/>
                    <a:pt x="736" y="579"/>
                    <a:pt x="736" y="578"/>
                  </a:cubicBezTo>
                  <a:cubicBezTo>
                    <a:pt x="736" y="577"/>
                    <a:pt x="736" y="576"/>
                    <a:pt x="736" y="577"/>
                  </a:cubicBezTo>
                  <a:cubicBezTo>
                    <a:pt x="736" y="577"/>
                    <a:pt x="737" y="577"/>
                    <a:pt x="737" y="577"/>
                  </a:cubicBezTo>
                  <a:cubicBezTo>
                    <a:pt x="738" y="577"/>
                    <a:pt x="738" y="578"/>
                    <a:pt x="739" y="576"/>
                  </a:cubicBezTo>
                  <a:cubicBezTo>
                    <a:pt x="740" y="575"/>
                    <a:pt x="742" y="573"/>
                    <a:pt x="743" y="570"/>
                  </a:cubicBezTo>
                  <a:cubicBezTo>
                    <a:pt x="744" y="567"/>
                    <a:pt x="745" y="565"/>
                    <a:pt x="748" y="564"/>
                  </a:cubicBezTo>
                  <a:cubicBezTo>
                    <a:pt x="750" y="563"/>
                    <a:pt x="750" y="562"/>
                    <a:pt x="752" y="561"/>
                  </a:cubicBezTo>
                  <a:cubicBezTo>
                    <a:pt x="753" y="559"/>
                    <a:pt x="757" y="554"/>
                    <a:pt x="758" y="551"/>
                  </a:cubicBezTo>
                  <a:cubicBezTo>
                    <a:pt x="758" y="548"/>
                    <a:pt x="759" y="543"/>
                    <a:pt x="756" y="539"/>
                  </a:cubicBezTo>
                  <a:cubicBezTo>
                    <a:pt x="754" y="534"/>
                    <a:pt x="755" y="533"/>
                    <a:pt x="752" y="533"/>
                  </a:cubicBezTo>
                  <a:close/>
                  <a:moveTo>
                    <a:pt x="506" y="236"/>
                  </a:moveTo>
                  <a:cubicBezTo>
                    <a:pt x="508" y="236"/>
                    <a:pt x="511" y="235"/>
                    <a:pt x="513" y="235"/>
                  </a:cubicBezTo>
                  <a:cubicBezTo>
                    <a:pt x="515" y="234"/>
                    <a:pt x="514" y="235"/>
                    <a:pt x="515" y="235"/>
                  </a:cubicBezTo>
                  <a:cubicBezTo>
                    <a:pt x="517" y="235"/>
                    <a:pt x="517" y="233"/>
                    <a:pt x="519" y="233"/>
                  </a:cubicBezTo>
                  <a:cubicBezTo>
                    <a:pt x="519" y="234"/>
                    <a:pt x="520" y="234"/>
                    <a:pt x="520" y="235"/>
                  </a:cubicBezTo>
                  <a:cubicBezTo>
                    <a:pt x="521" y="235"/>
                    <a:pt x="521" y="236"/>
                    <a:pt x="521" y="237"/>
                  </a:cubicBezTo>
                  <a:cubicBezTo>
                    <a:pt x="521" y="238"/>
                    <a:pt x="519" y="240"/>
                    <a:pt x="518" y="240"/>
                  </a:cubicBezTo>
                  <a:cubicBezTo>
                    <a:pt x="517" y="240"/>
                    <a:pt x="513" y="240"/>
                    <a:pt x="511" y="240"/>
                  </a:cubicBezTo>
                  <a:cubicBezTo>
                    <a:pt x="510" y="239"/>
                    <a:pt x="507" y="240"/>
                    <a:pt x="505" y="241"/>
                  </a:cubicBezTo>
                  <a:cubicBezTo>
                    <a:pt x="505" y="241"/>
                    <a:pt x="505" y="241"/>
                    <a:pt x="504" y="241"/>
                  </a:cubicBezTo>
                  <a:cubicBezTo>
                    <a:pt x="503" y="241"/>
                    <a:pt x="502" y="240"/>
                    <a:pt x="502" y="240"/>
                  </a:cubicBezTo>
                  <a:cubicBezTo>
                    <a:pt x="501" y="240"/>
                    <a:pt x="504" y="236"/>
                    <a:pt x="506" y="236"/>
                  </a:cubicBezTo>
                  <a:close/>
                  <a:moveTo>
                    <a:pt x="505" y="243"/>
                  </a:moveTo>
                  <a:cubicBezTo>
                    <a:pt x="505" y="243"/>
                    <a:pt x="506" y="243"/>
                    <a:pt x="505" y="244"/>
                  </a:cubicBezTo>
                  <a:cubicBezTo>
                    <a:pt x="504" y="246"/>
                    <a:pt x="498" y="248"/>
                    <a:pt x="494" y="251"/>
                  </a:cubicBezTo>
                  <a:cubicBezTo>
                    <a:pt x="491" y="252"/>
                    <a:pt x="486" y="253"/>
                    <a:pt x="484" y="252"/>
                  </a:cubicBezTo>
                  <a:cubicBezTo>
                    <a:pt x="481" y="251"/>
                    <a:pt x="480" y="250"/>
                    <a:pt x="480" y="249"/>
                  </a:cubicBezTo>
                  <a:cubicBezTo>
                    <a:pt x="480" y="248"/>
                    <a:pt x="484" y="246"/>
                    <a:pt x="483" y="246"/>
                  </a:cubicBezTo>
                  <a:cubicBezTo>
                    <a:pt x="483" y="247"/>
                    <a:pt x="483" y="247"/>
                    <a:pt x="483" y="248"/>
                  </a:cubicBezTo>
                  <a:cubicBezTo>
                    <a:pt x="483" y="248"/>
                    <a:pt x="483" y="249"/>
                    <a:pt x="484" y="249"/>
                  </a:cubicBezTo>
                  <a:cubicBezTo>
                    <a:pt x="486" y="250"/>
                    <a:pt x="491" y="245"/>
                    <a:pt x="492" y="244"/>
                  </a:cubicBezTo>
                  <a:cubicBezTo>
                    <a:pt x="493" y="244"/>
                    <a:pt x="494" y="245"/>
                    <a:pt x="496" y="245"/>
                  </a:cubicBezTo>
                  <a:cubicBezTo>
                    <a:pt x="498" y="246"/>
                    <a:pt x="499" y="244"/>
                    <a:pt x="500" y="244"/>
                  </a:cubicBezTo>
                  <a:cubicBezTo>
                    <a:pt x="501" y="243"/>
                    <a:pt x="503" y="243"/>
                    <a:pt x="505" y="243"/>
                  </a:cubicBezTo>
                  <a:close/>
                  <a:moveTo>
                    <a:pt x="440" y="209"/>
                  </a:moveTo>
                  <a:cubicBezTo>
                    <a:pt x="441" y="208"/>
                    <a:pt x="443" y="207"/>
                    <a:pt x="445" y="207"/>
                  </a:cubicBezTo>
                  <a:cubicBezTo>
                    <a:pt x="446" y="206"/>
                    <a:pt x="447" y="205"/>
                    <a:pt x="448" y="205"/>
                  </a:cubicBezTo>
                  <a:cubicBezTo>
                    <a:pt x="449" y="203"/>
                    <a:pt x="450" y="203"/>
                    <a:pt x="451" y="202"/>
                  </a:cubicBezTo>
                  <a:cubicBezTo>
                    <a:pt x="452" y="201"/>
                    <a:pt x="454" y="199"/>
                    <a:pt x="455" y="200"/>
                  </a:cubicBezTo>
                  <a:cubicBezTo>
                    <a:pt x="455" y="200"/>
                    <a:pt x="455" y="201"/>
                    <a:pt x="457" y="201"/>
                  </a:cubicBezTo>
                  <a:cubicBezTo>
                    <a:pt x="460" y="201"/>
                    <a:pt x="463" y="200"/>
                    <a:pt x="464" y="202"/>
                  </a:cubicBezTo>
                  <a:cubicBezTo>
                    <a:pt x="464" y="203"/>
                    <a:pt x="465" y="206"/>
                    <a:pt x="467" y="206"/>
                  </a:cubicBezTo>
                  <a:cubicBezTo>
                    <a:pt x="468" y="206"/>
                    <a:pt x="471" y="207"/>
                    <a:pt x="472" y="208"/>
                  </a:cubicBezTo>
                  <a:cubicBezTo>
                    <a:pt x="472" y="210"/>
                    <a:pt x="473" y="213"/>
                    <a:pt x="473" y="214"/>
                  </a:cubicBezTo>
                  <a:cubicBezTo>
                    <a:pt x="473" y="216"/>
                    <a:pt x="474" y="219"/>
                    <a:pt x="478" y="219"/>
                  </a:cubicBezTo>
                  <a:cubicBezTo>
                    <a:pt x="481" y="220"/>
                    <a:pt x="491" y="220"/>
                    <a:pt x="493" y="221"/>
                  </a:cubicBezTo>
                  <a:cubicBezTo>
                    <a:pt x="495" y="222"/>
                    <a:pt x="496" y="223"/>
                    <a:pt x="497" y="225"/>
                  </a:cubicBezTo>
                  <a:cubicBezTo>
                    <a:pt x="499" y="227"/>
                    <a:pt x="501" y="229"/>
                    <a:pt x="500" y="229"/>
                  </a:cubicBezTo>
                  <a:cubicBezTo>
                    <a:pt x="500" y="230"/>
                    <a:pt x="499" y="232"/>
                    <a:pt x="497" y="231"/>
                  </a:cubicBezTo>
                  <a:cubicBezTo>
                    <a:pt x="496" y="230"/>
                    <a:pt x="489" y="226"/>
                    <a:pt x="490" y="227"/>
                  </a:cubicBezTo>
                  <a:cubicBezTo>
                    <a:pt x="491" y="228"/>
                    <a:pt x="493" y="230"/>
                    <a:pt x="492" y="231"/>
                  </a:cubicBezTo>
                  <a:cubicBezTo>
                    <a:pt x="491" y="232"/>
                    <a:pt x="490" y="233"/>
                    <a:pt x="490" y="235"/>
                  </a:cubicBezTo>
                  <a:cubicBezTo>
                    <a:pt x="490" y="237"/>
                    <a:pt x="490" y="240"/>
                    <a:pt x="489" y="240"/>
                  </a:cubicBezTo>
                  <a:cubicBezTo>
                    <a:pt x="489" y="241"/>
                    <a:pt x="486" y="242"/>
                    <a:pt x="486" y="243"/>
                  </a:cubicBezTo>
                  <a:cubicBezTo>
                    <a:pt x="486" y="243"/>
                    <a:pt x="485" y="242"/>
                    <a:pt x="485" y="242"/>
                  </a:cubicBezTo>
                  <a:cubicBezTo>
                    <a:pt x="485" y="241"/>
                    <a:pt x="485" y="239"/>
                    <a:pt x="485" y="238"/>
                  </a:cubicBezTo>
                  <a:cubicBezTo>
                    <a:pt x="485" y="237"/>
                    <a:pt x="484" y="235"/>
                    <a:pt x="483" y="235"/>
                  </a:cubicBezTo>
                  <a:cubicBezTo>
                    <a:pt x="482" y="236"/>
                    <a:pt x="479" y="238"/>
                    <a:pt x="478" y="238"/>
                  </a:cubicBezTo>
                  <a:cubicBezTo>
                    <a:pt x="477" y="237"/>
                    <a:pt x="476" y="237"/>
                    <a:pt x="478" y="236"/>
                  </a:cubicBezTo>
                  <a:cubicBezTo>
                    <a:pt x="479" y="235"/>
                    <a:pt x="481" y="232"/>
                    <a:pt x="481" y="230"/>
                  </a:cubicBezTo>
                  <a:cubicBezTo>
                    <a:pt x="481" y="229"/>
                    <a:pt x="481" y="227"/>
                    <a:pt x="479" y="226"/>
                  </a:cubicBezTo>
                  <a:cubicBezTo>
                    <a:pt x="478" y="225"/>
                    <a:pt x="473" y="223"/>
                    <a:pt x="472" y="224"/>
                  </a:cubicBezTo>
                  <a:cubicBezTo>
                    <a:pt x="471" y="224"/>
                    <a:pt x="471" y="225"/>
                    <a:pt x="470" y="226"/>
                  </a:cubicBezTo>
                  <a:cubicBezTo>
                    <a:pt x="469" y="226"/>
                    <a:pt x="470" y="229"/>
                    <a:pt x="469" y="228"/>
                  </a:cubicBezTo>
                  <a:cubicBezTo>
                    <a:pt x="468" y="228"/>
                    <a:pt x="467" y="228"/>
                    <a:pt x="467" y="228"/>
                  </a:cubicBezTo>
                  <a:cubicBezTo>
                    <a:pt x="466" y="228"/>
                    <a:pt x="464" y="232"/>
                    <a:pt x="464" y="233"/>
                  </a:cubicBezTo>
                  <a:cubicBezTo>
                    <a:pt x="464" y="234"/>
                    <a:pt x="463" y="237"/>
                    <a:pt x="463" y="239"/>
                  </a:cubicBezTo>
                  <a:cubicBezTo>
                    <a:pt x="463" y="240"/>
                    <a:pt x="465" y="246"/>
                    <a:pt x="464" y="247"/>
                  </a:cubicBezTo>
                  <a:cubicBezTo>
                    <a:pt x="463" y="248"/>
                    <a:pt x="461" y="250"/>
                    <a:pt x="460" y="250"/>
                  </a:cubicBezTo>
                  <a:cubicBezTo>
                    <a:pt x="459" y="250"/>
                    <a:pt x="457" y="252"/>
                    <a:pt x="457" y="250"/>
                  </a:cubicBezTo>
                  <a:cubicBezTo>
                    <a:pt x="457" y="249"/>
                    <a:pt x="455" y="246"/>
                    <a:pt x="455" y="244"/>
                  </a:cubicBezTo>
                  <a:cubicBezTo>
                    <a:pt x="455" y="242"/>
                    <a:pt x="456" y="236"/>
                    <a:pt x="457" y="234"/>
                  </a:cubicBezTo>
                  <a:cubicBezTo>
                    <a:pt x="457" y="232"/>
                    <a:pt x="458" y="229"/>
                    <a:pt x="457" y="230"/>
                  </a:cubicBezTo>
                  <a:cubicBezTo>
                    <a:pt x="456" y="231"/>
                    <a:pt x="454" y="233"/>
                    <a:pt x="455" y="231"/>
                  </a:cubicBezTo>
                  <a:cubicBezTo>
                    <a:pt x="456" y="229"/>
                    <a:pt x="458" y="225"/>
                    <a:pt x="459" y="224"/>
                  </a:cubicBezTo>
                  <a:cubicBezTo>
                    <a:pt x="460" y="223"/>
                    <a:pt x="460" y="223"/>
                    <a:pt x="463" y="223"/>
                  </a:cubicBezTo>
                  <a:cubicBezTo>
                    <a:pt x="465" y="222"/>
                    <a:pt x="467" y="221"/>
                    <a:pt x="470" y="221"/>
                  </a:cubicBezTo>
                  <a:cubicBezTo>
                    <a:pt x="473" y="221"/>
                    <a:pt x="478" y="222"/>
                    <a:pt x="477" y="221"/>
                  </a:cubicBezTo>
                  <a:cubicBezTo>
                    <a:pt x="476" y="219"/>
                    <a:pt x="476" y="219"/>
                    <a:pt x="475" y="218"/>
                  </a:cubicBezTo>
                  <a:cubicBezTo>
                    <a:pt x="474" y="218"/>
                    <a:pt x="472" y="219"/>
                    <a:pt x="472" y="218"/>
                  </a:cubicBezTo>
                  <a:cubicBezTo>
                    <a:pt x="472" y="217"/>
                    <a:pt x="472" y="216"/>
                    <a:pt x="471" y="216"/>
                  </a:cubicBezTo>
                  <a:cubicBezTo>
                    <a:pt x="470" y="216"/>
                    <a:pt x="462" y="218"/>
                    <a:pt x="461" y="218"/>
                  </a:cubicBezTo>
                  <a:cubicBezTo>
                    <a:pt x="460" y="218"/>
                    <a:pt x="456" y="215"/>
                    <a:pt x="455" y="215"/>
                  </a:cubicBezTo>
                  <a:cubicBezTo>
                    <a:pt x="454" y="214"/>
                    <a:pt x="452" y="214"/>
                    <a:pt x="452" y="214"/>
                  </a:cubicBezTo>
                  <a:cubicBezTo>
                    <a:pt x="453" y="213"/>
                    <a:pt x="456" y="210"/>
                    <a:pt x="455" y="210"/>
                  </a:cubicBezTo>
                  <a:cubicBezTo>
                    <a:pt x="454" y="210"/>
                    <a:pt x="451" y="212"/>
                    <a:pt x="449" y="213"/>
                  </a:cubicBezTo>
                  <a:cubicBezTo>
                    <a:pt x="448" y="214"/>
                    <a:pt x="446" y="214"/>
                    <a:pt x="445" y="215"/>
                  </a:cubicBezTo>
                  <a:cubicBezTo>
                    <a:pt x="444" y="215"/>
                    <a:pt x="443" y="217"/>
                    <a:pt x="441" y="217"/>
                  </a:cubicBezTo>
                  <a:cubicBezTo>
                    <a:pt x="439" y="216"/>
                    <a:pt x="439" y="214"/>
                    <a:pt x="438" y="214"/>
                  </a:cubicBezTo>
                  <a:cubicBezTo>
                    <a:pt x="437" y="215"/>
                    <a:pt x="433" y="216"/>
                    <a:pt x="432" y="215"/>
                  </a:cubicBezTo>
                  <a:cubicBezTo>
                    <a:pt x="432" y="214"/>
                    <a:pt x="437" y="210"/>
                    <a:pt x="440" y="209"/>
                  </a:cubicBezTo>
                  <a:close/>
                  <a:moveTo>
                    <a:pt x="281" y="61"/>
                  </a:moveTo>
                  <a:cubicBezTo>
                    <a:pt x="278" y="62"/>
                    <a:pt x="279" y="61"/>
                    <a:pt x="277" y="61"/>
                  </a:cubicBezTo>
                  <a:cubicBezTo>
                    <a:pt x="275" y="61"/>
                    <a:pt x="275" y="61"/>
                    <a:pt x="274" y="63"/>
                  </a:cubicBezTo>
                  <a:cubicBezTo>
                    <a:pt x="273" y="64"/>
                    <a:pt x="275" y="64"/>
                    <a:pt x="276" y="65"/>
                  </a:cubicBezTo>
                  <a:cubicBezTo>
                    <a:pt x="277" y="66"/>
                    <a:pt x="276" y="65"/>
                    <a:pt x="274" y="65"/>
                  </a:cubicBezTo>
                  <a:cubicBezTo>
                    <a:pt x="272" y="65"/>
                    <a:pt x="270" y="67"/>
                    <a:pt x="268" y="68"/>
                  </a:cubicBezTo>
                  <a:cubicBezTo>
                    <a:pt x="267" y="69"/>
                    <a:pt x="266" y="68"/>
                    <a:pt x="267" y="67"/>
                  </a:cubicBezTo>
                  <a:cubicBezTo>
                    <a:pt x="268" y="67"/>
                    <a:pt x="271" y="64"/>
                    <a:pt x="270" y="63"/>
                  </a:cubicBezTo>
                  <a:cubicBezTo>
                    <a:pt x="270" y="62"/>
                    <a:pt x="267" y="64"/>
                    <a:pt x="265" y="64"/>
                  </a:cubicBezTo>
                  <a:cubicBezTo>
                    <a:pt x="263" y="65"/>
                    <a:pt x="264" y="66"/>
                    <a:pt x="263" y="67"/>
                  </a:cubicBezTo>
                  <a:cubicBezTo>
                    <a:pt x="262" y="69"/>
                    <a:pt x="258" y="68"/>
                    <a:pt x="255" y="67"/>
                  </a:cubicBezTo>
                  <a:cubicBezTo>
                    <a:pt x="253" y="66"/>
                    <a:pt x="254" y="66"/>
                    <a:pt x="256" y="66"/>
                  </a:cubicBezTo>
                  <a:cubicBezTo>
                    <a:pt x="258" y="66"/>
                    <a:pt x="258" y="65"/>
                    <a:pt x="258" y="64"/>
                  </a:cubicBezTo>
                  <a:cubicBezTo>
                    <a:pt x="258" y="63"/>
                    <a:pt x="259" y="62"/>
                    <a:pt x="260" y="62"/>
                  </a:cubicBezTo>
                  <a:cubicBezTo>
                    <a:pt x="261" y="61"/>
                    <a:pt x="259" y="60"/>
                    <a:pt x="259" y="59"/>
                  </a:cubicBezTo>
                  <a:cubicBezTo>
                    <a:pt x="259" y="58"/>
                    <a:pt x="263" y="59"/>
                    <a:pt x="264" y="59"/>
                  </a:cubicBezTo>
                  <a:cubicBezTo>
                    <a:pt x="266" y="59"/>
                    <a:pt x="264" y="58"/>
                    <a:pt x="261" y="57"/>
                  </a:cubicBezTo>
                  <a:cubicBezTo>
                    <a:pt x="259" y="56"/>
                    <a:pt x="258" y="57"/>
                    <a:pt x="256" y="58"/>
                  </a:cubicBezTo>
                  <a:cubicBezTo>
                    <a:pt x="254" y="58"/>
                    <a:pt x="250" y="58"/>
                    <a:pt x="248" y="58"/>
                  </a:cubicBezTo>
                  <a:cubicBezTo>
                    <a:pt x="246" y="58"/>
                    <a:pt x="247" y="58"/>
                    <a:pt x="245" y="59"/>
                  </a:cubicBezTo>
                  <a:cubicBezTo>
                    <a:pt x="244" y="60"/>
                    <a:pt x="245" y="58"/>
                    <a:pt x="245" y="57"/>
                  </a:cubicBezTo>
                  <a:cubicBezTo>
                    <a:pt x="246" y="56"/>
                    <a:pt x="247" y="56"/>
                    <a:pt x="249" y="56"/>
                  </a:cubicBezTo>
                  <a:cubicBezTo>
                    <a:pt x="252" y="56"/>
                    <a:pt x="252" y="55"/>
                    <a:pt x="255" y="54"/>
                  </a:cubicBezTo>
                  <a:cubicBezTo>
                    <a:pt x="257" y="54"/>
                    <a:pt x="259" y="53"/>
                    <a:pt x="260" y="53"/>
                  </a:cubicBezTo>
                  <a:cubicBezTo>
                    <a:pt x="262" y="53"/>
                    <a:pt x="268" y="51"/>
                    <a:pt x="271" y="50"/>
                  </a:cubicBezTo>
                  <a:cubicBezTo>
                    <a:pt x="273" y="49"/>
                    <a:pt x="276" y="50"/>
                    <a:pt x="277" y="51"/>
                  </a:cubicBezTo>
                  <a:cubicBezTo>
                    <a:pt x="278" y="52"/>
                    <a:pt x="275" y="52"/>
                    <a:pt x="274" y="53"/>
                  </a:cubicBezTo>
                  <a:cubicBezTo>
                    <a:pt x="272" y="54"/>
                    <a:pt x="272" y="54"/>
                    <a:pt x="272" y="55"/>
                  </a:cubicBezTo>
                  <a:cubicBezTo>
                    <a:pt x="272" y="56"/>
                    <a:pt x="281" y="56"/>
                    <a:pt x="282" y="55"/>
                  </a:cubicBezTo>
                  <a:cubicBezTo>
                    <a:pt x="283" y="55"/>
                    <a:pt x="285" y="52"/>
                    <a:pt x="287" y="53"/>
                  </a:cubicBezTo>
                  <a:cubicBezTo>
                    <a:pt x="287" y="54"/>
                    <a:pt x="283" y="61"/>
                    <a:pt x="281" y="61"/>
                  </a:cubicBezTo>
                  <a:close/>
                  <a:moveTo>
                    <a:pt x="333" y="88"/>
                  </a:moveTo>
                  <a:cubicBezTo>
                    <a:pt x="332" y="88"/>
                    <a:pt x="329" y="88"/>
                    <a:pt x="328" y="89"/>
                  </a:cubicBezTo>
                  <a:cubicBezTo>
                    <a:pt x="327" y="89"/>
                    <a:pt x="331" y="89"/>
                    <a:pt x="331" y="90"/>
                  </a:cubicBezTo>
                  <a:cubicBezTo>
                    <a:pt x="331" y="90"/>
                    <a:pt x="328" y="92"/>
                    <a:pt x="325" y="92"/>
                  </a:cubicBezTo>
                  <a:cubicBezTo>
                    <a:pt x="323" y="92"/>
                    <a:pt x="322" y="93"/>
                    <a:pt x="321" y="94"/>
                  </a:cubicBezTo>
                  <a:cubicBezTo>
                    <a:pt x="320" y="94"/>
                    <a:pt x="319" y="96"/>
                    <a:pt x="318" y="96"/>
                  </a:cubicBezTo>
                  <a:cubicBezTo>
                    <a:pt x="317" y="96"/>
                    <a:pt x="316" y="96"/>
                    <a:pt x="315" y="96"/>
                  </a:cubicBezTo>
                  <a:cubicBezTo>
                    <a:pt x="315" y="96"/>
                    <a:pt x="315" y="97"/>
                    <a:pt x="315" y="97"/>
                  </a:cubicBezTo>
                  <a:cubicBezTo>
                    <a:pt x="316" y="97"/>
                    <a:pt x="318" y="98"/>
                    <a:pt x="317" y="99"/>
                  </a:cubicBezTo>
                  <a:cubicBezTo>
                    <a:pt x="315" y="100"/>
                    <a:pt x="313" y="100"/>
                    <a:pt x="311" y="101"/>
                  </a:cubicBezTo>
                  <a:cubicBezTo>
                    <a:pt x="308" y="101"/>
                    <a:pt x="310" y="101"/>
                    <a:pt x="309" y="103"/>
                  </a:cubicBezTo>
                  <a:cubicBezTo>
                    <a:pt x="309" y="104"/>
                    <a:pt x="306" y="105"/>
                    <a:pt x="303" y="106"/>
                  </a:cubicBezTo>
                  <a:cubicBezTo>
                    <a:pt x="300" y="106"/>
                    <a:pt x="295" y="106"/>
                    <a:pt x="293" y="104"/>
                  </a:cubicBezTo>
                  <a:cubicBezTo>
                    <a:pt x="291" y="103"/>
                    <a:pt x="290" y="102"/>
                    <a:pt x="291" y="102"/>
                  </a:cubicBezTo>
                  <a:cubicBezTo>
                    <a:pt x="292" y="102"/>
                    <a:pt x="293" y="101"/>
                    <a:pt x="295" y="102"/>
                  </a:cubicBezTo>
                  <a:cubicBezTo>
                    <a:pt x="298" y="103"/>
                    <a:pt x="297" y="100"/>
                    <a:pt x="298" y="98"/>
                  </a:cubicBezTo>
                  <a:cubicBezTo>
                    <a:pt x="299" y="97"/>
                    <a:pt x="301" y="97"/>
                    <a:pt x="303" y="97"/>
                  </a:cubicBezTo>
                  <a:cubicBezTo>
                    <a:pt x="304" y="96"/>
                    <a:pt x="302" y="95"/>
                    <a:pt x="301" y="94"/>
                  </a:cubicBezTo>
                  <a:cubicBezTo>
                    <a:pt x="299" y="93"/>
                    <a:pt x="299" y="93"/>
                    <a:pt x="299" y="92"/>
                  </a:cubicBezTo>
                  <a:cubicBezTo>
                    <a:pt x="299" y="91"/>
                    <a:pt x="299" y="91"/>
                    <a:pt x="298" y="91"/>
                  </a:cubicBezTo>
                  <a:cubicBezTo>
                    <a:pt x="297" y="91"/>
                    <a:pt x="296" y="89"/>
                    <a:pt x="298" y="89"/>
                  </a:cubicBezTo>
                  <a:cubicBezTo>
                    <a:pt x="300" y="90"/>
                    <a:pt x="304" y="91"/>
                    <a:pt x="306" y="92"/>
                  </a:cubicBezTo>
                  <a:cubicBezTo>
                    <a:pt x="307" y="92"/>
                    <a:pt x="308" y="94"/>
                    <a:pt x="309" y="94"/>
                  </a:cubicBezTo>
                  <a:cubicBezTo>
                    <a:pt x="311" y="95"/>
                    <a:pt x="316" y="94"/>
                    <a:pt x="317" y="94"/>
                  </a:cubicBezTo>
                  <a:cubicBezTo>
                    <a:pt x="319" y="93"/>
                    <a:pt x="320" y="92"/>
                    <a:pt x="321" y="90"/>
                  </a:cubicBezTo>
                  <a:cubicBezTo>
                    <a:pt x="322" y="89"/>
                    <a:pt x="325" y="87"/>
                    <a:pt x="328" y="87"/>
                  </a:cubicBezTo>
                  <a:cubicBezTo>
                    <a:pt x="330" y="86"/>
                    <a:pt x="335" y="88"/>
                    <a:pt x="336" y="88"/>
                  </a:cubicBezTo>
                  <a:cubicBezTo>
                    <a:pt x="337" y="88"/>
                    <a:pt x="334" y="88"/>
                    <a:pt x="333" y="88"/>
                  </a:cubicBezTo>
                  <a:close/>
                  <a:moveTo>
                    <a:pt x="394" y="171"/>
                  </a:moveTo>
                  <a:cubicBezTo>
                    <a:pt x="392" y="169"/>
                    <a:pt x="394" y="170"/>
                    <a:pt x="395" y="169"/>
                  </a:cubicBezTo>
                  <a:cubicBezTo>
                    <a:pt x="396" y="168"/>
                    <a:pt x="394" y="168"/>
                    <a:pt x="393" y="168"/>
                  </a:cubicBezTo>
                  <a:cubicBezTo>
                    <a:pt x="391" y="168"/>
                    <a:pt x="392" y="166"/>
                    <a:pt x="392" y="165"/>
                  </a:cubicBezTo>
                  <a:cubicBezTo>
                    <a:pt x="393" y="164"/>
                    <a:pt x="393" y="163"/>
                    <a:pt x="393" y="162"/>
                  </a:cubicBezTo>
                  <a:cubicBezTo>
                    <a:pt x="394" y="161"/>
                    <a:pt x="395" y="163"/>
                    <a:pt x="398" y="164"/>
                  </a:cubicBezTo>
                  <a:cubicBezTo>
                    <a:pt x="400" y="165"/>
                    <a:pt x="400" y="166"/>
                    <a:pt x="400" y="167"/>
                  </a:cubicBezTo>
                  <a:cubicBezTo>
                    <a:pt x="401" y="168"/>
                    <a:pt x="401" y="170"/>
                    <a:pt x="402" y="171"/>
                  </a:cubicBezTo>
                  <a:cubicBezTo>
                    <a:pt x="403" y="172"/>
                    <a:pt x="404" y="173"/>
                    <a:pt x="404" y="176"/>
                  </a:cubicBezTo>
                  <a:cubicBezTo>
                    <a:pt x="403" y="178"/>
                    <a:pt x="405" y="177"/>
                    <a:pt x="405" y="178"/>
                  </a:cubicBezTo>
                  <a:cubicBezTo>
                    <a:pt x="406" y="181"/>
                    <a:pt x="406" y="180"/>
                    <a:pt x="407" y="182"/>
                  </a:cubicBezTo>
                  <a:cubicBezTo>
                    <a:pt x="408" y="184"/>
                    <a:pt x="407" y="186"/>
                    <a:pt x="406" y="188"/>
                  </a:cubicBezTo>
                  <a:cubicBezTo>
                    <a:pt x="405" y="189"/>
                    <a:pt x="405" y="187"/>
                    <a:pt x="404" y="185"/>
                  </a:cubicBezTo>
                  <a:cubicBezTo>
                    <a:pt x="403" y="183"/>
                    <a:pt x="405" y="181"/>
                    <a:pt x="405" y="180"/>
                  </a:cubicBezTo>
                  <a:cubicBezTo>
                    <a:pt x="405" y="179"/>
                    <a:pt x="405" y="178"/>
                    <a:pt x="404" y="179"/>
                  </a:cubicBezTo>
                  <a:cubicBezTo>
                    <a:pt x="403" y="180"/>
                    <a:pt x="402" y="181"/>
                    <a:pt x="402" y="179"/>
                  </a:cubicBezTo>
                  <a:cubicBezTo>
                    <a:pt x="402" y="177"/>
                    <a:pt x="402" y="177"/>
                    <a:pt x="401" y="176"/>
                  </a:cubicBezTo>
                  <a:cubicBezTo>
                    <a:pt x="399" y="174"/>
                    <a:pt x="400" y="177"/>
                    <a:pt x="400" y="177"/>
                  </a:cubicBezTo>
                  <a:cubicBezTo>
                    <a:pt x="399" y="178"/>
                    <a:pt x="395" y="173"/>
                    <a:pt x="394" y="171"/>
                  </a:cubicBezTo>
                  <a:close/>
                  <a:moveTo>
                    <a:pt x="626" y="682"/>
                  </a:moveTo>
                  <a:cubicBezTo>
                    <a:pt x="626" y="683"/>
                    <a:pt x="625" y="683"/>
                    <a:pt x="625" y="683"/>
                  </a:cubicBezTo>
                  <a:cubicBezTo>
                    <a:pt x="625" y="683"/>
                    <a:pt x="626" y="683"/>
                    <a:pt x="626" y="682"/>
                  </a:cubicBezTo>
                  <a:close/>
                  <a:moveTo>
                    <a:pt x="625" y="685"/>
                  </a:moveTo>
                  <a:cubicBezTo>
                    <a:pt x="625" y="685"/>
                    <a:pt x="625" y="685"/>
                    <a:pt x="625" y="685"/>
                  </a:cubicBezTo>
                  <a:cubicBezTo>
                    <a:pt x="625" y="685"/>
                    <a:pt x="625" y="685"/>
                    <a:pt x="625" y="685"/>
                  </a:cubicBezTo>
                  <a:close/>
                  <a:moveTo>
                    <a:pt x="645" y="491"/>
                  </a:moveTo>
                  <a:cubicBezTo>
                    <a:pt x="645" y="490"/>
                    <a:pt x="644" y="490"/>
                    <a:pt x="644" y="490"/>
                  </a:cubicBezTo>
                  <a:cubicBezTo>
                    <a:pt x="644" y="490"/>
                    <a:pt x="645" y="490"/>
                    <a:pt x="645" y="4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531"/>
            <p:cNvSpPr>
              <a:spLocks/>
            </p:cNvSpPr>
            <p:nvPr/>
          </p:nvSpPr>
          <p:spPr bwMode="auto">
            <a:xfrm>
              <a:off x="5011" y="1701"/>
              <a:ext cx="50" cy="21"/>
            </a:xfrm>
            <a:custGeom>
              <a:avLst/>
              <a:gdLst>
                <a:gd name="T0" fmla="*/ 32 w 36"/>
                <a:gd name="T1" fmla="*/ 11 h 15"/>
                <a:gd name="T2" fmla="*/ 34 w 36"/>
                <a:gd name="T3" fmla="*/ 10 h 15"/>
                <a:gd name="T4" fmla="*/ 31 w 36"/>
                <a:gd name="T5" fmla="*/ 7 h 15"/>
                <a:gd name="T6" fmla="*/ 25 w 36"/>
                <a:gd name="T7" fmla="*/ 3 h 15"/>
                <a:gd name="T8" fmla="*/ 18 w 36"/>
                <a:gd name="T9" fmla="*/ 1 h 15"/>
                <a:gd name="T10" fmla="*/ 16 w 36"/>
                <a:gd name="T11" fmla="*/ 1 h 15"/>
                <a:gd name="T12" fmla="*/ 16 w 36"/>
                <a:gd name="T13" fmla="*/ 3 h 15"/>
                <a:gd name="T14" fmla="*/ 15 w 36"/>
                <a:gd name="T15" fmla="*/ 3 h 15"/>
                <a:gd name="T16" fmla="*/ 11 w 36"/>
                <a:gd name="T17" fmla="*/ 1 h 15"/>
                <a:gd name="T18" fmla="*/ 7 w 36"/>
                <a:gd name="T19" fmla="*/ 2 h 15"/>
                <a:gd name="T20" fmla="*/ 8 w 36"/>
                <a:gd name="T21" fmla="*/ 3 h 15"/>
                <a:gd name="T22" fmla="*/ 10 w 36"/>
                <a:gd name="T23" fmla="*/ 6 h 15"/>
                <a:gd name="T24" fmla="*/ 12 w 36"/>
                <a:gd name="T25" fmla="*/ 9 h 15"/>
                <a:gd name="T26" fmla="*/ 10 w 36"/>
                <a:gd name="T27" fmla="*/ 10 h 15"/>
                <a:gd name="T28" fmla="*/ 7 w 36"/>
                <a:gd name="T29" fmla="*/ 10 h 15"/>
                <a:gd name="T30" fmla="*/ 6 w 36"/>
                <a:gd name="T31" fmla="*/ 9 h 15"/>
                <a:gd name="T32" fmla="*/ 2 w 36"/>
                <a:gd name="T33" fmla="*/ 9 h 15"/>
                <a:gd name="T34" fmla="*/ 1 w 36"/>
                <a:gd name="T35" fmla="*/ 11 h 15"/>
                <a:gd name="T36" fmla="*/ 4 w 36"/>
                <a:gd name="T37" fmla="*/ 12 h 15"/>
                <a:gd name="T38" fmla="*/ 15 w 36"/>
                <a:gd name="T39" fmla="*/ 12 h 15"/>
                <a:gd name="T40" fmla="*/ 16 w 36"/>
                <a:gd name="T41" fmla="*/ 12 h 15"/>
                <a:gd name="T42" fmla="*/ 17 w 36"/>
                <a:gd name="T43" fmla="*/ 14 h 15"/>
                <a:gd name="T44" fmla="*/ 19 w 36"/>
                <a:gd name="T45" fmla="*/ 12 h 15"/>
                <a:gd name="T46" fmla="*/ 24 w 36"/>
                <a:gd name="T47" fmla="*/ 10 h 15"/>
                <a:gd name="T48" fmla="*/ 28 w 36"/>
                <a:gd name="T49" fmla="*/ 11 h 15"/>
                <a:gd name="T50" fmla="*/ 32 w 36"/>
                <a:gd name="T5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5">
                  <a:moveTo>
                    <a:pt x="32" y="11"/>
                  </a:moveTo>
                  <a:cubicBezTo>
                    <a:pt x="33" y="12"/>
                    <a:pt x="33" y="11"/>
                    <a:pt x="34" y="10"/>
                  </a:cubicBezTo>
                  <a:cubicBezTo>
                    <a:pt x="36" y="9"/>
                    <a:pt x="33" y="8"/>
                    <a:pt x="31" y="7"/>
                  </a:cubicBezTo>
                  <a:cubicBezTo>
                    <a:pt x="29" y="7"/>
                    <a:pt x="27" y="5"/>
                    <a:pt x="25" y="3"/>
                  </a:cubicBezTo>
                  <a:cubicBezTo>
                    <a:pt x="23" y="2"/>
                    <a:pt x="20" y="1"/>
                    <a:pt x="18" y="1"/>
                  </a:cubicBezTo>
                  <a:cubicBezTo>
                    <a:pt x="16" y="1"/>
                    <a:pt x="15" y="1"/>
                    <a:pt x="16" y="1"/>
                  </a:cubicBezTo>
                  <a:cubicBezTo>
                    <a:pt x="16" y="2"/>
                    <a:pt x="17" y="2"/>
                    <a:pt x="16" y="3"/>
                  </a:cubicBezTo>
                  <a:cubicBezTo>
                    <a:pt x="16" y="3"/>
                    <a:pt x="15" y="3"/>
                    <a:pt x="15" y="3"/>
                  </a:cubicBezTo>
                  <a:cubicBezTo>
                    <a:pt x="14" y="2"/>
                    <a:pt x="12" y="2"/>
                    <a:pt x="11" y="1"/>
                  </a:cubicBezTo>
                  <a:cubicBezTo>
                    <a:pt x="9" y="0"/>
                    <a:pt x="7" y="1"/>
                    <a:pt x="7" y="2"/>
                  </a:cubicBezTo>
                  <a:cubicBezTo>
                    <a:pt x="6" y="2"/>
                    <a:pt x="7" y="3"/>
                    <a:pt x="8" y="3"/>
                  </a:cubicBezTo>
                  <a:cubicBezTo>
                    <a:pt x="9" y="4"/>
                    <a:pt x="9" y="5"/>
                    <a:pt x="10" y="6"/>
                  </a:cubicBezTo>
                  <a:cubicBezTo>
                    <a:pt x="10" y="7"/>
                    <a:pt x="12" y="8"/>
                    <a:pt x="12" y="9"/>
                  </a:cubicBezTo>
                  <a:cubicBezTo>
                    <a:pt x="12" y="9"/>
                    <a:pt x="11" y="10"/>
                    <a:pt x="10" y="10"/>
                  </a:cubicBezTo>
                  <a:cubicBezTo>
                    <a:pt x="9" y="11"/>
                    <a:pt x="6" y="10"/>
                    <a:pt x="7" y="10"/>
                  </a:cubicBezTo>
                  <a:cubicBezTo>
                    <a:pt x="8" y="10"/>
                    <a:pt x="7" y="9"/>
                    <a:pt x="6" y="9"/>
                  </a:cubicBezTo>
                  <a:cubicBezTo>
                    <a:pt x="5" y="9"/>
                    <a:pt x="4" y="9"/>
                    <a:pt x="2" y="9"/>
                  </a:cubicBezTo>
                  <a:cubicBezTo>
                    <a:pt x="0" y="9"/>
                    <a:pt x="1" y="11"/>
                    <a:pt x="1" y="11"/>
                  </a:cubicBezTo>
                  <a:cubicBezTo>
                    <a:pt x="1" y="11"/>
                    <a:pt x="3" y="12"/>
                    <a:pt x="4" y="12"/>
                  </a:cubicBezTo>
                  <a:cubicBezTo>
                    <a:pt x="5" y="11"/>
                    <a:pt x="12" y="13"/>
                    <a:pt x="15" y="12"/>
                  </a:cubicBezTo>
                  <a:cubicBezTo>
                    <a:pt x="15" y="12"/>
                    <a:pt x="15" y="12"/>
                    <a:pt x="16" y="12"/>
                  </a:cubicBezTo>
                  <a:cubicBezTo>
                    <a:pt x="16" y="12"/>
                    <a:pt x="16" y="14"/>
                    <a:pt x="17" y="14"/>
                  </a:cubicBezTo>
                  <a:cubicBezTo>
                    <a:pt x="18" y="15"/>
                    <a:pt x="19" y="13"/>
                    <a:pt x="19" y="12"/>
                  </a:cubicBezTo>
                  <a:cubicBezTo>
                    <a:pt x="19" y="10"/>
                    <a:pt x="23" y="10"/>
                    <a:pt x="24" y="10"/>
                  </a:cubicBezTo>
                  <a:cubicBezTo>
                    <a:pt x="25" y="10"/>
                    <a:pt x="26" y="11"/>
                    <a:pt x="28" y="11"/>
                  </a:cubicBezTo>
                  <a:cubicBezTo>
                    <a:pt x="30" y="11"/>
                    <a:pt x="30" y="10"/>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32"/>
            <p:cNvSpPr>
              <a:spLocks/>
            </p:cNvSpPr>
            <p:nvPr/>
          </p:nvSpPr>
          <p:spPr bwMode="auto">
            <a:xfrm>
              <a:off x="6546" y="1929"/>
              <a:ext cx="32" cy="16"/>
            </a:xfrm>
            <a:custGeom>
              <a:avLst/>
              <a:gdLst>
                <a:gd name="T0" fmla="*/ 13 w 23"/>
                <a:gd name="T1" fmla="*/ 1 h 12"/>
                <a:gd name="T2" fmla="*/ 9 w 23"/>
                <a:gd name="T3" fmla="*/ 3 h 12"/>
                <a:gd name="T4" fmla="*/ 9 w 23"/>
                <a:gd name="T5" fmla="*/ 4 h 12"/>
                <a:gd name="T6" fmla="*/ 6 w 23"/>
                <a:gd name="T7" fmla="*/ 5 h 12"/>
                <a:gd name="T8" fmla="*/ 1 w 23"/>
                <a:gd name="T9" fmla="*/ 8 h 12"/>
                <a:gd name="T10" fmla="*/ 1 w 23"/>
                <a:gd name="T11" fmla="*/ 12 h 12"/>
                <a:gd name="T12" fmla="*/ 5 w 23"/>
                <a:gd name="T13" fmla="*/ 11 h 12"/>
                <a:gd name="T14" fmla="*/ 9 w 23"/>
                <a:gd name="T15" fmla="*/ 7 h 12"/>
                <a:gd name="T16" fmla="*/ 10 w 23"/>
                <a:gd name="T17" fmla="*/ 6 h 12"/>
                <a:gd name="T18" fmla="*/ 17 w 23"/>
                <a:gd name="T19" fmla="*/ 3 h 12"/>
                <a:gd name="T20" fmla="*/ 22 w 23"/>
                <a:gd name="T21" fmla="*/ 1 h 12"/>
                <a:gd name="T22" fmla="*/ 19 w 23"/>
                <a:gd name="T23" fmla="*/ 0 h 12"/>
                <a:gd name="T24" fmla="*/ 13 w 23"/>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2">
                  <a:moveTo>
                    <a:pt x="13" y="1"/>
                  </a:moveTo>
                  <a:cubicBezTo>
                    <a:pt x="12" y="1"/>
                    <a:pt x="10" y="2"/>
                    <a:pt x="9" y="3"/>
                  </a:cubicBezTo>
                  <a:cubicBezTo>
                    <a:pt x="9" y="3"/>
                    <a:pt x="9" y="3"/>
                    <a:pt x="9" y="4"/>
                  </a:cubicBezTo>
                  <a:cubicBezTo>
                    <a:pt x="8" y="4"/>
                    <a:pt x="7" y="4"/>
                    <a:pt x="6" y="5"/>
                  </a:cubicBezTo>
                  <a:cubicBezTo>
                    <a:pt x="5" y="6"/>
                    <a:pt x="2" y="7"/>
                    <a:pt x="1" y="8"/>
                  </a:cubicBezTo>
                  <a:cubicBezTo>
                    <a:pt x="1" y="9"/>
                    <a:pt x="0" y="12"/>
                    <a:pt x="1" y="12"/>
                  </a:cubicBezTo>
                  <a:cubicBezTo>
                    <a:pt x="3" y="11"/>
                    <a:pt x="4" y="11"/>
                    <a:pt x="5" y="11"/>
                  </a:cubicBezTo>
                  <a:cubicBezTo>
                    <a:pt x="6" y="11"/>
                    <a:pt x="8" y="8"/>
                    <a:pt x="9" y="7"/>
                  </a:cubicBezTo>
                  <a:cubicBezTo>
                    <a:pt x="10" y="7"/>
                    <a:pt x="10" y="7"/>
                    <a:pt x="10" y="6"/>
                  </a:cubicBezTo>
                  <a:cubicBezTo>
                    <a:pt x="12" y="5"/>
                    <a:pt x="16" y="4"/>
                    <a:pt x="17" y="3"/>
                  </a:cubicBezTo>
                  <a:cubicBezTo>
                    <a:pt x="19" y="3"/>
                    <a:pt x="21" y="2"/>
                    <a:pt x="22" y="1"/>
                  </a:cubicBezTo>
                  <a:cubicBezTo>
                    <a:pt x="23" y="1"/>
                    <a:pt x="20" y="0"/>
                    <a:pt x="19" y="0"/>
                  </a:cubicBezTo>
                  <a:cubicBezTo>
                    <a:pt x="18" y="1"/>
                    <a:pt x="15" y="1"/>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33"/>
            <p:cNvSpPr>
              <a:spLocks/>
            </p:cNvSpPr>
            <p:nvPr/>
          </p:nvSpPr>
          <p:spPr bwMode="auto">
            <a:xfrm>
              <a:off x="6612" y="1875"/>
              <a:ext cx="150" cy="73"/>
            </a:xfrm>
            <a:custGeom>
              <a:avLst/>
              <a:gdLst>
                <a:gd name="T0" fmla="*/ 73 w 109"/>
                <a:gd name="T1" fmla="*/ 15 h 53"/>
                <a:gd name="T2" fmla="*/ 65 w 109"/>
                <a:gd name="T3" fmla="*/ 11 h 53"/>
                <a:gd name="T4" fmla="*/ 53 w 109"/>
                <a:gd name="T5" fmla="*/ 7 h 53"/>
                <a:gd name="T6" fmla="*/ 43 w 109"/>
                <a:gd name="T7" fmla="*/ 4 h 53"/>
                <a:gd name="T8" fmla="*/ 31 w 109"/>
                <a:gd name="T9" fmla="*/ 2 h 53"/>
                <a:gd name="T10" fmla="*/ 26 w 109"/>
                <a:gd name="T11" fmla="*/ 5 h 53"/>
                <a:gd name="T12" fmla="*/ 16 w 109"/>
                <a:gd name="T13" fmla="*/ 10 h 53"/>
                <a:gd name="T14" fmla="*/ 13 w 109"/>
                <a:gd name="T15" fmla="*/ 5 h 53"/>
                <a:gd name="T16" fmla="*/ 8 w 109"/>
                <a:gd name="T17" fmla="*/ 6 h 53"/>
                <a:gd name="T18" fmla="*/ 2 w 109"/>
                <a:gd name="T19" fmla="*/ 8 h 53"/>
                <a:gd name="T20" fmla="*/ 5 w 109"/>
                <a:gd name="T21" fmla="*/ 11 h 53"/>
                <a:gd name="T22" fmla="*/ 9 w 109"/>
                <a:gd name="T23" fmla="*/ 16 h 53"/>
                <a:gd name="T24" fmla="*/ 10 w 109"/>
                <a:gd name="T25" fmla="*/ 11 h 53"/>
                <a:gd name="T26" fmla="*/ 10 w 109"/>
                <a:gd name="T27" fmla="*/ 13 h 53"/>
                <a:gd name="T28" fmla="*/ 17 w 109"/>
                <a:gd name="T29" fmla="*/ 14 h 53"/>
                <a:gd name="T30" fmla="*/ 26 w 109"/>
                <a:gd name="T31" fmla="*/ 19 h 53"/>
                <a:gd name="T32" fmla="*/ 37 w 109"/>
                <a:gd name="T33" fmla="*/ 26 h 53"/>
                <a:gd name="T34" fmla="*/ 42 w 109"/>
                <a:gd name="T35" fmla="*/ 31 h 53"/>
                <a:gd name="T36" fmla="*/ 41 w 109"/>
                <a:gd name="T37" fmla="*/ 33 h 53"/>
                <a:gd name="T38" fmla="*/ 38 w 109"/>
                <a:gd name="T39" fmla="*/ 35 h 53"/>
                <a:gd name="T40" fmla="*/ 34 w 109"/>
                <a:gd name="T41" fmla="*/ 39 h 53"/>
                <a:gd name="T42" fmla="*/ 40 w 109"/>
                <a:gd name="T43" fmla="*/ 36 h 53"/>
                <a:gd name="T44" fmla="*/ 41 w 109"/>
                <a:gd name="T45" fmla="*/ 38 h 53"/>
                <a:gd name="T46" fmla="*/ 47 w 109"/>
                <a:gd name="T47" fmla="*/ 37 h 53"/>
                <a:gd name="T48" fmla="*/ 52 w 109"/>
                <a:gd name="T49" fmla="*/ 44 h 53"/>
                <a:gd name="T50" fmla="*/ 59 w 109"/>
                <a:gd name="T51" fmla="*/ 45 h 53"/>
                <a:gd name="T52" fmla="*/ 63 w 109"/>
                <a:gd name="T53" fmla="*/ 40 h 53"/>
                <a:gd name="T54" fmla="*/ 66 w 109"/>
                <a:gd name="T55" fmla="*/ 39 h 53"/>
                <a:gd name="T56" fmla="*/ 68 w 109"/>
                <a:gd name="T57" fmla="*/ 38 h 53"/>
                <a:gd name="T58" fmla="*/ 72 w 109"/>
                <a:gd name="T59" fmla="*/ 35 h 53"/>
                <a:gd name="T60" fmla="*/ 80 w 109"/>
                <a:gd name="T61" fmla="*/ 38 h 53"/>
                <a:gd name="T62" fmla="*/ 84 w 109"/>
                <a:gd name="T63" fmla="*/ 42 h 53"/>
                <a:gd name="T64" fmla="*/ 92 w 109"/>
                <a:gd name="T65" fmla="*/ 50 h 53"/>
                <a:gd name="T66" fmla="*/ 105 w 109"/>
                <a:gd name="T67" fmla="*/ 53 h 53"/>
                <a:gd name="T68" fmla="*/ 108 w 109"/>
                <a:gd name="T69" fmla="*/ 51 h 53"/>
                <a:gd name="T70" fmla="*/ 104 w 109"/>
                <a:gd name="T71" fmla="*/ 47 h 53"/>
                <a:gd name="T72" fmla="*/ 99 w 109"/>
                <a:gd name="T73" fmla="*/ 45 h 53"/>
                <a:gd name="T74" fmla="*/ 94 w 109"/>
                <a:gd name="T75" fmla="*/ 41 h 53"/>
                <a:gd name="T76" fmla="*/ 87 w 109"/>
                <a:gd name="T77" fmla="*/ 33 h 53"/>
                <a:gd name="T78" fmla="*/ 91 w 109"/>
                <a:gd name="T79" fmla="*/ 30 h 53"/>
                <a:gd name="T80" fmla="*/ 86 w 109"/>
                <a:gd name="T81" fmla="*/ 26 h 53"/>
                <a:gd name="T82" fmla="*/ 78 w 109"/>
                <a:gd name="T8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53">
                  <a:moveTo>
                    <a:pt x="78" y="19"/>
                  </a:moveTo>
                  <a:cubicBezTo>
                    <a:pt x="77" y="17"/>
                    <a:pt x="74" y="16"/>
                    <a:pt x="73" y="15"/>
                  </a:cubicBezTo>
                  <a:cubicBezTo>
                    <a:pt x="72" y="14"/>
                    <a:pt x="70" y="14"/>
                    <a:pt x="69" y="13"/>
                  </a:cubicBezTo>
                  <a:cubicBezTo>
                    <a:pt x="67" y="12"/>
                    <a:pt x="66" y="11"/>
                    <a:pt x="65" y="11"/>
                  </a:cubicBezTo>
                  <a:cubicBezTo>
                    <a:pt x="64" y="11"/>
                    <a:pt x="58" y="9"/>
                    <a:pt x="56" y="8"/>
                  </a:cubicBezTo>
                  <a:cubicBezTo>
                    <a:pt x="55" y="8"/>
                    <a:pt x="54" y="7"/>
                    <a:pt x="53" y="7"/>
                  </a:cubicBezTo>
                  <a:cubicBezTo>
                    <a:pt x="51" y="6"/>
                    <a:pt x="50" y="6"/>
                    <a:pt x="49" y="6"/>
                  </a:cubicBezTo>
                  <a:cubicBezTo>
                    <a:pt x="47" y="6"/>
                    <a:pt x="46" y="5"/>
                    <a:pt x="43" y="4"/>
                  </a:cubicBezTo>
                  <a:cubicBezTo>
                    <a:pt x="41" y="4"/>
                    <a:pt x="36" y="1"/>
                    <a:pt x="34" y="0"/>
                  </a:cubicBezTo>
                  <a:cubicBezTo>
                    <a:pt x="33" y="0"/>
                    <a:pt x="31" y="2"/>
                    <a:pt x="31" y="2"/>
                  </a:cubicBezTo>
                  <a:cubicBezTo>
                    <a:pt x="31" y="3"/>
                    <a:pt x="31" y="4"/>
                    <a:pt x="30" y="4"/>
                  </a:cubicBezTo>
                  <a:cubicBezTo>
                    <a:pt x="29" y="4"/>
                    <a:pt x="27" y="4"/>
                    <a:pt x="26" y="5"/>
                  </a:cubicBezTo>
                  <a:cubicBezTo>
                    <a:pt x="25" y="6"/>
                    <a:pt x="23" y="11"/>
                    <a:pt x="20" y="11"/>
                  </a:cubicBezTo>
                  <a:cubicBezTo>
                    <a:pt x="19" y="11"/>
                    <a:pt x="17" y="11"/>
                    <a:pt x="16" y="10"/>
                  </a:cubicBezTo>
                  <a:cubicBezTo>
                    <a:pt x="16" y="9"/>
                    <a:pt x="16" y="8"/>
                    <a:pt x="15" y="6"/>
                  </a:cubicBezTo>
                  <a:cubicBezTo>
                    <a:pt x="14" y="5"/>
                    <a:pt x="13" y="4"/>
                    <a:pt x="13" y="5"/>
                  </a:cubicBezTo>
                  <a:cubicBezTo>
                    <a:pt x="12" y="6"/>
                    <a:pt x="11" y="7"/>
                    <a:pt x="10" y="6"/>
                  </a:cubicBezTo>
                  <a:cubicBezTo>
                    <a:pt x="10" y="6"/>
                    <a:pt x="8" y="6"/>
                    <a:pt x="8" y="6"/>
                  </a:cubicBezTo>
                  <a:cubicBezTo>
                    <a:pt x="7" y="6"/>
                    <a:pt x="5" y="8"/>
                    <a:pt x="4" y="8"/>
                  </a:cubicBezTo>
                  <a:cubicBezTo>
                    <a:pt x="3" y="8"/>
                    <a:pt x="2" y="7"/>
                    <a:pt x="2" y="8"/>
                  </a:cubicBezTo>
                  <a:cubicBezTo>
                    <a:pt x="1" y="8"/>
                    <a:pt x="0" y="9"/>
                    <a:pt x="2" y="9"/>
                  </a:cubicBezTo>
                  <a:cubicBezTo>
                    <a:pt x="3" y="9"/>
                    <a:pt x="5" y="10"/>
                    <a:pt x="5" y="11"/>
                  </a:cubicBezTo>
                  <a:cubicBezTo>
                    <a:pt x="5" y="12"/>
                    <a:pt x="5" y="14"/>
                    <a:pt x="6" y="14"/>
                  </a:cubicBezTo>
                  <a:cubicBezTo>
                    <a:pt x="6" y="15"/>
                    <a:pt x="8" y="16"/>
                    <a:pt x="9" y="16"/>
                  </a:cubicBezTo>
                  <a:cubicBezTo>
                    <a:pt x="10" y="16"/>
                    <a:pt x="9" y="16"/>
                    <a:pt x="9" y="15"/>
                  </a:cubicBezTo>
                  <a:cubicBezTo>
                    <a:pt x="9" y="14"/>
                    <a:pt x="9" y="13"/>
                    <a:pt x="10" y="11"/>
                  </a:cubicBezTo>
                  <a:cubicBezTo>
                    <a:pt x="10" y="10"/>
                    <a:pt x="12" y="8"/>
                    <a:pt x="11" y="9"/>
                  </a:cubicBezTo>
                  <a:cubicBezTo>
                    <a:pt x="11" y="10"/>
                    <a:pt x="9" y="12"/>
                    <a:pt x="10" y="13"/>
                  </a:cubicBezTo>
                  <a:cubicBezTo>
                    <a:pt x="12" y="14"/>
                    <a:pt x="15" y="15"/>
                    <a:pt x="16" y="15"/>
                  </a:cubicBezTo>
                  <a:cubicBezTo>
                    <a:pt x="17" y="14"/>
                    <a:pt x="18" y="13"/>
                    <a:pt x="17" y="14"/>
                  </a:cubicBezTo>
                  <a:cubicBezTo>
                    <a:pt x="17" y="15"/>
                    <a:pt x="16" y="16"/>
                    <a:pt x="18" y="16"/>
                  </a:cubicBezTo>
                  <a:cubicBezTo>
                    <a:pt x="20" y="17"/>
                    <a:pt x="23" y="17"/>
                    <a:pt x="26" y="19"/>
                  </a:cubicBezTo>
                  <a:cubicBezTo>
                    <a:pt x="29" y="21"/>
                    <a:pt x="34" y="22"/>
                    <a:pt x="35" y="23"/>
                  </a:cubicBezTo>
                  <a:cubicBezTo>
                    <a:pt x="37" y="25"/>
                    <a:pt x="37" y="24"/>
                    <a:pt x="37" y="26"/>
                  </a:cubicBezTo>
                  <a:cubicBezTo>
                    <a:pt x="38" y="27"/>
                    <a:pt x="38" y="28"/>
                    <a:pt x="39" y="29"/>
                  </a:cubicBezTo>
                  <a:cubicBezTo>
                    <a:pt x="40" y="30"/>
                    <a:pt x="43" y="31"/>
                    <a:pt x="42" y="31"/>
                  </a:cubicBezTo>
                  <a:cubicBezTo>
                    <a:pt x="40" y="32"/>
                    <a:pt x="39" y="32"/>
                    <a:pt x="40" y="32"/>
                  </a:cubicBezTo>
                  <a:cubicBezTo>
                    <a:pt x="42" y="32"/>
                    <a:pt x="42" y="33"/>
                    <a:pt x="41" y="33"/>
                  </a:cubicBezTo>
                  <a:cubicBezTo>
                    <a:pt x="40" y="33"/>
                    <a:pt x="41" y="34"/>
                    <a:pt x="40" y="34"/>
                  </a:cubicBezTo>
                  <a:cubicBezTo>
                    <a:pt x="39" y="35"/>
                    <a:pt x="39" y="35"/>
                    <a:pt x="38" y="35"/>
                  </a:cubicBezTo>
                  <a:cubicBezTo>
                    <a:pt x="37" y="35"/>
                    <a:pt x="37" y="35"/>
                    <a:pt x="36" y="36"/>
                  </a:cubicBezTo>
                  <a:cubicBezTo>
                    <a:pt x="35" y="37"/>
                    <a:pt x="33" y="39"/>
                    <a:pt x="34" y="39"/>
                  </a:cubicBezTo>
                  <a:cubicBezTo>
                    <a:pt x="35" y="40"/>
                    <a:pt x="39" y="40"/>
                    <a:pt x="40" y="39"/>
                  </a:cubicBezTo>
                  <a:cubicBezTo>
                    <a:pt x="40" y="39"/>
                    <a:pt x="40" y="36"/>
                    <a:pt x="40" y="36"/>
                  </a:cubicBezTo>
                  <a:cubicBezTo>
                    <a:pt x="40" y="35"/>
                    <a:pt x="42" y="35"/>
                    <a:pt x="41" y="36"/>
                  </a:cubicBezTo>
                  <a:cubicBezTo>
                    <a:pt x="41" y="36"/>
                    <a:pt x="40" y="37"/>
                    <a:pt x="41" y="38"/>
                  </a:cubicBezTo>
                  <a:cubicBezTo>
                    <a:pt x="42" y="38"/>
                    <a:pt x="45" y="39"/>
                    <a:pt x="46" y="38"/>
                  </a:cubicBezTo>
                  <a:cubicBezTo>
                    <a:pt x="47" y="38"/>
                    <a:pt x="47" y="36"/>
                    <a:pt x="47" y="37"/>
                  </a:cubicBezTo>
                  <a:cubicBezTo>
                    <a:pt x="47" y="38"/>
                    <a:pt x="45" y="38"/>
                    <a:pt x="48" y="40"/>
                  </a:cubicBezTo>
                  <a:cubicBezTo>
                    <a:pt x="50" y="42"/>
                    <a:pt x="51" y="43"/>
                    <a:pt x="52" y="44"/>
                  </a:cubicBezTo>
                  <a:cubicBezTo>
                    <a:pt x="52" y="44"/>
                    <a:pt x="52" y="44"/>
                    <a:pt x="53" y="44"/>
                  </a:cubicBezTo>
                  <a:cubicBezTo>
                    <a:pt x="54" y="44"/>
                    <a:pt x="57" y="45"/>
                    <a:pt x="59" y="45"/>
                  </a:cubicBezTo>
                  <a:cubicBezTo>
                    <a:pt x="61" y="45"/>
                    <a:pt x="65" y="43"/>
                    <a:pt x="66" y="42"/>
                  </a:cubicBezTo>
                  <a:cubicBezTo>
                    <a:pt x="66" y="42"/>
                    <a:pt x="64" y="41"/>
                    <a:pt x="63" y="40"/>
                  </a:cubicBezTo>
                  <a:cubicBezTo>
                    <a:pt x="61" y="39"/>
                    <a:pt x="60" y="38"/>
                    <a:pt x="64" y="40"/>
                  </a:cubicBezTo>
                  <a:cubicBezTo>
                    <a:pt x="68" y="43"/>
                    <a:pt x="67" y="40"/>
                    <a:pt x="66" y="39"/>
                  </a:cubicBezTo>
                  <a:cubicBezTo>
                    <a:pt x="66" y="39"/>
                    <a:pt x="65" y="36"/>
                    <a:pt x="66" y="37"/>
                  </a:cubicBezTo>
                  <a:cubicBezTo>
                    <a:pt x="67" y="38"/>
                    <a:pt x="68" y="38"/>
                    <a:pt x="68" y="38"/>
                  </a:cubicBezTo>
                  <a:cubicBezTo>
                    <a:pt x="69" y="37"/>
                    <a:pt x="68" y="35"/>
                    <a:pt x="69" y="36"/>
                  </a:cubicBezTo>
                  <a:cubicBezTo>
                    <a:pt x="70" y="36"/>
                    <a:pt x="71" y="36"/>
                    <a:pt x="72" y="35"/>
                  </a:cubicBezTo>
                  <a:cubicBezTo>
                    <a:pt x="73" y="35"/>
                    <a:pt x="73" y="36"/>
                    <a:pt x="75" y="37"/>
                  </a:cubicBezTo>
                  <a:cubicBezTo>
                    <a:pt x="78" y="38"/>
                    <a:pt x="80" y="38"/>
                    <a:pt x="80" y="38"/>
                  </a:cubicBezTo>
                  <a:cubicBezTo>
                    <a:pt x="81" y="37"/>
                    <a:pt x="80" y="38"/>
                    <a:pt x="81" y="39"/>
                  </a:cubicBezTo>
                  <a:cubicBezTo>
                    <a:pt x="83" y="40"/>
                    <a:pt x="83" y="41"/>
                    <a:pt x="84" y="42"/>
                  </a:cubicBezTo>
                  <a:cubicBezTo>
                    <a:pt x="85" y="43"/>
                    <a:pt x="86" y="43"/>
                    <a:pt x="86" y="45"/>
                  </a:cubicBezTo>
                  <a:cubicBezTo>
                    <a:pt x="87" y="46"/>
                    <a:pt x="90" y="50"/>
                    <a:pt x="92" y="50"/>
                  </a:cubicBezTo>
                  <a:cubicBezTo>
                    <a:pt x="94" y="50"/>
                    <a:pt x="96" y="50"/>
                    <a:pt x="99" y="51"/>
                  </a:cubicBezTo>
                  <a:cubicBezTo>
                    <a:pt x="102" y="52"/>
                    <a:pt x="104" y="53"/>
                    <a:pt x="105" y="53"/>
                  </a:cubicBezTo>
                  <a:cubicBezTo>
                    <a:pt x="106" y="53"/>
                    <a:pt x="106" y="52"/>
                    <a:pt x="106" y="52"/>
                  </a:cubicBezTo>
                  <a:cubicBezTo>
                    <a:pt x="107" y="52"/>
                    <a:pt x="109" y="51"/>
                    <a:pt x="108" y="51"/>
                  </a:cubicBezTo>
                  <a:cubicBezTo>
                    <a:pt x="106" y="51"/>
                    <a:pt x="102" y="49"/>
                    <a:pt x="102" y="48"/>
                  </a:cubicBezTo>
                  <a:cubicBezTo>
                    <a:pt x="102" y="47"/>
                    <a:pt x="106" y="48"/>
                    <a:pt x="104" y="47"/>
                  </a:cubicBezTo>
                  <a:cubicBezTo>
                    <a:pt x="102" y="47"/>
                    <a:pt x="102" y="47"/>
                    <a:pt x="101" y="47"/>
                  </a:cubicBezTo>
                  <a:cubicBezTo>
                    <a:pt x="99" y="47"/>
                    <a:pt x="99" y="46"/>
                    <a:pt x="99" y="45"/>
                  </a:cubicBezTo>
                  <a:cubicBezTo>
                    <a:pt x="98" y="44"/>
                    <a:pt x="99" y="44"/>
                    <a:pt x="97" y="44"/>
                  </a:cubicBezTo>
                  <a:cubicBezTo>
                    <a:pt x="96" y="44"/>
                    <a:pt x="94" y="42"/>
                    <a:pt x="94" y="41"/>
                  </a:cubicBezTo>
                  <a:cubicBezTo>
                    <a:pt x="93" y="40"/>
                    <a:pt x="94" y="40"/>
                    <a:pt x="93" y="39"/>
                  </a:cubicBezTo>
                  <a:cubicBezTo>
                    <a:pt x="92" y="38"/>
                    <a:pt x="88" y="35"/>
                    <a:pt x="87" y="33"/>
                  </a:cubicBezTo>
                  <a:cubicBezTo>
                    <a:pt x="85" y="31"/>
                    <a:pt x="84" y="31"/>
                    <a:pt x="85" y="31"/>
                  </a:cubicBezTo>
                  <a:cubicBezTo>
                    <a:pt x="87" y="31"/>
                    <a:pt x="93" y="32"/>
                    <a:pt x="91" y="30"/>
                  </a:cubicBezTo>
                  <a:cubicBezTo>
                    <a:pt x="90" y="28"/>
                    <a:pt x="91" y="27"/>
                    <a:pt x="89" y="27"/>
                  </a:cubicBezTo>
                  <a:cubicBezTo>
                    <a:pt x="88" y="26"/>
                    <a:pt x="88" y="27"/>
                    <a:pt x="86" y="26"/>
                  </a:cubicBezTo>
                  <a:cubicBezTo>
                    <a:pt x="84" y="25"/>
                    <a:pt x="83" y="24"/>
                    <a:pt x="82" y="23"/>
                  </a:cubicBezTo>
                  <a:cubicBezTo>
                    <a:pt x="80" y="22"/>
                    <a:pt x="79" y="20"/>
                    <a:pt x="7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34"/>
            <p:cNvSpPr>
              <a:spLocks/>
            </p:cNvSpPr>
            <p:nvPr/>
          </p:nvSpPr>
          <p:spPr bwMode="auto">
            <a:xfrm>
              <a:off x="6433" y="1807"/>
              <a:ext cx="81" cy="90"/>
            </a:xfrm>
            <a:custGeom>
              <a:avLst/>
              <a:gdLst>
                <a:gd name="T0" fmla="*/ 0 w 59"/>
                <a:gd name="T1" fmla="*/ 37 h 65"/>
                <a:gd name="T2" fmla="*/ 1 w 59"/>
                <a:gd name="T3" fmla="*/ 42 h 65"/>
                <a:gd name="T4" fmla="*/ 3 w 59"/>
                <a:gd name="T5" fmla="*/ 45 h 65"/>
                <a:gd name="T6" fmla="*/ 6 w 59"/>
                <a:gd name="T7" fmla="*/ 52 h 65"/>
                <a:gd name="T8" fmla="*/ 8 w 59"/>
                <a:gd name="T9" fmla="*/ 56 h 65"/>
                <a:gd name="T10" fmla="*/ 14 w 59"/>
                <a:gd name="T11" fmla="*/ 58 h 65"/>
                <a:gd name="T12" fmla="*/ 16 w 59"/>
                <a:gd name="T13" fmla="*/ 58 h 65"/>
                <a:gd name="T14" fmla="*/ 17 w 59"/>
                <a:gd name="T15" fmla="*/ 60 h 65"/>
                <a:gd name="T16" fmla="*/ 22 w 59"/>
                <a:gd name="T17" fmla="*/ 59 h 65"/>
                <a:gd name="T18" fmla="*/ 23 w 59"/>
                <a:gd name="T19" fmla="*/ 58 h 65"/>
                <a:gd name="T20" fmla="*/ 27 w 59"/>
                <a:gd name="T21" fmla="*/ 60 h 65"/>
                <a:gd name="T22" fmla="*/ 31 w 59"/>
                <a:gd name="T23" fmla="*/ 59 h 65"/>
                <a:gd name="T24" fmla="*/ 32 w 59"/>
                <a:gd name="T25" fmla="*/ 64 h 65"/>
                <a:gd name="T26" fmla="*/ 40 w 59"/>
                <a:gd name="T27" fmla="*/ 61 h 65"/>
                <a:gd name="T28" fmla="*/ 41 w 59"/>
                <a:gd name="T29" fmla="*/ 63 h 65"/>
                <a:gd name="T30" fmla="*/ 41 w 59"/>
                <a:gd name="T31" fmla="*/ 60 h 65"/>
                <a:gd name="T32" fmla="*/ 41 w 59"/>
                <a:gd name="T33" fmla="*/ 57 h 65"/>
                <a:gd name="T34" fmla="*/ 42 w 59"/>
                <a:gd name="T35" fmla="*/ 54 h 65"/>
                <a:gd name="T36" fmla="*/ 42 w 59"/>
                <a:gd name="T37" fmla="*/ 51 h 65"/>
                <a:gd name="T38" fmla="*/ 45 w 59"/>
                <a:gd name="T39" fmla="*/ 47 h 65"/>
                <a:gd name="T40" fmla="*/ 48 w 59"/>
                <a:gd name="T41" fmla="*/ 42 h 65"/>
                <a:gd name="T42" fmla="*/ 49 w 59"/>
                <a:gd name="T43" fmla="*/ 37 h 65"/>
                <a:gd name="T44" fmla="*/ 53 w 59"/>
                <a:gd name="T45" fmla="*/ 35 h 65"/>
                <a:gd name="T46" fmla="*/ 56 w 59"/>
                <a:gd name="T47" fmla="*/ 35 h 65"/>
                <a:gd name="T48" fmla="*/ 51 w 59"/>
                <a:gd name="T49" fmla="*/ 29 h 65"/>
                <a:gd name="T50" fmla="*/ 50 w 59"/>
                <a:gd name="T51" fmla="*/ 26 h 65"/>
                <a:gd name="T52" fmla="*/ 47 w 59"/>
                <a:gd name="T53" fmla="*/ 20 h 65"/>
                <a:gd name="T54" fmla="*/ 50 w 59"/>
                <a:gd name="T55" fmla="*/ 21 h 65"/>
                <a:gd name="T56" fmla="*/ 49 w 59"/>
                <a:gd name="T57" fmla="*/ 18 h 65"/>
                <a:gd name="T58" fmla="*/ 50 w 59"/>
                <a:gd name="T59" fmla="*/ 17 h 65"/>
                <a:gd name="T60" fmla="*/ 54 w 59"/>
                <a:gd name="T61" fmla="*/ 15 h 65"/>
                <a:gd name="T62" fmla="*/ 52 w 59"/>
                <a:gd name="T63" fmla="*/ 12 h 65"/>
                <a:gd name="T64" fmla="*/ 55 w 59"/>
                <a:gd name="T65" fmla="*/ 12 h 65"/>
                <a:gd name="T66" fmla="*/ 58 w 59"/>
                <a:gd name="T67" fmla="*/ 10 h 65"/>
                <a:gd name="T68" fmla="*/ 53 w 59"/>
                <a:gd name="T69" fmla="*/ 8 h 65"/>
                <a:gd name="T70" fmla="*/ 51 w 59"/>
                <a:gd name="T71" fmla="*/ 8 h 65"/>
                <a:gd name="T72" fmla="*/ 51 w 59"/>
                <a:gd name="T73" fmla="*/ 7 h 65"/>
                <a:gd name="T74" fmla="*/ 50 w 59"/>
                <a:gd name="T75" fmla="*/ 7 h 65"/>
                <a:gd name="T76" fmla="*/ 49 w 59"/>
                <a:gd name="T77" fmla="*/ 3 h 65"/>
                <a:gd name="T78" fmla="*/ 45 w 59"/>
                <a:gd name="T79" fmla="*/ 1 h 65"/>
                <a:gd name="T80" fmla="*/ 44 w 59"/>
                <a:gd name="T81" fmla="*/ 2 h 65"/>
                <a:gd name="T82" fmla="*/ 43 w 59"/>
                <a:gd name="T83" fmla="*/ 2 h 65"/>
                <a:gd name="T84" fmla="*/ 38 w 59"/>
                <a:gd name="T85" fmla="*/ 8 h 65"/>
                <a:gd name="T86" fmla="*/ 36 w 59"/>
                <a:gd name="T87" fmla="*/ 11 h 65"/>
                <a:gd name="T88" fmla="*/ 36 w 59"/>
                <a:gd name="T89" fmla="*/ 12 h 65"/>
                <a:gd name="T90" fmla="*/ 31 w 59"/>
                <a:gd name="T91" fmla="*/ 14 h 65"/>
                <a:gd name="T92" fmla="*/ 29 w 59"/>
                <a:gd name="T93" fmla="*/ 15 h 65"/>
                <a:gd name="T94" fmla="*/ 27 w 59"/>
                <a:gd name="T95" fmla="*/ 17 h 65"/>
                <a:gd name="T96" fmla="*/ 21 w 59"/>
                <a:gd name="T97" fmla="*/ 23 h 65"/>
                <a:gd name="T98" fmla="*/ 14 w 59"/>
                <a:gd name="T99" fmla="*/ 25 h 65"/>
                <a:gd name="T100" fmla="*/ 12 w 59"/>
                <a:gd name="T101" fmla="*/ 31 h 65"/>
                <a:gd name="T102" fmla="*/ 13 w 59"/>
                <a:gd name="T103" fmla="*/ 32 h 65"/>
                <a:gd name="T104" fmla="*/ 8 w 59"/>
                <a:gd name="T105" fmla="*/ 31 h 65"/>
                <a:gd name="T106" fmla="*/ 5 w 59"/>
                <a:gd name="T107" fmla="*/ 30 h 65"/>
                <a:gd name="T108" fmla="*/ 3 w 59"/>
                <a:gd name="T109" fmla="*/ 29 h 65"/>
                <a:gd name="T110" fmla="*/ 3 w 59"/>
                <a:gd name="T111" fmla="*/ 30 h 65"/>
                <a:gd name="T112" fmla="*/ 0 w 59"/>
                <a:gd name="T113"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65">
                  <a:moveTo>
                    <a:pt x="0" y="37"/>
                  </a:moveTo>
                  <a:cubicBezTo>
                    <a:pt x="0" y="39"/>
                    <a:pt x="1" y="40"/>
                    <a:pt x="1" y="42"/>
                  </a:cubicBezTo>
                  <a:cubicBezTo>
                    <a:pt x="2" y="44"/>
                    <a:pt x="2" y="43"/>
                    <a:pt x="3" y="45"/>
                  </a:cubicBezTo>
                  <a:cubicBezTo>
                    <a:pt x="5" y="47"/>
                    <a:pt x="5" y="49"/>
                    <a:pt x="6" y="52"/>
                  </a:cubicBezTo>
                  <a:cubicBezTo>
                    <a:pt x="6" y="54"/>
                    <a:pt x="7" y="55"/>
                    <a:pt x="8" y="56"/>
                  </a:cubicBezTo>
                  <a:cubicBezTo>
                    <a:pt x="9" y="57"/>
                    <a:pt x="12" y="58"/>
                    <a:pt x="14" y="58"/>
                  </a:cubicBezTo>
                  <a:cubicBezTo>
                    <a:pt x="16" y="58"/>
                    <a:pt x="16" y="57"/>
                    <a:pt x="16" y="58"/>
                  </a:cubicBezTo>
                  <a:cubicBezTo>
                    <a:pt x="16" y="59"/>
                    <a:pt x="15" y="60"/>
                    <a:pt x="17" y="60"/>
                  </a:cubicBezTo>
                  <a:cubicBezTo>
                    <a:pt x="19" y="60"/>
                    <a:pt x="21" y="61"/>
                    <a:pt x="22" y="59"/>
                  </a:cubicBezTo>
                  <a:cubicBezTo>
                    <a:pt x="23" y="58"/>
                    <a:pt x="22" y="57"/>
                    <a:pt x="23" y="58"/>
                  </a:cubicBezTo>
                  <a:cubicBezTo>
                    <a:pt x="25" y="59"/>
                    <a:pt x="25" y="60"/>
                    <a:pt x="27" y="60"/>
                  </a:cubicBezTo>
                  <a:cubicBezTo>
                    <a:pt x="30" y="60"/>
                    <a:pt x="31" y="58"/>
                    <a:pt x="31" y="59"/>
                  </a:cubicBezTo>
                  <a:cubicBezTo>
                    <a:pt x="32" y="60"/>
                    <a:pt x="31" y="65"/>
                    <a:pt x="32" y="64"/>
                  </a:cubicBezTo>
                  <a:cubicBezTo>
                    <a:pt x="34" y="63"/>
                    <a:pt x="39" y="61"/>
                    <a:pt x="40" y="61"/>
                  </a:cubicBezTo>
                  <a:cubicBezTo>
                    <a:pt x="40" y="61"/>
                    <a:pt x="41" y="64"/>
                    <a:pt x="41" y="63"/>
                  </a:cubicBezTo>
                  <a:cubicBezTo>
                    <a:pt x="41" y="63"/>
                    <a:pt x="42" y="61"/>
                    <a:pt x="41" y="60"/>
                  </a:cubicBezTo>
                  <a:cubicBezTo>
                    <a:pt x="41" y="59"/>
                    <a:pt x="40" y="59"/>
                    <a:pt x="41" y="57"/>
                  </a:cubicBezTo>
                  <a:cubicBezTo>
                    <a:pt x="42" y="56"/>
                    <a:pt x="42" y="55"/>
                    <a:pt x="42" y="54"/>
                  </a:cubicBezTo>
                  <a:cubicBezTo>
                    <a:pt x="42" y="53"/>
                    <a:pt x="41" y="52"/>
                    <a:pt x="42" y="51"/>
                  </a:cubicBezTo>
                  <a:cubicBezTo>
                    <a:pt x="42" y="50"/>
                    <a:pt x="44" y="49"/>
                    <a:pt x="45" y="47"/>
                  </a:cubicBezTo>
                  <a:cubicBezTo>
                    <a:pt x="47" y="46"/>
                    <a:pt x="49" y="44"/>
                    <a:pt x="48" y="42"/>
                  </a:cubicBezTo>
                  <a:cubicBezTo>
                    <a:pt x="48" y="41"/>
                    <a:pt x="46" y="39"/>
                    <a:pt x="49" y="37"/>
                  </a:cubicBezTo>
                  <a:cubicBezTo>
                    <a:pt x="51" y="36"/>
                    <a:pt x="52" y="35"/>
                    <a:pt x="53" y="35"/>
                  </a:cubicBezTo>
                  <a:cubicBezTo>
                    <a:pt x="54" y="36"/>
                    <a:pt x="57" y="35"/>
                    <a:pt x="56" y="35"/>
                  </a:cubicBezTo>
                  <a:cubicBezTo>
                    <a:pt x="56" y="34"/>
                    <a:pt x="52" y="31"/>
                    <a:pt x="51" y="29"/>
                  </a:cubicBezTo>
                  <a:cubicBezTo>
                    <a:pt x="51" y="28"/>
                    <a:pt x="51" y="27"/>
                    <a:pt x="50" y="26"/>
                  </a:cubicBezTo>
                  <a:cubicBezTo>
                    <a:pt x="50" y="25"/>
                    <a:pt x="47" y="21"/>
                    <a:pt x="47" y="20"/>
                  </a:cubicBezTo>
                  <a:cubicBezTo>
                    <a:pt x="48" y="20"/>
                    <a:pt x="51" y="22"/>
                    <a:pt x="50" y="21"/>
                  </a:cubicBezTo>
                  <a:cubicBezTo>
                    <a:pt x="49" y="19"/>
                    <a:pt x="48" y="19"/>
                    <a:pt x="49" y="18"/>
                  </a:cubicBezTo>
                  <a:cubicBezTo>
                    <a:pt x="49" y="17"/>
                    <a:pt x="50" y="17"/>
                    <a:pt x="50" y="17"/>
                  </a:cubicBezTo>
                  <a:cubicBezTo>
                    <a:pt x="52" y="16"/>
                    <a:pt x="54" y="16"/>
                    <a:pt x="54" y="15"/>
                  </a:cubicBezTo>
                  <a:cubicBezTo>
                    <a:pt x="53" y="14"/>
                    <a:pt x="52" y="13"/>
                    <a:pt x="52" y="12"/>
                  </a:cubicBezTo>
                  <a:cubicBezTo>
                    <a:pt x="52" y="12"/>
                    <a:pt x="53" y="12"/>
                    <a:pt x="55" y="12"/>
                  </a:cubicBezTo>
                  <a:cubicBezTo>
                    <a:pt x="57" y="12"/>
                    <a:pt x="59" y="11"/>
                    <a:pt x="58" y="10"/>
                  </a:cubicBezTo>
                  <a:cubicBezTo>
                    <a:pt x="57" y="9"/>
                    <a:pt x="54" y="7"/>
                    <a:pt x="53" y="8"/>
                  </a:cubicBezTo>
                  <a:cubicBezTo>
                    <a:pt x="52" y="8"/>
                    <a:pt x="52" y="9"/>
                    <a:pt x="51" y="8"/>
                  </a:cubicBezTo>
                  <a:cubicBezTo>
                    <a:pt x="51" y="7"/>
                    <a:pt x="52" y="7"/>
                    <a:pt x="51" y="7"/>
                  </a:cubicBezTo>
                  <a:cubicBezTo>
                    <a:pt x="50" y="7"/>
                    <a:pt x="50" y="8"/>
                    <a:pt x="50" y="7"/>
                  </a:cubicBezTo>
                  <a:cubicBezTo>
                    <a:pt x="50" y="6"/>
                    <a:pt x="50" y="4"/>
                    <a:pt x="49" y="3"/>
                  </a:cubicBezTo>
                  <a:cubicBezTo>
                    <a:pt x="47" y="2"/>
                    <a:pt x="46" y="0"/>
                    <a:pt x="45" y="1"/>
                  </a:cubicBezTo>
                  <a:cubicBezTo>
                    <a:pt x="45" y="3"/>
                    <a:pt x="44" y="3"/>
                    <a:pt x="44" y="2"/>
                  </a:cubicBezTo>
                  <a:cubicBezTo>
                    <a:pt x="44" y="1"/>
                    <a:pt x="44" y="0"/>
                    <a:pt x="43" y="2"/>
                  </a:cubicBezTo>
                  <a:cubicBezTo>
                    <a:pt x="42" y="3"/>
                    <a:pt x="39" y="7"/>
                    <a:pt x="38" y="8"/>
                  </a:cubicBezTo>
                  <a:cubicBezTo>
                    <a:pt x="38" y="8"/>
                    <a:pt x="36" y="10"/>
                    <a:pt x="36" y="11"/>
                  </a:cubicBezTo>
                  <a:cubicBezTo>
                    <a:pt x="36" y="12"/>
                    <a:pt x="37" y="12"/>
                    <a:pt x="36" y="12"/>
                  </a:cubicBezTo>
                  <a:cubicBezTo>
                    <a:pt x="35" y="13"/>
                    <a:pt x="32" y="13"/>
                    <a:pt x="31" y="14"/>
                  </a:cubicBezTo>
                  <a:cubicBezTo>
                    <a:pt x="30" y="14"/>
                    <a:pt x="30" y="14"/>
                    <a:pt x="29" y="15"/>
                  </a:cubicBezTo>
                  <a:cubicBezTo>
                    <a:pt x="28" y="15"/>
                    <a:pt x="28" y="16"/>
                    <a:pt x="27" y="17"/>
                  </a:cubicBezTo>
                  <a:cubicBezTo>
                    <a:pt x="26" y="17"/>
                    <a:pt x="23" y="22"/>
                    <a:pt x="21" y="23"/>
                  </a:cubicBezTo>
                  <a:cubicBezTo>
                    <a:pt x="20" y="23"/>
                    <a:pt x="15" y="24"/>
                    <a:pt x="14" y="25"/>
                  </a:cubicBezTo>
                  <a:cubicBezTo>
                    <a:pt x="13" y="26"/>
                    <a:pt x="11" y="31"/>
                    <a:pt x="12" y="31"/>
                  </a:cubicBezTo>
                  <a:cubicBezTo>
                    <a:pt x="12" y="32"/>
                    <a:pt x="14" y="33"/>
                    <a:pt x="13" y="32"/>
                  </a:cubicBezTo>
                  <a:cubicBezTo>
                    <a:pt x="11" y="32"/>
                    <a:pt x="9" y="32"/>
                    <a:pt x="8" y="31"/>
                  </a:cubicBezTo>
                  <a:cubicBezTo>
                    <a:pt x="7" y="31"/>
                    <a:pt x="6" y="30"/>
                    <a:pt x="5" y="30"/>
                  </a:cubicBezTo>
                  <a:cubicBezTo>
                    <a:pt x="4" y="29"/>
                    <a:pt x="4" y="29"/>
                    <a:pt x="3" y="29"/>
                  </a:cubicBezTo>
                  <a:cubicBezTo>
                    <a:pt x="3" y="29"/>
                    <a:pt x="3" y="29"/>
                    <a:pt x="3" y="30"/>
                  </a:cubicBezTo>
                  <a:cubicBezTo>
                    <a:pt x="2" y="30"/>
                    <a:pt x="0" y="35"/>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35"/>
            <p:cNvSpPr>
              <a:spLocks noEditPoints="1"/>
            </p:cNvSpPr>
            <p:nvPr/>
          </p:nvSpPr>
          <p:spPr bwMode="auto">
            <a:xfrm>
              <a:off x="5461" y="1077"/>
              <a:ext cx="1615" cy="1069"/>
            </a:xfrm>
            <a:custGeom>
              <a:avLst/>
              <a:gdLst>
                <a:gd name="T0" fmla="*/ 1092 w 1174"/>
                <a:gd name="T1" fmla="*/ 89 h 776"/>
                <a:gd name="T2" fmla="*/ 942 w 1174"/>
                <a:gd name="T3" fmla="*/ 72 h 776"/>
                <a:gd name="T4" fmla="*/ 870 w 1174"/>
                <a:gd name="T5" fmla="*/ 72 h 776"/>
                <a:gd name="T6" fmla="*/ 767 w 1174"/>
                <a:gd name="T7" fmla="*/ 54 h 776"/>
                <a:gd name="T8" fmla="*/ 729 w 1174"/>
                <a:gd name="T9" fmla="*/ 24 h 776"/>
                <a:gd name="T10" fmla="*/ 656 w 1174"/>
                <a:gd name="T11" fmla="*/ 19 h 776"/>
                <a:gd name="T12" fmla="*/ 591 w 1174"/>
                <a:gd name="T13" fmla="*/ 45 h 776"/>
                <a:gd name="T14" fmla="*/ 524 w 1174"/>
                <a:gd name="T15" fmla="*/ 59 h 776"/>
                <a:gd name="T16" fmla="*/ 508 w 1174"/>
                <a:gd name="T17" fmla="*/ 123 h 776"/>
                <a:gd name="T18" fmla="*/ 479 w 1174"/>
                <a:gd name="T19" fmla="*/ 84 h 776"/>
                <a:gd name="T20" fmla="*/ 384 w 1174"/>
                <a:gd name="T21" fmla="*/ 103 h 776"/>
                <a:gd name="T22" fmla="*/ 298 w 1174"/>
                <a:gd name="T23" fmla="*/ 139 h 776"/>
                <a:gd name="T24" fmla="*/ 278 w 1174"/>
                <a:gd name="T25" fmla="*/ 86 h 776"/>
                <a:gd name="T26" fmla="*/ 237 w 1174"/>
                <a:gd name="T27" fmla="*/ 75 h 776"/>
                <a:gd name="T28" fmla="*/ 206 w 1174"/>
                <a:gd name="T29" fmla="*/ 86 h 776"/>
                <a:gd name="T30" fmla="*/ 184 w 1174"/>
                <a:gd name="T31" fmla="*/ 98 h 776"/>
                <a:gd name="T32" fmla="*/ 182 w 1174"/>
                <a:gd name="T33" fmla="*/ 111 h 776"/>
                <a:gd name="T34" fmla="*/ 163 w 1174"/>
                <a:gd name="T35" fmla="*/ 135 h 776"/>
                <a:gd name="T36" fmla="*/ 139 w 1174"/>
                <a:gd name="T37" fmla="*/ 153 h 776"/>
                <a:gd name="T38" fmla="*/ 130 w 1174"/>
                <a:gd name="T39" fmla="*/ 174 h 776"/>
                <a:gd name="T40" fmla="*/ 135 w 1174"/>
                <a:gd name="T41" fmla="*/ 192 h 776"/>
                <a:gd name="T42" fmla="*/ 196 w 1174"/>
                <a:gd name="T43" fmla="*/ 156 h 776"/>
                <a:gd name="T44" fmla="*/ 235 w 1174"/>
                <a:gd name="T45" fmla="*/ 177 h 776"/>
                <a:gd name="T46" fmla="*/ 204 w 1174"/>
                <a:gd name="T47" fmla="*/ 224 h 776"/>
                <a:gd name="T48" fmla="*/ 151 w 1174"/>
                <a:gd name="T49" fmla="*/ 206 h 776"/>
                <a:gd name="T50" fmla="*/ 122 w 1174"/>
                <a:gd name="T51" fmla="*/ 245 h 776"/>
                <a:gd name="T52" fmla="*/ 87 w 1174"/>
                <a:gd name="T53" fmla="*/ 277 h 776"/>
                <a:gd name="T54" fmla="*/ 97 w 1174"/>
                <a:gd name="T55" fmla="*/ 331 h 776"/>
                <a:gd name="T56" fmla="*/ 181 w 1174"/>
                <a:gd name="T57" fmla="*/ 313 h 776"/>
                <a:gd name="T58" fmla="*/ 224 w 1174"/>
                <a:gd name="T59" fmla="*/ 350 h 776"/>
                <a:gd name="T60" fmla="*/ 253 w 1174"/>
                <a:gd name="T61" fmla="*/ 315 h 776"/>
                <a:gd name="T62" fmla="*/ 312 w 1174"/>
                <a:gd name="T63" fmla="*/ 286 h 776"/>
                <a:gd name="T64" fmla="*/ 247 w 1174"/>
                <a:gd name="T65" fmla="*/ 334 h 776"/>
                <a:gd name="T66" fmla="*/ 288 w 1174"/>
                <a:gd name="T67" fmla="*/ 384 h 776"/>
                <a:gd name="T68" fmla="*/ 135 w 1174"/>
                <a:gd name="T69" fmla="*/ 348 h 776"/>
                <a:gd name="T70" fmla="*/ 5 w 1174"/>
                <a:gd name="T71" fmla="*/ 474 h 776"/>
                <a:gd name="T72" fmla="*/ 123 w 1174"/>
                <a:gd name="T73" fmla="*/ 534 h 776"/>
                <a:gd name="T74" fmla="*/ 170 w 1174"/>
                <a:gd name="T75" fmla="*/ 646 h 776"/>
                <a:gd name="T76" fmla="*/ 290 w 1174"/>
                <a:gd name="T77" fmla="*/ 712 h 776"/>
                <a:gd name="T78" fmla="*/ 362 w 1174"/>
                <a:gd name="T79" fmla="*/ 505 h 776"/>
                <a:gd name="T80" fmla="*/ 288 w 1174"/>
                <a:gd name="T81" fmla="*/ 406 h 776"/>
                <a:gd name="T82" fmla="*/ 417 w 1174"/>
                <a:gd name="T83" fmla="*/ 428 h 776"/>
                <a:gd name="T84" fmla="*/ 388 w 1174"/>
                <a:gd name="T85" fmla="*/ 406 h 776"/>
                <a:gd name="T86" fmla="*/ 508 w 1174"/>
                <a:gd name="T87" fmla="*/ 442 h 776"/>
                <a:gd name="T88" fmla="*/ 594 w 1174"/>
                <a:gd name="T89" fmla="*/ 444 h 776"/>
                <a:gd name="T90" fmla="*/ 639 w 1174"/>
                <a:gd name="T91" fmla="*/ 472 h 776"/>
                <a:gd name="T92" fmla="*/ 655 w 1174"/>
                <a:gd name="T93" fmla="*/ 520 h 776"/>
                <a:gd name="T94" fmla="*/ 709 w 1174"/>
                <a:gd name="T95" fmla="*/ 502 h 776"/>
                <a:gd name="T96" fmla="*/ 749 w 1174"/>
                <a:gd name="T97" fmla="*/ 437 h 776"/>
                <a:gd name="T98" fmla="*/ 769 w 1174"/>
                <a:gd name="T99" fmla="*/ 380 h 776"/>
                <a:gd name="T100" fmla="*/ 777 w 1174"/>
                <a:gd name="T101" fmla="*/ 337 h 776"/>
                <a:gd name="T102" fmla="*/ 810 w 1174"/>
                <a:gd name="T103" fmla="*/ 365 h 776"/>
                <a:gd name="T104" fmla="*/ 887 w 1174"/>
                <a:gd name="T105" fmla="*/ 252 h 776"/>
                <a:gd name="T106" fmla="*/ 938 w 1174"/>
                <a:gd name="T107" fmla="*/ 183 h 776"/>
                <a:gd name="T108" fmla="*/ 1022 w 1174"/>
                <a:gd name="T109" fmla="*/ 166 h 776"/>
                <a:gd name="T110" fmla="*/ 1018 w 1174"/>
                <a:gd name="T111" fmla="*/ 199 h 776"/>
                <a:gd name="T112" fmla="*/ 1096 w 1174"/>
                <a:gd name="T113" fmla="*/ 137 h 776"/>
                <a:gd name="T114" fmla="*/ 123 w 1174"/>
                <a:gd name="T115" fmla="*/ 459 h 776"/>
                <a:gd name="T116" fmla="*/ 287 w 1174"/>
                <a:gd name="T117" fmla="*/ 630 h 776"/>
                <a:gd name="T118" fmla="*/ 401 w 1174"/>
                <a:gd name="T119" fmla="*/ 346 h 776"/>
                <a:gd name="T120" fmla="*/ 386 w 1174"/>
                <a:gd name="T121" fmla="*/ 307 h 776"/>
                <a:gd name="T122" fmla="*/ 444 w 1174"/>
                <a:gd name="T123" fmla="*/ 358 h 776"/>
                <a:gd name="T124" fmla="*/ 705 w 1174"/>
                <a:gd name="T125" fmla="*/ 23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4" h="776">
                  <a:moveTo>
                    <a:pt x="1158" y="133"/>
                  </a:moveTo>
                  <a:cubicBezTo>
                    <a:pt x="1158" y="132"/>
                    <a:pt x="1157" y="131"/>
                    <a:pt x="1157" y="130"/>
                  </a:cubicBezTo>
                  <a:cubicBezTo>
                    <a:pt x="1156" y="130"/>
                    <a:pt x="1156" y="129"/>
                    <a:pt x="1157" y="129"/>
                  </a:cubicBezTo>
                  <a:cubicBezTo>
                    <a:pt x="1158" y="130"/>
                    <a:pt x="1160" y="131"/>
                    <a:pt x="1161" y="131"/>
                  </a:cubicBezTo>
                  <a:cubicBezTo>
                    <a:pt x="1162" y="131"/>
                    <a:pt x="1166" y="132"/>
                    <a:pt x="1165" y="131"/>
                  </a:cubicBezTo>
                  <a:cubicBezTo>
                    <a:pt x="1164" y="130"/>
                    <a:pt x="1163" y="129"/>
                    <a:pt x="1164" y="129"/>
                  </a:cubicBezTo>
                  <a:cubicBezTo>
                    <a:pt x="1164" y="129"/>
                    <a:pt x="1164" y="130"/>
                    <a:pt x="1166" y="130"/>
                  </a:cubicBezTo>
                  <a:cubicBezTo>
                    <a:pt x="1168" y="130"/>
                    <a:pt x="1168" y="129"/>
                    <a:pt x="1169" y="128"/>
                  </a:cubicBezTo>
                  <a:cubicBezTo>
                    <a:pt x="1169" y="127"/>
                    <a:pt x="1170" y="126"/>
                    <a:pt x="1171" y="126"/>
                  </a:cubicBezTo>
                  <a:cubicBezTo>
                    <a:pt x="1172" y="127"/>
                    <a:pt x="1174" y="127"/>
                    <a:pt x="1172" y="126"/>
                  </a:cubicBezTo>
                  <a:cubicBezTo>
                    <a:pt x="1170" y="125"/>
                    <a:pt x="1166" y="122"/>
                    <a:pt x="1165" y="121"/>
                  </a:cubicBezTo>
                  <a:cubicBezTo>
                    <a:pt x="1163" y="120"/>
                    <a:pt x="1163" y="118"/>
                    <a:pt x="1161" y="118"/>
                  </a:cubicBezTo>
                  <a:cubicBezTo>
                    <a:pt x="1159" y="117"/>
                    <a:pt x="1157" y="117"/>
                    <a:pt x="1156" y="116"/>
                  </a:cubicBezTo>
                  <a:cubicBezTo>
                    <a:pt x="1155" y="116"/>
                    <a:pt x="1155" y="116"/>
                    <a:pt x="1156" y="117"/>
                  </a:cubicBezTo>
                  <a:cubicBezTo>
                    <a:pt x="1156" y="117"/>
                    <a:pt x="1158" y="118"/>
                    <a:pt x="1156" y="118"/>
                  </a:cubicBezTo>
                  <a:cubicBezTo>
                    <a:pt x="1154" y="118"/>
                    <a:pt x="1152" y="117"/>
                    <a:pt x="1153" y="117"/>
                  </a:cubicBezTo>
                  <a:cubicBezTo>
                    <a:pt x="1154" y="117"/>
                    <a:pt x="1154" y="116"/>
                    <a:pt x="1153" y="116"/>
                  </a:cubicBezTo>
                  <a:cubicBezTo>
                    <a:pt x="1152" y="116"/>
                    <a:pt x="1146" y="116"/>
                    <a:pt x="1146" y="116"/>
                  </a:cubicBezTo>
                  <a:cubicBezTo>
                    <a:pt x="1145" y="116"/>
                    <a:pt x="1147" y="116"/>
                    <a:pt x="1148" y="117"/>
                  </a:cubicBezTo>
                  <a:cubicBezTo>
                    <a:pt x="1148" y="118"/>
                    <a:pt x="1148" y="119"/>
                    <a:pt x="1148" y="120"/>
                  </a:cubicBezTo>
                  <a:cubicBezTo>
                    <a:pt x="1147" y="121"/>
                    <a:pt x="1147" y="120"/>
                    <a:pt x="1148" y="122"/>
                  </a:cubicBezTo>
                  <a:cubicBezTo>
                    <a:pt x="1149" y="123"/>
                    <a:pt x="1149" y="124"/>
                    <a:pt x="1148" y="124"/>
                  </a:cubicBezTo>
                  <a:cubicBezTo>
                    <a:pt x="1148" y="123"/>
                    <a:pt x="1147" y="121"/>
                    <a:pt x="1147" y="122"/>
                  </a:cubicBezTo>
                  <a:cubicBezTo>
                    <a:pt x="1146" y="123"/>
                    <a:pt x="1147" y="124"/>
                    <a:pt x="1146" y="123"/>
                  </a:cubicBezTo>
                  <a:cubicBezTo>
                    <a:pt x="1145" y="122"/>
                    <a:pt x="1145" y="121"/>
                    <a:pt x="1144" y="121"/>
                  </a:cubicBezTo>
                  <a:cubicBezTo>
                    <a:pt x="1143" y="120"/>
                    <a:pt x="1143" y="119"/>
                    <a:pt x="1143" y="119"/>
                  </a:cubicBezTo>
                  <a:cubicBezTo>
                    <a:pt x="1144" y="118"/>
                    <a:pt x="1144" y="118"/>
                    <a:pt x="1143" y="117"/>
                  </a:cubicBezTo>
                  <a:cubicBezTo>
                    <a:pt x="1143" y="116"/>
                    <a:pt x="1144" y="115"/>
                    <a:pt x="1144" y="114"/>
                  </a:cubicBezTo>
                  <a:cubicBezTo>
                    <a:pt x="1144" y="114"/>
                    <a:pt x="1144" y="113"/>
                    <a:pt x="1142" y="113"/>
                  </a:cubicBezTo>
                  <a:cubicBezTo>
                    <a:pt x="1141" y="113"/>
                    <a:pt x="1141" y="113"/>
                    <a:pt x="1141" y="112"/>
                  </a:cubicBezTo>
                  <a:cubicBezTo>
                    <a:pt x="1141" y="111"/>
                    <a:pt x="1135" y="108"/>
                    <a:pt x="1133" y="107"/>
                  </a:cubicBezTo>
                  <a:cubicBezTo>
                    <a:pt x="1132" y="106"/>
                    <a:pt x="1131" y="106"/>
                    <a:pt x="1129" y="105"/>
                  </a:cubicBezTo>
                  <a:cubicBezTo>
                    <a:pt x="1127" y="103"/>
                    <a:pt x="1126" y="103"/>
                    <a:pt x="1125" y="103"/>
                  </a:cubicBezTo>
                  <a:cubicBezTo>
                    <a:pt x="1123" y="102"/>
                    <a:pt x="1123" y="102"/>
                    <a:pt x="1121" y="101"/>
                  </a:cubicBezTo>
                  <a:cubicBezTo>
                    <a:pt x="1120" y="100"/>
                    <a:pt x="1115" y="99"/>
                    <a:pt x="1114" y="98"/>
                  </a:cubicBezTo>
                  <a:cubicBezTo>
                    <a:pt x="1112" y="97"/>
                    <a:pt x="1112" y="95"/>
                    <a:pt x="1109" y="94"/>
                  </a:cubicBezTo>
                  <a:cubicBezTo>
                    <a:pt x="1107" y="93"/>
                    <a:pt x="1098" y="91"/>
                    <a:pt x="1096" y="91"/>
                  </a:cubicBezTo>
                  <a:cubicBezTo>
                    <a:pt x="1094" y="90"/>
                    <a:pt x="1094" y="89"/>
                    <a:pt x="1092" y="89"/>
                  </a:cubicBezTo>
                  <a:cubicBezTo>
                    <a:pt x="1090" y="89"/>
                    <a:pt x="1080" y="89"/>
                    <a:pt x="1079" y="88"/>
                  </a:cubicBezTo>
                  <a:cubicBezTo>
                    <a:pt x="1077" y="88"/>
                    <a:pt x="1077" y="87"/>
                    <a:pt x="1077" y="88"/>
                  </a:cubicBezTo>
                  <a:cubicBezTo>
                    <a:pt x="1076" y="88"/>
                    <a:pt x="1077" y="89"/>
                    <a:pt x="1076" y="89"/>
                  </a:cubicBezTo>
                  <a:cubicBezTo>
                    <a:pt x="1075" y="89"/>
                    <a:pt x="1067" y="87"/>
                    <a:pt x="1064" y="86"/>
                  </a:cubicBezTo>
                  <a:cubicBezTo>
                    <a:pt x="1062" y="86"/>
                    <a:pt x="1060" y="86"/>
                    <a:pt x="1060" y="87"/>
                  </a:cubicBezTo>
                  <a:cubicBezTo>
                    <a:pt x="1060" y="88"/>
                    <a:pt x="1059" y="90"/>
                    <a:pt x="1058" y="90"/>
                  </a:cubicBezTo>
                  <a:cubicBezTo>
                    <a:pt x="1058" y="90"/>
                    <a:pt x="1058" y="91"/>
                    <a:pt x="1059" y="91"/>
                  </a:cubicBezTo>
                  <a:cubicBezTo>
                    <a:pt x="1060" y="91"/>
                    <a:pt x="1062" y="94"/>
                    <a:pt x="1063" y="95"/>
                  </a:cubicBezTo>
                  <a:cubicBezTo>
                    <a:pt x="1063" y="96"/>
                    <a:pt x="1064" y="96"/>
                    <a:pt x="1062" y="97"/>
                  </a:cubicBezTo>
                  <a:cubicBezTo>
                    <a:pt x="1060" y="98"/>
                    <a:pt x="1060" y="99"/>
                    <a:pt x="1059" y="99"/>
                  </a:cubicBezTo>
                  <a:cubicBezTo>
                    <a:pt x="1057" y="99"/>
                    <a:pt x="1055" y="100"/>
                    <a:pt x="1054" y="98"/>
                  </a:cubicBezTo>
                  <a:cubicBezTo>
                    <a:pt x="1053" y="97"/>
                    <a:pt x="1054" y="97"/>
                    <a:pt x="1052" y="96"/>
                  </a:cubicBezTo>
                  <a:cubicBezTo>
                    <a:pt x="1049" y="95"/>
                    <a:pt x="1047" y="95"/>
                    <a:pt x="1047" y="94"/>
                  </a:cubicBezTo>
                  <a:cubicBezTo>
                    <a:pt x="1047" y="93"/>
                    <a:pt x="1047" y="92"/>
                    <a:pt x="1047" y="92"/>
                  </a:cubicBezTo>
                  <a:cubicBezTo>
                    <a:pt x="1046" y="91"/>
                    <a:pt x="1046" y="91"/>
                    <a:pt x="1045" y="91"/>
                  </a:cubicBezTo>
                  <a:cubicBezTo>
                    <a:pt x="1044" y="90"/>
                    <a:pt x="1044" y="90"/>
                    <a:pt x="1043" y="90"/>
                  </a:cubicBezTo>
                  <a:cubicBezTo>
                    <a:pt x="1042" y="91"/>
                    <a:pt x="1042" y="91"/>
                    <a:pt x="1040" y="92"/>
                  </a:cubicBezTo>
                  <a:cubicBezTo>
                    <a:pt x="1037" y="92"/>
                    <a:pt x="1034" y="92"/>
                    <a:pt x="1032" y="91"/>
                  </a:cubicBezTo>
                  <a:cubicBezTo>
                    <a:pt x="1029" y="91"/>
                    <a:pt x="1025" y="91"/>
                    <a:pt x="1021" y="90"/>
                  </a:cubicBezTo>
                  <a:cubicBezTo>
                    <a:pt x="1018" y="90"/>
                    <a:pt x="1019" y="89"/>
                    <a:pt x="1016" y="90"/>
                  </a:cubicBezTo>
                  <a:cubicBezTo>
                    <a:pt x="1013" y="90"/>
                    <a:pt x="1011" y="90"/>
                    <a:pt x="1010" y="91"/>
                  </a:cubicBezTo>
                  <a:cubicBezTo>
                    <a:pt x="1009" y="91"/>
                    <a:pt x="1008" y="91"/>
                    <a:pt x="1008" y="94"/>
                  </a:cubicBezTo>
                  <a:cubicBezTo>
                    <a:pt x="1008" y="96"/>
                    <a:pt x="1009" y="98"/>
                    <a:pt x="1008" y="97"/>
                  </a:cubicBezTo>
                  <a:cubicBezTo>
                    <a:pt x="1007" y="96"/>
                    <a:pt x="1006" y="94"/>
                    <a:pt x="1006" y="93"/>
                  </a:cubicBezTo>
                  <a:cubicBezTo>
                    <a:pt x="1006" y="92"/>
                    <a:pt x="1004" y="91"/>
                    <a:pt x="1002" y="90"/>
                  </a:cubicBezTo>
                  <a:cubicBezTo>
                    <a:pt x="1001" y="90"/>
                    <a:pt x="997" y="90"/>
                    <a:pt x="998" y="88"/>
                  </a:cubicBezTo>
                  <a:cubicBezTo>
                    <a:pt x="999" y="87"/>
                    <a:pt x="1000" y="85"/>
                    <a:pt x="1000" y="84"/>
                  </a:cubicBezTo>
                  <a:cubicBezTo>
                    <a:pt x="1000" y="83"/>
                    <a:pt x="1000" y="82"/>
                    <a:pt x="998" y="81"/>
                  </a:cubicBezTo>
                  <a:cubicBezTo>
                    <a:pt x="996" y="80"/>
                    <a:pt x="988" y="75"/>
                    <a:pt x="983" y="76"/>
                  </a:cubicBezTo>
                  <a:cubicBezTo>
                    <a:pt x="977" y="76"/>
                    <a:pt x="967" y="79"/>
                    <a:pt x="962" y="79"/>
                  </a:cubicBezTo>
                  <a:cubicBezTo>
                    <a:pt x="957" y="79"/>
                    <a:pt x="954" y="78"/>
                    <a:pt x="954" y="78"/>
                  </a:cubicBezTo>
                  <a:cubicBezTo>
                    <a:pt x="953" y="77"/>
                    <a:pt x="953" y="77"/>
                    <a:pt x="954" y="76"/>
                  </a:cubicBezTo>
                  <a:cubicBezTo>
                    <a:pt x="955" y="76"/>
                    <a:pt x="955" y="76"/>
                    <a:pt x="953" y="75"/>
                  </a:cubicBezTo>
                  <a:cubicBezTo>
                    <a:pt x="952" y="74"/>
                    <a:pt x="950" y="73"/>
                    <a:pt x="948" y="73"/>
                  </a:cubicBezTo>
                  <a:cubicBezTo>
                    <a:pt x="946" y="73"/>
                    <a:pt x="944" y="74"/>
                    <a:pt x="943" y="74"/>
                  </a:cubicBezTo>
                  <a:cubicBezTo>
                    <a:pt x="942" y="74"/>
                    <a:pt x="943" y="74"/>
                    <a:pt x="945" y="73"/>
                  </a:cubicBezTo>
                  <a:cubicBezTo>
                    <a:pt x="946" y="73"/>
                    <a:pt x="947" y="72"/>
                    <a:pt x="945" y="72"/>
                  </a:cubicBezTo>
                  <a:cubicBezTo>
                    <a:pt x="943" y="72"/>
                    <a:pt x="943" y="72"/>
                    <a:pt x="942" y="72"/>
                  </a:cubicBezTo>
                  <a:cubicBezTo>
                    <a:pt x="942" y="71"/>
                    <a:pt x="942" y="71"/>
                    <a:pt x="940" y="71"/>
                  </a:cubicBezTo>
                  <a:cubicBezTo>
                    <a:pt x="939" y="70"/>
                    <a:pt x="938" y="70"/>
                    <a:pt x="937" y="69"/>
                  </a:cubicBezTo>
                  <a:cubicBezTo>
                    <a:pt x="936" y="69"/>
                    <a:pt x="936" y="68"/>
                    <a:pt x="937" y="68"/>
                  </a:cubicBezTo>
                  <a:cubicBezTo>
                    <a:pt x="938" y="68"/>
                    <a:pt x="942" y="68"/>
                    <a:pt x="943" y="68"/>
                  </a:cubicBezTo>
                  <a:cubicBezTo>
                    <a:pt x="943" y="67"/>
                    <a:pt x="943" y="67"/>
                    <a:pt x="942" y="66"/>
                  </a:cubicBezTo>
                  <a:cubicBezTo>
                    <a:pt x="940" y="65"/>
                    <a:pt x="939" y="63"/>
                    <a:pt x="935" y="63"/>
                  </a:cubicBezTo>
                  <a:cubicBezTo>
                    <a:pt x="930" y="63"/>
                    <a:pt x="927" y="62"/>
                    <a:pt x="926" y="63"/>
                  </a:cubicBezTo>
                  <a:cubicBezTo>
                    <a:pt x="925" y="65"/>
                    <a:pt x="920" y="69"/>
                    <a:pt x="917" y="69"/>
                  </a:cubicBezTo>
                  <a:cubicBezTo>
                    <a:pt x="915" y="69"/>
                    <a:pt x="915" y="69"/>
                    <a:pt x="915" y="68"/>
                  </a:cubicBezTo>
                  <a:cubicBezTo>
                    <a:pt x="915" y="68"/>
                    <a:pt x="914" y="67"/>
                    <a:pt x="916" y="67"/>
                  </a:cubicBezTo>
                  <a:cubicBezTo>
                    <a:pt x="917" y="67"/>
                    <a:pt x="919" y="67"/>
                    <a:pt x="918" y="66"/>
                  </a:cubicBezTo>
                  <a:cubicBezTo>
                    <a:pt x="918" y="65"/>
                    <a:pt x="918" y="65"/>
                    <a:pt x="917" y="64"/>
                  </a:cubicBezTo>
                  <a:cubicBezTo>
                    <a:pt x="917" y="63"/>
                    <a:pt x="917" y="63"/>
                    <a:pt x="916" y="63"/>
                  </a:cubicBezTo>
                  <a:cubicBezTo>
                    <a:pt x="914" y="63"/>
                    <a:pt x="909" y="64"/>
                    <a:pt x="909" y="64"/>
                  </a:cubicBezTo>
                  <a:cubicBezTo>
                    <a:pt x="909" y="63"/>
                    <a:pt x="913" y="61"/>
                    <a:pt x="914" y="61"/>
                  </a:cubicBezTo>
                  <a:cubicBezTo>
                    <a:pt x="916" y="62"/>
                    <a:pt x="915" y="62"/>
                    <a:pt x="919" y="62"/>
                  </a:cubicBezTo>
                  <a:cubicBezTo>
                    <a:pt x="922" y="62"/>
                    <a:pt x="927" y="63"/>
                    <a:pt x="924" y="62"/>
                  </a:cubicBezTo>
                  <a:cubicBezTo>
                    <a:pt x="921" y="61"/>
                    <a:pt x="917" y="60"/>
                    <a:pt x="914" y="60"/>
                  </a:cubicBezTo>
                  <a:cubicBezTo>
                    <a:pt x="911" y="60"/>
                    <a:pt x="901" y="58"/>
                    <a:pt x="898" y="58"/>
                  </a:cubicBezTo>
                  <a:cubicBezTo>
                    <a:pt x="895" y="58"/>
                    <a:pt x="896" y="58"/>
                    <a:pt x="894" y="58"/>
                  </a:cubicBezTo>
                  <a:cubicBezTo>
                    <a:pt x="892" y="57"/>
                    <a:pt x="890" y="56"/>
                    <a:pt x="890" y="57"/>
                  </a:cubicBezTo>
                  <a:cubicBezTo>
                    <a:pt x="890" y="57"/>
                    <a:pt x="891" y="58"/>
                    <a:pt x="890" y="59"/>
                  </a:cubicBezTo>
                  <a:cubicBezTo>
                    <a:pt x="889" y="60"/>
                    <a:pt x="885" y="60"/>
                    <a:pt x="883" y="61"/>
                  </a:cubicBezTo>
                  <a:cubicBezTo>
                    <a:pt x="881" y="62"/>
                    <a:pt x="880" y="62"/>
                    <a:pt x="881" y="63"/>
                  </a:cubicBezTo>
                  <a:cubicBezTo>
                    <a:pt x="881" y="64"/>
                    <a:pt x="881" y="65"/>
                    <a:pt x="882" y="64"/>
                  </a:cubicBezTo>
                  <a:cubicBezTo>
                    <a:pt x="883" y="64"/>
                    <a:pt x="887" y="63"/>
                    <a:pt x="886" y="64"/>
                  </a:cubicBezTo>
                  <a:cubicBezTo>
                    <a:pt x="885" y="65"/>
                    <a:pt x="883" y="65"/>
                    <a:pt x="883" y="66"/>
                  </a:cubicBezTo>
                  <a:cubicBezTo>
                    <a:pt x="884" y="67"/>
                    <a:pt x="883" y="68"/>
                    <a:pt x="884" y="69"/>
                  </a:cubicBezTo>
                  <a:cubicBezTo>
                    <a:pt x="885" y="70"/>
                    <a:pt x="887" y="71"/>
                    <a:pt x="885" y="71"/>
                  </a:cubicBezTo>
                  <a:cubicBezTo>
                    <a:pt x="883" y="72"/>
                    <a:pt x="881" y="72"/>
                    <a:pt x="880" y="72"/>
                  </a:cubicBezTo>
                  <a:cubicBezTo>
                    <a:pt x="878" y="71"/>
                    <a:pt x="879" y="71"/>
                    <a:pt x="879" y="71"/>
                  </a:cubicBezTo>
                  <a:cubicBezTo>
                    <a:pt x="880" y="70"/>
                    <a:pt x="879" y="70"/>
                    <a:pt x="878" y="70"/>
                  </a:cubicBezTo>
                  <a:cubicBezTo>
                    <a:pt x="877" y="70"/>
                    <a:pt x="874" y="71"/>
                    <a:pt x="873" y="71"/>
                  </a:cubicBezTo>
                  <a:cubicBezTo>
                    <a:pt x="872" y="71"/>
                    <a:pt x="869" y="70"/>
                    <a:pt x="870" y="71"/>
                  </a:cubicBezTo>
                  <a:cubicBezTo>
                    <a:pt x="870" y="71"/>
                    <a:pt x="870" y="71"/>
                    <a:pt x="872" y="71"/>
                  </a:cubicBezTo>
                  <a:cubicBezTo>
                    <a:pt x="874" y="72"/>
                    <a:pt x="876" y="73"/>
                    <a:pt x="875" y="74"/>
                  </a:cubicBezTo>
                  <a:cubicBezTo>
                    <a:pt x="874" y="74"/>
                    <a:pt x="873" y="75"/>
                    <a:pt x="871" y="74"/>
                  </a:cubicBezTo>
                  <a:cubicBezTo>
                    <a:pt x="870" y="73"/>
                    <a:pt x="871" y="72"/>
                    <a:pt x="870" y="72"/>
                  </a:cubicBezTo>
                  <a:cubicBezTo>
                    <a:pt x="870" y="71"/>
                    <a:pt x="869" y="71"/>
                    <a:pt x="867" y="71"/>
                  </a:cubicBezTo>
                  <a:cubicBezTo>
                    <a:pt x="866" y="71"/>
                    <a:pt x="863" y="69"/>
                    <a:pt x="860" y="70"/>
                  </a:cubicBezTo>
                  <a:cubicBezTo>
                    <a:pt x="857" y="71"/>
                    <a:pt x="857" y="70"/>
                    <a:pt x="856" y="71"/>
                  </a:cubicBezTo>
                  <a:cubicBezTo>
                    <a:pt x="854" y="72"/>
                    <a:pt x="854" y="73"/>
                    <a:pt x="851" y="72"/>
                  </a:cubicBezTo>
                  <a:cubicBezTo>
                    <a:pt x="849" y="71"/>
                    <a:pt x="846" y="70"/>
                    <a:pt x="845" y="68"/>
                  </a:cubicBezTo>
                  <a:cubicBezTo>
                    <a:pt x="844" y="66"/>
                    <a:pt x="844" y="66"/>
                    <a:pt x="843" y="67"/>
                  </a:cubicBezTo>
                  <a:cubicBezTo>
                    <a:pt x="843" y="68"/>
                    <a:pt x="841" y="70"/>
                    <a:pt x="840" y="72"/>
                  </a:cubicBezTo>
                  <a:cubicBezTo>
                    <a:pt x="839" y="73"/>
                    <a:pt x="838" y="77"/>
                    <a:pt x="837" y="77"/>
                  </a:cubicBezTo>
                  <a:cubicBezTo>
                    <a:pt x="835" y="78"/>
                    <a:pt x="836" y="79"/>
                    <a:pt x="834" y="78"/>
                  </a:cubicBezTo>
                  <a:cubicBezTo>
                    <a:pt x="832" y="77"/>
                    <a:pt x="828" y="76"/>
                    <a:pt x="827" y="74"/>
                  </a:cubicBezTo>
                  <a:cubicBezTo>
                    <a:pt x="825" y="72"/>
                    <a:pt x="821" y="68"/>
                    <a:pt x="820" y="67"/>
                  </a:cubicBezTo>
                  <a:cubicBezTo>
                    <a:pt x="819" y="66"/>
                    <a:pt x="818" y="65"/>
                    <a:pt x="818" y="64"/>
                  </a:cubicBezTo>
                  <a:cubicBezTo>
                    <a:pt x="818" y="64"/>
                    <a:pt x="820" y="64"/>
                    <a:pt x="821" y="65"/>
                  </a:cubicBezTo>
                  <a:cubicBezTo>
                    <a:pt x="822" y="65"/>
                    <a:pt x="826" y="63"/>
                    <a:pt x="825" y="62"/>
                  </a:cubicBezTo>
                  <a:cubicBezTo>
                    <a:pt x="823" y="61"/>
                    <a:pt x="821" y="60"/>
                    <a:pt x="820" y="60"/>
                  </a:cubicBezTo>
                  <a:cubicBezTo>
                    <a:pt x="819" y="60"/>
                    <a:pt x="819" y="59"/>
                    <a:pt x="820" y="59"/>
                  </a:cubicBezTo>
                  <a:cubicBezTo>
                    <a:pt x="822" y="59"/>
                    <a:pt x="823" y="58"/>
                    <a:pt x="822" y="57"/>
                  </a:cubicBezTo>
                  <a:cubicBezTo>
                    <a:pt x="820" y="57"/>
                    <a:pt x="818" y="57"/>
                    <a:pt x="820" y="56"/>
                  </a:cubicBezTo>
                  <a:cubicBezTo>
                    <a:pt x="821" y="55"/>
                    <a:pt x="824" y="53"/>
                    <a:pt x="821" y="52"/>
                  </a:cubicBezTo>
                  <a:cubicBezTo>
                    <a:pt x="819" y="52"/>
                    <a:pt x="819" y="52"/>
                    <a:pt x="818" y="51"/>
                  </a:cubicBezTo>
                  <a:cubicBezTo>
                    <a:pt x="816" y="50"/>
                    <a:pt x="815" y="49"/>
                    <a:pt x="813" y="49"/>
                  </a:cubicBezTo>
                  <a:cubicBezTo>
                    <a:pt x="811" y="50"/>
                    <a:pt x="811" y="49"/>
                    <a:pt x="810" y="50"/>
                  </a:cubicBezTo>
                  <a:cubicBezTo>
                    <a:pt x="809" y="51"/>
                    <a:pt x="809" y="51"/>
                    <a:pt x="808" y="51"/>
                  </a:cubicBezTo>
                  <a:cubicBezTo>
                    <a:pt x="807" y="50"/>
                    <a:pt x="808" y="50"/>
                    <a:pt x="807" y="50"/>
                  </a:cubicBezTo>
                  <a:cubicBezTo>
                    <a:pt x="805" y="49"/>
                    <a:pt x="803" y="50"/>
                    <a:pt x="802" y="49"/>
                  </a:cubicBezTo>
                  <a:cubicBezTo>
                    <a:pt x="800" y="48"/>
                    <a:pt x="799" y="48"/>
                    <a:pt x="798" y="47"/>
                  </a:cubicBezTo>
                  <a:cubicBezTo>
                    <a:pt x="797" y="46"/>
                    <a:pt x="798" y="45"/>
                    <a:pt x="796" y="46"/>
                  </a:cubicBezTo>
                  <a:cubicBezTo>
                    <a:pt x="794" y="47"/>
                    <a:pt x="794" y="48"/>
                    <a:pt x="794" y="48"/>
                  </a:cubicBezTo>
                  <a:cubicBezTo>
                    <a:pt x="793" y="48"/>
                    <a:pt x="793" y="47"/>
                    <a:pt x="792" y="47"/>
                  </a:cubicBezTo>
                  <a:cubicBezTo>
                    <a:pt x="791" y="47"/>
                    <a:pt x="789" y="49"/>
                    <a:pt x="790" y="51"/>
                  </a:cubicBezTo>
                  <a:cubicBezTo>
                    <a:pt x="790" y="52"/>
                    <a:pt x="792" y="51"/>
                    <a:pt x="791" y="53"/>
                  </a:cubicBezTo>
                  <a:cubicBezTo>
                    <a:pt x="790" y="55"/>
                    <a:pt x="791" y="55"/>
                    <a:pt x="789" y="55"/>
                  </a:cubicBezTo>
                  <a:cubicBezTo>
                    <a:pt x="788" y="55"/>
                    <a:pt x="785" y="55"/>
                    <a:pt x="786" y="55"/>
                  </a:cubicBezTo>
                  <a:cubicBezTo>
                    <a:pt x="787" y="56"/>
                    <a:pt x="791" y="57"/>
                    <a:pt x="790" y="57"/>
                  </a:cubicBezTo>
                  <a:cubicBezTo>
                    <a:pt x="788" y="57"/>
                    <a:pt x="788" y="56"/>
                    <a:pt x="785" y="56"/>
                  </a:cubicBezTo>
                  <a:cubicBezTo>
                    <a:pt x="783" y="55"/>
                    <a:pt x="774" y="55"/>
                    <a:pt x="773" y="55"/>
                  </a:cubicBezTo>
                  <a:cubicBezTo>
                    <a:pt x="772" y="55"/>
                    <a:pt x="772" y="54"/>
                    <a:pt x="771" y="54"/>
                  </a:cubicBezTo>
                  <a:cubicBezTo>
                    <a:pt x="770" y="54"/>
                    <a:pt x="769" y="55"/>
                    <a:pt x="767" y="54"/>
                  </a:cubicBezTo>
                  <a:cubicBezTo>
                    <a:pt x="765" y="54"/>
                    <a:pt x="761" y="53"/>
                    <a:pt x="762" y="52"/>
                  </a:cubicBezTo>
                  <a:cubicBezTo>
                    <a:pt x="762" y="50"/>
                    <a:pt x="765" y="50"/>
                    <a:pt x="764" y="50"/>
                  </a:cubicBezTo>
                  <a:cubicBezTo>
                    <a:pt x="763" y="49"/>
                    <a:pt x="763" y="49"/>
                    <a:pt x="761" y="49"/>
                  </a:cubicBezTo>
                  <a:cubicBezTo>
                    <a:pt x="758" y="49"/>
                    <a:pt x="750" y="48"/>
                    <a:pt x="748" y="47"/>
                  </a:cubicBezTo>
                  <a:cubicBezTo>
                    <a:pt x="745" y="47"/>
                    <a:pt x="743" y="48"/>
                    <a:pt x="740" y="48"/>
                  </a:cubicBezTo>
                  <a:cubicBezTo>
                    <a:pt x="738" y="48"/>
                    <a:pt x="734" y="48"/>
                    <a:pt x="735" y="49"/>
                  </a:cubicBezTo>
                  <a:cubicBezTo>
                    <a:pt x="736" y="51"/>
                    <a:pt x="737" y="52"/>
                    <a:pt x="735" y="52"/>
                  </a:cubicBezTo>
                  <a:cubicBezTo>
                    <a:pt x="733" y="51"/>
                    <a:pt x="731" y="50"/>
                    <a:pt x="732" y="49"/>
                  </a:cubicBezTo>
                  <a:cubicBezTo>
                    <a:pt x="733" y="48"/>
                    <a:pt x="732" y="45"/>
                    <a:pt x="731" y="44"/>
                  </a:cubicBezTo>
                  <a:cubicBezTo>
                    <a:pt x="730" y="44"/>
                    <a:pt x="730" y="46"/>
                    <a:pt x="729" y="46"/>
                  </a:cubicBezTo>
                  <a:cubicBezTo>
                    <a:pt x="728" y="47"/>
                    <a:pt x="727" y="47"/>
                    <a:pt x="725" y="47"/>
                  </a:cubicBezTo>
                  <a:cubicBezTo>
                    <a:pt x="724" y="47"/>
                    <a:pt x="723" y="47"/>
                    <a:pt x="722" y="46"/>
                  </a:cubicBezTo>
                  <a:cubicBezTo>
                    <a:pt x="722" y="45"/>
                    <a:pt x="723" y="44"/>
                    <a:pt x="722" y="44"/>
                  </a:cubicBezTo>
                  <a:cubicBezTo>
                    <a:pt x="720" y="44"/>
                    <a:pt x="720" y="44"/>
                    <a:pt x="718" y="44"/>
                  </a:cubicBezTo>
                  <a:cubicBezTo>
                    <a:pt x="717" y="44"/>
                    <a:pt x="715" y="43"/>
                    <a:pt x="714" y="44"/>
                  </a:cubicBezTo>
                  <a:cubicBezTo>
                    <a:pt x="712" y="45"/>
                    <a:pt x="711" y="46"/>
                    <a:pt x="711" y="46"/>
                  </a:cubicBezTo>
                  <a:cubicBezTo>
                    <a:pt x="712" y="47"/>
                    <a:pt x="712" y="47"/>
                    <a:pt x="713" y="47"/>
                  </a:cubicBezTo>
                  <a:cubicBezTo>
                    <a:pt x="715" y="47"/>
                    <a:pt x="716" y="48"/>
                    <a:pt x="714" y="48"/>
                  </a:cubicBezTo>
                  <a:cubicBezTo>
                    <a:pt x="713" y="49"/>
                    <a:pt x="712" y="49"/>
                    <a:pt x="710" y="49"/>
                  </a:cubicBezTo>
                  <a:cubicBezTo>
                    <a:pt x="708" y="49"/>
                    <a:pt x="709" y="50"/>
                    <a:pt x="708" y="51"/>
                  </a:cubicBezTo>
                  <a:cubicBezTo>
                    <a:pt x="706" y="51"/>
                    <a:pt x="706" y="51"/>
                    <a:pt x="704" y="51"/>
                  </a:cubicBezTo>
                  <a:cubicBezTo>
                    <a:pt x="702" y="52"/>
                    <a:pt x="701" y="53"/>
                    <a:pt x="698" y="53"/>
                  </a:cubicBezTo>
                  <a:cubicBezTo>
                    <a:pt x="695" y="53"/>
                    <a:pt x="693" y="52"/>
                    <a:pt x="692" y="54"/>
                  </a:cubicBezTo>
                  <a:cubicBezTo>
                    <a:pt x="691" y="55"/>
                    <a:pt x="692" y="56"/>
                    <a:pt x="689" y="57"/>
                  </a:cubicBezTo>
                  <a:cubicBezTo>
                    <a:pt x="686" y="58"/>
                    <a:pt x="684" y="57"/>
                    <a:pt x="685" y="57"/>
                  </a:cubicBezTo>
                  <a:cubicBezTo>
                    <a:pt x="687" y="56"/>
                    <a:pt x="690" y="56"/>
                    <a:pt x="690" y="54"/>
                  </a:cubicBezTo>
                  <a:cubicBezTo>
                    <a:pt x="691" y="52"/>
                    <a:pt x="691" y="51"/>
                    <a:pt x="692" y="51"/>
                  </a:cubicBezTo>
                  <a:cubicBezTo>
                    <a:pt x="693" y="51"/>
                    <a:pt x="693" y="52"/>
                    <a:pt x="694" y="51"/>
                  </a:cubicBezTo>
                  <a:cubicBezTo>
                    <a:pt x="694" y="51"/>
                    <a:pt x="695" y="50"/>
                    <a:pt x="698" y="49"/>
                  </a:cubicBezTo>
                  <a:cubicBezTo>
                    <a:pt x="701" y="48"/>
                    <a:pt x="704" y="47"/>
                    <a:pt x="705" y="45"/>
                  </a:cubicBezTo>
                  <a:cubicBezTo>
                    <a:pt x="707" y="44"/>
                    <a:pt x="711" y="43"/>
                    <a:pt x="712" y="42"/>
                  </a:cubicBezTo>
                  <a:cubicBezTo>
                    <a:pt x="713" y="41"/>
                    <a:pt x="718" y="38"/>
                    <a:pt x="720" y="37"/>
                  </a:cubicBezTo>
                  <a:cubicBezTo>
                    <a:pt x="722" y="36"/>
                    <a:pt x="727" y="34"/>
                    <a:pt x="728" y="33"/>
                  </a:cubicBezTo>
                  <a:cubicBezTo>
                    <a:pt x="730" y="33"/>
                    <a:pt x="733" y="31"/>
                    <a:pt x="734" y="29"/>
                  </a:cubicBezTo>
                  <a:cubicBezTo>
                    <a:pt x="734" y="28"/>
                    <a:pt x="735" y="28"/>
                    <a:pt x="734" y="27"/>
                  </a:cubicBezTo>
                  <a:cubicBezTo>
                    <a:pt x="733" y="26"/>
                    <a:pt x="732" y="25"/>
                    <a:pt x="732" y="25"/>
                  </a:cubicBezTo>
                  <a:cubicBezTo>
                    <a:pt x="731" y="26"/>
                    <a:pt x="731" y="27"/>
                    <a:pt x="731" y="26"/>
                  </a:cubicBezTo>
                  <a:cubicBezTo>
                    <a:pt x="730" y="25"/>
                    <a:pt x="730" y="25"/>
                    <a:pt x="729" y="24"/>
                  </a:cubicBezTo>
                  <a:cubicBezTo>
                    <a:pt x="728" y="24"/>
                    <a:pt x="727" y="23"/>
                    <a:pt x="728" y="23"/>
                  </a:cubicBezTo>
                  <a:cubicBezTo>
                    <a:pt x="729" y="23"/>
                    <a:pt x="729" y="23"/>
                    <a:pt x="730" y="23"/>
                  </a:cubicBezTo>
                  <a:cubicBezTo>
                    <a:pt x="731" y="24"/>
                    <a:pt x="732" y="24"/>
                    <a:pt x="733" y="24"/>
                  </a:cubicBezTo>
                  <a:cubicBezTo>
                    <a:pt x="734" y="24"/>
                    <a:pt x="737" y="24"/>
                    <a:pt x="736" y="23"/>
                  </a:cubicBezTo>
                  <a:cubicBezTo>
                    <a:pt x="735" y="22"/>
                    <a:pt x="735" y="23"/>
                    <a:pt x="735" y="22"/>
                  </a:cubicBezTo>
                  <a:cubicBezTo>
                    <a:pt x="734" y="21"/>
                    <a:pt x="734" y="20"/>
                    <a:pt x="734" y="19"/>
                  </a:cubicBezTo>
                  <a:cubicBezTo>
                    <a:pt x="733" y="19"/>
                    <a:pt x="733" y="18"/>
                    <a:pt x="732" y="19"/>
                  </a:cubicBezTo>
                  <a:cubicBezTo>
                    <a:pt x="731" y="19"/>
                    <a:pt x="730" y="22"/>
                    <a:pt x="730" y="20"/>
                  </a:cubicBezTo>
                  <a:cubicBezTo>
                    <a:pt x="730" y="18"/>
                    <a:pt x="730" y="18"/>
                    <a:pt x="729" y="17"/>
                  </a:cubicBezTo>
                  <a:cubicBezTo>
                    <a:pt x="729" y="17"/>
                    <a:pt x="729" y="16"/>
                    <a:pt x="727" y="16"/>
                  </a:cubicBezTo>
                  <a:cubicBezTo>
                    <a:pt x="726" y="15"/>
                    <a:pt x="726" y="15"/>
                    <a:pt x="725" y="14"/>
                  </a:cubicBezTo>
                  <a:cubicBezTo>
                    <a:pt x="724" y="14"/>
                    <a:pt x="717" y="11"/>
                    <a:pt x="716" y="12"/>
                  </a:cubicBezTo>
                  <a:cubicBezTo>
                    <a:pt x="714" y="12"/>
                    <a:pt x="714" y="13"/>
                    <a:pt x="713" y="13"/>
                  </a:cubicBezTo>
                  <a:cubicBezTo>
                    <a:pt x="711" y="12"/>
                    <a:pt x="708" y="12"/>
                    <a:pt x="706" y="12"/>
                  </a:cubicBezTo>
                  <a:cubicBezTo>
                    <a:pt x="703" y="12"/>
                    <a:pt x="703" y="12"/>
                    <a:pt x="702" y="13"/>
                  </a:cubicBezTo>
                  <a:cubicBezTo>
                    <a:pt x="702" y="13"/>
                    <a:pt x="702" y="15"/>
                    <a:pt x="701" y="15"/>
                  </a:cubicBezTo>
                  <a:cubicBezTo>
                    <a:pt x="699" y="15"/>
                    <a:pt x="692" y="16"/>
                    <a:pt x="693" y="15"/>
                  </a:cubicBezTo>
                  <a:cubicBezTo>
                    <a:pt x="695" y="14"/>
                    <a:pt x="696" y="13"/>
                    <a:pt x="697" y="12"/>
                  </a:cubicBezTo>
                  <a:cubicBezTo>
                    <a:pt x="698" y="11"/>
                    <a:pt x="699" y="9"/>
                    <a:pt x="698" y="9"/>
                  </a:cubicBezTo>
                  <a:cubicBezTo>
                    <a:pt x="697" y="9"/>
                    <a:pt x="693" y="9"/>
                    <a:pt x="691" y="9"/>
                  </a:cubicBezTo>
                  <a:cubicBezTo>
                    <a:pt x="690" y="9"/>
                    <a:pt x="688" y="9"/>
                    <a:pt x="689" y="8"/>
                  </a:cubicBezTo>
                  <a:cubicBezTo>
                    <a:pt x="691" y="7"/>
                    <a:pt x="691" y="7"/>
                    <a:pt x="689" y="7"/>
                  </a:cubicBezTo>
                  <a:cubicBezTo>
                    <a:pt x="687" y="7"/>
                    <a:pt x="685" y="8"/>
                    <a:pt x="683" y="8"/>
                  </a:cubicBezTo>
                  <a:cubicBezTo>
                    <a:pt x="681" y="8"/>
                    <a:pt x="680" y="7"/>
                    <a:pt x="683" y="7"/>
                  </a:cubicBezTo>
                  <a:cubicBezTo>
                    <a:pt x="686" y="6"/>
                    <a:pt x="688" y="6"/>
                    <a:pt x="689" y="5"/>
                  </a:cubicBezTo>
                  <a:cubicBezTo>
                    <a:pt x="689" y="4"/>
                    <a:pt x="691" y="5"/>
                    <a:pt x="691" y="4"/>
                  </a:cubicBezTo>
                  <a:cubicBezTo>
                    <a:pt x="691" y="3"/>
                    <a:pt x="691" y="2"/>
                    <a:pt x="689" y="2"/>
                  </a:cubicBezTo>
                  <a:cubicBezTo>
                    <a:pt x="687" y="2"/>
                    <a:pt x="686" y="2"/>
                    <a:pt x="685" y="2"/>
                  </a:cubicBezTo>
                  <a:cubicBezTo>
                    <a:pt x="684" y="1"/>
                    <a:pt x="681" y="0"/>
                    <a:pt x="680" y="0"/>
                  </a:cubicBezTo>
                  <a:cubicBezTo>
                    <a:pt x="679" y="1"/>
                    <a:pt x="675" y="2"/>
                    <a:pt x="674" y="2"/>
                  </a:cubicBezTo>
                  <a:cubicBezTo>
                    <a:pt x="672" y="2"/>
                    <a:pt x="667" y="5"/>
                    <a:pt x="666" y="6"/>
                  </a:cubicBezTo>
                  <a:cubicBezTo>
                    <a:pt x="665" y="8"/>
                    <a:pt x="662" y="9"/>
                    <a:pt x="662" y="10"/>
                  </a:cubicBezTo>
                  <a:cubicBezTo>
                    <a:pt x="663" y="11"/>
                    <a:pt x="664" y="11"/>
                    <a:pt x="664" y="12"/>
                  </a:cubicBezTo>
                  <a:cubicBezTo>
                    <a:pt x="664" y="13"/>
                    <a:pt x="663" y="14"/>
                    <a:pt x="664" y="14"/>
                  </a:cubicBezTo>
                  <a:cubicBezTo>
                    <a:pt x="666" y="15"/>
                    <a:pt x="670" y="17"/>
                    <a:pt x="667" y="16"/>
                  </a:cubicBezTo>
                  <a:cubicBezTo>
                    <a:pt x="665" y="15"/>
                    <a:pt x="657" y="16"/>
                    <a:pt x="655" y="15"/>
                  </a:cubicBezTo>
                  <a:cubicBezTo>
                    <a:pt x="653" y="15"/>
                    <a:pt x="651" y="15"/>
                    <a:pt x="652" y="15"/>
                  </a:cubicBezTo>
                  <a:cubicBezTo>
                    <a:pt x="653" y="16"/>
                    <a:pt x="655" y="18"/>
                    <a:pt x="656" y="19"/>
                  </a:cubicBezTo>
                  <a:cubicBezTo>
                    <a:pt x="656" y="20"/>
                    <a:pt x="656" y="20"/>
                    <a:pt x="654" y="19"/>
                  </a:cubicBezTo>
                  <a:cubicBezTo>
                    <a:pt x="652" y="18"/>
                    <a:pt x="650" y="18"/>
                    <a:pt x="649" y="18"/>
                  </a:cubicBezTo>
                  <a:cubicBezTo>
                    <a:pt x="648" y="18"/>
                    <a:pt x="647" y="18"/>
                    <a:pt x="646" y="19"/>
                  </a:cubicBezTo>
                  <a:cubicBezTo>
                    <a:pt x="645" y="20"/>
                    <a:pt x="645" y="20"/>
                    <a:pt x="644" y="20"/>
                  </a:cubicBezTo>
                  <a:cubicBezTo>
                    <a:pt x="644" y="20"/>
                    <a:pt x="644" y="21"/>
                    <a:pt x="643" y="21"/>
                  </a:cubicBezTo>
                  <a:cubicBezTo>
                    <a:pt x="642" y="21"/>
                    <a:pt x="642" y="21"/>
                    <a:pt x="642" y="20"/>
                  </a:cubicBezTo>
                  <a:cubicBezTo>
                    <a:pt x="642" y="20"/>
                    <a:pt x="642" y="19"/>
                    <a:pt x="641" y="19"/>
                  </a:cubicBezTo>
                  <a:cubicBezTo>
                    <a:pt x="640" y="20"/>
                    <a:pt x="640" y="21"/>
                    <a:pt x="638" y="21"/>
                  </a:cubicBezTo>
                  <a:cubicBezTo>
                    <a:pt x="637" y="21"/>
                    <a:pt x="635" y="23"/>
                    <a:pt x="636" y="22"/>
                  </a:cubicBezTo>
                  <a:cubicBezTo>
                    <a:pt x="637" y="21"/>
                    <a:pt x="639" y="20"/>
                    <a:pt x="638" y="20"/>
                  </a:cubicBezTo>
                  <a:cubicBezTo>
                    <a:pt x="636" y="20"/>
                    <a:pt x="635" y="19"/>
                    <a:pt x="632" y="19"/>
                  </a:cubicBezTo>
                  <a:cubicBezTo>
                    <a:pt x="630" y="19"/>
                    <a:pt x="632" y="19"/>
                    <a:pt x="632" y="19"/>
                  </a:cubicBezTo>
                  <a:cubicBezTo>
                    <a:pt x="632" y="18"/>
                    <a:pt x="635" y="17"/>
                    <a:pt x="632" y="18"/>
                  </a:cubicBezTo>
                  <a:cubicBezTo>
                    <a:pt x="630" y="19"/>
                    <a:pt x="628" y="20"/>
                    <a:pt x="626" y="20"/>
                  </a:cubicBezTo>
                  <a:cubicBezTo>
                    <a:pt x="624" y="20"/>
                    <a:pt x="622" y="20"/>
                    <a:pt x="622" y="21"/>
                  </a:cubicBezTo>
                  <a:cubicBezTo>
                    <a:pt x="623" y="21"/>
                    <a:pt x="623" y="22"/>
                    <a:pt x="625" y="22"/>
                  </a:cubicBezTo>
                  <a:cubicBezTo>
                    <a:pt x="627" y="22"/>
                    <a:pt x="627" y="22"/>
                    <a:pt x="626" y="22"/>
                  </a:cubicBezTo>
                  <a:cubicBezTo>
                    <a:pt x="624" y="22"/>
                    <a:pt x="619" y="24"/>
                    <a:pt x="617" y="24"/>
                  </a:cubicBezTo>
                  <a:cubicBezTo>
                    <a:pt x="615" y="25"/>
                    <a:pt x="616" y="25"/>
                    <a:pt x="614" y="25"/>
                  </a:cubicBezTo>
                  <a:cubicBezTo>
                    <a:pt x="612" y="25"/>
                    <a:pt x="610" y="24"/>
                    <a:pt x="609" y="25"/>
                  </a:cubicBezTo>
                  <a:cubicBezTo>
                    <a:pt x="607" y="25"/>
                    <a:pt x="607" y="27"/>
                    <a:pt x="605" y="27"/>
                  </a:cubicBezTo>
                  <a:cubicBezTo>
                    <a:pt x="603" y="28"/>
                    <a:pt x="602" y="27"/>
                    <a:pt x="601" y="28"/>
                  </a:cubicBezTo>
                  <a:cubicBezTo>
                    <a:pt x="600" y="28"/>
                    <a:pt x="598" y="31"/>
                    <a:pt x="597" y="31"/>
                  </a:cubicBezTo>
                  <a:cubicBezTo>
                    <a:pt x="596" y="31"/>
                    <a:pt x="594" y="31"/>
                    <a:pt x="592" y="31"/>
                  </a:cubicBezTo>
                  <a:cubicBezTo>
                    <a:pt x="590" y="31"/>
                    <a:pt x="591" y="31"/>
                    <a:pt x="593" y="32"/>
                  </a:cubicBezTo>
                  <a:cubicBezTo>
                    <a:pt x="595" y="32"/>
                    <a:pt x="595" y="33"/>
                    <a:pt x="593" y="33"/>
                  </a:cubicBezTo>
                  <a:cubicBezTo>
                    <a:pt x="592" y="33"/>
                    <a:pt x="584" y="33"/>
                    <a:pt x="587" y="33"/>
                  </a:cubicBezTo>
                  <a:cubicBezTo>
                    <a:pt x="590" y="33"/>
                    <a:pt x="593" y="34"/>
                    <a:pt x="591" y="34"/>
                  </a:cubicBezTo>
                  <a:cubicBezTo>
                    <a:pt x="589" y="34"/>
                    <a:pt x="588" y="34"/>
                    <a:pt x="589" y="34"/>
                  </a:cubicBezTo>
                  <a:cubicBezTo>
                    <a:pt x="590" y="34"/>
                    <a:pt x="592" y="35"/>
                    <a:pt x="590" y="35"/>
                  </a:cubicBezTo>
                  <a:cubicBezTo>
                    <a:pt x="588" y="35"/>
                    <a:pt x="590" y="36"/>
                    <a:pt x="590" y="36"/>
                  </a:cubicBezTo>
                  <a:cubicBezTo>
                    <a:pt x="589" y="36"/>
                    <a:pt x="589" y="37"/>
                    <a:pt x="588" y="37"/>
                  </a:cubicBezTo>
                  <a:cubicBezTo>
                    <a:pt x="586" y="36"/>
                    <a:pt x="584" y="36"/>
                    <a:pt x="586" y="37"/>
                  </a:cubicBezTo>
                  <a:cubicBezTo>
                    <a:pt x="587" y="38"/>
                    <a:pt x="589" y="38"/>
                    <a:pt x="588" y="38"/>
                  </a:cubicBezTo>
                  <a:cubicBezTo>
                    <a:pt x="588" y="39"/>
                    <a:pt x="586" y="38"/>
                    <a:pt x="587" y="39"/>
                  </a:cubicBezTo>
                  <a:cubicBezTo>
                    <a:pt x="588" y="40"/>
                    <a:pt x="591" y="40"/>
                    <a:pt x="590" y="40"/>
                  </a:cubicBezTo>
                  <a:cubicBezTo>
                    <a:pt x="590" y="41"/>
                    <a:pt x="589" y="41"/>
                    <a:pt x="590" y="42"/>
                  </a:cubicBezTo>
                  <a:cubicBezTo>
                    <a:pt x="591" y="43"/>
                    <a:pt x="592" y="44"/>
                    <a:pt x="591" y="45"/>
                  </a:cubicBezTo>
                  <a:cubicBezTo>
                    <a:pt x="590" y="45"/>
                    <a:pt x="584" y="45"/>
                    <a:pt x="583" y="46"/>
                  </a:cubicBezTo>
                  <a:cubicBezTo>
                    <a:pt x="582" y="47"/>
                    <a:pt x="582" y="47"/>
                    <a:pt x="580" y="47"/>
                  </a:cubicBezTo>
                  <a:cubicBezTo>
                    <a:pt x="579" y="46"/>
                    <a:pt x="578" y="47"/>
                    <a:pt x="575" y="47"/>
                  </a:cubicBezTo>
                  <a:cubicBezTo>
                    <a:pt x="573" y="47"/>
                    <a:pt x="562" y="47"/>
                    <a:pt x="559" y="48"/>
                  </a:cubicBezTo>
                  <a:cubicBezTo>
                    <a:pt x="556" y="48"/>
                    <a:pt x="554" y="51"/>
                    <a:pt x="555" y="53"/>
                  </a:cubicBezTo>
                  <a:cubicBezTo>
                    <a:pt x="556" y="55"/>
                    <a:pt x="557" y="55"/>
                    <a:pt x="556" y="56"/>
                  </a:cubicBezTo>
                  <a:cubicBezTo>
                    <a:pt x="556" y="57"/>
                    <a:pt x="556" y="60"/>
                    <a:pt x="559" y="62"/>
                  </a:cubicBezTo>
                  <a:cubicBezTo>
                    <a:pt x="562" y="63"/>
                    <a:pt x="563" y="61"/>
                    <a:pt x="565" y="63"/>
                  </a:cubicBezTo>
                  <a:cubicBezTo>
                    <a:pt x="566" y="65"/>
                    <a:pt x="568" y="68"/>
                    <a:pt x="567" y="68"/>
                  </a:cubicBezTo>
                  <a:cubicBezTo>
                    <a:pt x="566" y="68"/>
                    <a:pt x="564" y="68"/>
                    <a:pt x="563" y="68"/>
                  </a:cubicBezTo>
                  <a:cubicBezTo>
                    <a:pt x="561" y="68"/>
                    <a:pt x="561" y="67"/>
                    <a:pt x="559" y="66"/>
                  </a:cubicBezTo>
                  <a:cubicBezTo>
                    <a:pt x="556" y="64"/>
                    <a:pt x="550" y="62"/>
                    <a:pt x="548" y="62"/>
                  </a:cubicBezTo>
                  <a:cubicBezTo>
                    <a:pt x="546" y="61"/>
                    <a:pt x="543" y="62"/>
                    <a:pt x="542" y="61"/>
                  </a:cubicBezTo>
                  <a:cubicBezTo>
                    <a:pt x="542" y="60"/>
                    <a:pt x="543" y="60"/>
                    <a:pt x="542" y="60"/>
                  </a:cubicBezTo>
                  <a:cubicBezTo>
                    <a:pt x="541" y="59"/>
                    <a:pt x="538" y="59"/>
                    <a:pt x="537" y="60"/>
                  </a:cubicBezTo>
                  <a:cubicBezTo>
                    <a:pt x="536" y="61"/>
                    <a:pt x="534" y="61"/>
                    <a:pt x="535" y="61"/>
                  </a:cubicBezTo>
                  <a:cubicBezTo>
                    <a:pt x="537" y="62"/>
                    <a:pt x="541" y="62"/>
                    <a:pt x="540" y="63"/>
                  </a:cubicBezTo>
                  <a:cubicBezTo>
                    <a:pt x="539" y="63"/>
                    <a:pt x="537" y="63"/>
                    <a:pt x="538" y="64"/>
                  </a:cubicBezTo>
                  <a:cubicBezTo>
                    <a:pt x="538" y="64"/>
                    <a:pt x="542" y="64"/>
                    <a:pt x="542" y="65"/>
                  </a:cubicBezTo>
                  <a:cubicBezTo>
                    <a:pt x="542" y="66"/>
                    <a:pt x="542" y="67"/>
                    <a:pt x="541" y="67"/>
                  </a:cubicBezTo>
                  <a:cubicBezTo>
                    <a:pt x="540" y="67"/>
                    <a:pt x="539" y="67"/>
                    <a:pt x="537" y="66"/>
                  </a:cubicBezTo>
                  <a:cubicBezTo>
                    <a:pt x="536" y="66"/>
                    <a:pt x="535" y="65"/>
                    <a:pt x="533" y="65"/>
                  </a:cubicBezTo>
                  <a:cubicBezTo>
                    <a:pt x="531" y="66"/>
                    <a:pt x="530" y="65"/>
                    <a:pt x="531" y="68"/>
                  </a:cubicBezTo>
                  <a:cubicBezTo>
                    <a:pt x="532" y="71"/>
                    <a:pt x="533" y="70"/>
                    <a:pt x="536" y="71"/>
                  </a:cubicBezTo>
                  <a:cubicBezTo>
                    <a:pt x="538" y="72"/>
                    <a:pt x="538" y="72"/>
                    <a:pt x="540" y="73"/>
                  </a:cubicBezTo>
                  <a:cubicBezTo>
                    <a:pt x="542" y="74"/>
                    <a:pt x="543" y="74"/>
                    <a:pt x="543" y="75"/>
                  </a:cubicBezTo>
                  <a:cubicBezTo>
                    <a:pt x="544" y="76"/>
                    <a:pt x="545" y="76"/>
                    <a:pt x="546" y="76"/>
                  </a:cubicBezTo>
                  <a:cubicBezTo>
                    <a:pt x="547" y="76"/>
                    <a:pt x="547" y="77"/>
                    <a:pt x="546" y="77"/>
                  </a:cubicBezTo>
                  <a:cubicBezTo>
                    <a:pt x="545" y="77"/>
                    <a:pt x="542" y="77"/>
                    <a:pt x="541" y="76"/>
                  </a:cubicBezTo>
                  <a:cubicBezTo>
                    <a:pt x="540" y="76"/>
                    <a:pt x="539" y="74"/>
                    <a:pt x="537" y="74"/>
                  </a:cubicBezTo>
                  <a:cubicBezTo>
                    <a:pt x="536" y="74"/>
                    <a:pt x="528" y="74"/>
                    <a:pt x="527" y="73"/>
                  </a:cubicBezTo>
                  <a:cubicBezTo>
                    <a:pt x="526" y="72"/>
                    <a:pt x="526" y="71"/>
                    <a:pt x="526" y="71"/>
                  </a:cubicBezTo>
                  <a:cubicBezTo>
                    <a:pt x="527" y="70"/>
                    <a:pt x="527" y="70"/>
                    <a:pt x="527" y="69"/>
                  </a:cubicBezTo>
                  <a:cubicBezTo>
                    <a:pt x="526" y="68"/>
                    <a:pt x="526" y="68"/>
                    <a:pt x="526" y="67"/>
                  </a:cubicBezTo>
                  <a:cubicBezTo>
                    <a:pt x="526" y="66"/>
                    <a:pt x="528" y="63"/>
                    <a:pt x="528" y="61"/>
                  </a:cubicBezTo>
                  <a:cubicBezTo>
                    <a:pt x="527" y="60"/>
                    <a:pt x="527" y="58"/>
                    <a:pt x="526" y="57"/>
                  </a:cubicBezTo>
                  <a:cubicBezTo>
                    <a:pt x="525" y="56"/>
                    <a:pt x="524" y="56"/>
                    <a:pt x="524" y="57"/>
                  </a:cubicBezTo>
                  <a:cubicBezTo>
                    <a:pt x="523" y="57"/>
                    <a:pt x="524" y="58"/>
                    <a:pt x="524" y="59"/>
                  </a:cubicBezTo>
                  <a:cubicBezTo>
                    <a:pt x="524" y="60"/>
                    <a:pt x="524" y="61"/>
                    <a:pt x="524" y="62"/>
                  </a:cubicBezTo>
                  <a:cubicBezTo>
                    <a:pt x="524" y="64"/>
                    <a:pt x="523" y="65"/>
                    <a:pt x="521" y="66"/>
                  </a:cubicBezTo>
                  <a:cubicBezTo>
                    <a:pt x="519" y="66"/>
                    <a:pt x="518" y="66"/>
                    <a:pt x="517" y="67"/>
                  </a:cubicBezTo>
                  <a:cubicBezTo>
                    <a:pt x="516" y="69"/>
                    <a:pt x="514" y="71"/>
                    <a:pt x="514" y="72"/>
                  </a:cubicBezTo>
                  <a:cubicBezTo>
                    <a:pt x="513" y="72"/>
                    <a:pt x="513" y="72"/>
                    <a:pt x="515" y="73"/>
                  </a:cubicBezTo>
                  <a:cubicBezTo>
                    <a:pt x="517" y="74"/>
                    <a:pt x="519" y="79"/>
                    <a:pt x="520" y="79"/>
                  </a:cubicBezTo>
                  <a:cubicBezTo>
                    <a:pt x="521" y="80"/>
                    <a:pt x="520" y="81"/>
                    <a:pt x="520" y="81"/>
                  </a:cubicBezTo>
                  <a:cubicBezTo>
                    <a:pt x="519" y="82"/>
                    <a:pt x="518" y="85"/>
                    <a:pt x="517" y="87"/>
                  </a:cubicBezTo>
                  <a:cubicBezTo>
                    <a:pt x="516" y="89"/>
                    <a:pt x="516" y="90"/>
                    <a:pt x="516" y="90"/>
                  </a:cubicBezTo>
                  <a:cubicBezTo>
                    <a:pt x="516" y="90"/>
                    <a:pt x="517" y="91"/>
                    <a:pt x="517" y="92"/>
                  </a:cubicBezTo>
                  <a:cubicBezTo>
                    <a:pt x="517" y="93"/>
                    <a:pt x="518" y="95"/>
                    <a:pt x="518" y="95"/>
                  </a:cubicBezTo>
                  <a:cubicBezTo>
                    <a:pt x="519" y="95"/>
                    <a:pt x="519" y="95"/>
                    <a:pt x="520" y="95"/>
                  </a:cubicBezTo>
                  <a:cubicBezTo>
                    <a:pt x="521" y="95"/>
                    <a:pt x="521" y="95"/>
                    <a:pt x="522" y="95"/>
                  </a:cubicBezTo>
                  <a:cubicBezTo>
                    <a:pt x="524" y="95"/>
                    <a:pt x="525" y="94"/>
                    <a:pt x="526" y="94"/>
                  </a:cubicBezTo>
                  <a:cubicBezTo>
                    <a:pt x="528" y="94"/>
                    <a:pt x="532" y="95"/>
                    <a:pt x="533" y="95"/>
                  </a:cubicBezTo>
                  <a:cubicBezTo>
                    <a:pt x="534" y="95"/>
                    <a:pt x="536" y="96"/>
                    <a:pt x="538" y="97"/>
                  </a:cubicBezTo>
                  <a:cubicBezTo>
                    <a:pt x="539" y="98"/>
                    <a:pt x="540" y="101"/>
                    <a:pt x="540" y="101"/>
                  </a:cubicBezTo>
                  <a:cubicBezTo>
                    <a:pt x="541" y="102"/>
                    <a:pt x="541" y="103"/>
                    <a:pt x="540" y="103"/>
                  </a:cubicBezTo>
                  <a:cubicBezTo>
                    <a:pt x="540" y="104"/>
                    <a:pt x="538" y="106"/>
                    <a:pt x="538" y="107"/>
                  </a:cubicBezTo>
                  <a:cubicBezTo>
                    <a:pt x="538" y="107"/>
                    <a:pt x="539" y="108"/>
                    <a:pt x="541" y="108"/>
                  </a:cubicBezTo>
                  <a:cubicBezTo>
                    <a:pt x="543" y="109"/>
                    <a:pt x="547" y="110"/>
                    <a:pt x="546" y="110"/>
                  </a:cubicBezTo>
                  <a:cubicBezTo>
                    <a:pt x="545" y="110"/>
                    <a:pt x="540" y="111"/>
                    <a:pt x="539" y="110"/>
                  </a:cubicBezTo>
                  <a:cubicBezTo>
                    <a:pt x="538" y="109"/>
                    <a:pt x="537" y="109"/>
                    <a:pt x="537" y="109"/>
                  </a:cubicBezTo>
                  <a:cubicBezTo>
                    <a:pt x="537" y="109"/>
                    <a:pt x="537" y="109"/>
                    <a:pt x="537" y="108"/>
                  </a:cubicBezTo>
                  <a:cubicBezTo>
                    <a:pt x="536" y="107"/>
                    <a:pt x="535" y="106"/>
                    <a:pt x="536" y="106"/>
                  </a:cubicBezTo>
                  <a:cubicBezTo>
                    <a:pt x="536" y="105"/>
                    <a:pt x="538" y="103"/>
                    <a:pt x="537" y="102"/>
                  </a:cubicBezTo>
                  <a:cubicBezTo>
                    <a:pt x="536" y="100"/>
                    <a:pt x="534" y="101"/>
                    <a:pt x="534" y="100"/>
                  </a:cubicBezTo>
                  <a:cubicBezTo>
                    <a:pt x="533" y="98"/>
                    <a:pt x="533" y="97"/>
                    <a:pt x="532" y="97"/>
                  </a:cubicBezTo>
                  <a:cubicBezTo>
                    <a:pt x="530" y="96"/>
                    <a:pt x="528" y="98"/>
                    <a:pt x="526" y="98"/>
                  </a:cubicBezTo>
                  <a:cubicBezTo>
                    <a:pt x="525" y="97"/>
                    <a:pt x="522" y="98"/>
                    <a:pt x="521" y="99"/>
                  </a:cubicBezTo>
                  <a:cubicBezTo>
                    <a:pt x="520" y="100"/>
                    <a:pt x="523" y="100"/>
                    <a:pt x="522" y="100"/>
                  </a:cubicBezTo>
                  <a:cubicBezTo>
                    <a:pt x="521" y="101"/>
                    <a:pt x="520" y="103"/>
                    <a:pt x="521" y="103"/>
                  </a:cubicBezTo>
                  <a:cubicBezTo>
                    <a:pt x="521" y="103"/>
                    <a:pt x="522" y="104"/>
                    <a:pt x="522" y="105"/>
                  </a:cubicBezTo>
                  <a:cubicBezTo>
                    <a:pt x="522" y="106"/>
                    <a:pt x="523" y="108"/>
                    <a:pt x="522" y="109"/>
                  </a:cubicBezTo>
                  <a:cubicBezTo>
                    <a:pt x="522" y="109"/>
                    <a:pt x="519" y="112"/>
                    <a:pt x="518" y="112"/>
                  </a:cubicBezTo>
                  <a:cubicBezTo>
                    <a:pt x="518" y="113"/>
                    <a:pt x="517" y="116"/>
                    <a:pt x="516" y="116"/>
                  </a:cubicBezTo>
                  <a:cubicBezTo>
                    <a:pt x="515" y="117"/>
                    <a:pt x="509" y="119"/>
                    <a:pt x="509" y="120"/>
                  </a:cubicBezTo>
                  <a:cubicBezTo>
                    <a:pt x="509" y="121"/>
                    <a:pt x="509" y="123"/>
                    <a:pt x="508" y="123"/>
                  </a:cubicBezTo>
                  <a:cubicBezTo>
                    <a:pt x="506" y="123"/>
                    <a:pt x="506" y="123"/>
                    <a:pt x="504" y="122"/>
                  </a:cubicBezTo>
                  <a:cubicBezTo>
                    <a:pt x="503" y="122"/>
                    <a:pt x="501" y="122"/>
                    <a:pt x="499" y="122"/>
                  </a:cubicBezTo>
                  <a:cubicBezTo>
                    <a:pt x="498" y="122"/>
                    <a:pt x="496" y="122"/>
                    <a:pt x="495" y="121"/>
                  </a:cubicBezTo>
                  <a:cubicBezTo>
                    <a:pt x="494" y="120"/>
                    <a:pt x="492" y="121"/>
                    <a:pt x="491" y="120"/>
                  </a:cubicBezTo>
                  <a:cubicBezTo>
                    <a:pt x="491" y="120"/>
                    <a:pt x="491" y="119"/>
                    <a:pt x="490" y="118"/>
                  </a:cubicBezTo>
                  <a:cubicBezTo>
                    <a:pt x="490" y="117"/>
                    <a:pt x="492" y="117"/>
                    <a:pt x="492" y="118"/>
                  </a:cubicBezTo>
                  <a:cubicBezTo>
                    <a:pt x="493" y="118"/>
                    <a:pt x="492" y="118"/>
                    <a:pt x="493" y="119"/>
                  </a:cubicBezTo>
                  <a:cubicBezTo>
                    <a:pt x="493" y="120"/>
                    <a:pt x="494" y="121"/>
                    <a:pt x="495" y="120"/>
                  </a:cubicBezTo>
                  <a:cubicBezTo>
                    <a:pt x="496" y="120"/>
                    <a:pt x="495" y="119"/>
                    <a:pt x="496" y="119"/>
                  </a:cubicBezTo>
                  <a:cubicBezTo>
                    <a:pt x="497" y="118"/>
                    <a:pt x="497" y="118"/>
                    <a:pt x="498" y="119"/>
                  </a:cubicBezTo>
                  <a:cubicBezTo>
                    <a:pt x="498" y="119"/>
                    <a:pt x="498" y="120"/>
                    <a:pt x="499" y="120"/>
                  </a:cubicBezTo>
                  <a:cubicBezTo>
                    <a:pt x="500" y="120"/>
                    <a:pt x="504" y="120"/>
                    <a:pt x="504" y="119"/>
                  </a:cubicBezTo>
                  <a:cubicBezTo>
                    <a:pt x="504" y="118"/>
                    <a:pt x="503" y="118"/>
                    <a:pt x="503" y="118"/>
                  </a:cubicBezTo>
                  <a:cubicBezTo>
                    <a:pt x="503" y="118"/>
                    <a:pt x="503" y="117"/>
                    <a:pt x="504" y="116"/>
                  </a:cubicBezTo>
                  <a:cubicBezTo>
                    <a:pt x="505" y="116"/>
                    <a:pt x="505" y="116"/>
                    <a:pt x="506" y="115"/>
                  </a:cubicBezTo>
                  <a:cubicBezTo>
                    <a:pt x="507" y="114"/>
                    <a:pt x="509" y="114"/>
                    <a:pt x="509" y="112"/>
                  </a:cubicBezTo>
                  <a:cubicBezTo>
                    <a:pt x="510" y="111"/>
                    <a:pt x="510" y="111"/>
                    <a:pt x="511" y="110"/>
                  </a:cubicBezTo>
                  <a:cubicBezTo>
                    <a:pt x="513" y="110"/>
                    <a:pt x="514" y="109"/>
                    <a:pt x="514" y="107"/>
                  </a:cubicBezTo>
                  <a:cubicBezTo>
                    <a:pt x="513" y="105"/>
                    <a:pt x="513" y="104"/>
                    <a:pt x="514" y="103"/>
                  </a:cubicBezTo>
                  <a:cubicBezTo>
                    <a:pt x="515" y="102"/>
                    <a:pt x="516" y="102"/>
                    <a:pt x="516" y="101"/>
                  </a:cubicBezTo>
                  <a:cubicBezTo>
                    <a:pt x="515" y="100"/>
                    <a:pt x="511" y="100"/>
                    <a:pt x="510" y="96"/>
                  </a:cubicBezTo>
                  <a:cubicBezTo>
                    <a:pt x="510" y="92"/>
                    <a:pt x="510" y="91"/>
                    <a:pt x="510" y="88"/>
                  </a:cubicBezTo>
                  <a:cubicBezTo>
                    <a:pt x="510" y="84"/>
                    <a:pt x="509" y="83"/>
                    <a:pt x="510" y="82"/>
                  </a:cubicBezTo>
                  <a:cubicBezTo>
                    <a:pt x="511" y="82"/>
                    <a:pt x="513" y="79"/>
                    <a:pt x="512" y="77"/>
                  </a:cubicBezTo>
                  <a:cubicBezTo>
                    <a:pt x="510" y="75"/>
                    <a:pt x="506" y="72"/>
                    <a:pt x="506" y="71"/>
                  </a:cubicBezTo>
                  <a:cubicBezTo>
                    <a:pt x="506" y="70"/>
                    <a:pt x="508" y="70"/>
                    <a:pt x="509" y="68"/>
                  </a:cubicBezTo>
                  <a:cubicBezTo>
                    <a:pt x="510" y="65"/>
                    <a:pt x="511" y="64"/>
                    <a:pt x="511" y="63"/>
                  </a:cubicBezTo>
                  <a:cubicBezTo>
                    <a:pt x="512" y="61"/>
                    <a:pt x="513" y="59"/>
                    <a:pt x="510" y="58"/>
                  </a:cubicBezTo>
                  <a:cubicBezTo>
                    <a:pt x="508" y="57"/>
                    <a:pt x="506" y="56"/>
                    <a:pt x="504" y="56"/>
                  </a:cubicBezTo>
                  <a:cubicBezTo>
                    <a:pt x="501" y="56"/>
                    <a:pt x="494" y="55"/>
                    <a:pt x="493" y="55"/>
                  </a:cubicBezTo>
                  <a:cubicBezTo>
                    <a:pt x="492" y="55"/>
                    <a:pt x="491" y="58"/>
                    <a:pt x="489" y="61"/>
                  </a:cubicBezTo>
                  <a:cubicBezTo>
                    <a:pt x="488" y="64"/>
                    <a:pt x="487" y="68"/>
                    <a:pt x="485" y="69"/>
                  </a:cubicBezTo>
                  <a:cubicBezTo>
                    <a:pt x="482" y="71"/>
                    <a:pt x="478" y="73"/>
                    <a:pt x="477" y="74"/>
                  </a:cubicBezTo>
                  <a:cubicBezTo>
                    <a:pt x="476" y="74"/>
                    <a:pt x="477" y="75"/>
                    <a:pt x="477" y="76"/>
                  </a:cubicBezTo>
                  <a:cubicBezTo>
                    <a:pt x="476" y="76"/>
                    <a:pt x="476" y="77"/>
                    <a:pt x="477" y="77"/>
                  </a:cubicBezTo>
                  <a:cubicBezTo>
                    <a:pt x="477" y="77"/>
                    <a:pt x="480" y="77"/>
                    <a:pt x="480" y="78"/>
                  </a:cubicBezTo>
                  <a:cubicBezTo>
                    <a:pt x="480" y="79"/>
                    <a:pt x="480" y="79"/>
                    <a:pt x="480" y="81"/>
                  </a:cubicBezTo>
                  <a:cubicBezTo>
                    <a:pt x="480" y="82"/>
                    <a:pt x="479" y="83"/>
                    <a:pt x="479" y="84"/>
                  </a:cubicBezTo>
                  <a:cubicBezTo>
                    <a:pt x="479" y="84"/>
                    <a:pt x="480" y="85"/>
                    <a:pt x="479" y="86"/>
                  </a:cubicBezTo>
                  <a:cubicBezTo>
                    <a:pt x="479" y="87"/>
                    <a:pt x="477" y="87"/>
                    <a:pt x="477" y="88"/>
                  </a:cubicBezTo>
                  <a:cubicBezTo>
                    <a:pt x="476" y="89"/>
                    <a:pt x="477" y="90"/>
                    <a:pt x="478" y="90"/>
                  </a:cubicBezTo>
                  <a:cubicBezTo>
                    <a:pt x="479" y="90"/>
                    <a:pt x="480" y="89"/>
                    <a:pt x="481" y="90"/>
                  </a:cubicBezTo>
                  <a:cubicBezTo>
                    <a:pt x="482" y="90"/>
                    <a:pt x="485" y="90"/>
                    <a:pt x="485" y="91"/>
                  </a:cubicBezTo>
                  <a:cubicBezTo>
                    <a:pt x="485" y="92"/>
                    <a:pt x="485" y="95"/>
                    <a:pt x="487" y="96"/>
                  </a:cubicBezTo>
                  <a:cubicBezTo>
                    <a:pt x="488" y="97"/>
                    <a:pt x="490" y="97"/>
                    <a:pt x="491" y="97"/>
                  </a:cubicBezTo>
                  <a:cubicBezTo>
                    <a:pt x="492" y="97"/>
                    <a:pt x="491" y="98"/>
                    <a:pt x="490" y="99"/>
                  </a:cubicBezTo>
                  <a:cubicBezTo>
                    <a:pt x="489" y="100"/>
                    <a:pt x="488" y="106"/>
                    <a:pt x="486" y="104"/>
                  </a:cubicBezTo>
                  <a:cubicBezTo>
                    <a:pt x="484" y="102"/>
                    <a:pt x="480" y="99"/>
                    <a:pt x="479" y="98"/>
                  </a:cubicBezTo>
                  <a:cubicBezTo>
                    <a:pt x="478" y="98"/>
                    <a:pt x="478" y="97"/>
                    <a:pt x="477" y="97"/>
                  </a:cubicBezTo>
                  <a:cubicBezTo>
                    <a:pt x="475" y="97"/>
                    <a:pt x="470" y="95"/>
                    <a:pt x="468" y="94"/>
                  </a:cubicBezTo>
                  <a:cubicBezTo>
                    <a:pt x="466" y="94"/>
                    <a:pt x="464" y="92"/>
                    <a:pt x="463" y="91"/>
                  </a:cubicBezTo>
                  <a:cubicBezTo>
                    <a:pt x="461" y="90"/>
                    <a:pt x="449" y="89"/>
                    <a:pt x="447" y="88"/>
                  </a:cubicBezTo>
                  <a:cubicBezTo>
                    <a:pt x="446" y="88"/>
                    <a:pt x="443" y="88"/>
                    <a:pt x="442" y="88"/>
                  </a:cubicBezTo>
                  <a:cubicBezTo>
                    <a:pt x="441" y="89"/>
                    <a:pt x="441" y="89"/>
                    <a:pt x="440" y="90"/>
                  </a:cubicBezTo>
                  <a:cubicBezTo>
                    <a:pt x="440" y="91"/>
                    <a:pt x="441" y="93"/>
                    <a:pt x="442" y="94"/>
                  </a:cubicBezTo>
                  <a:cubicBezTo>
                    <a:pt x="443" y="95"/>
                    <a:pt x="444" y="96"/>
                    <a:pt x="443" y="97"/>
                  </a:cubicBezTo>
                  <a:cubicBezTo>
                    <a:pt x="442" y="98"/>
                    <a:pt x="441" y="99"/>
                    <a:pt x="440" y="99"/>
                  </a:cubicBezTo>
                  <a:cubicBezTo>
                    <a:pt x="438" y="99"/>
                    <a:pt x="437" y="99"/>
                    <a:pt x="437" y="100"/>
                  </a:cubicBezTo>
                  <a:cubicBezTo>
                    <a:pt x="437" y="101"/>
                    <a:pt x="438" y="102"/>
                    <a:pt x="438" y="102"/>
                  </a:cubicBezTo>
                  <a:cubicBezTo>
                    <a:pt x="437" y="102"/>
                    <a:pt x="434" y="102"/>
                    <a:pt x="433" y="101"/>
                  </a:cubicBezTo>
                  <a:cubicBezTo>
                    <a:pt x="432" y="101"/>
                    <a:pt x="432" y="99"/>
                    <a:pt x="433" y="99"/>
                  </a:cubicBezTo>
                  <a:cubicBezTo>
                    <a:pt x="434" y="99"/>
                    <a:pt x="435" y="98"/>
                    <a:pt x="434" y="98"/>
                  </a:cubicBezTo>
                  <a:cubicBezTo>
                    <a:pt x="433" y="97"/>
                    <a:pt x="432" y="95"/>
                    <a:pt x="430" y="96"/>
                  </a:cubicBezTo>
                  <a:cubicBezTo>
                    <a:pt x="429" y="97"/>
                    <a:pt x="425" y="99"/>
                    <a:pt x="424" y="99"/>
                  </a:cubicBezTo>
                  <a:cubicBezTo>
                    <a:pt x="422" y="100"/>
                    <a:pt x="421" y="100"/>
                    <a:pt x="419" y="99"/>
                  </a:cubicBezTo>
                  <a:cubicBezTo>
                    <a:pt x="417" y="99"/>
                    <a:pt x="411" y="101"/>
                    <a:pt x="410" y="102"/>
                  </a:cubicBezTo>
                  <a:cubicBezTo>
                    <a:pt x="410" y="102"/>
                    <a:pt x="409" y="104"/>
                    <a:pt x="408" y="104"/>
                  </a:cubicBezTo>
                  <a:cubicBezTo>
                    <a:pt x="407" y="104"/>
                    <a:pt x="399" y="103"/>
                    <a:pt x="400" y="103"/>
                  </a:cubicBezTo>
                  <a:cubicBezTo>
                    <a:pt x="400" y="102"/>
                    <a:pt x="402" y="102"/>
                    <a:pt x="402" y="102"/>
                  </a:cubicBezTo>
                  <a:cubicBezTo>
                    <a:pt x="403" y="102"/>
                    <a:pt x="402" y="100"/>
                    <a:pt x="402" y="99"/>
                  </a:cubicBezTo>
                  <a:cubicBezTo>
                    <a:pt x="403" y="98"/>
                    <a:pt x="405" y="97"/>
                    <a:pt x="404" y="96"/>
                  </a:cubicBezTo>
                  <a:cubicBezTo>
                    <a:pt x="403" y="96"/>
                    <a:pt x="401" y="97"/>
                    <a:pt x="399" y="97"/>
                  </a:cubicBezTo>
                  <a:cubicBezTo>
                    <a:pt x="396" y="98"/>
                    <a:pt x="395" y="98"/>
                    <a:pt x="395" y="100"/>
                  </a:cubicBezTo>
                  <a:cubicBezTo>
                    <a:pt x="395" y="102"/>
                    <a:pt x="396" y="102"/>
                    <a:pt x="395" y="102"/>
                  </a:cubicBezTo>
                  <a:cubicBezTo>
                    <a:pt x="394" y="102"/>
                    <a:pt x="394" y="101"/>
                    <a:pt x="393" y="101"/>
                  </a:cubicBezTo>
                  <a:cubicBezTo>
                    <a:pt x="391" y="100"/>
                    <a:pt x="386" y="101"/>
                    <a:pt x="384" y="103"/>
                  </a:cubicBezTo>
                  <a:cubicBezTo>
                    <a:pt x="381" y="104"/>
                    <a:pt x="376" y="107"/>
                    <a:pt x="375" y="107"/>
                  </a:cubicBezTo>
                  <a:cubicBezTo>
                    <a:pt x="374" y="107"/>
                    <a:pt x="370" y="108"/>
                    <a:pt x="369" y="109"/>
                  </a:cubicBezTo>
                  <a:cubicBezTo>
                    <a:pt x="368" y="111"/>
                    <a:pt x="368" y="116"/>
                    <a:pt x="366" y="116"/>
                  </a:cubicBezTo>
                  <a:cubicBezTo>
                    <a:pt x="364" y="116"/>
                    <a:pt x="358" y="117"/>
                    <a:pt x="357" y="116"/>
                  </a:cubicBezTo>
                  <a:cubicBezTo>
                    <a:pt x="357" y="115"/>
                    <a:pt x="356" y="114"/>
                    <a:pt x="354" y="113"/>
                  </a:cubicBezTo>
                  <a:cubicBezTo>
                    <a:pt x="352" y="112"/>
                    <a:pt x="350" y="112"/>
                    <a:pt x="351" y="111"/>
                  </a:cubicBezTo>
                  <a:cubicBezTo>
                    <a:pt x="352" y="110"/>
                    <a:pt x="352" y="108"/>
                    <a:pt x="354" y="108"/>
                  </a:cubicBezTo>
                  <a:cubicBezTo>
                    <a:pt x="355" y="107"/>
                    <a:pt x="361" y="108"/>
                    <a:pt x="361" y="107"/>
                  </a:cubicBezTo>
                  <a:cubicBezTo>
                    <a:pt x="361" y="106"/>
                    <a:pt x="358" y="102"/>
                    <a:pt x="357" y="101"/>
                  </a:cubicBezTo>
                  <a:cubicBezTo>
                    <a:pt x="356" y="100"/>
                    <a:pt x="354" y="100"/>
                    <a:pt x="352" y="100"/>
                  </a:cubicBezTo>
                  <a:cubicBezTo>
                    <a:pt x="349" y="100"/>
                    <a:pt x="346" y="100"/>
                    <a:pt x="345" y="99"/>
                  </a:cubicBezTo>
                  <a:cubicBezTo>
                    <a:pt x="344" y="99"/>
                    <a:pt x="341" y="98"/>
                    <a:pt x="342" y="99"/>
                  </a:cubicBezTo>
                  <a:cubicBezTo>
                    <a:pt x="343" y="100"/>
                    <a:pt x="347" y="101"/>
                    <a:pt x="347" y="102"/>
                  </a:cubicBezTo>
                  <a:cubicBezTo>
                    <a:pt x="347" y="103"/>
                    <a:pt x="347" y="106"/>
                    <a:pt x="346" y="108"/>
                  </a:cubicBezTo>
                  <a:cubicBezTo>
                    <a:pt x="345" y="109"/>
                    <a:pt x="343" y="112"/>
                    <a:pt x="344" y="112"/>
                  </a:cubicBezTo>
                  <a:cubicBezTo>
                    <a:pt x="345" y="112"/>
                    <a:pt x="349" y="115"/>
                    <a:pt x="348" y="117"/>
                  </a:cubicBezTo>
                  <a:cubicBezTo>
                    <a:pt x="347" y="119"/>
                    <a:pt x="346" y="121"/>
                    <a:pt x="346" y="123"/>
                  </a:cubicBezTo>
                  <a:cubicBezTo>
                    <a:pt x="346" y="124"/>
                    <a:pt x="347" y="127"/>
                    <a:pt x="346" y="125"/>
                  </a:cubicBezTo>
                  <a:cubicBezTo>
                    <a:pt x="345" y="124"/>
                    <a:pt x="345" y="122"/>
                    <a:pt x="344" y="123"/>
                  </a:cubicBezTo>
                  <a:cubicBezTo>
                    <a:pt x="343" y="124"/>
                    <a:pt x="341" y="125"/>
                    <a:pt x="342" y="124"/>
                  </a:cubicBezTo>
                  <a:cubicBezTo>
                    <a:pt x="343" y="123"/>
                    <a:pt x="344" y="122"/>
                    <a:pt x="343" y="121"/>
                  </a:cubicBezTo>
                  <a:cubicBezTo>
                    <a:pt x="341" y="121"/>
                    <a:pt x="338" y="120"/>
                    <a:pt x="337" y="120"/>
                  </a:cubicBezTo>
                  <a:cubicBezTo>
                    <a:pt x="335" y="120"/>
                    <a:pt x="333" y="121"/>
                    <a:pt x="332" y="123"/>
                  </a:cubicBezTo>
                  <a:cubicBezTo>
                    <a:pt x="330" y="124"/>
                    <a:pt x="327" y="125"/>
                    <a:pt x="326" y="125"/>
                  </a:cubicBezTo>
                  <a:cubicBezTo>
                    <a:pt x="325" y="126"/>
                    <a:pt x="322" y="129"/>
                    <a:pt x="321" y="130"/>
                  </a:cubicBezTo>
                  <a:cubicBezTo>
                    <a:pt x="320" y="130"/>
                    <a:pt x="324" y="133"/>
                    <a:pt x="325" y="134"/>
                  </a:cubicBezTo>
                  <a:cubicBezTo>
                    <a:pt x="326" y="136"/>
                    <a:pt x="327" y="139"/>
                    <a:pt x="324" y="138"/>
                  </a:cubicBezTo>
                  <a:cubicBezTo>
                    <a:pt x="321" y="137"/>
                    <a:pt x="315" y="135"/>
                    <a:pt x="314" y="136"/>
                  </a:cubicBezTo>
                  <a:cubicBezTo>
                    <a:pt x="313" y="137"/>
                    <a:pt x="311" y="137"/>
                    <a:pt x="311" y="136"/>
                  </a:cubicBezTo>
                  <a:cubicBezTo>
                    <a:pt x="312" y="136"/>
                    <a:pt x="312" y="135"/>
                    <a:pt x="310" y="134"/>
                  </a:cubicBezTo>
                  <a:cubicBezTo>
                    <a:pt x="308" y="133"/>
                    <a:pt x="306" y="132"/>
                    <a:pt x="305" y="132"/>
                  </a:cubicBezTo>
                  <a:cubicBezTo>
                    <a:pt x="305" y="133"/>
                    <a:pt x="303" y="134"/>
                    <a:pt x="304" y="135"/>
                  </a:cubicBezTo>
                  <a:cubicBezTo>
                    <a:pt x="304" y="136"/>
                    <a:pt x="306" y="138"/>
                    <a:pt x="307" y="139"/>
                  </a:cubicBezTo>
                  <a:cubicBezTo>
                    <a:pt x="308" y="139"/>
                    <a:pt x="312" y="139"/>
                    <a:pt x="312" y="140"/>
                  </a:cubicBezTo>
                  <a:cubicBezTo>
                    <a:pt x="312" y="141"/>
                    <a:pt x="310" y="143"/>
                    <a:pt x="309" y="144"/>
                  </a:cubicBezTo>
                  <a:cubicBezTo>
                    <a:pt x="308" y="144"/>
                    <a:pt x="307" y="144"/>
                    <a:pt x="306" y="143"/>
                  </a:cubicBezTo>
                  <a:cubicBezTo>
                    <a:pt x="304" y="143"/>
                    <a:pt x="303" y="143"/>
                    <a:pt x="302" y="143"/>
                  </a:cubicBezTo>
                  <a:cubicBezTo>
                    <a:pt x="301" y="142"/>
                    <a:pt x="299" y="140"/>
                    <a:pt x="298" y="139"/>
                  </a:cubicBezTo>
                  <a:cubicBezTo>
                    <a:pt x="297" y="139"/>
                    <a:pt x="294" y="138"/>
                    <a:pt x="294" y="137"/>
                  </a:cubicBezTo>
                  <a:cubicBezTo>
                    <a:pt x="294" y="136"/>
                    <a:pt x="293" y="133"/>
                    <a:pt x="292" y="132"/>
                  </a:cubicBezTo>
                  <a:cubicBezTo>
                    <a:pt x="291" y="131"/>
                    <a:pt x="290" y="131"/>
                    <a:pt x="291" y="130"/>
                  </a:cubicBezTo>
                  <a:cubicBezTo>
                    <a:pt x="292" y="129"/>
                    <a:pt x="294" y="127"/>
                    <a:pt x="294" y="126"/>
                  </a:cubicBezTo>
                  <a:cubicBezTo>
                    <a:pt x="293" y="125"/>
                    <a:pt x="292" y="124"/>
                    <a:pt x="291" y="123"/>
                  </a:cubicBezTo>
                  <a:cubicBezTo>
                    <a:pt x="290" y="122"/>
                    <a:pt x="287" y="121"/>
                    <a:pt x="286" y="121"/>
                  </a:cubicBezTo>
                  <a:cubicBezTo>
                    <a:pt x="284" y="120"/>
                    <a:pt x="286" y="120"/>
                    <a:pt x="285" y="119"/>
                  </a:cubicBezTo>
                  <a:cubicBezTo>
                    <a:pt x="284" y="118"/>
                    <a:pt x="282" y="118"/>
                    <a:pt x="282" y="118"/>
                  </a:cubicBezTo>
                  <a:cubicBezTo>
                    <a:pt x="282" y="118"/>
                    <a:pt x="284" y="118"/>
                    <a:pt x="282" y="117"/>
                  </a:cubicBezTo>
                  <a:cubicBezTo>
                    <a:pt x="281" y="116"/>
                    <a:pt x="280" y="115"/>
                    <a:pt x="279" y="114"/>
                  </a:cubicBezTo>
                  <a:cubicBezTo>
                    <a:pt x="277" y="113"/>
                    <a:pt x="276" y="113"/>
                    <a:pt x="278" y="113"/>
                  </a:cubicBezTo>
                  <a:cubicBezTo>
                    <a:pt x="279" y="113"/>
                    <a:pt x="281" y="113"/>
                    <a:pt x="282" y="115"/>
                  </a:cubicBezTo>
                  <a:cubicBezTo>
                    <a:pt x="283" y="116"/>
                    <a:pt x="285" y="117"/>
                    <a:pt x="286" y="117"/>
                  </a:cubicBezTo>
                  <a:cubicBezTo>
                    <a:pt x="286" y="116"/>
                    <a:pt x="287" y="116"/>
                    <a:pt x="287" y="116"/>
                  </a:cubicBezTo>
                  <a:cubicBezTo>
                    <a:pt x="287" y="117"/>
                    <a:pt x="289" y="117"/>
                    <a:pt x="291" y="118"/>
                  </a:cubicBezTo>
                  <a:cubicBezTo>
                    <a:pt x="293" y="119"/>
                    <a:pt x="298" y="121"/>
                    <a:pt x="301" y="121"/>
                  </a:cubicBezTo>
                  <a:cubicBezTo>
                    <a:pt x="304" y="121"/>
                    <a:pt x="306" y="121"/>
                    <a:pt x="308" y="122"/>
                  </a:cubicBezTo>
                  <a:cubicBezTo>
                    <a:pt x="309" y="123"/>
                    <a:pt x="312" y="124"/>
                    <a:pt x="316" y="123"/>
                  </a:cubicBezTo>
                  <a:cubicBezTo>
                    <a:pt x="320" y="123"/>
                    <a:pt x="326" y="119"/>
                    <a:pt x="327" y="117"/>
                  </a:cubicBezTo>
                  <a:cubicBezTo>
                    <a:pt x="329" y="116"/>
                    <a:pt x="331" y="116"/>
                    <a:pt x="330" y="115"/>
                  </a:cubicBezTo>
                  <a:cubicBezTo>
                    <a:pt x="330" y="113"/>
                    <a:pt x="329" y="112"/>
                    <a:pt x="329" y="110"/>
                  </a:cubicBezTo>
                  <a:cubicBezTo>
                    <a:pt x="329" y="108"/>
                    <a:pt x="330" y="108"/>
                    <a:pt x="327" y="107"/>
                  </a:cubicBezTo>
                  <a:cubicBezTo>
                    <a:pt x="324" y="106"/>
                    <a:pt x="324" y="106"/>
                    <a:pt x="323" y="105"/>
                  </a:cubicBezTo>
                  <a:cubicBezTo>
                    <a:pt x="322" y="104"/>
                    <a:pt x="320" y="104"/>
                    <a:pt x="318" y="103"/>
                  </a:cubicBezTo>
                  <a:cubicBezTo>
                    <a:pt x="317" y="102"/>
                    <a:pt x="317" y="101"/>
                    <a:pt x="315" y="101"/>
                  </a:cubicBezTo>
                  <a:cubicBezTo>
                    <a:pt x="313" y="100"/>
                    <a:pt x="312" y="100"/>
                    <a:pt x="310" y="99"/>
                  </a:cubicBezTo>
                  <a:cubicBezTo>
                    <a:pt x="309" y="98"/>
                    <a:pt x="296" y="92"/>
                    <a:pt x="296" y="93"/>
                  </a:cubicBezTo>
                  <a:cubicBezTo>
                    <a:pt x="295" y="93"/>
                    <a:pt x="295" y="93"/>
                    <a:pt x="294" y="93"/>
                  </a:cubicBezTo>
                  <a:cubicBezTo>
                    <a:pt x="293" y="93"/>
                    <a:pt x="290" y="91"/>
                    <a:pt x="289" y="92"/>
                  </a:cubicBezTo>
                  <a:cubicBezTo>
                    <a:pt x="288" y="92"/>
                    <a:pt x="285" y="94"/>
                    <a:pt x="284" y="95"/>
                  </a:cubicBezTo>
                  <a:cubicBezTo>
                    <a:pt x="283" y="95"/>
                    <a:pt x="283" y="94"/>
                    <a:pt x="284" y="94"/>
                  </a:cubicBezTo>
                  <a:cubicBezTo>
                    <a:pt x="285" y="93"/>
                    <a:pt x="286" y="92"/>
                    <a:pt x="285" y="92"/>
                  </a:cubicBezTo>
                  <a:cubicBezTo>
                    <a:pt x="284" y="91"/>
                    <a:pt x="284" y="91"/>
                    <a:pt x="283" y="91"/>
                  </a:cubicBezTo>
                  <a:cubicBezTo>
                    <a:pt x="281" y="91"/>
                    <a:pt x="279" y="89"/>
                    <a:pt x="279" y="89"/>
                  </a:cubicBezTo>
                  <a:cubicBezTo>
                    <a:pt x="279" y="89"/>
                    <a:pt x="277" y="88"/>
                    <a:pt x="279" y="88"/>
                  </a:cubicBezTo>
                  <a:cubicBezTo>
                    <a:pt x="281" y="88"/>
                    <a:pt x="283" y="89"/>
                    <a:pt x="283" y="89"/>
                  </a:cubicBezTo>
                  <a:cubicBezTo>
                    <a:pt x="283" y="88"/>
                    <a:pt x="284" y="88"/>
                    <a:pt x="282" y="87"/>
                  </a:cubicBezTo>
                  <a:cubicBezTo>
                    <a:pt x="279" y="86"/>
                    <a:pt x="278" y="85"/>
                    <a:pt x="278" y="86"/>
                  </a:cubicBezTo>
                  <a:cubicBezTo>
                    <a:pt x="277" y="86"/>
                    <a:pt x="273" y="89"/>
                    <a:pt x="273" y="89"/>
                  </a:cubicBezTo>
                  <a:cubicBezTo>
                    <a:pt x="273" y="88"/>
                    <a:pt x="274" y="87"/>
                    <a:pt x="273" y="87"/>
                  </a:cubicBezTo>
                  <a:cubicBezTo>
                    <a:pt x="273" y="87"/>
                    <a:pt x="271" y="86"/>
                    <a:pt x="270" y="87"/>
                  </a:cubicBezTo>
                  <a:cubicBezTo>
                    <a:pt x="269" y="88"/>
                    <a:pt x="269" y="89"/>
                    <a:pt x="269" y="88"/>
                  </a:cubicBezTo>
                  <a:cubicBezTo>
                    <a:pt x="269" y="88"/>
                    <a:pt x="269" y="88"/>
                    <a:pt x="268" y="88"/>
                  </a:cubicBezTo>
                  <a:cubicBezTo>
                    <a:pt x="268" y="87"/>
                    <a:pt x="268" y="85"/>
                    <a:pt x="268" y="86"/>
                  </a:cubicBezTo>
                  <a:cubicBezTo>
                    <a:pt x="268" y="87"/>
                    <a:pt x="267" y="88"/>
                    <a:pt x="267" y="88"/>
                  </a:cubicBezTo>
                  <a:cubicBezTo>
                    <a:pt x="266" y="87"/>
                    <a:pt x="265" y="88"/>
                    <a:pt x="264" y="88"/>
                  </a:cubicBezTo>
                  <a:cubicBezTo>
                    <a:pt x="263" y="88"/>
                    <a:pt x="263" y="88"/>
                    <a:pt x="263" y="88"/>
                  </a:cubicBezTo>
                  <a:cubicBezTo>
                    <a:pt x="263" y="88"/>
                    <a:pt x="264" y="87"/>
                    <a:pt x="264" y="87"/>
                  </a:cubicBezTo>
                  <a:cubicBezTo>
                    <a:pt x="265" y="86"/>
                    <a:pt x="265" y="86"/>
                    <a:pt x="264" y="85"/>
                  </a:cubicBezTo>
                  <a:cubicBezTo>
                    <a:pt x="262" y="84"/>
                    <a:pt x="258" y="84"/>
                    <a:pt x="260" y="84"/>
                  </a:cubicBezTo>
                  <a:cubicBezTo>
                    <a:pt x="262" y="83"/>
                    <a:pt x="264" y="85"/>
                    <a:pt x="266" y="84"/>
                  </a:cubicBezTo>
                  <a:cubicBezTo>
                    <a:pt x="269" y="83"/>
                    <a:pt x="270" y="82"/>
                    <a:pt x="271" y="81"/>
                  </a:cubicBezTo>
                  <a:cubicBezTo>
                    <a:pt x="271" y="81"/>
                    <a:pt x="272" y="80"/>
                    <a:pt x="270" y="79"/>
                  </a:cubicBezTo>
                  <a:cubicBezTo>
                    <a:pt x="268" y="78"/>
                    <a:pt x="265" y="77"/>
                    <a:pt x="263" y="77"/>
                  </a:cubicBezTo>
                  <a:cubicBezTo>
                    <a:pt x="262" y="76"/>
                    <a:pt x="261" y="75"/>
                    <a:pt x="260" y="76"/>
                  </a:cubicBezTo>
                  <a:cubicBezTo>
                    <a:pt x="259" y="77"/>
                    <a:pt x="258" y="78"/>
                    <a:pt x="258" y="79"/>
                  </a:cubicBezTo>
                  <a:cubicBezTo>
                    <a:pt x="257" y="80"/>
                    <a:pt x="256" y="81"/>
                    <a:pt x="256" y="81"/>
                  </a:cubicBezTo>
                  <a:cubicBezTo>
                    <a:pt x="256" y="80"/>
                    <a:pt x="257" y="78"/>
                    <a:pt x="256" y="78"/>
                  </a:cubicBezTo>
                  <a:cubicBezTo>
                    <a:pt x="254" y="78"/>
                    <a:pt x="253" y="78"/>
                    <a:pt x="255" y="78"/>
                  </a:cubicBezTo>
                  <a:cubicBezTo>
                    <a:pt x="256" y="78"/>
                    <a:pt x="257" y="78"/>
                    <a:pt x="256" y="77"/>
                  </a:cubicBezTo>
                  <a:cubicBezTo>
                    <a:pt x="254" y="77"/>
                    <a:pt x="252" y="77"/>
                    <a:pt x="254" y="76"/>
                  </a:cubicBezTo>
                  <a:cubicBezTo>
                    <a:pt x="257" y="76"/>
                    <a:pt x="259" y="76"/>
                    <a:pt x="257" y="75"/>
                  </a:cubicBezTo>
                  <a:cubicBezTo>
                    <a:pt x="255" y="74"/>
                    <a:pt x="252" y="73"/>
                    <a:pt x="251" y="74"/>
                  </a:cubicBezTo>
                  <a:cubicBezTo>
                    <a:pt x="251" y="75"/>
                    <a:pt x="253" y="76"/>
                    <a:pt x="252" y="77"/>
                  </a:cubicBezTo>
                  <a:cubicBezTo>
                    <a:pt x="251" y="77"/>
                    <a:pt x="249" y="79"/>
                    <a:pt x="249" y="79"/>
                  </a:cubicBezTo>
                  <a:cubicBezTo>
                    <a:pt x="248" y="80"/>
                    <a:pt x="247" y="81"/>
                    <a:pt x="247" y="80"/>
                  </a:cubicBezTo>
                  <a:cubicBezTo>
                    <a:pt x="247" y="79"/>
                    <a:pt x="246" y="77"/>
                    <a:pt x="247" y="77"/>
                  </a:cubicBezTo>
                  <a:cubicBezTo>
                    <a:pt x="247" y="76"/>
                    <a:pt x="247" y="75"/>
                    <a:pt x="246" y="75"/>
                  </a:cubicBezTo>
                  <a:cubicBezTo>
                    <a:pt x="246" y="76"/>
                    <a:pt x="241" y="83"/>
                    <a:pt x="240" y="83"/>
                  </a:cubicBezTo>
                  <a:cubicBezTo>
                    <a:pt x="238" y="83"/>
                    <a:pt x="238" y="83"/>
                    <a:pt x="238" y="81"/>
                  </a:cubicBezTo>
                  <a:cubicBezTo>
                    <a:pt x="239" y="80"/>
                    <a:pt x="242" y="77"/>
                    <a:pt x="242" y="76"/>
                  </a:cubicBezTo>
                  <a:cubicBezTo>
                    <a:pt x="243" y="75"/>
                    <a:pt x="243" y="75"/>
                    <a:pt x="243" y="74"/>
                  </a:cubicBezTo>
                  <a:cubicBezTo>
                    <a:pt x="243" y="74"/>
                    <a:pt x="242" y="73"/>
                    <a:pt x="241" y="73"/>
                  </a:cubicBezTo>
                  <a:cubicBezTo>
                    <a:pt x="240" y="74"/>
                    <a:pt x="239" y="74"/>
                    <a:pt x="240" y="74"/>
                  </a:cubicBezTo>
                  <a:cubicBezTo>
                    <a:pt x="241" y="74"/>
                    <a:pt x="242" y="75"/>
                    <a:pt x="240" y="75"/>
                  </a:cubicBezTo>
                  <a:cubicBezTo>
                    <a:pt x="239" y="75"/>
                    <a:pt x="237" y="76"/>
                    <a:pt x="237" y="75"/>
                  </a:cubicBezTo>
                  <a:cubicBezTo>
                    <a:pt x="237" y="74"/>
                    <a:pt x="237" y="73"/>
                    <a:pt x="236" y="74"/>
                  </a:cubicBezTo>
                  <a:cubicBezTo>
                    <a:pt x="236" y="74"/>
                    <a:pt x="235" y="75"/>
                    <a:pt x="235" y="76"/>
                  </a:cubicBezTo>
                  <a:cubicBezTo>
                    <a:pt x="234" y="76"/>
                    <a:pt x="235" y="78"/>
                    <a:pt x="235" y="78"/>
                  </a:cubicBezTo>
                  <a:cubicBezTo>
                    <a:pt x="236" y="79"/>
                    <a:pt x="235" y="79"/>
                    <a:pt x="235" y="79"/>
                  </a:cubicBezTo>
                  <a:cubicBezTo>
                    <a:pt x="234" y="78"/>
                    <a:pt x="234" y="78"/>
                    <a:pt x="234" y="79"/>
                  </a:cubicBezTo>
                  <a:cubicBezTo>
                    <a:pt x="234" y="79"/>
                    <a:pt x="234" y="81"/>
                    <a:pt x="233" y="80"/>
                  </a:cubicBezTo>
                  <a:cubicBezTo>
                    <a:pt x="233" y="79"/>
                    <a:pt x="233" y="79"/>
                    <a:pt x="232" y="79"/>
                  </a:cubicBezTo>
                  <a:cubicBezTo>
                    <a:pt x="231" y="80"/>
                    <a:pt x="230" y="80"/>
                    <a:pt x="230" y="79"/>
                  </a:cubicBezTo>
                  <a:cubicBezTo>
                    <a:pt x="231" y="78"/>
                    <a:pt x="233" y="77"/>
                    <a:pt x="232" y="77"/>
                  </a:cubicBezTo>
                  <a:cubicBezTo>
                    <a:pt x="230" y="77"/>
                    <a:pt x="230" y="79"/>
                    <a:pt x="229" y="79"/>
                  </a:cubicBezTo>
                  <a:cubicBezTo>
                    <a:pt x="227" y="79"/>
                    <a:pt x="226" y="79"/>
                    <a:pt x="227" y="80"/>
                  </a:cubicBezTo>
                  <a:cubicBezTo>
                    <a:pt x="227" y="81"/>
                    <a:pt x="228" y="82"/>
                    <a:pt x="229" y="82"/>
                  </a:cubicBezTo>
                  <a:cubicBezTo>
                    <a:pt x="230" y="82"/>
                    <a:pt x="230" y="82"/>
                    <a:pt x="230" y="83"/>
                  </a:cubicBezTo>
                  <a:cubicBezTo>
                    <a:pt x="229" y="83"/>
                    <a:pt x="229" y="85"/>
                    <a:pt x="228" y="85"/>
                  </a:cubicBezTo>
                  <a:cubicBezTo>
                    <a:pt x="227" y="84"/>
                    <a:pt x="227" y="83"/>
                    <a:pt x="226" y="83"/>
                  </a:cubicBezTo>
                  <a:cubicBezTo>
                    <a:pt x="226" y="83"/>
                    <a:pt x="225" y="83"/>
                    <a:pt x="225" y="82"/>
                  </a:cubicBezTo>
                  <a:cubicBezTo>
                    <a:pt x="225" y="81"/>
                    <a:pt x="225" y="81"/>
                    <a:pt x="224" y="82"/>
                  </a:cubicBezTo>
                  <a:cubicBezTo>
                    <a:pt x="224" y="83"/>
                    <a:pt x="224" y="83"/>
                    <a:pt x="223" y="83"/>
                  </a:cubicBezTo>
                  <a:cubicBezTo>
                    <a:pt x="222" y="82"/>
                    <a:pt x="223" y="82"/>
                    <a:pt x="222" y="82"/>
                  </a:cubicBezTo>
                  <a:cubicBezTo>
                    <a:pt x="221" y="81"/>
                    <a:pt x="219" y="82"/>
                    <a:pt x="218" y="82"/>
                  </a:cubicBezTo>
                  <a:cubicBezTo>
                    <a:pt x="216" y="82"/>
                    <a:pt x="216" y="82"/>
                    <a:pt x="219" y="83"/>
                  </a:cubicBezTo>
                  <a:cubicBezTo>
                    <a:pt x="221" y="83"/>
                    <a:pt x="223" y="85"/>
                    <a:pt x="222" y="84"/>
                  </a:cubicBezTo>
                  <a:cubicBezTo>
                    <a:pt x="221" y="84"/>
                    <a:pt x="221" y="84"/>
                    <a:pt x="221" y="85"/>
                  </a:cubicBezTo>
                  <a:cubicBezTo>
                    <a:pt x="221" y="86"/>
                    <a:pt x="222" y="88"/>
                    <a:pt x="221" y="87"/>
                  </a:cubicBezTo>
                  <a:cubicBezTo>
                    <a:pt x="220" y="87"/>
                    <a:pt x="218" y="86"/>
                    <a:pt x="218" y="86"/>
                  </a:cubicBezTo>
                  <a:cubicBezTo>
                    <a:pt x="218" y="85"/>
                    <a:pt x="217" y="86"/>
                    <a:pt x="217" y="86"/>
                  </a:cubicBezTo>
                  <a:cubicBezTo>
                    <a:pt x="217" y="87"/>
                    <a:pt x="216" y="87"/>
                    <a:pt x="216" y="86"/>
                  </a:cubicBezTo>
                  <a:cubicBezTo>
                    <a:pt x="215" y="86"/>
                    <a:pt x="216" y="85"/>
                    <a:pt x="215" y="86"/>
                  </a:cubicBezTo>
                  <a:cubicBezTo>
                    <a:pt x="215" y="86"/>
                    <a:pt x="213" y="87"/>
                    <a:pt x="214" y="88"/>
                  </a:cubicBezTo>
                  <a:cubicBezTo>
                    <a:pt x="214" y="89"/>
                    <a:pt x="215" y="90"/>
                    <a:pt x="214" y="90"/>
                  </a:cubicBezTo>
                  <a:cubicBezTo>
                    <a:pt x="213" y="90"/>
                    <a:pt x="212" y="90"/>
                    <a:pt x="212" y="89"/>
                  </a:cubicBezTo>
                  <a:cubicBezTo>
                    <a:pt x="212" y="88"/>
                    <a:pt x="213" y="86"/>
                    <a:pt x="212" y="86"/>
                  </a:cubicBezTo>
                  <a:cubicBezTo>
                    <a:pt x="211" y="86"/>
                    <a:pt x="212" y="87"/>
                    <a:pt x="210" y="87"/>
                  </a:cubicBezTo>
                  <a:cubicBezTo>
                    <a:pt x="209" y="88"/>
                    <a:pt x="209" y="88"/>
                    <a:pt x="210" y="89"/>
                  </a:cubicBezTo>
                  <a:cubicBezTo>
                    <a:pt x="210" y="89"/>
                    <a:pt x="210" y="88"/>
                    <a:pt x="209" y="89"/>
                  </a:cubicBezTo>
                  <a:cubicBezTo>
                    <a:pt x="208" y="90"/>
                    <a:pt x="207" y="92"/>
                    <a:pt x="208" y="90"/>
                  </a:cubicBezTo>
                  <a:cubicBezTo>
                    <a:pt x="208" y="89"/>
                    <a:pt x="209" y="89"/>
                    <a:pt x="208" y="88"/>
                  </a:cubicBezTo>
                  <a:cubicBezTo>
                    <a:pt x="207" y="87"/>
                    <a:pt x="204" y="87"/>
                    <a:pt x="206" y="86"/>
                  </a:cubicBezTo>
                  <a:cubicBezTo>
                    <a:pt x="207" y="86"/>
                    <a:pt x="209" y="86"/>
                    <a:pt x="207" y="85"/>
                  </a:cubicBezTo>
                  <a:cubicBezTo>
                    <a:pt x="205" y="85"/>
                    <a:pt x="205" y="85"/>
                    <a:pt x="204" y="85"/>
                  </a:cubicBezTo>
                  <a:cubicBezTo>
                    <a:pt x="203" y="84"/>
                    <a:pt x="203" y="84"/>
                    <a:pt x="204" y="85"/>
                  </a:cubicBezTo>
                  <a:cubicBezTo>
                    <a:pt x="204" y="86"/>
                    <a:pt x="205" y="88"/>
                    <a:pt x="204" y="88"/>
                  </a:cubicBezTo>
                  <a:cubicBezTo>
                    <a:pt x="204" y="88"/>
                    <a:pt x="203" y="88"/>
                    <a:pt x="202" y="88"/>
                  </a:cubicBezTo>
                  <a:cubicBezTo>
                    <a:pt x="202" y="88"/>
                    <a:pt x="200" y="89"/>
                    <a:pt x="202" y="89"/>
                  </a:cubicBezTo>
                  <a:cubicBezTo>
                    <a:pt x="203" y="89"/>
                    <a:pt x="204" y="88"/>
                    <a:pt x="203" y="89"/>
                  </a:cubicBezTo>
                  <a:cubicBezTo>
                    <a:pt x="202" y="89"/>
                    <a:pt x="201" y="89"/>
                    <a:pt x="203" y="89"/>
                  </a:cubicBezTo>
                  <a:cubicBezTo>
                    <a:pt x="204" y="90"/>
                    <a:pt x="205" y="90"/>
                    <a:pt x="205" y="90"/>
                  </a:cubicBezTo>
                  <a:cubicBezTo>
                    <a:pt x="205" y="89"/>
                    <a:pt x="205" y="89"/>
                    <a:pt x="205" y="89"/>
                  </a:cubicBezTo>
                  <a:cubicBezTo>
                    <a:pt x="205" y="90"/>
                    <a:pt x="205" y="92"/>
                    <a:pt x="205" y="91"/>
                  </a:cubicBezTo>
                  <a:cubicBezTo>
                    <a:pt x="204" y="91"/>
                    <a:pt x="203" y="90"/>
                    <a:pt x="202" y="90"/>
                  </a:cubicBezTo>
                  <a:cubicBezTo>
                    <a:pt x="202" y="90"/>
                    <a:pt x="202" y="88"/>
                    <a:pt x="201" y="89"/>
                  </a:cubicBezTo>
                  <a:cubicBezTo>
                    <a:pt x="200" y="89"/>
                    <a:pt x="198" y="90"/>
                    <a:pt x="198" y="90"/>
                  </a:cubicBezTo>
                  <a:cubicBezTo>
                    <a:pt x="198" y="89"/>
                    <a:pt x="198" y="89"/>
                    <a:pt x="196" y="90"/>
                  </a:cubicBezTo>
                  <a:cubicBezTo>
                    <a:pt x="195" y="90"/>
                    <a:pt x="194" y="91"/>
                    <a:pt x="194" y="92"/>
                  </a:cubicBezTo>
                  <a:cubicBezTo>
                    <a:pt x="194" y="93"/>
                    <a:pt x="195" y="93"/>
                    <a:pt x="194" y="93"/>
                  </a:cubicBezTo>
                  <a:cubicBezTo>
                    <a:pt x="194" y="94"/>
                    <a:pt x="193" y="95"/>
                    <a:pt x="195" y="94"/>
                  </a:cubicBezTo>
                  <a:cubicBezTo>
                    <a:pt x="196" y="94"/>
                    <a:pt x="196" y="93"/>
                    <a:pt x="197" y="93"/>
                  </a:cubicBezTo>
                  <a:cubicBezTo>
                    <a:pt x="197" y="93"/>
                    <a:pt x="197" y="94"/>
                    <a:pt x="198" y="93"/>
                  </a:cubicBezTo>
                  <a:cubicBezTo>
                    <a:pt x="199" y="93"/>
                    <a:pt x="200" y="93"/>
                    <a:pt x="199" y="94"/>
                  </a:cubicBezTo>
                  <a:cubicBezTo>
                    <a:pt x="198" y="95"/>
                    <a:pt x="197" y="95"/>
                    <a:pt x="197" y="96"/>
                  </a:cubicBezTo>
                  <a:cubicBezTo>
                    <a:pt x="197" y="97"/>
                    <a:pt x="197" y="99"/>
                    <a:pt x="197" y="98"/>
                  </a:cubicBezTo>
                  <a:cubicBezTo>
                    <a:pt x="196" y="98"/>
                    <a:pt x="195" y="96"/>
                    <a:pt x="194" y="97"/>
                  </a:cubicBezTo>
                  <a:cubicBezTo>
                    <a:pt x="194" y="97"/>
                    <a:pt x="193" y="99"/>
                    <a:pt x="193" y="98"/>
                  </a:cubicBezTo>
                  <a:cubicBezTo>
                    <a:pt x="193" y="97"/>
                    <a:pt x="193" y="96"/>
                    <a:pt x="192" y="97"/>
                  </a:cubicBezTo>
                  <a:cubicBezTo>
                    <a:pt x="191" y="97"/>
                    <a:pt x="191" y="99"/>
                    <a:pt x="191" y="97"/>
                  </a:cubicBezTo>
                  <a:cubicBezTo>
                    <a:pt x="191" y="96"/>
                    <a:pt x="192" y="94"/>
                    <a:pt x="191" y="95"/>
                  </a:cubicBezTo>
                  <a:cubicBezTo>
                    <a:pt x="190" y="96"/>
                    <a:pt x="189" y="99"/>
                    <a:pt x="189" y="98"/>
                  </a:cubicBezTo>
                  <a:cubicBezTo>
                    <a:pt x="188" y="97"/>
                    <a:pt x="188" y="95"/>
                    <a:pt x="188" y="94"/>
                  </a:cubicBezTo>
                  <a:cubicBezTo>
                    <a:pt x="189" y="94"/>
                    <a:pt x="190" y="91"/>
                    <a:pt x="189" y="92"/>
                  </a:cubicBezTo>
                  <a:cubicBezTo>
                    <a:pt x="188" y="93"/>
                    <a:pt x="185" y="94"/>
                    <a:pt x="186" y="94"/>
                  </a:cubicBezTo>
                  <a:cubicBezTo>
                    <a:pt x="187" y="95"/>
                    <a:pt x="188" y="96"/>
                    <a:pt x="187" y="96"/>
                  </a:cubicBezTo>
                  <a:cubicBezTo>
                    <a:pt x="185" y="95"/>
                    <a:pt x="185" y="95"/>
                    <a:pt x="185" y="96"/>
                  </a:cubicBezTo>
                  <a:cubicBezTo>
                    <a:pt x="185" y="97"/>
                    <a:pt x="184" y="98"/>
                    <a:pt x="184" y="97"/>
                  </a:cubicBezTo>
                  <a:cubicBezTo>
                    <a:pt x="184" y="96"/>
                    <a:pt x="184" y="96"/>
                    <a:pt x="183" y="96"/>
                  </a:cubicBezTo>
                  <a:cubicBezTo>
                    <a:pt x="182" y="97"/>
                    <a:pt x="181" y="98"/>
                    <a:pt x="182" y="98"/>
                  </a:cubicBezTo>
                  <a:cubicBezTo>
                    <a:pt x="184" y="98"/>
                    <a:pt x="185" y="98"/>
                    <a:pt x="184" y="98"/>
                  </a:cubicBezTo>
                  <a:cubicBezTo>
                    <a:pt x="184" y="98"/>
                    <a:pt x="183" y="99"/>
                    <a:pt x="184" y="99"/>
                  </a:cubicBezTo>
                  <a:cubicBezTo>
                    <a:pt x="185" y="99"/>
                    <a:pt x="185" y="98"/>
                    <a:pt x="185" y="99"/>
                  </a:cubicBezTo>
                  <a:cubicBezTo>
                    <a:pt x="185" y="99"/>
                    <a:pt x="185" y="100"/>
                    <a:pt x="184" y="100"/>
                  </a:cubicBezTo>
                  <a:cubicBezTo>
                    <a:pt x="183" y="100"/>
                    <a:pt x="183" y="98"/>
                    <a:pt x="182" y="99"/>
                  </a:cubicBezTo>
                  <a:cubicBezTo>
                    <a:pt x="181" y="100"/>
                    <a:pt x="181" y="102"/>
                    <a:pt x="179" y="102"/>
                  </a:cubicBezTo>
                  <a:cubicBezTo>
                    <a:pt x="178" y="102"/>
                    <a:pt x="175" y="103"/>
                    <a:pt x="176" y="103"/>
                  </a:cubicBezTo>
                  <a:cubicBezTo>
                    <a:pt x="178" y="103"/>
                    <a:pt x="179" y="104"/>
                    <a:pt x="180" y="103"/>
                  </a:cubicBezTo>
                  <a:cubicBezTo>
                    <a:pt x="182" y="102"/>
                    <a:pt x="183" y="101"/>
                    <a:pt x="184" y="101"/>
                  </a:cubicBezTo>
                  <a:cubicBezTo>
                    <a:pt x="185" y="101"/>
                    <a:pt x="185" y="101"/>
                    <a:pt x="186" y="101"/>
                  </a:cubicBezTo>
                  <a:cubicBezTo>
                    <a:pt x="187" y="100"/>
                    <a:pt x="187" y="101"/>
                    <a:pt x="188" y="100"/>
                  </a:cubicBezTo>
                  <a:cubicBezTo>
                    <a:pt x="190" y="100"/>
                    <a:pt x="189" y="100"/>
                    <a:pt x="188" y="99"/>
                  </a:cubicBezTo>
                  <a:cubicBezTo>
                    <a:pt x="187" y="98"/>
                    <a:pt x="189" y="99"/>
                    <a:pt x="189" y="99"/>
                  </a:cubicBezTo>
                  <a:cubicBezTo>
                    <a:pt x="189" y="99"/>
                    <a:pt x="189" y="100"/>
                    <a:pt x="190" y="100"/>
                  </a:cubicBezTo>
                  <a:cubicBezTo>
                    <a:pt x="191" y="100"/>
                    <a:pt x="192" y="98"/>
                    <a:pt x="192" y="99"/>
                  </a:cubicBezTo>
                  <a:cubicBezTo>
                    <a:pt x="191" y="100"/>
                    <a:pt x="190" y="100"/>
                    <a:pt x="191" y="101"/>
                  </a:cubicBezTo>
                  <a:cubicBezTo>
                    <a:pt x="191" y="101"/>
                    <a:pt x="190" y="101"/>
                    <a:pt x="190" y="101"/>
                  </a:cubicBezTo>
                  <a:cubicBezTo>
                    <a:pt x="190" y="101"/>
                    <a:pt x="190" y="101"/>
                    <a:pt x="190" y="101"/>
                  </a:cubicBezTo>
                  <a:cubicBezTo>
                    <a:pt x="192" y="101"/>
                    <a:pt x="193" y="101"/>
                    <a:pt x="192" y="101"/>
                  </a:cubicBezTo>
                  <a:cubicBezTo>
                    <a:pt x="192" y="102"/>
                    <a:pt x="189" y="103"/>
                    <a:pt x="191" y="103"/>
                  </a:cubicBezTo>
                  <a:cubicBezTo>
                    <a:pt x="192" y="103"/>
                    <a:pt x="192" y="103"/>
                    <a:pt x="193" y="102"/>
                  </a:cubicBezTo>
                  <a:cubicBezTo>
                    <a:pt x="194" y="101"/>
                    <a:pt x="196" y="102"/>
                    <a:pt x="194" y="102"/>
                  </a:cubicBezTo>
                  <a:cubicBezTo>
                    <a:pt x="193" y="102"/>
                    <a:pt x="192" y="103"/>
                    <a:pt x="191" y="104"/>
                  </a:cubicBezTo>
                  <a:cubicBezTo>
                    <a:pt x="190" y="104"/>
                    <a:pt x="191" y="104"/>
                    <a:pt x="190" y="105"/>
                  </a:cubicBezTo>
                  <a:cubicBezTo>
                    <a:pt x="190" y="105"/>
                    <a:pt x="189" y="106"/>
                    <a:pt x="188" y="105"/>
                  </a:cubicBezTo>
                  <a:cubicBezTo>
                    <a:pt x="188" y="104"/>
                    <a:pt x="188" y="102"/>
                    <a:pt x="188" y="103"/>
                  </a:cubicBezTo>
                  <a:cubicBezTo>
                    <a:pt x="187" y="104"/>
                    <a:pt x="188" y="106"/>
                    <a:pt x="187" y="105"/>
                  </a:cubicBezTo>
                  <a:cubicBezTo>
                    <a:pt x="186" y="104"/>
                    <a:pt x="186" y="103"/>
                    <a:pt x="185" y="104"/>
                  </a:cubicBezTo>
                  <a:cubicBezTo>
                    <a:pt x="184" y="105"/>
                    <a:pt x="184" y="105"/>
                    <a:pt x="183" y="106"/>
                  </a:cubicBezTo>
                  <a:cubicBezTo>
                    <a:pt x="182" y="107"/>
                    <a:pt x="181" y="108"/>
                    <a:pt x="182" y="108"/>
                  </a:cubicBezTo>
                  <a:cubicBezTo>
                    <a:pt x="183" y="108"/>
                    <a:pt x="185" y="106"/>
                    <a:pt x="185" y="106"/>
                  </a:cubicBezTo>
                  <a:cubicBezTo>
                    <a:pt x="185" y="107"/>
                    <a:pt x="185" y="107"/>
                    <a:pt x="185" y="107"/>
                  </a:cubicBezTo>
                  <a:cubicBezTo>
                    <a:pt x="186" y="107"/>
                    <a:pt x="188" y="108"/>
                    <a:pt x="186" y="108"/>
                  </a:cubicBezTo>
                  <a:cubicBezTo>
                    <a:pt x="185" y="108"/>
                    <a:pt x="185" y="107"/>
                    <a:pt x="184" y="108"/>
                  </a:cubicBezTo>
                  <a:cubicBezTo>
                    <a:pt x="183" y="109"/>
                    <a:pt x="184" y="109"/>
                    <a:pt x="185" y="109"/>
                  </a:cubicBezTo>
                  <a:cubicBezTo>
                    <a:pt x="186" y="109"/>
                    <a:pt x="187" y="109"/>
                    <a:pt x="187" y="110"/>
                  </a:cubicBezTo>
                  <a:cubicBezTo>
                    <a:pt x="186" y="111"/>
                    <a:pt x="187" y="111"/>
                    <a:pt x="186" y="110"/>
                  </a:cubicBezTo>
                  <a:cubicBezTo>
                    <a:pt x="184" y="109"/>
                    <a:pt x="185" y="109"/>
                    <a:pt x="184" y="109"/>
                  </a:cubicBezTo>
                  <a:cubicBezTo>
                    <a:pt x="183" y="109"/>
                    <a:pt x="183" y="110"/>
                    <a:pt x="182" y="111"/>
                  </a:cubicBezTo>
                  <a:cubicBezTo>
                    <a:pt x="181" y="111"/>
                    <a:pt x="179" y="112"/>
                    <a:pt x="180" y="112"/>
                  </a:cubicBezTo>
                  <a:cubicBezTo>
                    <a:pt x="182" y="112"/>
                    <a:pt x="184" y="111"/>
                    <a:pt x="185" y="112"/>
                  </a:cubicBezTo>
                  <a:cubicBezTo>
                    <a:pt x="186" y="112"/>
                    <a:pt x="186" y="113"/>
                    <a:pt x="184" y="112"/>
                  </a:cubicBezTo>
                  <a:cubicBezTo>
                    <a:pt x="183" y="112"/>
                    <a:pt x="183" y="112"/>
                    <a:pt x="182" y="112"/>
                  </a:cubicBezTo>
                  <a:cubicBezTo>
                    <a:pt x="181" y="112"/>
                    <a:pt x="181" y="113"/>
                    <a:pt x="182" y="113"/>
                  </a:cubicBezTo>
                  <a:cubicBezTo>
                    <a:pt x="183" y="113"/>
                    <a:pt x="182" y="114"/>
                    <a:pt x="181" y="113"/>
                  </a:cubicBezTo>
                  <a:cubicBezTo>
                    <a:pt x="180" y="112"/>
                    <a:pt x="180" y="112"/>
                    <a:pt x="178" y="113"/>
                  </a:cubicBezTo>
                  <a:cubicBezTo>
                    <a:pt x="177" y="114"/>
                    <a:pt x="178" y="113"/>
                    <a:pt x="179" y="113"/>
                  </a:cubicBezTo>
                  <a:cubicBezTo>
                    <a:pt x="180" y="113"/>
                    <a:pt x="181" y="114"/>
                    <a:pt x="179" y="114"/>
                  </a:cubicBezTo>
                  <a:cubicBezTo>
                    <a:pt x="177" y="114"/>
                    <a:pt x="177" y="115"/>
                    <a:pt x="177" y="116"/>
                  </a:cubicBezTo>
                  <a:cubicBezTo>
                    <a:pt x="176" y="116"/>
                    <a:pt x="177" y="116"/>
                    <a:pt x="177" y="117"/>
                  </a:cubicBezTo>
                  <a:cubicBezTo>
                    <a:pt x="177" y="117"/>
                    <a:pt x="177" y="117"/>
                    <a:pt x="176" y="117"/>
                  </a:cubicBezTo>
                  <a:cubicBezTo>
                    <a:pt x="175" y="117"/>
                    <a:pt x="175" y="118"/>
                    <a:pt x="174" y="118"/>
                  </a:cubicBezTo>
                  <a:cubicBezTo>
                    <a:pt x="173" y="119"/>
                    <a:pt x="173" y="120"/>
                    <a:pt x="174" y="120"/>
                  </a:cubicBezTo>
                  <a:cubicBezTo>
                    <a:pt x="174" y="120"/>
                    <a:pt x="174" y="120"/>
                    <a:pt x="173" y="120"/>
                  </a:cubicBezTo>
                  <a:cubicBezTo>
                    <a:pt x="173" y="120"/>
                    <a:pt x="172" y="121"/>
                    <a:pt x="173" y="121"/>
                  </a:cubicBezTo>
                  <a:cubicBezTo>
                    <a:pt x="174" y="121"/>
                    <a:pt x="175" y="120"/>
                    <a:pt x="174" y="121"/>
                  </a:cubicBezTo>
                  <a:cubicBezTo>
                    <a:pt x="174" y="122"/>
                    <a:pt x="173" y="122"/>
                    <a:pt x="175" y="122"/>
                  </a:cubicBezTo>
                  <a:cubicBezTo>
                    <a:pt x="176" y="122"/>
                    <a:pt x="177" y="122"/>
                    <a:pt x="178" y="122"/>
                  </a:cubicBezTo>
                  <a:cubicBezTo>
                    <a:pt x="178" y="122"/>
                    <a:pt x="177" y="122"/>
                    <a:pt x="177" y="122"/>
                  </a:cubicBezTo>
                  <a:cubicBezTo>
                    <a:pt x="176" y="123"/>
                    <a:pt x="176" y="123"/>
                    <a:pt x="175" y="123"/>
                  </a:cubicBezTo>
                  <a:cubicBezTo>
                    <a:pt x="174" y="123"/>
                    <a:pt x="174" y="123"/>
                    <a:pt x="173" y="123"/>
                  </a:cubicBezTo>
                  <a:cubicBezTo>
                    <a:pt x="172" y="123"/>
                    <a:pt x="172" y="123"/>
                    <a:pt x="171" y="123"/>
                  </a:cubicBezTo>
                  <a:cubicBezTo>
                    <a:pt x="169" y="123"/>
                    <a:pt x="168" y="123"/>
                    <a:pt x="169" y="124"/>
                  </a:cubicBezTo>
                  <a:cubicBezTo>
                    <a:pt x="170" y="124"/>
                    <a:pt x="171" y="125"/>
                    <a:pt x="170" y="125"/>
                  </a:cubicBezTo>
                  <a:cubicBezTo>
                    <a:pt x="169" y="125"/>
                    <a:pt x="168" y="125"/>
                    <a:pt x="169" y="125"/>
                  </a:cubicBezTo>
                  <a:cubicBezTo>
                    <a:pt x="171" y="125"/>
                    <a:pt x="172" y="124"/>
                    <a:pt x="172" y="125"/>
                  </a:cubicBezTo>
                  <a:cubicBezTo>
                    <a:pt x="172" y="126"/>
                    <a:pt x="172" y="126"/>
                    <a:pt x="171" y="126"/>
                  </a:cubicBezTo>
                  <a:cubicBezTo>
                    <a:pt x="170" y="126"/>
                    <a:pt x="170" y="127"/>
                    <a:pt x="169" y="127"/>
                  </a:cubicBezTo>
                  <a:cubicBezTo>
                    <a:pt x="168" y="128"/>
                    <a:pt x="170" y="127"/>
                    <a:pt x="170" y="128"/>
                  </a:cubicBezTo>
                  <a:cubicBezTo>
                    <a:pt x="170" y="129"/>
                    <a:pt x="169" y="128"/>
                    <a:pt x="168" y="129"/>
                  </a:cubicBezTo>
                  <a:cubicBezTo>
                    <a:pt x="167" y="129"/>
                    <a:pt x="169" y="129"/>
                    <a:pt x="170" y="129"/>
                  </a:cubicBezTo>
                  <a:cubicBezTo>
                    <a:pt x="170" y="129"/>
                    <a:pt x="170" y="130"/>
                    <a:pt x="169" y="130"/>
                  </a:cubicBezTo>
                  <a:cubicBezTo>
                    <a:pt x="168" y="130"/>
                    <a:pt x="168" y="130"/>
                    <a:pt x="168" y="131"/>
                  </a:cubicBezTo>
                  <a:cubicBezTo>
                    <a:pt x="169" y="132"/>
                    <a:pt x="170" y="132"/>
                    <a:pt x="170" y="132"/>
                  </a:cubicBezTo>
                  <a:cubicBezTo>
                    <a:pt x="170" y="132"/>
                    <a:pt x="169" y="132"/>
                    <a:pt x="168" y="132"/>
                  </a:cubicBezTo>
                  <a:cubicBezTo>
                    <a:pt x="166" y="132"/>
                    <a:pt x="166" y="132"/>
                    <a:pt x="165" y="133"/>
                  </a:cubicBezTo>
                  <a:cubicBezTo>
                    <a:pt x="164" y="135"/>
                    <a:pt x="165" y="135"/>
                    <a:pt x="163" y="135"/>
                  </a:cubicBezTo>
                  <a:cubicBezTo>
                    <a:pt x="162" y="134"/>
                    <a:pt x="159" y="134"/>
                    <a:pt x="161" y="135"/>
                  </a:cubicBezTo>
                  <a:cubicBezTo>
                    <a:pt x="162" y="135"/>
                    <a:pt x="163" y="136"/>
                    <a:pt x="164" y="136"/>
                  </a:cubicBezTo>
                  <a:cubicBezTo>
                    <a:pt x="165" y="136"/>
                    <a:pt x="165" y="134"/>
                    <a:pt x="167" y="134"/>
                  </a:cubicBezTo>
                  <a:cubicBezTo>
                    <a:pt x="168" y="134"/>
                    <a:pt x="169" y="134"/>
                    <a:pt x="167" y="134"/>
                  </a:cubicBezTo>
                  <a:cubicBezTo>
                    <a:pt x="166" y="134"/>
                    <a:pt x="166" y="136"/>
                    <a:pt x="165" y="136"/>
                  </a:cubicBezTo>
                  <a:cubicBezTo>
                    <a:pt x="165" y="136"/>
                    <a:pt x="163" y="136"/>
                    <a:pt x="164" y="137"/>
                  </a:cubicBezTo>
                  <a:cubicBezTo>
                    <a:pt x="164" y="138"/>
                    <a:pt x="165" y="138"/>
                    <a:pt x="164" y="139"/>
                  </a:cubicBezTo>
                  <a:cubicBezTo>
                    <a:pt x="163" y="139"/>
                    <a:pt x="163" y="139"/>
                    <a:pt x="162" y="139"/>
                  </a:cubicBezTo>
                  <a:cubicBezTo>
                    <a:pt x="161" y="138"/>
                    <a:pt x="160" y="138"/>
                    <a:pt x="160" y="138"/>
                  </a:cubicBezTo>
                  <a:cubicBezTo>
                    <a:pt x="159" y="139"/>
                    <a:pt x="157" y="141"/>
                    <a:pt x="156" y="142"/>
                  </a:cubicBezTo>
                  <a:cubicBezTo>
                    <a:pt x="156" y="142"/>
                    <a:pt x="155" y="143"/>
                    <a:pt x="156" y="143"/>
                  </a:cubicBezTo>
                  <a:cubicBezTo>
                    <a:pt x="157" y="143"/>
                    <a:pt x="157" y="143"/>
                    <a:pt x="156" y="143"/>
                  </a:cubicBezTo>
                  <a:cubicBezTo>
                    <a:pt x="155" y="144"/>
                    <a:pt x="155" y="144"/>
                    <a:pt x="154" y="144"/>
                  </a:cubicBezTo>
                  <a:cubicBezTo>
                    <a:pt x="154" y="144"/>
                    <a:pt x="152" y="145"/>
                    <a:pt x="153" y="145"/>
                  </a:cubicBezTo>
                  <a:cubicBezTo>
                    <a:pt x="154" y="145"/>
                    <a:pt x="154" y="145"/>
                    <a:pt x="154" y="147"/>
                  </a:cubicBezTo>
                  <a:cubicBezTo>
                    <a:pt x="154" y="148"/>
                    <a:pt x="156" y="147"/>
                    <a:pt x="157" y="146"/>
                  </a:cubicBezTo>
                  <a:cubicBezTo>
                    <a:pt x="159" y="146"/>
                    <a:pt x="162" y="146"/>
                    <a:pt x="161" y="145"/>
                  </a:cubicBezTo>
                  <a:cubicBezTo>
                    <a:pt x="161" y="144"/>
                    <a:pt x="161" y="145"/>
                    <a:pt x="160" y="144"/>
                  </a:cubicBezTo>
                  <a:cubicBezTo>
                    <a:pt x="160" y="143"/>
                    <a:pt x="160" y="143"/>
                    <a:pt x="161" y="144"/>
                  </a:cubicBezTo>
                  <a:cubicBezTo>
                    <a:pt x="162" y="145"/>
                    <a:pt x="164" y="145"/>
                    <a:pt x="163" y="145"/>
                  </a:cubicBezTo>
                  <a:cubicBezTo>
                    <a:pt x="162" y="145"/>
                    <a:pt x="163" y="146"/>
                    <a:pt x="162" y="147"/>
                  </a:cubicBezTo>
                  <a:cubicBezTo>
                    <a:pt x="160" y="147"/>
                    <a:pt x="160" y="148"/>
                    <a:pt x="159" y="148"/>
                  </a:cubicBezTo>
                  <a:cubicBezTo>
                    <a:pt x="159" y="148"/>
                    <a:pt x="158" y="149"/>
                    <a:pt x="158" y="148"/>
                  </a:cubicBezTo>
                  <a:cubicBezTo>
                    <a:pt x="157" y="148"/>
                    <a:pt x="157" y="147"/>
                    <a:pt x="156" y="148"/>
                  </a:cubicBezTo>
                  <a:cubicBezTo>
                    <a:pt x="156" y="148"/>
                    <a:pt x="155" y="149"/>
                    <a:pt x="155" y="149"/>
                  </a:cubicBezTo>
                  <a:cubicBezTo>
                    <a:pt x="154" y="149"/>
                    <a:pt x="154" y="148"/>
                    <a:pt x="153" y="148"/>
                  </a:cubicBezTo>
                  <a:cubicBezTo>
                    <a:pt x="153" y="147"/>
                    <a:pt x="153" y="146"/>
                    <a:pt x="152" y="147"/>
                  </a:cubicBezTo>
                  <a:cubicBezTo>
                    <a:pt x="152" y="148"/>
                    <a:pt x="152" y="149"/>
                    <a:pt x="151" y="149"/>
                  </a:cubicBezTo>
                  <a:cubicBezTo>
                    <a:pt x="150" y="149"/>
                    <a:pt x="149" y="149"/>
                    <a:pt x="149" y="148"/>
                  </a:cubicBezTo>
                  <a:cubicBezTo>
                    <a:pt x="150" y="147"/>
                    <a:pt x="150" y="146"/>
                    <a:pt x="149" y="147"/>
                  </a:cubicBezTo>
                  <a:cubicBezTo>
                    <a:pt x="149" y="148"/>
                    <a:pt x="149" y="148"/>
                    <a:pt x="148" y="149"/>
                  </a:cubicBezTo>
                  <a:cubicBezTo>
                    <a:pt x="148" y="150"/>
                    <a:pt x="149" y="151"/>
                    <a:pt x="147" y="151"/>
                  </a:cubicBezTo>
                  <a:cubicBezTo>
                    <a:pt x="146" y="150"/>
                    <a:pt x="145" y="150"/>
                    <a:pt x="145" y="151"/>
                  </a:cubicBezTo>
                  <a:cubicBezTo>
                    <a:pt x="144" y="152"/>
                    <a:pt x="145" y="152"/>
                    <a:pt x="145" y="153"/>
                  </a:cubicBezTo>
                  <a:cubicBezTo>
                    <a:pt x="145" y="154"/>
                    <a:pt x="144" y="154"/>
                    <a:pt x="144" y="153"/>
                  </a:cubicBezTo>
                  <a:cubicBezTo>
                    <a:pt x="144" y="152"/>
                    <a:pt x="145" y="152"/>
                    <a:pt x="144" y="151"/>
                  </a:cubicBezTo>
                  <a:cubicBezTo>
                    <a:pt x="143" y="151"/>
                    <a:pt x="142" y="151"/>
                    <a:pt x="141" y="152"/>
                  </a:cubicBezTo>
                  <a:cubicBezTo>
                    <a:pt x="140" y="152"/>
                    <a:pt x="139" y="152"/>
                    <a:pt x="139" y="153"/>
                  </a:cubicBezTo>
                  <a:cubicBezTo>
                    <a:pt x="139" y="154"/>
                    <a:pt x="138" y="154"/>
                    <a:pt x="140" y="154"/>
                  </a:cubicBezTo>
                  <a:cubicBezTo>
                    <a:pt x="141" y="154"/>
                    <a:pt x="141" y="155"/>
                    <a:pt x="143" y="155"/>
                  </a:cubicBezTo>
                  <a:cubicBezTo>
                    <a:pt x="144" y="154"/>
                    <a:pt x="144" y="154"/>
                    <a:pt x="145" y="154"/>
                  </a:cubicBezTo>
                  <a:cubicBezTo>
                    <a:pt x="145" y="154"/>
                    <a:pt x="146" y="155"/>
                    <a:pt x="147" y="154"/>
                  </a:cubicBezTo>
                  <a:cubicBezTo>
                    <a:pt x="147" y="154"/>
                    <a:pt x="148" y="153"/>
                    <a:pt x="147" y="154"/>
                  </a:cubicBezTo>
                  <a:cubicBezTo>
                    <a:pt x="147" y="155"/>
                    <a:pt x="146" y="155"/>
                    <a:pt x="145" y="155"/>
                  </a:cubicBezTo>
                  <a:cubicBezTo>
                    <a:pt x="144" y="155"/>
                    <a:pt x="143" y="154"/>
                    <a:pt x="142" y="155"/>
                  </a:cubicBezTo>
                  <a:cubicBezTo>
                    <a:pt x="141" y="155"/>
                    <a:pt x="141" y="156"/>
                    <a:pt x="139" y="156"/>
                  </a:cubicBezTo>
                  <a:cubicBezTo>
                    <a:pt x="138" y="155"/>
                    <a:pt x="135" y="155"/>
                    <a:pt x="135" y="156"/>
                  </a:cubicBezTo>
                  <a:cubicBezTo>
                    <a:pt x="135" y="157"/>
                    <a:pt x="135" y="156"/>
                    <a:pt x="137" y="157"/>
                  </a:cubicBezTo>
                  <a:cubicBezTo>
                    <a:pt x="138" y="157"/>
                    <a:pt x="139" y="158"/>
                    <a:pt x="139" y="159"/>
                  </a:cubicBezTo>
                  <a:cubicBezTo>
                    <a:pt x="139" y="160"/>
                    <a:pt x="139" y="162"/>
                    <a:pt x="138" y="160"/>
                  </a:cubicBezTo>
                  <a:cubicBezTo>
                    <a:pt x="138" y="158"/>
                    <a:pt x="139" y="158"/>
                    <a:pt x="137" y="158"/>
                  </a:cubicBezTo>
                  <a:cubicBezTo>
                    <a:pt x="136" y="157"/>
                    <a:pt x="135" y="157"/>
                    <a:pt x="135" y="158"/>
                  </a:cubicBezTo>
                  <a:cubicBezTo>
                    <a:pt x="135" y="159"/>
                    <a:pt x="135" y="161"/>
                    <a:pt x="135" y="159"/>
                  </a:cubicBezTo>
                  <a:cubicBezTo>
                    <a:pt x="135" y="158"/>
                    <a:pt x="135" y="158"/>
                    <a:pt x="135" y="157"/>
                  </a:cubicBezTo>
                  <a:cubicBezTo>
                    <a:pt x="134" y="156"/>
                    <a:pt x="135" y="155"/>
                    <a:pt x="134" y="156"/>
                  </a:cubicBezTo>
                  <a:cubicBezTo>
                    <a:pt x="134" y="157"/>
                    <a:pt x="133" y="157"/>
                    <a:pt x="133" y="158"/>
                  </a:cubicBezTo>
                  <a:cubicBezTo>
                    <a:pt x="133" y="159"/>
                    <a:pt x="132" y="160"/>
                    <a:pt x="133" y="160"/>
                  </a:cubicBezTo>
                  <a:cubicBezTo>
                    <a:pt x="134" y="160"/>
                    <a:pt x="134" y="161"/>
                    <a:pt x="133" y="160"/>
                  </a:cubicBezTo>
                  <a:cubicBezTo>
                    <a:pt x="132" y="160"/>
                    <a:pt x="132" y="160"/>
                    <a:pt x="131" y="159"/>
                  </a:cubicBezTo>
                  <a:cubicBezTo>
                    <a:pt x="131" y="158"/>
                    <a:pt x="131" y="158"/>
                    <a:pt x="131" y="159"/>
                  </a:cubicBezTo>
                  <a:cubicBezTo>
                    <a:pt x="130" y="159"/>
                    <a:pt x="130" y="160"/>
                    <a:pt x="129" y="160"/>
                  </a:cubicBezTo>
                  <a:cubicBezTo>
                    <a:pt x="128" y="160"/>
                    <a:pt x="127" y="161"/>
                    <a:pt x="127" y="162"/>
                  </a:cubicBezTo>
                  <a:cubicBezTo>
                    <a:pt x="127" y="162"/>
                    <a:pt x="128" y="162"/>
                    <a:pt x="127" y="163"/>
                  </a:cubicBezTo>
                  <a:cubicBezTo>
                    <a:pt x="126" y="163"/>
                    <a:pt x="126" y="164"/>
                    <a:pt x="127" y="164"/>
                  </a:cubicBezTo>
                  <a:cubicBezTo>
                    <a:pt x="127" y="164"/>
                    <a:pt x="129" y="164"/>
                    <a:pt x="129" y="164"/>
                  </a:cubicBezTo>
                  <a:cubicBezTo>
                    <a:pt x="130" y="165"/>
                    <a:pt x="131" y="166"/>
                    <a:pt x="130" y="165"/>
                  </a:cubicBezTo>
                  <a:cubicBezTo>
                    <a:pt x="129" y="165"/>
                    <a:pt x="129" y="166"/>
                    <a:pt x="128" y="166"/>
                  </a:cubicBezTo>
                  <a:cubicBezTo>
                    <a:pt x="127" y="166"/>
                    <a:pt x="126" y="167"/>
                    <a:pt x="127" y="168"/>
                  </a:cubicBezTo>
                  <a:cubicBezTo>
                    <a:pt x="127" y="168"/>
                    <a:pt x="128" y="168"/>
                    <a:pt x="129" y="168"/>
                  </a:cubicBezTo>
                  <a:cubicBezTo>
                    <a:pt x="130" y="169"/>
                    <a:pt x="130" y="169"/>
                    <a:pt x="131" y="168"/>
                  </a:cubicBezTo>
                  <a:cubicBezTo>
                    <a:pt x="132" y="168"/>
                    <a:pt x="134" y="168"/>
                    <a:pt x="132" y="168"/>
                  </a:cubicBezTo>
                  <a:cubicBezTo>
                    <a:pt x="130" y="169"/>
                    <a:pt x="131" y="169"/>
                    <a:pt x="129" y="169"/>
                  </a:cubicBezTo>
                  <a:cubicBezTo>
                    <a:pt x="128" y="170"/>
                    <a:pt x="127" y="170"/>
                    <a:pt x="127" y="171"/>
                  </a:cubicBezTo>
                  <a:cubicBezTo>
                    <a:pt x="126" y="171"/>
                    <a:pt x="127" y="171"/>
                    <a:pt x="128" y="172"/>
                  </a:cubicBezTo>
                  <a:cubicBezTo>
                    <a:pt x="129" y="172"/>
                    <a:pt x="130" y="172"/>
                    <a:pt x="131" y="173"/>
                  </a:cubicBezTo>
                  <a:cubicBezTo>
                    <a:pt x="131" y="174"/>
                    <a:pt x="131" y="175"/>
                    <a:pt x="130" y="174"/>
                  </a:cubicBezTo>
                  <a:cubicBezTo>
                    <a:pt x="130" y="173"/>
                    <a:pt x="130" y="172"/>
                    <a:pt x="129" y="172"/>
                  </a:cubicBezTo>
                  <a:cubicBezTo>
                    <a:pt x="128" y="173"/>
                    <a:pt x="128" y="173"/>
                    <a:pt x="127" y="174"/>
                  </a:cubicBezTo>
                  <a:cubicBezTo>
                    <a:pt x="127" y="174"/>
                    <a:pt x="127" y="175"/>
                    <a:pt x="128" y="176"/>
                  </a:cubicBezTo>
                  <a:cubicBezTo>
                    <a:pt x="128" y="176"/>
                    <a:pt x="129" y="176"/>
                    <a:pt x="130" y="176"/>
                  </a:cubicBezTo>
                  <a:cubicBezTo>
                    <a:pt x="131" y="176"/>
                    <a:pt x="131" y="177"/>
                    <a:pt x="131" y="177"/>
                  </a:cubicBezTo>
                  <a:cubicBezTo>
                    <a:pt x="132" y="177"/>
                    <a:pt x="132" y="177"/>
                    <a:pt x="133" y="177"/>
                  </a:cubicBezTo>
                  <a:cubicBezTo>
                    <a:pt x="134" y="177"/>
                    <a:pt x="134" y="177"/>
                    <a:pt x="134" y="176"/>
                  </a:cubicBezTo>
                  <a:cubicBezTo>
                    <a:pt x="135" y="175"/>
                    <a:pt x="135" y="174"/>
                    <a:pt x="136" y="175"/>
                  </a:cubicBezTo>
                  <a:cubicBezTo>
                    <a:pt x="136" y="175"/>
                    <a:pt x="136" y="175"/>
                    <a:pt x="136" y="175"/>
                  </a:cubicBezTo>
                  <a:cubicBezTo>
                    <a:pt x="136" y="175"/>
                    <a:pt x="135" y="175"/>
                    <a:pt x="135" y="175"/>
                  </a:cubicBezTo>
                  <a:cubicBezTo>
                    <a:pt x="134" y="177"/>
                    <a:pt x="133" y="178"/>
                    <a:pt x="133" y="178"/>
                  </a:cubicBezTo>
                  <a:cubicBezTo>
                    <a:pt x="132" y="178"/>
                    <a:pt x="132" y="178"/>
                    <a:pt x="131" y="178"/>
                  </a:cubicBezTo>
                  <a:cubicBezTo>
                    <a:pt x="131" y="178"/>
                    <a:pt x="133" y="179"/>
                    <a:pt x="133" y="179"/>
                  </a:cubicBezTo>
                  <a:cubicBezTo>
                    <a:pt x="134" y="180"/>
                    <a:pt x="134" y="180"/>
                    <a:pt x="132" y="179"/>
                  </a:cubicBezTo>
                  <a:cubicBezTo>
                    <a:pt x="131" y="179"/>
                    <a:pt x="131" y="179"/>
                    <a:pt x="131" y="180"/>
                  </a:cubicBezTo>
                  <a:cubicBezTo>
                    <a:pt x="132" y="181"/>
                    <a:pt x="133" y="181"/>
                    <a:pt x="134" y="181"/>
                  </a:cubicBezTo>
                  <a:cubicBezTo>
                    <a:pt x="134" y="181"/>
                    <a:pt x="136" y="182"/>
                    <a:pt x="134" y="182"/>
                  </a:cubicBezTo>
                  <a:cubicBezTo>
                    <a:pt x="133" y="182"/>
                    <a:pt x="132" y="182"/>
                    <a:pt x="132" y="181"/>
                  </a:cubicBezTo>
                  <a:cubicBezTo>
                    <a:pt x="131" y="181"/>
                    <a:pt x="130" y="182"/>
                    <a:pt x="130" y="181"/>
                  </a:cubicBezTo>
                  <a:cubicBezTo>
                    <a:pt x="129" y="180"/>
                    <a:pt x="130" y="177"/>
                    <a:pt x="129" y="178"/>
                  </a:cubicBezTo>
                  <a:cubicBezTo>
                    <a:pt x="128" y="180"/>
                    <a:pt x="128" y="180"/>
                    <a:pt x="128" y="181"/>
                  </a:cubicBezTo>
                  <a:cubicBezTo>
                    <a:pt x="128" y="182"/>
                    <a:pt x="130" y="182"/>
                    <a:pt x="129" y="182"/>
                  </a:cubicBezTo>
                  <a:cubicBezTo>
                    <a:pt x="128" y="183"/>
                    <a:pt x="128" y="183"/>
                    <a:pt x="128" y="184"/>
                  </a:cubicBezTo>
                  <a:cubicBezTo>
                    <a:pt x="128" y="185"/>
                    <a:pt x="128" y="185"/>
                    <a:pt x="129" y="184"/>
                  </a:cubicBezTo>
                  <a:cubicBezTo>
                    <a:pt x="130" y="183"/>
                    <a:pt x="131" y="184"/>
                    <a:pt x="131" y="183"/>
                  </a:cubicBezTo>
                  <a:cubicBezTo>
                    <a:pt x="131" y="182"/>
                    <a:pt x="131" y="182"/>
                    <a:pt x="131" y="183"/>
                  </a:cubicBezTo>
                  <a:cubicBezTo>
                    <a:pt x="131" y="183"/>
                    <a:pt x="132" y="183"/>
                    <a:pt x="132" y="183"/>
                  </a:cubicBezTo>
                  <a:cubicBezTo>
                    <a:pt x="133" y="183"/>
                    <a:pt x="133" y="183"/>
                    <a:pt x="133" y="183"/>
                  </a:cubicBezTo>
                  <a:cubicBezTo>
                    <a:pt x="134" y="183"/>
                    <a:pt x="134" y="182"/>
                    <a:pt x="134" y="183"/>
                  </a:cubicBezTo>
                  <a:cubicBezTo>
                    <a:pt x="134" y="184"/>
                    <a:pt x="134" y="183"/>
                    <a:pt x="134" y="184"/>
                  </a:cubicBezTo>
                  <a:cubicBezTo>
                    <a:pt x="134" y="184"/>
                    <a:pt x="134" y="185"/>
                    <a:pt x="133" y="185"/>
                  </a:cubicBezTo>
                  <a:cubicBezTo>
                    <a:pt x="132" y="185"/>
                    <a:pt x="132" y="186"/>
                    <a:pt x="133" y="187"/>
                  </a:cubicBezTo>
                  <a:cubicBezTo>
                    <a:pt x="133" y="187"/>
                    <a:pt x="134" y="187"/>
                    <a:pt x="134" y="187"/>
                  </a:cubicBezTo>
                  <a:cubicBezTo>
                    <a:pt x="134" y="186"/>
                    <a:pt x="135" y="187"/>
                    <a:pt x="134" y="187"/>
                  </a:cubicBezTo>
                  <a:cubicBezTo>
                    <a:pt x="134" y="188"/>
                    <a:pt x="133" y="188"/>
                    <a:pt x="132" y="188"/>
                  </a:cubicBezTo>
                  <a:cubicBezTo>
                    <a:pt x="131" y="188"/>
                    <a:pt x="131" y="189"/>
                    <a:pt x="130" y="189"/>
                  </a:cubicBezTo>
                  <a:cubicBezTo>
                    <a:pt x="130" y="190"/>
                    <a:pt x="131" y="190"/>
                    <a:pt x="131" y="190"/>
                  </a:cubicBezTo>
                  <a:cubicBezTo>
                    <a:pt x="132" y="191"/>
                    <a:pt x="133" y="192"/>
                    <a:pt x="135" y="192"/>
                  </a:cubicBezTo>
                  <a:cubicBezTo>
                    <a:pt x="137" y="193"/>
                    <a:pt x="137" y="192"/>
                    <a:pt x="137" y="193"/>
                  </a:cubicBezTo>
                  <a:cubicBezTo>
                    <a:pt x="138" y="193"/>
                    <a:pt x="138" y="194"/>
                    <a:pt x="139" y="194"/>
                  </a:cubicBezTo>
                  <a:cubicBezTo>
                    <a:pt x="140" y="194"/>
                    <a:pt x="143" y="194"/>
                    <a:pt x="144" y="194"/>
                  </a:cubicBezTo>
                  <a:cubicBezTo>
                    <a:pt x="146" y="193"/>
                    <a:pt x="149" y="190"/>
                    <a:pt x="151" y="189"/>
                  </a:cubicBezTo>
                  <a:cubicBezTo>
                    <a:pt x="153" y="188"/>
                    <a:pt x="152" y="187"/>
                    <a:pt x="154" y="186"/>
                  </a:cubicBezTo>
                  <a:cubicBezTo>
                    <a:pt x="156" y="185"/>
                    <a:pt x="157" y="186"/>
                    <a:pt x="158" y="184"/>
                  </a:cubicBezTo>
                  <a:cubicBezTo>
                    <a:pt x="158" y="183"/>
                    <a:pt x="158" y="182"/>
                    <a:pt x="158" y="181"/>
                  </a:cubicBezTo>
                  <a:cubicBezTo>
                    <a:pt x="159" y="181"/>
                    <a:pt x="159" y="181"/>
                    <a:pt x="159" y="183"/>
                  </a:cubicBezTo>
                  <a:cubicBezTo>
                    <a:pt x="160" y="185"/>
                    <a:pt x="161" y="184"/>
                    <a:pt x="162" y="185"/>
                  </a:cubicBezTo>
                  <a:cubicBezTo>
                    <a:pt x="162" y="186"/>
                    <a:pt x="161" y="185"/>
                    <a:pt x="162" y="187"/>
                  </a:cubicBezTo>
                  <a:cubicBezTo>
                    <a:pt x="162" y="187"/>
                    <a:pt x="162" y="187"/>
                    <a:pt x="162" y="187"/>
                  </a:cubicBezTo>
                  <a:cubicBezTo>
                    <a:pt x="162" y="189"/>
                    <a:pt x="162" y="188"/>
                    <a:pt x="162" y="190"/>
                  </a:cubicBezTo>
                  <a:cubicBezTo>
                    <a:pt x="162" y="191"/>
                    <a:pt x="166" y="192"/>
                    <a:pt x="166" y="194"/>
                  </a:cubicBezTo>
                  <a:cubicBezTo>
                    <a:pt x="166" y="195"/>
                    <a:pt x="165" y="195"/>
                    <a:pt x="166" y="196"/>
                  </a:cubicBezTo>
                  <a:cubicBezTo>
                    <a:pt x="166" y="197"/>
                    <a:pt x="168" y="203"/>
                    <a:pt x="169" y="204"/>
                  </a:cubicBezTo>
                  <a:cubicBezTo>
                    <a:pt x="169" y="204"/>
                    <a:pt x="171" y="205"/>
                    <a:pt x="171" y="206"/>
                  </a:cubicBezTo>
                  <a:cubicBezTo>
                    <a:pt x="171" y="207"/>
                    <a:pt x="171" y="209"/>
                    <a:pt x="171" y="210"/>
                  </a:cubicBezTo>
                  <a:cubicBezTo>
                    <a:pt x="171" y="211"/>
                    <a:pt x="172" y="212"/>
                    <a:pt x="172" y="213"/>
                  </a:cubicBezTo>
                  <a:cubicBezTo>
                    <a:pt x="172" y="215"/>
                    <a:pt x="171" y="216"/>
                    <a:pt x="174" y="216"/>
                  </a:cubicBezTo>
                  <a:cubicBezTo>
                    <a:pt x="176" y="216"/>
                    <a:pt x="179" y="217"/>
                    <a:pt x="179" y="215"/>
                  </a:cubicBezTo>
                  <a:cubicBezTo>
                    <a:pt x="178" y="213"/>
                    <a:pt x="178" y="211"/>
                    <a:pt x="180" y="211"/>
                  </a:cubicBezTo>
                  <a:cubicBezTo>
                    <a:pt x="182" y="211"/>
                    <a:pt x="182" y="209"/>
                    <a:pt x="183" y="209"/>
                  </a:cubicBezTo>
                  <a:cubicBezTo>
                    <a:pt x="185" y="209"/>
                    <a:pt x="187" y="211"/>
                    <a:pt x="188" y="210"/>
                  </a:cubicBezTo>
                  <a:cubicBezTo>
                    <a:pt x="189" y="209"/>
                    <a:pt x="189" y="208"/>
                    <a:pt x="189" y="207"/>
                  </a:cubicBezTo>
                  <a:cubicBezTo>
                    <a:pt x="190" y="206"/>
                    <a:pt x="192" y="199"/>
                    <a:pt x="192" y="197"/>
                  </a:cubicBezTo>
                  <a:cubicBezTo>
                    <a:pt x="192" y="195"/>
                    <a:pt x="192" y="193"/>
                    <a:pt x="191" y="192"/>
                  </a:cubicBezTo>
                  <a:cubicBezTo>
                    <a:pt x="191" y="191"/>
                    <a:pt x="190" y="190"/>
                    <a:pt x="191" y="190"/>
                  </a:cubicBezTo>
                  <a:cubicBezTo>
                    <a:pt x="193" y="190"/>
                    <a:pt x="197" y="188"/>
                    <a:pt x="197" y="187"/>
                  </a:cubicBezTo>
                  <a:cubicBezTo>
                    <a:pt x="198" y="186"/>
                    <a:pt x="198" y="186"/>
                    <a:pt x="198" y="186"/>
                  </a:cubicBezTo>
                  <a:cubicBezTo>
                    <a:pt x="198" y="185"/>
                    <a:pt x="199" y="186"/>
                    <a:pt x="200" y="185"/>
                  </a:cubicBezTo>
                  <a:cubicBezTo>
                    <a:pt x="201" y="185"/>
                    <a:pt x="202" y="184"/>
                    <a:pt x="201" y="183"/>
                  </a:cubicBezTo>
                  <a:cubicBezTo>
                    <a:pt x="200" y="183"/>
                    <a:pt x="200" y="183"/>
                    <a:pt x="201" y="182"/>
                  </a:cubicBezTo>
                  <a:cubicBezTo>
                    <a:pt x="202" y="181"/>
                    <a:pt x="205" y="180"/>
                    <a:pt x="204" y="178"/>
                  </a:cubicBezTo>
                  <a:cubicBezTo>
                    <a:pt x="203" y="177"/>
                    <a:pt x="199" y="174"/>
                    <a:pt x="197" y="173"/>
                  </a:cubicBezTo>
                  <a:cubicBezTo>
                    <a:pt x="195" y="172"/>
                    <a:pt x="195" y="172"/>
                    <a:pt x="194" y="170"/>
                  </a:cubicBezTo>
                  <a:cubicBezTo>
                    <a:pt x="194" y="168"/>
                    <a:pt x="194" y="164"/>
                    <a:pt x="195" y="161"/>
                  </a:cubicBezTo>
                  <a:cubicBezTo>
                    <a:pt x="197" y="159"/>
                    <a:pt x="197" y="159"/>
                    <a:pt x="196" y="158"/>
                  </a:cubicBezTo>
                  <a:cubicBezTo>
                    <a:pt x="195" y="157"/>
                    <a:pt x="194" y="157"/>
                    <a:pt x="196" y="156"/>
                  </a:cubicBezTo>
                  <a:cubicBezTo>
                    <a:pt x="197" y="155"/>
                    <a:pt x="199" y="154"/>
                    <a:pt x="200" y="152"/>
                  </a:cubicBezTo>
                  <a:cubicBezTo>
                    <a:pt x="202" y="150"/>
                    <a:pt x="203" y="150"/>
                    <a:pt x="205" y="149"/>
                  </a:cubicBezTo>
                  <a:cubicBezTo>
                    <a:pt x="207" y="148"/>
                    <a:pt x="210" y="146"/>
                    <a:pt x="212" y="144"/>
                  </a:cubicBezTo>
                  <a:cubicBezTo>
                    <a:pt x="213" y="143"/>
                    <a:pt x="214" y="143"/>
                    <a:pt x="215" y="142"/>
                  </a:cubicBezTo>
                  <a:cubicBezTo>
                    <a:pt x="217" y="141"/>
                    <a:pt x="218" y="139"/>
                    <a:pt x="218" y="138"/>
                  </a:cubicBezTo>
                  <a:cubicBezTo>
                    <a:pt x="218" y="138"/>
                    <a:pt x="218" y="138"/>
                    <a:pt x="216" y="136"/>
                  </a:cubicBezTo>
                  <a:cubicBezTo>
                    <a:pt x="215" y="134"/>
                    <a:pt x="216" y="134"/>
                    <a:pt x="217" y="133"/>
                  </a:cubicBezTo>
                  <a:cubicBezTo>
                    <a:pt x="217" y="133"/>
                    <a:pt x="221" y="132"/>
                    <a:pt x="220" y="131"/>
                  </a:cubicBezTo>
                  <a:cubicBezTo>
                    <a:pt x="219" y="130"/>
                    <a:pt x="218" y="129"/>
                    <a:pt x="220" y="128"/>
                  </a:cubicBezTo>
                  <a:cubicBezTo>
                    <a:pt x="223" y="127"/>
                    <a:pt x="223" y="127"/>
                    <a:pt x="224" y="126"/>
                  </a:cubicBezTo>
                  <a:cubicBezTo>
                    <a:pt x="226" y="125"/>
                    <a:pt x="226" y="125"/>
                    <a:pt x="227" y="125"/>
                  </a:cubicBezTo>
                  <a:cubicBezTo>
                    <a:pt x="228" y="126"/>
                    <a:pt x="228" y="126"/>
                    <a:pt x="229" y="126"/>
                  </a:cubicBezTo>
                  <a:cubicBezTo>
                    <a:pt x="231" y="125"/>
                    <a:pt x="231" y="125"/>
                    <a:pt x="233" y="125"/>
                  </a:cubicBezTo>
                  <a:cubicBezTo>
                    <a:pt x="233" y="125"/>
                    <a:pt x="233" y="125"/>
                    <a:pt x="233" y="126"/>
                  </a:cubicBezTo>
                  <a:cubicBezTo>
                    <a:pt x="235" y="126"/>
                    <a:pt x="237" y="128"/>
                    <a:pt x="238" y="128"/>
                  </a:cubicBezTo>
                  <a:cubicBezTo>
                    <a:pt x="240" y="128"/>
                    <a:pt x="238" y="131"/>
                    <a:pt x="239" y="132"/>
                  </a:cubicBezTo>
                  <a:cubicBezTo>
                    <a:pt x="240" y="133"/>
                    <a:pt x="241" y="134"/>
                    <a:pt x="240" y="134"/>
                  </a:cubicBezTo>
                  <a:cubicBezTo>
                    <a:pt x="239" y="134"/>
                    <a:pt x="238" y="135"/>
                    <a:pt x="237" y="134"/>
                  </a:cubicBezTo>
                  <a:cubicBezTo>
                    <a:pt x="237" y="134"/>
                    <a:pt x="237" y="134"/>
                    <a:pt x="236" y="134"/>
                  </a:cubicBezTo>
                  <a:cubicBezTo>
                    <a:pt x="236" y="135"/>
                    <a:pt x="234" y="137"/>
                    <a:pt x="233" y="138"/>
                  </a:cubicBezTo>
                  <a:cubicBezTo>
                    <a:pt x="232" y="139"/>
                    <a:pt x="232" y="141"/>
                    <a:pt x="230" y="142"/>
                  </a:cubicBezTo>
                  <a:cubicBezTo>
                    <a:pt x="229" y="142"/>
                    <a:pt x="229" y="142"/>
                    <a:pt x="228" y="143"/>
                  </a:cubicBezTo>
                  <a:cubicBezTo>
                    <a:pt x="227" y="144"/>
                    <a:pt x="224" y="146"/>
                    <a:pt x="223" y="147"/>
                  </a:cubicBezTo>
                  <a:cubicBezTo>
                    <a:pt x="222" y="149"/>
                    <a:pt x="221" y="149"/>
                    <a:pt x="219" y="149"/>
                  </a:cubicBezTo>
                  <a:cubicBezTo>
                    <a:pt x="217" y="149"/>
                    <a:pt x="219" y="150"/>
                    <a:pt x="218" y="151"/>
                  </a:cubicBezTo>
                  <a:cubicBezTo>
                    <a:pt x="217" y="152"/>
                    <a:pt x="216" y="152"/>
                    <a:pt x="216" y="155"/>
                  </a:cubicBezTo>
                  <a:cubicBezTo>
                    <a:pt x="217" y="158"/>
                    <a:pt x="216" y="158"/>
                    <a:pt x="217" y="160"/>
                  </a:cubicBezTo>
                  <a:cubicBezTo>
                    <a:pt x="218" y="161"/>
                    <a:pt x="219" y="160"/>
                    <a:pt x="219" y="162"/>
                  </a:cubicBezTo>
                  <a:cubicBezTo>
                    <a:pt x="219" y="164"/>
                    <a:pt x="219" y="169"/>
                    <a:pt x="218" y="171"/>
                  </a:cubicBezTo>
                  <a:cubicBezTo>
                    <a:pt x="218" y="173"/>
                    <a:pt x="217" y="172"/>
                    <a:pt x="219" y="173"/>
                  </a:cubicBezTo>
                  <a:cubicBezTo>
                    <a:pt x="221" y="174"/>
                    <a:pt x="222" y="174"/>
                    <a:pt x="221" y="175"/>
                  </a:cubicBezTo>
                  <a:cubicBezTo>
                    <a:pt x="221" y="175"/>
                    <a:pt x="218" y="178"/>
                    <a:pt x="220" y="177"/>
                  </a:cubicBezTo>
                  <a:cubicBezTo>
                    <a:pt x="222" y="176"/>
                    <a:pt x="223" y="173"/>
                    <a:pt x="223" y="174"/>
                  </a:cubicBezTo>
                  <a:cubicBezTo>
                    <a:pt x="224" y="174"/>
                    <a:pt x="224" y="176"/>
                    <a:pt x="223" y="177"/>
                  </a:cubicBezTo>
                  <a:cubicBezTo>
                    <a:pt x="223" y="177"/>
                    <a:pt x="222" y="179"/>
                    <a:pt x="224" y="178"/>
                  </a:cubicBezTo>
                  <a:cubicBezTo>
                    <a:pt x="226" y="176"/>
                    <a:pt x="227" y="175"/>
                    <a:pt x="227" y="176"/>
                  </a:cubicBezTo>
                  <a:cubicBezTo>
                    <a:pt x="228" y="177"/>
                    <a:pt x="225" y="179"/>
                    <a:pt x="227" y="178"/>
                  </a:cubicBezTo>
                  <a:cubicBezTo>
                    <a:pt x="229" y="178"/>
                    <a:pt x="232" y="178"/>
                    <a:pt x="235" y="177"/>
                  </a:cubicBezTo>
                  <a:cubicBezTo>
                    <a:pt x="237" y="176"/>
                    <a:pt x="242" y="175"/>
                    <a:pt x="245" y="174"/>
                  </a:cubicBezTo>
                  <a:cubicBezTo>
                    <a:pt x="247" y="174"/>
                    <a:pt x="252" y="173"/>
                    <a:pt x="254" y="173"/>
                  </a:cubicBezTo>
                  <a:cubicBezTo>
                    <a:pt x="255" y="173"/>
                    <a:pt x="255" y="173"/>
                    <a:pt x="255" y="173"/>
                  </a:cubicBezTo>
                  <a:cubicBezTo>
                    <a:pt x="257" y="172"/>
                    <a:pt x="258" y="172"/>
                    <a:pt x="258" y="173"/>
                  </a:cubicBezTo>
                  <a:cubicBezTo>
                    <a:pt x="258" y="173"/>
                    <a:pt x="259" y="175"/>
                    <a:pt x="260" y="175"/>
                  </a:cubicBezTo>
                  <a:cubicBezTo>
                    <a:pt x="261" y="176"/>
                    <a:pt x="266" y="177"/>
                    <a:pt x="266" y="177"/>
                  </a:cubicBezTo>
                  <a:cubicBezTo>
                    <a:pt x="265" y="178"/>
                    <a:pt x="265" y="178"/>
                    <a:pt x="263" y="178"/>
                  </a:cubicBezTo>
                  <a:cubicBezTo>
                    <a:pt x="261" y="178"/>
                    <a:pt x="257" y="179"/>
                    <a:pt x="256" y="180"/>
                  </a:cubicBezTo>
                  <a:cubicBezTo>
                    <a:pt x="255" y="180"/>
                    <a:pt x="255" y="181"/>
                    <a:pt x="255" y="181"/>
                  </a:cubicBezTo>
                  <a:cubicBezTo>
                    <a:pt x="254" y="181"/>
                    <a:pt x="254" y="182"/>
                    <a:pt x="253" y="182"/>
                  </a:cubicBezTo>
                  <a:cubicBezTo>
                    <a:pt x="252" y="183"/>
                    <a:pt x="245" y="182"/>
                    <a:pt x="243" y="181"/>
                  </a:cubicBezTo>
                  <a:cubicBezTo>
                    <a:pt x="241" y="181"/>
                    <a:pt x="235" y="181"/>
                    <a:pt x="234" y="182"/>
                  </a:cubicBezTo>
                  <a:cubicBezTo>
                    <a:pt x="232" y="183"/>
                    <a:pt x="230" y="185"/>
                    <a:pt x="229" y="185"/>
                  </a:cubicBezTo>
                  <a:cubicBezTo>
                    <a:pt x="228" y="185"/>
                    <a:pt x="227" y="187"/>
                    <a:pt x="228" y="187"/>
                  </a:cubicBezTo>
                  <a:cubicBezTo>
                    <a:pt x="230" y="187"/>
                    <a:pt x="230" y="187"/>
                    <a:pt x="230" y="188"/>
                  </a:cubicBezTo>
                  <a:cubicBezTo>
                    <a:pt x="230" y="189"/>
                    <a:pt x="229" y="189"/>
                    <a:pt x="230" y="190"/>
                  </a:cubicBezTo>
                  <a:cubicBezTo>
                    <a:pt x="230" y="191"/>
                    <a:pt x="230" y="192"/>
                    <a:pt x="232" y="192"/>
                  </a:cubicBezTo>
                  <a:cubicBezTo>
                    <a:pt x="235" y="192"/>
                    <a:pt x="237" y="191"/>
                    <a:pt x="236" y="192"/>
                  </a:cubicBezTo>
                  <a:cubicBezTo>
                    <a:pt x="235" y="193"/>
                    <a:pt x="234" y="194"/>
                    <a:pt x="234" y="195"/>
                  </a:cubicBezTo>
                  <a:cubicBezTo>
                    <a:pt x="234" y="196"/>
                    <a:pt x="234" y="196"/>
                    <a:pt x="234" y="197"/>
                  </a:cubicBezTo>
                  <a:cubicBezTo>
                    <a:pt x="234" y="198"/>
                    <a:pt x="234" y="200"/>
                    <a:pt x="233" y="201"/>
                  </a:cubicBezTo>
                  <a:cubicBezTo>
                    <a:pt x="232" y="201"/>
                    <a:pt x="230" y="203"/>
                    <a:pt x="229" y="202"/>
                  </a:cubicBezTo>
                  <a:cubicBezTo>
                    <a:pt x="228" y="201"/>
                    <a:pt x="226" y="199"/>
                    <a:pt x="225" y="198"/>
                  </a:cubicBezTo>
                  <a:cubicBezTo>
                    <a:pt x="223" y="197"/>
                    <a:pt x="223" y="197"/>
                    <a:pt x="222" y="197"/>
                  </a:cubicBezTo>
                  <a:cubicBezTo>
                    <a:pt x="221" y="197"/>
                    <a:pt x="219" y="198"/>
                    <a:pt x="218" y="200"/>
                  </a:cubicBezTo>
                  <a:cubicBezTo>
                    <a:pt x="217" y="202"/>
                    <a:pt x="216" y="203"/>
                    <a:pt x="215" y="205"/>
                  </a:cubicBezTo>
                  <a:cubicBezTo>
                    <a:pt x="215" y="207"/>
                    <a:pt x="215" y="208"/>
                    <a:pt x="215" y="210"/>
                  </a:cubicBezTo>
                  <a:cubicBezTo>
                    <a:pt x="215" y="212"/>
                    <a:pt x="215" y="213"/>
                    <a:pt x="216" y="214"/>
                  </a:cubicBezTo>
                  <a:cubicBezTo>
                    <a:pt x="216" y="214"/>
                    <a:pt x="216" y="216"/>
                    <a:pt x="216" y="217"/>
                  </a:cubicBezTo>
                  <a:cubicBezTo>
                    <a:pt x="216" y="218"/>
                    <a:pt x="216" y="219"/>
                    <a:pt x="216" y="219"/>
                  </a:cubicBezTo>
                  <a:cubicBezTo>
                    <a:pt x="215" y="219"/>
                    <a:pt x="214" y="220"/>
                    <a:pt x="214" y="219"/>
                  </a:cubicBezTo>
                  <a:cubicBezTo>
                    <a:pt x="214" y="219"/>
                    <a:pt x="214" y="218"/>
                    <a:pt x="213" y="218"/>
                  </a:cubicBezTo>
                  <a:cubicBezTo>
                    <a:pt x="212" y="219"/>
                    <a:pt x="212" y="219"/>
                    <a:pt x="211" y="219"/>
                  </a:cubicBezTo>
                  <a:cubicBezTo>
                    <a:pt x="210" y="219"/>
                    <a:pt x="208" y="219"/>
                    <a:pt x="208" y="221"/>
                  </a:cubicBezTo>
                  <a:cubicBezTo>
                    <a:pt x="208" y="222"/>
                    <a:pt x="208" y="223"/>
                    <a:pt x="207" y="222"/>
                  </a:cubicBezTo>
                  <a:cubicBezTo>
                    <a:pt x="207" y="221"/>
                    <a:pt x="207" y="221"/>
                    <a:pt x="207" y="223"/>
                  </a:cubicBezTo>
                  <a:cubicBezTo>
                    <a:pt x="207" y="223"/>
                    <a:pt x="207" y="223"/>
                    <a:pt x="206" y="223"/>
                  </a:cubicBezTo>
                  <a:cubicBezTo>
                    <a:pt x="206" y="224"/>
                    <a:pt x="206" y="225"/>
                    <a:pt x="204" y="224"/>
                  </a:cubicBezTo>
                  <a:cubicBezTo>
                    <a:pt x="203" y="223"/>
                    <a:pt x="202" y="222"/>
                    <a:pt x="202" y="221"/>
                  </a:cubicBezTo>
                  <a:cubicBezTo>
                    <a:pt x="201" y="221"/>
                    <a:pt x="199" y="220"/>
                    <a:pt x="198" y="220"/>
                  </a:cubicBezTo>
                  <a:cubicBezTo>
                    <a:pt x="197" y="220"/>
                    <a:pt x="192" y="223"/>
                    <a:pt x="190" y="224"/>
                  </a:cubicBezTo>
                  <a:cubicBezTo>
                    <a:pt x="189" y="224"/>
                    <a:pt x="183" y="227"/>
                    <a:pt x="181" y="227"/>
                  </a:cubicBezTo>
                  <a:cubicBezTo>
                    <a:pt x="179" y="227"/>
                    <a:pt x="182" y="228"/>
                    <a:pt x="180" y="228"/>
                  </a:cubicBezTo>
                  <a:cubicBezTo>
                    <a:pt x="180" y="228"/>
                    <a:pt x="179" y="229"/>
                    <a:pt x="179" y="228"/>
                  </a:cubicBezTo>
                  <a:cubicBezTo>
                    <a:pt x="179" y="228"/>
                    <a:pt x="179" y="228"/>
                    <a:pt x="178" y="227"/>
                  </a:cubicBezTo>
                  <a:cubicBezTo>
                    <a:pt x="177" y="226"/>
                    <a:pt x="175" y="225"/>
                    <a:pt x="175" y="225"/>
                  </a:cubicBezTo>
                  <a:cubicBezTo>
                    <a:pt x="176" y="224"/>
                    <a:pt x="176" y="222"/>
                    <a:pt x="175" y="222"/>
                  </a:cubicBezTo>
                  <a:cubicBezTo>
                    <a:pt x="174" y="223"/>
                    <a:pt x="174" y="225"/>
                    <a:pt x="174" y="225"/>
                  </a:cubicBezTo>
                  <a:cubicBezTo>
                    <a:pt x="173" y="225"/>
                    <a:pt x="172" y="224"/>
                    <a:pt x="171" y="224"/>
                  </a:cubicBezTo>
                  <a:cubicBezTo>
                    <a:pt x="170" y="224"/>
                    <a:pt x="167" y="225"/>
                    <a:pt x="166" y="225"/>
                  </a:cubicBezTo>
                  <a:cubicBezTo>
                    <a:pt x="165" y="226"/>
                    <a:pt x="165" y="227"/>
                    <a:pt x="163" y="227"/>
                  </a:cubicBezTo>
                  <a:cubicBezTo>
                    <a:pt x="161" y="227"/>
                    <a:pt x="159" y="227"/>
                    <a:pt x="160" y="226"/>
                  </a:cubicBezTo>
                  <a:cubicBezTo>
                    <a:pt x="161" y="225"/>
                    <a:pt x="162" y="224"/>
                    <a:pt x="160" y="224"/>
                  </a:cubicBezTo>
                  <a:cubicBezTo>
                    <a:pt x="158" y="225"/>
                    <a:pt x="156" y="225"/>
                    <a:pt x="156" y="224"/>
                  </a:cubicBezTo>
                  <a:cubicBezTo>
                    <a:pt x="156" y="223"/>
                    <a:pt x="156" y="222"/>
                    <a:pt x="156" y="221"/>
                  </a:cubicBezTo>
                  <a:cubicBezTo>
                    <a:pt x="156" y="221"/>
                    <a:pt x="156" y="220"/>
                    <a:pt x="155" y="220"/>
                  </a:cubicBezTo>
                  <a:cubicBezTo>
                    <a:pt x="154" y="219"/>
                    <a:pt x="152" y="218"/>
                    <a:pt x="152" y="217"/>
                  </a:cubicBezTo>
                  <a:cubicBezTo>
                    <a:pt x="152" y="216"/>
                    <a:pt x="153" y="217"/>
                    <a:pt x="154" y="216"/>
                  </a:cubicBezTo>
                  <a:cubicBezTo>
                    <a:pt x="155" y="214"/>
                    <a:pt x="154" y="214"/>
                    <a:pt x="155" y="213"/>
                  </a:cubicBezTo>
                  <a:cubicBezTo>
                    <a:pt x="156" y="212"/>
                    <a:pt x="156" y="210"/>
                    <a:pt x="156" y="211"/>
                  </a:cubicBezTo>
                  <a:cubicBezTo>
                    <a:pt x="157" y="212"/>
                    <a:pt x="157" y="213"/>
                    <a:pt x="158" y="212"/>
                  </a:cubicBezTo>
                  <a:cubicBezTo>
                    <a:pt x="158" y="211"/>
                    <a:pt x="158" y="211"/>
                    <a:pt x="160" y="210"/>
                  </a:cubicBezTo>
                  <a:cubicBezTo>
                    <a:pt x="161" y="209"/>
                    <a:pt x="162" y="208"/>
                    <a:pt x="160" y="207"/>
                  </a:cubicBezTo>
                  <a:cubicBezTo>
                    <a:pt x="158" y="206"/>
                    <a:pt x="157" y="206"/>
                    <a:pt x="157" y="205"/>
                  </a:cubicBezTo>
                  <a:cubicBezTo>
                    <a:pt x="156" y="203"/>
                    <a:pt x="156" y="203"/>
                    <a:pt x="156" y="202"/>
                  </a:cubicBezTo>
                  <a:cubicBezTo>
                    <a:pt x="156" y="202"/>
                    <a:pt x="158" y="202"/>
                    <a:pt x="158" y="202"/>
                  </a:cubicBezTo>
                  <a:cubicBezTo>
                    <a:pt x="158" y="201"/>
                    <a:pt x="158" y="198"/>
                    <a:pt x="158" y="198"/>
                  </a:cubicBezTo>
                  <a:cubicBezTo>
                    <a:pt x="158" y="197"/>
                    <a:pt x="158" y="198"/>
                    <a:pt x="157" y="198"/>
                  </a:cubicBezTo>
                  <a:cubicBezTo>
                    <a:pt x="155" y="198"/>
                    <a:pt x="155" y="197"/>
                    <a:pt x="154" y="199"/>
                  </a:cubicBezTo>
                  <a:cubicBezTo>
                    <a:pt x="153" y="201"/>
                    <a:pt x="153" y="202"/>
                    <a:pt x="152" y="202"/>
                  </a:cubicBezTo>
                  <a:cubicBezTo>
                    <a:pt x="151" y="202"/>
                    <a:pt x="149" y="202"/>
                    <a:pt x="148" y="202"/>
                  </a:cubicBezTo>
                  <a:cubicBezTo>
                    <a:pt x="147" y="202"/>
                    <a:pt x="145" y="204"/>
                    <a:pt x="146" y="205"/>
                  </a:cubicBezTo>
                  <a:cubicBezTo>
                    <a:pt x="147" y="205"/>
                    <a:pt x="147" y="205"/>
                    <a:pt x="148" y="205"/>
                  </a:cubicBezTo>
                  <a:cubicBezTo>
                    <a:pt x="149" y="204"/>
                    <a:pt x="149" y="204"/>
                    <a:pt x="150" y="203"/>
                  </a:cubicBezTo>
                  <a:cubicBezTo>
                    <a:pt x="150" y="203"/>
                    <a:pt x="151" y="203"/>
                    <a:pt x="151" y="204"/>
                  </a:cubicBezTo>
                  <a:cubicBezTo>
                    <a:pt x="151" y="204"/>
                    <a:pt x="152" y="206"/>
                    <a:pt x="151" y="206"/>
                  </a:cubicBezTo>
                  <a:cubicBezTo>
                    <a:pt x="150" y="205"/>
                    <a:pt x="149" y="204"/>
                    <a:pt x="149" y="205"/>
                  </a:cubicBezTo>
                  <a:cubicBezTo>
                    <a:pt x="149" y="205"/>
                    <a:pt x="148" y="207"/>
                    <a:pt x="148" y="207"/>
                  </a:cubicBezTo>
                  <a:cubicBezTo>
                    <a:pt x="148" y="207"/>
                    <a:pt x="147" y="206"/>
                    <a:pt x="147" y="206"/>
                  </a:cubicBezTo>
                  <a:cubicBezTo>
                    <a:pt x="146" y="206"/>
                    <a:pt x="147" y="206"/>
                    <a:pt x="146" y="206"/>
                  </a:cubicBezTo>
                  <a:cubicBezTo>
                    <a:pt x="145" y="207"/>
                    <a:pt x="145" y="206"/>
                    <a:pt x="145" y="206"/>
                  </a:cubicBezTo>
                  <a:cubicBezTo>
                    <a:pt x="144" y="207"/>
                    <a:pt x="144" y="207"/>
                    <a:pt x="144" y="209"/>
                  </a:cubicBezTo>
                  <a:cubicBezTo>
                    <a:pt x="144" y="211"/>
                    <a:pt x="144" y="213"/>
                    <a:pt x="145" y="214"/>
                  </a:cubicBezTo>
                  <a:cubicBezTo>
                    <a:pt x="146" y="215"/>
                    <a:pt x="147" y="214"/>
                    <a:pt x="147" y="216"/>
                  </a:cubicBezTo>
                  <a:cubicBezTo>
                    <a:pt x="147" y="217"/>
                    <a:pt x="147" y="217"/>
                    <a:pt x="147" y="218"/>
                  </a:cubicBezTo>
                  <a:cubicBezTo>
                    <a:pt x="146" y="219"/>
                    <a:pt x="145" y="219"/>
                    <a:pt x="147" y="220"/>
                  </a:cubicBezTo>
                  <a:cubicBezTo>
                    <a:pt x="147" y="220"/>
                    <a:pt x="147" y="220"/>
                    <a:pt x="147" y="220"/>
                  </a:cubicBezTo>
                  <a:cubicBezTo>
                    <a:pt x="148" y="221"/>
                    <a:pt x="148" y="221"/>
                    <a:pt x="148" y="222"/>
                  </a:cubicBezTo>
                  <a:cubicBezTo>
                    <a:pt x="148" y="224"/>
                    <a:pt x="147" y="223"/>
                    <a:pt x="147" y="225"/>
                  </a:cubicBezTo>
                  <a:cubicBezTo>
                    <a:pt x="148" y="226"/>
                    <a:pt x="149" y="226"/>
                    <a:pt x="149" y="227"/>
                  </a:cubicBezTo>
                  <a:cubicBezTo>
                    <a:pt x="149" y="228"/>
                    <a:pt x="150" y="227"/>
                    <a:pt x="151" y="227"/>
                  </a:cubicBezTo>
                  <a:cubicBezTo>
                    <a:pt x="152" y="228"/>
                    <a:pt x="155" y="230"/>
                    <a:pt x="154" y="230"/>
                  </a:cubicBezTo>
                  <a:cubicBezTo>
                    <a:pt x="153" y="230"/>
                    <a:pt x="152" y="229"/>
                    <a:pt x="151" y="229"/>
                  </a:cubicBezTo>
                  <a:cubicBezTo>
                    <a:pt x="150" y="228"/>
                    <a:pt x="150" y="228"/>
                    <a:pt x="149" y="229"/>
                  </a:cubicBezTo>
                  <a:cubicBezTo>
                    <a:pt x="148" y="229"/>
                    <a:pt x="147" y="229"/>
                    <a:pt x="147" y="230"/>
                  </a:cubicBezTo>
                  <a:cubicBezTo>
                    <a:pt x="147" y="231"/>
                    <a:pt x="147" y="231"/>
                    <a:pt x="146" y="231"/>
                  </a:cubicBezTo>
                  <a:cubicBezTo>
                    <a:pt x="144" y="231"/>
                    <a:pt x="144" y="230"/>
                    <a:pt x="142" y="230"/>
                  </a:cubicBezTo>
                  <a:cubicBezTo>
                    <a:pt x="141" y="230"/>
                    <a:pt x="139" y="229"/>
                    <a:pt x="139" y="230"/>
                  </a:cubicBezTo>
                  <a:cubicBezTo>
                    <a:pt x="139" y="231"/>
                    <a:pt x="139" y="231"/>
                    <a:pt x="139" y="231"/>
                  </a:cubicBezTo>
                  <a:cubicBezTo>
                    <a:pt x="138" y="232"/>
                    <a:pt x="138" y="232"/>
                    <a:pt x="138" y="232"/>
                  </a:cubicBezTo>
                  <a:cubicBezTo>
                    <a:pt x="137" y="232"/>
                    <a:pt x="136" y="231"/>
                    <a:pt x="136" y="231"/>
                  </a:cubicBezTo>
                  <a:cubicBezTo>
                    <a:pt x="135" y="231"/>
                    <a:pt x="135" y="232"/>
                    <a:pt x="134" y="232"/>
                  </a:cubicBezTo>
                  <a:cubicBezTo>
                    <a:pt x="133" y="232"/>
                    <a:pt x="131" y="232"/>
                    <a:pt x="131" y="232"/>
                  </a:cubicBezTo>
                  <a:cubicBezTo>
                    <a:pt x="131" y="232"/>
                    <a:pt x="129" y="234"/>
                    <a:pt x="129" y="234"/>
                  </a:cubicBezTo>
                  <a:cubicBezTo>
                    <a:pt x="128" y="235"/>
                    <a:pt x="129" y="235"/>
                    <a:pt x="129" y="235"/>
                  </a:cubicBezTo>
                  <a:cubicBezTo>
                    <a:pt x="130" y="236"/>
                    <a:pt x="131" y="238"/>
                    <a:pt x="130" y="238"/>
                  </a:cubicBezTo>
                  <a:cubicBezTo>
                    <a:pt x="128" y="238"/>
                    <a:pt x="127" y="238"/>
                    <a:pt x="127" y="237"/>
                  </a:cubicBezTo>
                  <a:cubicBezTo>
                    <a:pt x="128" y="236"/>
                    <a:pt x="129" y="234"/>
                    <a:pt x="128" y="235"/>
                  </a:cubicBezTo>
                  <a:cubicBezTo>
                    <a:pt x="127" y="237"/>
                    <a:pt x="126" y="236"/>
                    <a:pt x="125" y="237"/>
                  </a:cubicBezTo>
                  <a:cubicBezTo>
                    <a:pt x="124" y="238"/>
                    <a:pt x="125" y="239"/>
                    <a:pt x="124" y="240"/>
                  </a:cubicBezTo>
                  <a:cubicBezTo>
                    <a:pt x="123" y="240"/>
                    <a:pt x="123" y="240"/>
                    <a:pt x="122" y="242"/>
                  </a:cubicBezTo>
                  <a:cubicBezTo>
                    <a:pt x="122" y="243"/>
                    <a:pt x="122" y="242"/>
                    <a:pt x="122" y="243"/>
                  </a:cubicBezTo>
                  <a:cubicBezTo>
                    <a:pt x="121" y="244"/>
                    <a:pt x="121" y="245"/>
                    <a:pt x="122" y="245"/>
                  </a:cubicBezTo>
                  <a:cubicBezTo>
                    <a:pt x="122" y="245"/>
                    <a:pt x="124" y="245"/>
                    <a:pt x="122" y="245"/>
                  </a:cubicBezTo>
                  <a:cubicBezTo>
                    <a:pt x="121" y="245"/>
                    <a:pt x="120" y="245"/>
                    <a:pt x="120" y="245"/>
                  </a:cubicBezTo>
                  <a:cubicBezTo>
                    <a:pt x="120" y="245"/>
                    <a:pt x="120" y="245"/>
                    <a:pt x="120" y="245"/>
                  </a:cubicBezTo>
                  <a:cubicBezTo>
                    <a:pt x="121" y="245"/>
                    <a:pt x="122" y="245"/>
                    <a:pt x="122" y="245"/>
                  </a:cubicBezTo>
                  <a:cubicBezTo>
                    <a:pt x="121" y="245"/>
                    <a:pt x="120" y="245"/>
                    <a:pt x="120" y="245"/>
                  </a:cubicBezTo>
                  <a:cubicBezTo>
                    <a:pt x="120" y="245"/>
                    <a:pt x="120" y="245"/>
                    <a:pt x="120" y="245"/>
                  </a:cubicBezTo>
                  <a:cubicBezTo>
                    <a:pt x="120" y="245"/>
                    <a:pt x="121" y="246"/>
                    <a:pt x="121" y="247"/>
                  </a:cubicBezTo>
                  <a:cubicBezTo>
                    <a:pt x="122" y="247"/>
                    <a:pt x="121" y="246"/>
                    <a:pt x="120" y="246"/>
                  </a:cubicBezTo>
                  <a:cubicBezTo>
                    <a:pt x="120" y="246"/>
                    <a:pt x="118" y="246"/>
                    <a:pt x="119" y="246"/>
                  </a:cubicBezTo>
                  <a:cubicBezTo>
                    <a:pt x="121" y="247"/>
                    <a:pt x="121" y="248"/>
                    <a:pt x="120" y="247"/>
                  </a:cubicBezTo>
                  <a:cubicBezTo>
                    <a:pt x="118" y="246"/>
                    <a:pt x="118" y="247"/>
                    <a:pt x="118" y="247"/>
                  </a:cubicBezTo>
                  <a:cubicBezTo>
                    <a:pt x="119" y="247"/>
                    <a:pt x="120" y="248"/>
                    <a:pt x="119" y="248"/>
                  </a:cubicBezTo>
                  <a:cubicBezTo>
                    <a:pt x="119" y="248"/>
                    <a:pt x="119" y="247"/>
                    <a:pt x="118" y="247"/>
                  </a:cubicBezTo>
                  <a:cubicBezTo>
                    <a:pt x="118" y="247"/>
                    <a:pt x="117" y="247"/>
                    <a:pt x="117" y="247"/>
                  </a:cubicBezTo>
                  <a:cubicBezTo>
                    <a:pt x="117" y="248"/>
                    <a:pt x="117" y="248"/>
                    <a:pt x="117" y="248"/>
                  </a:cubicBezTo>
                  <a:cubicBezTo>
                    <a:pt x="116" y="248"/>
                    <a:pt x="115" y="248"/>
                    <a:pt x="114" y="249"/>
                  </a:cubicBezTo>
                  <a:cubicBezTo>
                    <a:pt x="114" y="249"/>
                    <a:pt x="114" y="250"/>
                    <a:pt x="113" y="250"/>
                  </a:cubicBezTo>
                  <a:cubicBezTo>
                    <a:pt x="113" y="250"/>
                    <a:pt x="113" y="250"/>
                    <a:pt x="113" y="250"/>
                  </a:cubicBezTo>
                  <a:cubicBezTo>
                    <a:pt x="112" y="250"/>
                    <a:pt x="111" y="250"/>
                    <a:pt x="110" y="250"/>
                  </a:cubicBezTo>
                  <a:cubicBezTo>
                    <a:pt x="108" y="251"/>
                    <a:pt x="107" y="253"/>
                    <a:pt x="107" y="254"/>
                  </a:cubicBezTo>
                  <a:cubicBezTo>
                    <a:pt x="107" y="256"/>
                    <a:pt x="107" y="256"/>
                    <a:pt x="106" y="257"/>
                  </a:cubicBezTo>
                  <a:cubicBezTo>
                    <a:pt x="105" y="258"/>
                    <a:pt x="103" y="259"/>
                    <a:pt x="102" y="259"/>
                  </a:cubicBezTo>
                  <a:cubicBezTo>
                    <a:pt x="100" y="260"/>
                    <a:pt x="100" y="260"/>
                    <a:pt x="100" y="261"/>
                  </a:cubicBezTo>
                  <a:cubicBezTo>
                    <a:pt x="100" y="262"/>
                    <a:pt x="99" y="263"/>
                    <a:pt x="98" y="263"/>
                  </a:cubicBezTo>
                  <a:cubicBezTo>
                    <a:pt x="97" y="263"/>
                    <a:pt x="93" y="263"/>
                    <a:pt x="92" y="262"/>
                  </a:cubicBezTo>
                  <a:cubicBezTo>
                    <a:pt x="91" y="262"/>
                    <a:pt x="91" y="260"/>
                    <a:pt x="89" y="260"/>
                  </a:cubicBezTo>
                  <a:cubicBezTo>
                    <a:pt x="88" y="260"/>
                    <a:pt x="87" y="260"/>
                    <a:pt x="88" y="261"/>
                  </a:cubicBezTo>
                  <a:cubicBezTo>
                    <a:pt x="89" y="263"/>
                    <a:pt x="90" y="266"/>
                    <a:pt x="90" y="267"/>
                  </a:cubicBezTo>
                  <a:cubicBezTo>
                    <a:pt x="90" y="267"/>
                    <a:pt x="89" y="268"/>
                    <a:pt x="88" y="268"/>
                  </a:cubicBezTo>
                  <a:cubicBezTo>
                    <a:pt x="87" y="268"/>
                    <a:pt x="85" y="268"/>
                    <a:pt x="85" y="268"/>
                  </a:cubicBezTo>
                  <a:cubicBezTo>
                    <a:pt x="85" y="268"/>
                    <a:pt x="83" y="268"/>
                    <a:pt x="82" y="268"/>
                  </a:cubicBezTo>
                  <a:cubicBezTo>
                    <a:pt x="81" y="267"/>
                    <a:pt x="79" y="266"/>
                    <a:pt x="79" y="266"/>
                  </a:cubicBezTo>
                  <a:cubicBezTo>
                    <a:pt x="78" y="266"/>
                    <a:pt x="74" y="268"/>
                    <a:pt x="73" y="268"/>
                  </a:cubicBezTo>
                  <a:cubicBezTo>
                    <a:pt x="71" y="269"/>
                    <a:pt x="70" y="269"/>
                    <a:pt x="71" y="269"/>
                  </a:cubicBezTo>
                  <a:cubicBezTo>
                    <a:pt x="72" y="270"/>
                    <a:pt x="73" y="271"/>
                    <a:pt x="73" y="271"/>
                  </a:cubicBezTo>
                  <a:cubicBezTo>
                    <a:pt x="72" y="272"/>
                    <a:pt x="71" y="272"/>
                    <a:pt x="71" y="272"/>
                  </a:cubicBezTo>
                  <a:cubicBezTo>
                    <a:pt x="72" y="273"/>
                    <a:pt x="74" y="274"/>
                    <a:pt x="77" y="274"/>
                  </a:cubicBezTo>
                  <a:cubicBezTo>
                    <a:pt x="79" y="275"/>
                    <a:pt x="82" y="276"/>
                    <a:pt x="83" y="276"/>
                  </a:cubicBezTo>
                  <a:cubicBezTo>
                    <a:pt x="84" y="276"/>
                    <a:pt x="86" y="277"/>
                    <a:pt x="87" y="277"/>
                  </a:cubicBezTo>
                  <a:cubicBezTo>
                    <a:pt x="88" y="278"/>
                    <a:pt x="87" y="278"/>
                    <a:pt x="86" y="279"/>
                  </a:cubicBezTo>
                  <a:cubicBezTo>
                    <a:pt x="86" y="279"/>
                    <a:pt x="86" y="280"/>
                    <a:pt x="87" y="282"/>
                  </a:cubicBezTo>
                  <a:cubicBezTo>
                    <a:pt x="87" y="283"/>
                    <a:pt x="89" y="284"/>
                    <a:pt x="91" y="284"/>
                  </a:cubicBezTo>
                  <a:cubicBezTo>
                    <a:pt x="92" y="284"/>
                    <a:pt x="93" y="286"/>
                    <a:pt x="92" y="287"/>
                  </a:cubicBezTo>
                  <a:cubicBezTo>
                    <a:pt x="92" y="288"/>
                    <a:pt x="91" y="289"/>
                    <a:pt x="92" y="290"/>
                  </a:cubicBezTo>
                  <a:cubicBezTo>
                    <a:pt x="94" y="290"/>
                    <a:pt x="95" y="294"/>
                    <a:pt x="94" y="293"/>
                  </a:cubicBezTo>
                  <a:cubicBezTo>
                    <a:pt x="93" y="292"/>
                    <a:pt x="92" y="289"/>
                    <a:pt x="92" y="290"/>
                  </a:cubicBezTo>
                  <a:cubicBezTo>
                    <a:pt x="92" y="292"/>
                    <a:pt x="90" y="302"/>
                    <a:pt x="90" y="303"/>
                  </a:cubicBezTo>
                  <a:cubicBezTo>
                    <a:pt x="90" y="304"/>
                    <a:pt x="89" y="305"/>
                    <a:pt x="88" y="305"/>
                  </a:cubicBezTo>
                  <a:cubicBezTo>
                    <a:pt x="88" y="306"/>
                    <a:pt x="87" y="306"/>
                    <a:pt x="87" y="306"/>
                  </a:cubicBezTo>
                  <a:cubicBezTo>
                    <a:pt x="85" y="306"/>
                    <a:pt x="84" y="305"/>
                    <a:pt x="83" y="305"/>
                  </a:cubicBezTo>
                  <a:cubicBezTo>
                    <a:pt x="82" y="305"/>
                    <a:pt x="80" y="306"/>
                    <a:pt x="79" y="305"/>
                  </a:cubicBezTo>
                  <a:cubicBezTo>
                    <a:pt x="77" y="305"/>
                    <a:pt x="71" y="305"/>
                    <a:pt x="67" y="305"/>
                  </a:cubicBezTo>
                  <a:cubicBezTo>
                    <a:pt x="63" y="304"/>
                    <a:pt x="58" y="304"/>
                    <a:pt x="55" y="303"/>
                  </a:cubicBezTo>
                  <a:cubicBezTo>
                    <a:pt x="53" y="303"/>
                    <a:pt x="51" y="305"/>
                    <a:pt x="51" y="305"/>
                  </a:cubicBezTo>
                  <a:cubicBezTo>
                    <a:pt x="50" y="305"/>
                    <a:pt x="48" y="306"/>
                    <a:pt x="46" y="307"/>
                  </a:cubicBezTo>
                  <a:cubicBezTo>
                    <a:pt x="45" y="308"/>
                    <a:pt x="45" y="309"/>
                    <a:pt x="46" y="310"/>
                  </a:cubicBezTo>
                  <a:cubicBezTo>
                    <a:pt x="47" y="310"/>
                    <a:pt x="48" y="313"/>
                    <a:pt x="48" y="314"/>
                  </a:cubicBezTo>
                  <a:cubicBezTo>
                    <a:pt x="48" y="315"/>
                    <a:pt x="48" y="315"/>
                    <a:pt x="48" y="315"/>
                  </a:cubicBezTo>
                  <a:cubicBezTo>
                    <a:pt x="48" y="317"/>
                    <a:pt x="48" y="318"/>
                    <a:pt x="48" y="319"/>
                  </a:cubicBezTo>
                  <a:cubicBezTo>
                    <a:pt x="48" y="320"/>
                    <a:pt x="47" y="328"/>
                    <a:pt x="47" y="330"/>
                  </a:cubicBezTo>
                  <a:cubicBezTo>
                    <a:pt x="46" y="332"/>
                    <a:pt x="45" y="334"/>
                    <a:pt x="45" y="335"/>
                  </a:cubicBezTo>
                  <a:cubicBezTo>
                    <a:pt x="45" y="336"/>
                    <a:pt x="46" y="339"/>
                    <a:pt x="46" y="338"/>
                  </a:cubicBezTo>
                  <a:cubicBezTo>
                    <a:pt x="47" y="337"/>
                    <a:pt x="48" y="339"/>
                    <a:pt x="48" y="341"/>
                  </a:cubicBezTo>
                  <a:cubicBezTo>
                    <a:pt x="48" y="343"/>
                    <a:pt x="47" y="348"/>
                    <a:pt x="48" y="348"/>
                  </a:cubicBezTo>
                  <a:cubicBezTo>
                    <a:pt x="49" y="348"/>
                    <a:pt x="52" y="349"/>
                    <a:pt x="54" y="348"/>
                  </a:cubicBezTo>
                  <a:cubicBezTo>
                    <a:pt x="55" y="347"/>
                    <a:pt x="55" y="347"/>
                    <a:pt x="56" y="347"/>
                  </a:cubicBezTo>
                  <a:cubicBezTo>
                    <a:pt x="57" y="346"/>
                    <a:pt x="58" y="346"/>
                    <a:pt x="59" y="347"/>
                  </a:cubicBezTo>
                  <a:cubicBezTo>
                    <a:pt x="60" y="348"/>
                    <a:pt x="64" y="354"/>
                    <a:pt x="65" y="355"/>
                  </a:cubicBezTo>
                  <a:cubicBezTo>
                    <a:pt x="66" y="355"/>
                    <a:pt x="67" y="356"/>
                    <a:pt x="67" y="355"/>
                  </a:cubicBezTo>
                  <a:cubicBezTo>
                    <a:pt x="68" y="354"/>
                    <a:pt x="69" y="352"/>
                    <a:pt x="70" y="352"/>
                  </a:cubicBezTo>
                  <a:cubicBezTo>
                    <a:pt x="71" y="352"/>
                    <a:pt x="74" y="350"/>
                    <a:pt x="76" y="351"/>
                  </a:cubicBezTo>
                  <a:cubicBezTo>
                    <a:pt x="78" y="351"/>
                    <a:pt x="83" y="350"/>
                    <a:pt x="84" y="350"/>
                  </a:cubicBezTo>
                  <a:cubicBezTo>
                    <a:pt x="86" y="349"/>
                    <a:pt x="87" y="349"/>
                    <a:pt x="88" y="348"/>
                  </a:cubicBezTo>
                  <a:cubicBezTo>
                    <a:pt x="88" y="346"/>
                    <a:pt x="93" y="345"/>
                    <a:pt x="94" y="343"/>
                  </a:cubicBezTo>
                  <a:cubicBezTo>
                    <a:pt x="94" y="342"/>
                    <a:pt x="96" y="339"/>
                    <a:pt x="98" y="338"/>
                  </a:cubicBezTo>
                  <a:cubicBezTo>
                    <a:pt x="99" y="337"/>
                    <a:pt x="99" y="337"/>
                    <a:pt x="98" y="336"/>
                  </a:cubicBezTo>
                  <a:cubicBezTo>
                    <a:pt x="98" y="335"/>
                    <a:pt x="96" y="333"/>
                    <a:pt x="97" y="331"/>
                  </a:cubicBezTo>
                  <a:cubicBezTo>
                    <a:pt x="98" y="329"/>
                    <a:pt x="100" y="326"/>
                    <a:pt x="101" y="325"/>
                  </a:cubicBezTo>
                  <a:cubicBezTo>
                    <a:pt x="102" y="324"/>
                    <a:pt x="103" y="323"/>
                    <a:pt x="103" y="322"/>
                  </a:cubicBezTo>
                  <a:cubicBezTo>
                    <a:pt x="103" y="322"/>
                    <a:pt x="109" y="320"/>
                    <a:pt x="111" y="319"/>
                  </a:cubicBezTo>
                  <a:cubicBezTo>
                    <a:pt x="112" y="318"/>
                    <a:pt x="117" y="316"/>
                    <a:pt x="117" y="314"/>
                  </a:cubicBezTo>
                  <a:cubicBezTo>
                    <a:pt x="116" y="313"/>
                    <a:pt x="116" y="313"/>
                    <a:pt x="116" y="312"/>
                  </a:cubicBezTo>
                  <a:cubicBezTo>
                    <a:pt x="115" y="310"/>
                    <a:pt x="115" y="309"/>
                    <a:pt x="115" y="308"/>
                  </a:cubicBezTo>
                  <a:cubicBezTo>
                    <a:pt x="116" y="306"/>
                    <a:pt x="118" y="304"/>
                    <a:pt x="120" y="304"/>
                  </a:cubicBezTo>
                  <a:cubicBezTo>
                    <a:pt x="122" y="304"/>
                    <a:pt x="122" y="304"/>
                    <a:pt x="125" y="304"/>
                  </a:cubicBezTo>
                  <a:cubicBezTo>
                    <a:pt x="127" y="305"/>
                    <a:pt x="129" y="307"/>
                    <a:pt x="132" y="307"/>
                  </a:cubicBezTo>
                  <a:cubicBezTo>
                    <a:pt x="134" y="307"/>
                    <a:pt x="137" y="305"/>
                    <a:pt x="138" y="304"/>
                  </a:cubicBezTo>
                  <a:cubicBezTo>
                    <a:pt x="139" y="304"/>
                    <a:pt x="140" y="303"/>
                    <a:pt x="142" y="303"/>
                  </a:cubicBezTo>
                  <a:cubicBezTo>
                    <a:pt x="143" y="302"/>
                    <a:pt x="145" y="301"/>
                    <a:pt x="146" y="301"/>
                  </a:cubicBezTo>
                  <a:cubicBezTo>
                    <a:pt x="147" y="299"/>
                    <a:pt x="148" y="298"/>
                    <a:pt x="149" y="298"/>
                  </a:cubicBezTo>
                  <a:cubicBezTo>
                    <a:pt x="151" y="298"/>
                    <a:pt x="153" y="301"/>
                    <a:pt x="155" y="301"/>
                  </a:cubicBezTo>
                  <a:cubicBezTo>
                    <a:pt x="156" y="301"/>
                    <a:pt x="156" y="303"/>
                    <a:pt x="157" y="304"/>
                  </a:cubicBezTo>
                  <a:cubicBezTo>
                    <a:pt x="158" y="305"/>
                    <a:pt x="158" y="307"/>
                    <a:pt x="158" y="308"/>
                  </a:cubicBezTo>
                  <a:cubicBezTo>
                    <a:pt x="159" y="309"/>
                    <a:pt x="164" y="312"/>
                    <a:pt x="165" y="313"/>
                  </a:cubicBezTo>
                  <a:cubicBezTo>
                    <a:pt x="167" y="315"/>
                    <a:pt x="171" y="319"/>
                    <a:pt x="172" y="319"/>
                  </a:cubicBezTo>
                  <a:cubicBezTo>
                    <a:pt x="173" y="319"/>
                    <a:pt x="175" y="320"/>
                    <a:pt x="177" y="322"/>
                  </a:cubicBezTo>
                  <a:cubicBezTo>
                    <a:pt x="180" y="324"/>
                    <a:pt x="181" y="324"/>
                    <a:pt x="183" y="326"/>
                  </a:cubicBezTo>
                  <a:cubicBezTo>
                    <a:pt x="184" y="328"/>
                    <a:pt x="186" y="327"/>
                    <a:pt x="187" y="328"/>
                  </a:cubicBezTo>
                  <a:cubicBezTo>
                    <a:pt x="187" y="329"/>
                    <a:pt x="188" y="333"/>
                    <a:pt x="188" y="334"/>
                  </a:cubicBezTo>
                  <a:cubicBezTo>
                    <a:pt x="189" y="335"/>
                    <a:pt x="187" y="337"/>
                    <a:pt x="187" y="338"/>
                  </a:cubicBezTo>
                  <a:cubicBezTo>
                    <a:pt x="187" y="339"/>
                    <a:pt x="187" y="342"/>
                    <a:pt x="187" y="342"/>
                  </a:cubicBezTo>
                  <a:cubicBezTo>
                    <a:pt x="187" y="341"/>
                    <a:pt x="190" y="338"/>
                    <a:pt x="190" y="337"/>
                  </a:cubicBezTo>
                  <a:cubicBezTo>
                    <a:pt x="191" y="336"/>
                    <a:pt x="192" y="335"/>
                    <a:pt x="193" y="335"/>
                  </a:cubicBezTo>
                  <a:cubicBezTo>
                    <a:pt x="193" y="335"/>
                    <a:pt x="194" y="334"/>
                    <a:pt x="194" y="333"/>
                  </a:cubicBezTo>
                  <a:cubicBezTo>
                    <a:pt x="193" y="332"/>
                    <a:pt x="191" y="330"/>
                    <a:pt x="190" y="329"/>
                  </a:cubicBezTo>
                  <a:cubicBezTo>
                    <a:pt x="190" y="328"/>
                    <a:pt x="190" y="327"/>
                    <a:pt x="191" y="326"/>
                  </a:cubicBezTo>
                  <a:cubicBezTo>
                    <a:pt x="192" y="325"/>
                    <a:pt x="194" y="324"/>
                    <a:pt x="195" y="325"/>
                  </a:cubicBezTo>
                  <a:cubicBezTo>
                    <a:pt x="196" y="326"/>
                    <a:pt x="198" y="326"/>
                    <a:pt x="198" y="327"/>
                  </a:cubicBezTo>
                  <a:cubicBezTo>
                    <a:pt x="199" y="328"/>
                    <a:pt x="200" y="329"/>
                    <a:pt x="200" y="329"/>
                  </a:cubicBezTo>
                  <a:cubicBezTo>
                    <a:pt x="201" y="328"/>
                    <a:pt x="201" y="326"/>
                    <a:pt x="199" y="325"/>
                  </a:cubicBezTo>
                  <a:cubicBezTo>
                    <a:pt x="197" y="323"/>
                    <a:pt x="194" y="321"/>
                    <a:pt x="193" y="321"/>
                  </a:cubicBezTo>
                  <a:cubicBezTo>
                    <a:pt x="192" y="320"/>
                    <a:pt x="187" y="319"/>
                    <a:pt x="187" y="318"/>
                  </a:cubicBezTo>
                  <a:cubicBezTo>
                    <a:pt x="187" y="317"/>
                    <a:pt x="189" y="316"/>
                    <a:pt x="188" y="315"/>
                  </a:cubicBezTo>
                  <a:cubicBezTo>
                    <a:pt x="188" y="315"/>
                    <a:pt x="187" y="315"/>
                    <a:pt x="185" y="315"/>
                  </a:cubicBezTo>
                  <a:cubicBezTo>
                    <a:pt x="183" y="315"/>
                    <a:pt x="182" y="314"/>
                    <a:pt x="181" y="313"/>
                  </a:cubicBezTo>
                  <a:cubicBezTo>
                    <a:pt x="180" y="312"/>
                    <a:pt x="177" y="309"/>
                    <a:pt x="176" y="307"/>
                  </a:cubicBezTo>
                  <a:cubicBezTo>
                    <a:pt x="175" y="305"/>
                    <a:pt x="175" y="304"/>
                    <a:pt x="174" y="303"/>
                  </a:cubicBezTo>
                  <a:cubicBezTo>
                    <a:pt x="172" y="302"/>
                    <a:pt x="169" y="300"/>
                    <a:pt x="168" y="299"/>
                  </a:cubicBezTo>
                  <a:cubicBezTo>
                    <a:pt x="168" y="297"/>
                    <a:pt x="169" y="296"/>
                    <a:pt x="169" y="295"/>
                  </a:cubicBezTo>
                  <a:cubicBezTo>
                    <a:pt x="169" y="295"/>
                    <a:pt x="170" y="294"/>
                    <a:pt x="169" y="293"/>
                  </a:cubicBezTo>
                  <a:cubicBezTo>
                    <a:pt x="169" y="292"/>
                    <a:pt x="168" y="291"/>
                    <a:pt x="169" y="290"/>
                  </a:cubicBezTo>
                  <a:cubicBezTo>
                    <a:pt x="170" y="290"/>
                    <a:pt x="172" y="290"/>
                    <a:pt x="172" y="290"/>
                  </a:cubicBezTo>
                  <a:cubicBezTo>
                    <a:pt x="172" y="289"/>
                    <a:pt x="172" y="288"/>
                    <a:pt x="173" y="288"/>
                  </a:cubicBezTo>
                  <a:cubicBezTo>
                    <a:pt x="174" y="288"/>
                    <a:pt x="175" y="288"/>
                    <a:pt x="176" y="289"/>
                  </a:cubicBezTo>
                  <a:cubicBezTo>
                    <a:pt x="176" y="289"/>
                    <a:pt x="176" y="290"/>
                    <a:pt x="176" y="291"/>
                  </a:cubicBezTo>
                  <a:cubicBezTo>
                    <a:pt x="176" y="291"/>
                    <a:pt x="176" y="291"/>
                    <a:pt x="176" y="292"/>
                  </a:cubicBezTo>
                  <a:cubicBezTo>
                    <a:pt x="176" y="293"/>
                    <a:pt x="177" y="296"/>
                    <a:pt x="177" y="295"/>
                  </a:cubicBezTo>
                  <a:cubicBezTo>
                    <a:pt x="177" y="294"/>
                    <a:pt x="179" y="294"/>
                    <a:pt x="179" y="295"/>
                  </a:cubicBezTo>
                  <a:cubicBezTo>
                    <a:pt x="179" y="296"/>
                    <a:pt x="179" y="297"/>
                    <a:pt x="180" y="296"/>
                  </a:cubicBezTo>
                  <a:cubicBezTo>
                    <a:pt x="180" y="296"/>
                    <a:pt x="179" y="294"/>
                    <a:pt x="180" y="294"/>
                  </a:cubicBezTo>
                  <a:cubicBezTo>
                    <a:pt x="180" y="293"/>
                    <a:pt x="181" y="293"/>
                    <a:pt x="182" y="294"/>
                  </a:cubicBezTo>
                  <a:cubicBezTo>
                    <a:pt x="182" y="296"/>
                    <a:pt x="183" y="297"/>
                    <a:pt x="184" y="298"/>
                  </a:cubicBezTo>
                  <a:cubicBezTo>
                    <a:pt x="185" y="299"/>
                    <a:pt x="186" y="301"/>
                    <a:pt x="187" y="302"/>
                  </a:cubicBezTo>
                  <a:cubicBezTo>
                    <a:pt x="189" y="303"/>
                    <a:pt x="189" y="304"/>
                    <a:pt x="190" y="304"/>
                  </a:cubicBezTo>
                  <a:cubicBezTo>
                    <a:pt x="192" y="305"/>
                    <a:pt x="192" y="305"/>
                    <a:pt x="195" y="307"/>
                  </a:cubicBezTo>
                  <a:cubicBezTo>
                    <a:pt x="196" y="308"/>
                    <a:pt x="199" y="310"/>
                    <a:pt x="201" y="311"/>
                  </a:cubicBezTo>
                  <a:cubicBezTo>
                    <a:pt x="202" y="312"/>
                    <a:pt x="202" y="312"/>
                    <a:pt x="203" y="313"/>
                  </a:cubicBezTo>
                  <a:cubicBezTo>
                    <a:pt x="204" y="314"/>
                    <a:pt x="205" y="315"/>
                    <a:pt x="206" y="315"/>
                  </a:cubicBezTo>
                  <a:cubicBezTo>
                    <a:pt x="207" y="316"/>
                    <a:pt x="207" y="316"/>
                    <a:pt x="207" y="316"/>
                  </a:cubicBezTo>
                  <a:cubicBezTo>
                    <a:pt x="206" y="318"/>
                    <a:pt x="206" y="322"/>
                    <a:pt x="206" y="324"/>
                  </a:cubicBezTo>
                  <a:cubicBezTo>
                    <a:pt x="207" y="326"/>
                    <a:pt x="207" y="327"/>
                    <a:pt x="208" y="327"/>
                  </a:cubicBezTo>
                  <a:cubicBezTo>
                    <a:pt x="209" y="327"/>
                    <a:pt x="209" y="327"/>
                    <a:pt x="209" y="329"/>
                  </a:cubicBezTo>
                  <a:cubicBezTo>
                    <a:pt x="210" y="330"/>
                    <a:pt x="210" y="330"/>
                    <a:pt x="210" y="331"/>
                  </a:cubicBezTo>
                  <a:cubicBezTo>
                    <a:pt x="211" y="331"/>
                    <a:pt x="212" y="332"/>
                    <a:pt x="212" y="333"/>
                  </a:cubicBezTo>
                  <a:cubicBezTo>
                    <a:pt x="214" y="334"/>
                    <a:pt x="215" y="334"/>
                    <a:pt x="215" y="335"/>
                  </a:cubicBezTo>
                  <a:cubicBezTo>
                    <a:pt x="215" y="337"/>
                    <a:pt x="216" y="340"/>
                    <a:pt x="216" y="341"/>
                  </a:cubicBezTo>
                  <a:cubicBezTo>
                    <a:pt x="216" y="342"/>
                    <a:pt x="217" y="343"/>
                    <a:pt x="218" y="344"/>
                  </a:cubicBezTo>
                  <a:cubicBezTo>
                    <a:pt x="219" y="345"/>
                    <a:pt x="219" y="345"/>
                    <a:pt x="218" y="346"/>
                  </a:cubicBezTo>
                  <a:cubicBezTo>
                    <a:pt x="218" y="346"/>
                    <a:pt x="217" y="348"/>
                    <a:pt x="218" y="348"/>
                  </a:cubicBezTo>
                  <a:cubicBezTo>
                    <a:pt x="219" y="349"/>
                    <a:pt x="219" y="348"/>
                    <a:pt x="220" y="348"/>
                  </a:cubicBezTo>
                  <a:cubicBezTo>
                    <a:pt x="221" y="348"/>
                    <a:pt x="221" y="348"/>
                    <a:pt x="221" y="349"/>
                  </a:cubicBezTo>
                  <a:cubicBezTo>
                    <a:pt x="222" y="350"/>
                    <a:pt x="222" y="351"/>
                    <a:pt x="223" y="351"/>
                  </a:cubicBezTo>
                  <a:cubicBezTo>
                    <a:pt x="223" y="350"/>
                    <a:pt x="224" y="349"/>
                    <a:pt x="224" y="350"/>
                  </a:cubicBezTo>
                  <a:cubicBezTo>
                    <a:pt x="225" y="350"/>
                    <a:pt x="226" y="352"/>
                    <a:pt x="226" y="351"/>
                  </a:cubicBezTo>
                  <a:cubicBezTo>
                    <a:pt x="226" y="350"/>
                    <a:pt x="227" y="350"/>
                    <a:pt x="226" y="348"/>
                  </a:cubicBezTo>
                  <a:cubicBezTo>
                    <a:pt x="225" y="347"/>
                    <a:pt x="226" y="347"/>
                    <a:pt x="225" y="345"/>
                  </a:cubicBezTo>
                  <a:cubicBezTo>
                    <a:pt x="225" y="344"/>
                    <a:pt x="226" y="345"/>
                    <a:pt x="227" y="345"/>
                  </a:cubicBezTo>
                  <a:cubicBezTo>
                    <a:pt x="228" y="345"/>
                    <a:pt x="230" y="346"/>
                    <a:pt x="229" y="345"/>
                  </a:cubicBezTo>
                  <a:cubicBezTo>
                    <a:pt x="228" y="343"/>
                    <a:pt x="227" y="343"/>
                    <a:pt x="227" y="342"/>
                  </a:cubicBezTo>
                  <a:cubicBezTo>
                    <a:pt x="226" y="341"/>
                    <a:pt x="227" y="342"/>
                    <a:pt x="227" y="341"/>
                  </a:cubicBezTo>
                  <a:cubicBezTo>
                    <a:pt x="228" y="341"/>
                    <a:pt x="228" y="341"/>
                    <a:pt x="229" y="341"/>
                  </a:cubicBezTo>
                  <a:cubicBezTo>
                    <a:pt x="230" y="342"/>
                    <a:pt x="231" y="343"/>
                    <a:pt x="231" y="343"/>
                  </a:cubicBezTo>
                  <a:cubicBezTo>
                    <a:pt x="231" y="342"/>
                    <a:pt x="231" y="342"/>
                    <a:pt x="231" y="341"/>
                  </a:cubicBezTo>
                  <a:cubicBezTo>
                    <a:pt x="231" y="341"/>
                    <a:pt x="231" y="340"/>
                    <a:pt x="232" y="340"/>
                  </a:cubicBezTo>
                  <a:cubicBezTo>
                    <a:pt x="233" y="341"/>
                    <a:pt x="234" y="342"/>
                    <a:pt x="234" y="341"/>
                  </a:cubicBezTo>
                  <a:cubicBezTo>
                    <a:pt x="234" y="341"/>
                    <a:pt x="234" y="341"/>
                    <a:pt x="233" y="339"/>
                  </a:cubicBezTo>
                  <a:cubicBezTo>
                    <a:pt x="232" y="337"/>
                    <a:pt x="233" y="338"/>
                    <a:pt x="231" y="337"/>
                  </a:cubicBezTo>
                  <a:cubicBezTo>
                    <a:pt x="229" y="336"/>
                    <a:pt x="227" y="335"/>
                    <a:pt x="227" y="334"/>
                  </a:cubicBezTo>
                  <a:cubicBezTo>
                    <a:pt x="227" y="333"/>
                    <a:pt x="229" y="334"/>
                    <a:pt x="227" y="333"/>
                  </a:cubicBezTo>
                  <a:cubicBezTo>
                    <a:pt x="226" y="331"/>
                    <a:pt x="224" y="330"/>
                    <a:pt x="224" y="328"/>
                  </a:cubicBezTo>
                  <a:cubicBezTo>
                    <a:pt x="223" y="326"/>
                    <a:pt x="224" y="325"/>
                    <a:pt x="224" y="325"/>
                  </a:cubicBezTo>
                  <a:cubicBezTo>
                    <a:pt x="225" y="325"/>
                    <a:pt x="226" y="325"/>
                    <a:pt x="227" y="327"/>
                  </a:cubicBezTo>
                  <a:cubicBezTo>
                    <a:pt x="228" y="328"/>
                    <a:pt x="229" y="328"/>
                    <a:pt x="229" y="328"/>
                  </a:cubicBezTo>
                  <a:cubicBezTo>
                    <a:pt x="229" y="327"/>
                    <a:pt x="229" y="326"/>
                    <a:pt x="230" y="327"/>
                  </a:cubicBezTo>
                  <a:cubicBezTo>
                    <a:pt x="231" y="327"/>
                    <a:pt x="232" y="328"/>
                    <a:pt x="231" y="327"/>
                  </a:cubicBezTo>
                  <a:cubicBezTo>
                    <a:pt x="231" y="327"/>
                    <a:pt x="229" y="326"/>
                    <a:pt x="231" y="326"/>
                  </a:cubicBezTo>
                  <a:cubicBezTo>
                    <a:pt x="232" y="326"/>
                    <a:pt x="235" y="328"/>
                    <a:pt x="233" y="326"/>
                  </a:cubicBezTo>
                  <a:cubicBezTo>
                    <a:pt x="232" y="325"/>
                    <a:pt x="229" y="325"/>
                    <a:pt x="231" y="323"/>
                  </a:cubicBezTo>
                  <a:cubicBezTo>
                    <a:pt x="232" y="322"/>
                    <a:pt x="232" y="323"/>
                    <a:pt x="233" y="322"/>
                  </a:cubicBezTo>
                  <a:cubicBezTo>
                    <a:pt x="234" y="322"/>
                    <a:pt x="235" y="321"/>
                    <a:pt x="235" y="322"/>
                  </a:cubicBezTo>
                  <a:cubicBezTo>
                    <a:pt x="235" y="322"/>
                    <a:pt x="234" y="325"/>
                    <a:pt x="235" y="324"/>
                  </a:cubicBezTo>
                  <a:cubicBezTo>
                    <a:pt x="236" y="323"/>
                    <a:pt x="236" y="322"/>
                    <a:pt x="238" y="322"/>
                  </a:cubicBezTo>
                  <a:cubicBezTo>
                    <a:pt x="240" y="322"/>
                    <a:pt x="241" y="322"/>
                    <a:pt x="242" y="323"/>
                  </a:cubicBezTo>
                  <a:cubicBezTo>
                    <a:pt x="243" y="323"/>
                    <a:pt x="243" y="324"/>
                    <a:pt x="243" y="324"/>
                  </a:cubicBezTo>
                  <a:cubicBezTo>
                    <a:pt x="244" y="324"/>
                    <a:pt x="244" y="324"/>
                    <a:pt x="246" y="324"/>
                  </a:cubicBezTo>
                  <a:cubicBezTo>
                    <a:pt x="248" y="324"/>
                    <a:pt x="250" y="323"/>
                    <a:pt x="251" y="322"/>
                  </a:cubicBezTo>
                  <a:cubicBezTo>
                    <a:pt x="252" y="321"/>
                    <a:pt x="256" y="321"/>
                    <a:pt x="257" y="321"/>
                  </a:cubicBezTo>
                  <a:cubicBezTo>
                    <a:pt x="258" y="321"/>
                    <a:pt x="259" y="321"/>
                    <a:pt x="259" y="320"/>
                  </a:cubicBezTo>
                  <a:cubicBezTo>
                    <a:pt x="259" y="320"/>
                    <a:pt x="260" y="320"/>
                    <a:pt x="258" y="319"/>
                  </a:cubicBezTo>
                  <a:cubicBezTo>
                    <a:pt x="256" y="318"/>
                    <a:pt x="254" y="318"/>
                    <a:pt x="254" y="316"/>
                  </a:cubicBezTo>
                  <a:cubicBezTo>
                    <a:pt x="254" y="315"/>
                    <a:pt x="253" y="315"/>
                    <a:pt x="253" y="315"/>
                  </a:cubicBezTo>
                  <a:cubicBezTo>
                    <a:pt x="253" y="313"/>
                    <a:pt x="253" y="313"/>
                    <a:pt x="253" y="312"/>
                  </a:cubicBezTo>
                  <a:cubicBezTo>
                    <a:pt x="252" y="312"/>
                    <a:pt x="253" y="309"/>
                    <a:pt x="254" y="308"/>
                  </a:cubicBezTo>
                  <a:cubicBezTo>
                    <a:pt x="254" y="306"/>
                    <a:pt x="255" y="306"/>
                    <a:pt x="256" y="305"/>
                  </a:cubicBezTo>
                  <a:cubicBezTo>
                    <a:pt x="256" y="304"/>
                    <a:pt x="257" y="304"/>
                    <a:pt x="257" y="303"/>
                  </a:cubicBezTo>
                  <a:cubicBezTo>
                    <a:pt x="257" y="301"/>
                    <a:pt x="257" y="299"/>
                    <a:pt x="258" y="298"/>
                  </a:cubicBezTo>
                  <a:cubicBezTo>
                    <a:pt x="258" y="296"/>
                    <a:pt x="258" y="295"/>
                    <a:pt x="259" y="295"/>
                  </a:cubicBezTo>
                  <a:cubicBezTo>
                    <a:pt x="260" y="294"/>
                    <a:pt x="261" y="295"/>
                    <a:pt x="263" y="294"/>
                  </a:cubicBezTo>
                  <a:cubicBezTo>
                    <a:pt x="263" y="293"/>
                    <a:pt x="264" y="293"/>
                    <a:pt x="264" y="292"/>
                  </a:cubicBezTo>
                  <a:cubicBezTo>
                    <a:pt x="264" y="291"/>
                    <a:pt x="264" y="291"/>
                    <a:pt x="264" y="290"/>
                  </a:cubicBezTo>
                  <a:cubicBezTo>
                    <a:pt x="263" y="289"/>
                    <a:pt x="262" y="289"/>
                    <a:pt x="263" y="289"/>
                  </a:cubicBezTo>
                  <a:cubicBezTo>
                    <a:pt x="264" y="288"/>
                    <a:pt x="266" y="286"/>
                    <a:pt x="268" y="285"/>
                  </a:cubicBezTo>
                  <a:cubicBezTo>
                    <a:pt x="268" y="285"/>
                    <a:pt x="268" y="285"/>
                    <a:pt x="268" y="285"/>
                  </a:cubicBezTo>
                  <a:cubicBezTo>
                    <a:pt x="269" y="284"/>
                    <a:pt x="269" y="282"/>
                    <a:pt x="271" y="282"/>
                  </a:cubicBezTo>
                  <a:cubicBezTo>
                    <a:pt x="273" y="282"/>
                    <a:pt x="273" y="282"/>
                    <a:pt x="274" y="283"/>
                  </a:cubicBezTo>
                  <a:cubicBezTo>
                    <a:pt x="275" y="284"/>
                    <a:pt x="275" y="285"/>
                    <a:pt x="277" y="285"/>
                  </a:cubicBezTo>
                  <a:cubicBezTo>
                    <a:pt x="279" y="285"/>
                    <a:pt x="280" y="286"/>
                    <a:pt x="282" y="286"/>
                  </a:cubicBezTo>
                  <a:cubicBezTo>
                    <a:pt x="284" y="286"/>
                    <a:pt x="287" y="286"/>
                    <a:pt x="287" y="286"/>
                  </a:cubicBezTo>
                  <a:cubicBezTo>
                    <a:pt x="287" y="287"/>
                    <a:pt x="282" y="289"/>
                    <a:pt x="281" y="289"/>
                  </a:cubicBezTo>
                  <a:cubicBezTo>
                    <a:pt x="280" y="290"/>
                    <a:pt x="279" y="290"/>
                    <a:pt x="281" y="291"/>
                  </a:cubicBezTo>
                  <a:cubicBezTo>
                    <a:pt x="282" y="291"/>
                    <a:pt x="285" y="292"/>
                    <a:pt x="285" y="293"/>
                  </a:cubicBezTo>
                  <a:cubicBezTo>
                    <a:pt x="285" y="294"/>
                    <a:pt x="283" y="295"/>
                    <a:pt x="284" y="296"/>
                  </a:cubicBezTo>
                  <a:cubicBezTo>
                    <a:pt x="285" y="297"/>
                    <a:pt x="287" y="298"/>
                    <a:pt x="288" y="298"/>
                  </a:cubicBezTo>
                  <a:cubicBezTo>
                    <a:pt x="288" y="297"/>
                    <a:pt x="290" y="295"/>
                    <a:pt x="292" y="295"/>
                  </a:cubicBezTo>
                  <a:cubicBezTo>
                    <a:pt x="293" y="295"/>
                    <a:pt x="295" y="293"/>
                    <a:pt x="297" y="293"/>
                  </a:cubicBezTo>
                  <a:cubicBezTo>
                    <a:pt x="299" y="293"/>
                    <a:pt x="302" y="293"/>
                    <a:pt x="302" y="293"/>
                  </a:cubicBezTo>
                  <a:cubicBezTo>
                    <a:pt x="303" y="292"/>
                    <a:pt x="304" y="292"/>
                    <a:pt x="303" y="292"/>
                  </a:cubicBezTo>
                  <a:cubicBezTo>
                    <a:pt x="303" y="291"/>
                    <a:pt x="305" y="291"/>
                    <a:pt x="304" y="291"/>
                  </a:cubicBezTo>
                  <a:cubicBezTo>
                    <a:pt x="303" y="290"/>
                    <a:pt x="301" y="290"/>
                    <a:pt x="300" y="290"/>
                  </a:cubicBezTo>
                  <a:cubicBezTo>
                    <a:pt x="299" y="290"/>
                    <a:pt x="296" y="292"/>
                    <a:pt x="295" y="291"/>
                  </a:cubicBezTo>
                  <a:cubicBezTo>
                    <a:pt x="293" y="289"/>
                    <a:pt x="292" y="288"/>
                    <a:pt x="293" y="287"/>
                  </a:cubicBezTo>
                  <a:cubicBezTo>
                    <a:pt x="294" y="285"/>
                    <a:pt x="296" y="283"/>
                    <a:pt x="297" y="283"/>
                  </a:cubicBezTo>
                  <a:cubicBezTo>
                    <a:pt x="299" y="282"/>
                    <a:pt x="302" y="282"/>
                    <a:pt x="304" y="281"/>
                  </a:cubicBezTo>
                  <a:cubicBezTo>
                    <a:pt x="306" y="280"/>
                    <a:pt x="308" y="279"/>
                    <a:pt x="311" y="278"/>
                  </a:cubicBezTo>
                  <a:cubicBezTo>
                    <a:pt x="311" y="278"/>
                    <a:pt x="312" y="278"/>
                    <a:pt x="312" y="278"/>
                  </a:cubicBezTo>
                  <a:cubicBezTo>
                    <a:pt x="315" y="278"/>
                    <a:pt x="317" y="278"/>
                    <a:pt x="316" y="279"/>
                  </a:cubicBezTo>
                  <a:cubicBezTo>
                    <a:pt x="315" y="279"/>
                    <a:pt x="312" y="282"/>
                    <a:pt x="311" y="282"/>
                  </a:cubicBezTo>
                  <a:cubicBezTo>
                    <a:pt x="310" y="282"/>
                    <a:pt x="310" y="283"/>
                    <a:pt x="312" y="284"/>
                  </a:cubicBezTo>
                  <a:cubicBezTo>
                    <a:pt x="313" y="284"/>
                    <a:pt x="313" y="286"/>
                    <a:pt x="312" y="286"/>
                  </a:cubicBezTo>
                  <a:cubicBezTo>
                    <a:pt x="311" y="286"/>
                    <a:pt x="309" y="288"/>
                    <a:pt x="308" y="289"/>
                  </a:cubicBezTo>
                  <a:cubicBezTo>
                    <a:pt x="308" y="291"/>
                    <a:pt x="308" y="291"/>
                    <a:pt x="307" y="292"/>
                  </a:cubicBezTo>
                  <a:cubicBezTo>
                    <a:pt x="305" y="292"/>
                    <a:pt x="305" y="292"/>
                    <a:pt x="305" y="292"/>
                  </a:cubicBezTo>
                  <a:cubicBezTo>
                    <a:pt x="304" y="293"/>
                    <a:pt x="303" y="293"/>
                    <a:pt x="305" y="294"/>
                  </a:cubicBezTo>
                  <a:cubicBezTo>
                    <a:pt x="306" y="294"/>
                    <a:pt x="305" y="295"/>
                    <a:pt x="306" y="296"/>
                  </a:cubicBezTo>
                  <a:cubicBezTo>
                    <a:pt x="307" y="296"/>
                    <a:pt x="310" y="296"/>
                    <a:pt x="311" y="297"/>
                  </a:cubicBezTo>
                  <a:cubicBezTo>
                    <a:pt x="312" y="298"/>
                    <a:pt x="316" y="301"/>
                    <a:pt x="318" y="303"/>
                  </a:cubicBezTo>
                  <a:cubicBezTo>
                    <a:pt x="319" y="303"/>
                    <a:pt x="320" y="304"/>
                    <a:pt x="321" y="304"/>
                  </a:cubicBezTo>
                  <a:cubicBezTo>
                    <a:pt x="322" y="306"/>
                    <a:pt x="323" y="307"/>
                    <a:pt x="324" y="307"/>
                  </a:cubicBezTo>
                  <a:cubicBezTo>
                    <a:pt x="326" y="308"/>
                    <a:pt x="330" y="311"/>
                    <a:pt x="331" y="312"/>
                  </a:cubicBezTo>
                  <a:cubicBezTo>
                    <a:pt x="331" y="313"/>
                    <a:pt x="331" y="316"/>
                    <a:pt x="331" y="317"/>
                  </a:cubicBezTo>
                  <a:cubicBezTo>
                    <a:pt x="331" y="318"/>
                    <a:pt x="330" y="318"/>
                    <a:pt x="330" y="318"/>
                  </a:cubicBezTo>
                  <a:cubicBezTo>
                    <a:pt x="329" y="319"/>
                    <a:pt x="324" y="322"/>
                    <a:pt x="323" y="322"/>
                  </a:cubicBezTo>
                  <a:cubicBezTo>
                    <a:pt x="321" y="322"/>
                    <a:pt x="318" y="321"/>
                    <a:pt x="317" y="321"/>
                  </a:cubicBezTo>
                  <a:cubicBezTo>
                    <a:pt x="315" y="321"/>
                    <a:pt x="309" y="321"/>
                    <a:pt x="307" y="321"/>
                  </a:cubicBezTo>
                  <a:cubicBezTo>
                    <a:pt x="306" y="321"/>
                    <a:pt x="304" y="319"/>
                    <a:pt x="304" y="319"/>
                  </a:cubicBezTo>
                  <a:cubicBezTo>
                    <a:pt x="303" y="319"/>
                    <a:pt x="303" y="320"/>
                    <a:pt x="301" y="319"/>
                  </a:cubicBezTo>
                  <a:cubicBezTo>
                    <a:pt x="300" y="319"/>
                    <a:pt x="301" y="318"/>
                    <a:pt x="299" y="317"/>
                  </a:cubicBezTo>
                  <a:cubicBezTo>
                    <a:pt x="297" y="317"/>
                    <a:pt x="296" y="317"/>
                    <a:pt x="295" y="316"/>
                  </a:cubicBezTo>
                  <a:cubicBezTo>
                    <a:pt x="294" y="315"/>
                    <a:pt x="294" y="314"/>
                    <a:pt x="293" y="314"/>
                  </a:cubicBezTo>
                  <a:cubicBezTo>
                    <a:pt x="293" y="315"/>
                    <a:pt x="284" y="314"/>
                    <a:pt x="283" y="315"/>
                  </a:cubicBezTo>
                  <a:cubicBezTo>
                    <a:pt x="281" y="315"/>
                    <a:pt x="276" y="319"/>
                    <a:pt x="274" y="320"/>
                  </a:cubicBezTo>
                  <a:cubicBezTo>
                    <a:pt x="272" y="320"/>
                    <a:pt x="266" y="320"/>
                    <a:pt x="264" y="320"/>
                  </a:cubicBezTo>
                  <a:cubicBezTo>
                    <a:pt x="262" y="320"/>
                    <a:pt x="261" y="320"/>
                    <a:pt x="261" y="320"/>
                  </a:cubicBezTo>
                  <a:cubicBezTo>
                    <a:pt x="260" y="321"/>
                    <a:pt x="259" y="321"/>
                    <a:pt x="260" y="321"/>
                  </a:cubicBezTo>
                  <a:cubicBezTo>
                    <a:pt x="261" y="322"/>
                    <a:pt x="262" y="322"/>
                    <a:pt x="261" y="323"/>
                  </a:cubicBezTo>
                  <a:cubicBezTo>
                    <a:pt x="260" y="323"/>
                    <a:pt x="259" y="323"/>
                    <a:pt x="259" y="323"/>
                  </a:cubicBezTo>
                  <a:cubicBezTo>
                    <a:pt x="259" y="324"/>
                    <a:pt x="259" y="325"/>
                    <a:pt x="259" y="325"/>
                  </a:cubicBezTo>
                  <a:cubicBezTo>
                    <a:pt x="258" y="325"/>
                    <a:pt x="253" y="324"/>
                    <a:pt x="252" y="325"/>
                  </a:cubicBezTo>
                  <a:cubicBezTo>
                    <a:pt x="251" y="325"/>
                    <a:pt x="250" y="325"/>
                    <a:pt x="249" y="325"/>
                  </a:cubicBezTo>
                  <a:cubicBezTo>
                    <a:pt x="248" y="325"/>
                    <a:pt x="245" y="325"/>
                    <a:pt x="245" y="325"/>
                  </a:cubicBezTo>
                  <a:cubicBezTo>
                    <a:pt x="244" y="325"/>
                    <a:pt x="245" y="327"/>
                    <a:pt x="244" y="328"/>
                  </a:cubicBezTo>
                  <a:cubicBezTo>
                    <a:pt x="243" y="329"/>
                    <a:pt x="242" y="330"/>
                    <a:pt x="243" y="331"/>
                  </a:cubicBezTo>
                  <a:cubicBezTo>
                    <a:pt x="243" y="331"/>
                    <a:pt x="244" y="332"/>
                    <a:pt x="245" y="332"/>
                  </a:cubicBezTo>
                  <a:cubicBezTo>
                    <a:pt x="245" y="331"/>
                    <a:pt x="247" y="330"/>
                    <a:pt x="247" y="331"/>
                  </a:cubicBezTo>
                  <a:cubicBezTo>
                    <a:pt x="247" y="332"/>
                    <a:pt x="247" y="332"/>
                    <a:pt x="247" y="332"/>
                  </a:cubicBezTo>
                  <a:cubicBezTo>
                    <a:pt x="246" y="333"/>
                    <a:pt x="244" y="334"/>
                    <a:pt x="245" y="334"/>
                  </a:cubicBezTo>
                  <a:cubicBezTo>
                    <a:pt x="245" y="334"/>
                    <a:pt x="246" y="334"/>
                    <a:pt x="247" y="334"/>
                  </a:cubicBezTo>
                  <a:cubicBezTo>
                    <a:pt x="247" y="334"/>
                    <a:pt x="247" y="335"/>
                    <a:pt x="247" y="336"/>
                  </a:cubicBezTo>
                  <a:cubicBezTo>
                    <a:pt x="247" y="337"/>
                    <a:pt x="249" y="338"/>
                    <a:pt x="247" y="338"/>
                  </a:cubicBezTo>
                  <a:cubicBezTo>
                    <a:pt x="245" y="338"/>
                    <a:pt x="245" y="336"/>
                    <a:pt x="245" y="337"/>
                  </a:cubicBezTo>
                  <a:cubicBezTo>
                    <a:pt x="244" y="338"/>
                    <a:pt x="244" y="339"/>
                    <a:pt x="244" y="340"/>
                  </a:cubicBezTo>
                  <a:cubicBezTo>
                    <a:pt x="245" y="340"/>
                    <a:pt x="245" y="340"/>
                    <a:pt x="246" y="340"/>
                  </a:cubicBezTo>
                  <a:cubicBezTo>
                    <a:pt x="247" y="341"/>
                    <a:pt x="246" y="341"/>
                    <a:pt x="246" y="342"/>
                  </a:cubicBezTo>
                  <a:cubicBezTo>
                    <a:pt x="246" y="343"/>
                    <a:pt x="245" y="343"/>
                    <a:pt x="247" y="344"/>
                  </a:cubicBezTo>
                  <a:cubicBezTo>
                    <a:pt x="250" y="345"/>
                    <a:pt x="250" y="345"/>
                    <a:pt x="250" y="346"/>
                  </a:cubicBezTo>
                  <a:cubicBezTo>
                    <a:pt x="251" y="346"/>
                    <a:pt x="251" y="347"/>
                    <a:pt x="250" y="347"/>
                  </a:cubicBezTo>
                  <a:cubicBezTo>
                    <a:pt x="249" y="348"/>
                    <a:pt x="248" y="349"/>
                    <a:pt x="249" y="349"/>
                  </a:cubicBezTo>
                  <a:cubicBezTo>
                    <a:pt x="249" y="349"/>
                    <a:pt x="251" y="348"/>
                    <a:pt x="251" y="348"/>
                  </a:cubicBezTo>
                  <a:cubicBezTo>
                    <a:pt x="252" y="348"/>
                    <a:pt x="253" y="349"/>
                    <a:pt x="252" y="349"/>
                  </a:cubicBezTo>
                  <a:cubicBezTo>
                    <a:pt x="251" y="349"/>
                    <a:pt x="249" y="350"/>
                    <a:pt x="250" y="350"/>
                  </a:cubicBezTo>
                  <a:cubicBezTo>
                    <a:pt x="251" y="350"/>
                    <a:pt x="253" y="349"/>
                    <a:pt x="253" y="349"/>
                  </a:cubicBezTo>
                  <a:cubicBezTo>
                    <a:pt x="253" y="349"/>
                    <a:pt x="253" y="351"/>
                    <a:pt x="253" y="352"/>
                  </a:cubicBezTo>
                  <a:cubicBezTo>
                    <a:pt x="252" y="353"/>
                    <a:pt x="251" y="355"/>
                    <a:pt x="252" y="354"/>
                  </a:cubicBezTo>
                  <a:cubicBezTo>
                    <a:pt x="253" y="354"/>
                    <a:pt x="254" y="355"/>
                    <a:pt x="254" y="353"/>
                  </a:cubicBezTo>
                  <a:cubicBezTo>
                    <a:pt x="255" y="351"/>
                    <a:pt x="254" y="350"/>
                    <a:pt x="256" y="350"/>
                  </a:cubicBezTo>
                  <a:cubicBezTo>
                    <a:pt x="257" y="349"/>
                    <a:pt x="260" y="352"/>
                    <a:pt x="261" y="353"/>
                  </a:cubicBezTo>
                  <a:cubicBezTo>
                    <a:pt x="263" y="353"/>
                    <a:pt x="267" y="353"/>
                    <a:pt x="268" y="352"/>
                  </a:cubicBezTo>
                  <a:cubicBezTo>
                    <a:pt x="268" y="350"/>
                    <a:pt x="267" y="348"/>
                    <a:pt x="271" y="350"/>
                  </a:cubicBezTo>
                  <a:cubicBezTo>
                    <a:pt x="274" y="351"/>
                    <a:pt x="278" y="355"/>
                    <a:pt x="280" y="354"/>
                  </a:cubicBezTo>
                  <a:cubicBezTo>
                    <a:pt x="282" y="354"/>
                    <a:pt x="288" y="352"/>
                    <a:pt x="289" y="351"/>
                  </a:cubicBezTo>
                  <a:cubicBezTo>
                    <a:pt x="290" y="349"/>
                    <a:pt x="291" y="349"/>
                    <a:pt x="293" y="349"/>
                  </a:cubicBezTo>
                  <a:cubicBezTo>
                    <a:pt x="295" y="350"/>
                    <a:pt x="295" y="351"/>
                    <a:pt x="296" y="350"/>
                  </a:cubicBezTo>
                  <a:cubicBezTo>
                    <a:pt x="297" y="349"/>
                    <a:pt x="299" y="349"/>
                    <a:pt x="299" y="349"/>
                  </a:cubicBezTo>
                  <a:cubicBezTo>
                    <a:pt x="299" y="350"/>
                    <a:pt x="299" y="351"/>
                    <a:pt x="298" y="352"/>
                  </a:cubicBezTo>
                  <a:cubicBezTo>
                    <a:pt x="298" y="352"/>
                    <a:pt x="299" y="353"/>
                    <a:pt x="299" y="354"/>
                  </a:cubicBezTo>
                  <a:cubicBezTo>
                    <a:pt x="299" y="354"/>
                    <a:pt x="299" y="354"/>
                    <a:pt x="298" y="355"/>
                  </a:cubicBezTo>
                  <a:cubicBezTo>
                    <a:pt x="298" y="355"/>
                    <a:pt x="298" y="355"/>
                    <a:pt x="297" y="355"/>
                  </a:cubicBezTo>
                  <a:cubicBezTo>
                    <a:pt x="297" y="357"/>
                    <a:pt x="298" y="357"/>
                    <a:pt x="298" y="358"/>
                  </a:cubicBezTo>
                  <a:cubicBezTo>
                    <a:pt x="298" y="360"/>
                    <a:pt x="298" y="362"/>
                    <a:pt x="298" y="363"/>
                  </a:cubicBezTo>
                  <a:cubicBezTo>
                    <a:pt x="298" y="363"/>
                    <a:pt x="298" y="364"/>
                    <a:pt x="297" y="364"/>
                  </a:cubicBezTo>
                  <a:cubicBezTo>
                    <a:pt x="296" y="365"/>
                    <a:pt x="295" y="370"/>
                    <a:pt x="294" y="371"/>
                  </a:cubicBezTo>
                  <a:cubicBezTo>
                    <a:pt x="294" y="372"/>
                    <a:pt x="294" y="372"/>
                    <a:pt x="293" y="373"/>
                  </a:cubicBezTo>
                  <a:cubicBezTo>
                    <a:pt x="293" y="373"/>
                    <a:pt x="293" y="374"/>
                    <a:pt x="292" y="375"/>
                  </a:cubicBezTo>
                  <a:cubicBezTo>
                    <a:pt x="291" y="377"/>
                    <a:pt x="290" y="380"/>
                    <a:pt x="290" y="381"/>
                  </a:cubicBezTo>
                  <a:cubicBezTo>
                    <a:pt x="289" y="382"/>
                    <a:pt x="289" y="383"/>
                    <a:pt x="288" y="384"/>
                  </a:cubicBezTo>
                  <a:cubicBezTo>
                    <a:pt x="287" y="384"/>
                    <a:pt x="287" y="385"/>
                    <a:pt x="286" y="385"/>
                  </a:cubicBezTo>
                  <a:cubicBezTo>
                    <a:pt x="285" y="385"/>
                    <a:pt x="283" y="385"/>
                    <a:pt x="282" y="385"/>
                  </a:cubicBezTo>
                  <a:cubicBezTo>
                    <a:pt x="281" y="385"/>
                    <a:pt x="279" y="386"/>
                    <a:pt x="278" y="385"/>
                  </a:cubicBezTo>
                  <a:cubicBezTo>
                    <a:pt x="278" y="385"/>
                    <a:pt x="276" y="383"/>
                    <a:pt x="271" y="383"/>
                  </a:cubicBezTo>
                  <a:cubicBezTo>
                    <a:pt x="269" y="383"/>
                    <a:pt x="268" y="383"/>
                    <a:pt x="265" y="385"/>
                  </a:cubicBezTo>
                  <a:cubicBezTo>
                    <a:pt x="262" y="387"/>
                    <a:pt x="260" y="388"/>
                    <a:pt x="258" y="387"/>
                  </a:cubicBezTo>
                  <a:cubicBezTo>
                    <a:pt x="255" y="386"/>
                    <a:pt x="244" y="384"/>
                    <a:pt x="241" y="383"/>
                  </a:cubicBezTo>
                  <a:cubicBezTo>
                    <a:pt x="239" y="383"/>
                    <a:pt x="238" y="382"/>
                    <a:pt x="238" y="382"/>
                  </a:cubicBezTo>
                  <a:cubicBezTo>
                    <a:pt x="237" y="381"/>
                    <a:pt x="237" y="381"/>
                    <a:pt x="236" y="381"/>
                  </a:cubicBezTo>
                  <a:cubicBezTo>
                    <a:pt x="234" y="380"/>
                    <a:pt x="230" y="380"/>
                    <a:pt x="228" y="379"/>
                  </a:cubicBezTo>
                  <a:cubicBezTo>
                    <a:pt x="226" y="377"/>
                    <a:pt x="225" y="374"/>
                    <a:pt x="219" y="375"/>
                  </a:cubicBezTo>
                  <a:cubicBezTo>
                    <a:pt x="212" y="375"/>
                    <a:pt x="209" y="379"/>
                    <a:pt x="208" y="381"/>
                  </a:cubicBezTo>
                  <a:cubicBezTo>
                    <a:pt x="208" y="383"/>
                    <a:pt x="210" y="385"/>
                    <a:pt x="209" y="386"/>
                  </a:cubicBezTo>
                  <a:cubicBezTo>
                    <a:pt x="208" y="387"/>
                    <a:pt x="207" y="391"/>
                    <a:pt x="204" y="391"/>
                  </a:cubicBezTo>
                  <a:cubicBezTo>
                    <a:pt x="202" y="390"/>
                    <a:pt x="197" y="387"/>
                    <a:pt x="193" y="386"/>
                  </a:cubicBezTo>
                  <a:cubicBezTo>
                    <a:pt x="189" y="385"/>
                    <a:pt x="187" y="386"/>
                    <a:pt x="185" y="384"/>
                  </a:cubicBezTo>
                  <a:cubicBezTo>
                    <a:pt x="184" y="381"/>
                    <a:pt x="185" y="380"/>
                    <a:pt x="183" y="379"/>
                  </a:cubicBezTo>
                  <a:cubicBezTo>
                    <a:pt x="182" y="378"/>
                    <a:pt x="179" y="377"/>
                    <a:pt x="177" y="376"/>
                  </a:cubicBezTo>
                  <a:cubicBezTo>
                    <a:pt x="175" y="376"/>
                    <a:pt x="174" y="375"/>
                    <a:pt x="172" y="375"/>
                  </a:cubicBezTo>
                  <a:cubicBezTo>
                    <a:pt x="170" y="375"/>
                    <a:pt x="168" y="375"/>
                    <a:pt x="166" y="374"/>
                  </a:cubicBezTo>
                  <a:cubicBezTo>
                    <a:pt x="165" y="373"/>
                    <a:pt x="165" y="373"/>
                    <a:pt x="164" y="373"/>
                  </a:cubicBezTo>
                  <a:cubicBezTo>
                    <a:pt x="163" y="373"/>
                    <a:pt x="162" y="373"/>
                    <a:pt x="161" y="372"/>
                  </a:cubicBezTo>
                  <a:cubicBezTo>
                    <a:pt x="161" y="370"/>
                    <a:pt x="161" y="369"/>
                    <a:pt x="160" y="370"/>
                  </a:cubicBezTo>
                  <a:cubicBezTo>
                    <a:pt x="159" y="370"/>
                    <a:pt x="157" y="370"/>
                    <a:pt x="156" y="369"/>
                  </a:cubicBezTo>
                  <a:cubicBezTo>
                    <a:pt x="155" y="368"/>
                    <a:pt x="155" y="367"/>
                    <a:pt x="156" y="366"/>
                  </a:cubicBezTo>
                  <a:cubicBezTo>
                    <a:pt x="158" y="365"/>
                    <a:pt x="161" y="364"/>
                    <a:pt x="161" y="360"/>
                  </a:cubicBezTo>
                  <a:cubicBezTo>
                    <a:pt x="161" y="357"/>
                    <a:pt x="157" y="355"/>
                    <a:pt x="158" y="354"/>
                  </a:cubicBezTo>
                  <a:cubicBezTo>
                    <a:pt x="158" y="352"/>
                    <a:pt x="161" y="352"/>
                    <a:pt x="161" y="350"/>
                  </a:cubicBezTo>
                  <a:cubicBezTo>
                    <a:pt x="161" y="349"/>
                    <a:pt x="162" y="347"/>
                    <a:pt x="160" y="348"/>
                  </a:cubicBezTo>
                  <a:cubicBezTo>
                    <a:pt x="159" y="349"/>
                    <a:pt x="157" y="351"/>
                    <a:pt x="157" y="350"/>
                  </a:cubicBezTo>
                  <a:cubicBezTo>
                    <a:pt x="157" y="349"/>
                    <a:pt x="156" y="347"/>
                    <a:pt x="154" y="346"/>
                  </a:cubicBezTo>
                  <a:cubicBezTo>
                    <a:pt x="152" y="346"/>
                    <a:pt x="148" y="349"/>
                    <a:pt x="147" y="349"/>
                  </a:cubicBezTo>
                  <a:cubicBezTo>
                    <a:pt x="147" y="349"/>
                    <a:pt x="147" y="349"/>
                    <a:pt x="147" y="349"/>
                  </a:cubicBezTo>
                  <a:cubicBezTo>
                    <a:pt x="145" y="350"/>
                    <a:pt x="145" y="349"/>
                    <a:pt x="145" y="349"/>
                  </a:cubicBezTo>
                  <a:cubicBezTo>
                    <a:pt x="144" y="349"/>
                    <a:pt x="144" y="349"/>
                    <a:pt x="143" y="349"/>
                  </a:cubicBezTo>
                  <a:cubicBezTo>
                    <a:pt x="142" y="349"/>
                    <a:pt x="142" y="347"/>
                    <a:pt x="141" y="347"/>
                  </a:cubicBezTo>
                  <a:cubicBezTo>
                    <a:pt x="140" y="348"/>
                    <a:pt x="140" y="349"/>
                    <a:pt x="138" y="349"/>
                  </a:cubicBezTo>
                  <a:cubicBezTo>
                    <a:pt x="136" y="348"/>
                    <a:pt x="136" y="347"/>
                    <a:pt x="135" y="348"/>
                  </a:cubicBezTo>
                  <a:cubicBezTo>
                    <a:pt x="134" y="348"/>
                    <a:pt x="133" y="349"/>
                    <a:pt x="132" y="349"/>
                  </a:cubicBezTo>
                  <a:cubicBezTo>
                    <a:pt x="131" y="349"/>
                    <a:pt x="129" y="351"/>
                    <a:pt x="128" y="350"/>
                  </a:cubicBezTo>
                  <a:cubicBezTo>
                    <a:pt x="127" y="350"/>
                    <a:pt x="127" y="349"/>
                    <a:pt x="126" y="349"/>
                  </a:cubicBezTo>
                  <a:cubicBezTo>
                    <a:pt x="125" y="349"/>
                    <a:pt x="120" y="349"/>
                    <a:pt x="119" y="349"/>
                  </a:cubicBezTo>
                  <a:cubicBezTo>
                    <a:pt x="117" y="350"/>
                    <a:pt x="106" y="351"/>
                    <a:pt x="104" y="352"/>
                  </a:cubicBezTo>
                  <a:cubicBezTo>
                    <a:pt x="102" y="353"/>
                    <a:pt x="100" y="354"/>
                    <a:pt x="99" y="355"/>
                  </a:cubicBezTo>
                  <a:cubicBezTo>
                    <a:pt x="98" y="355"/>
                    <a:pt x="98" y="356"/>
                    <a:pt x="97" y="356"/>
                  </a:cubicBezTo>
                  <a:cubicBezTo>
                    <a:pt x="96" y="356"/>
                    <a:pt x="92" y="357"/>
                    <a:pt x="92" y="358"/>
                  </a:cubicBezTo>
                  <a:cubicBezTo>
                    <a:pt x="91" y="358"/>
                    <a:pt x="89" y="361"/>
                    <a:pt x="87" y="361"/>
                  </a:cubicBezTo>
                  <a:cubicBezTo>
                    <a:pt x="87" y="361"/>
                    <a:pt x="87" y="361"/>
                    <a:pt x="87" y="361"/>
                  </a:cubicBezTo>
                  <a:cubicBezTo>
                    <a:pt x="85" y="361"/>
                    <a:pt x="82" y="359"/>
                    <a:pt x="81" y="359"/>
                  </a:cubicBezTo>
                  <a:cubicBezTo>
                    <a:pt x="81" y="360"/>
                    <a:pt x="80" y="360"/>
                    <a:pt x="79" y="360"/>
                  </a:cubicBezTo>
                  <a:cubicBezTo>
                    <a:pt x="78" y="360"/>
                    <a:pt x="78" y="359"/>
                    <a:pt x="77" y="359"/>
                  </a:cubicBezTo>
                  <a:cubicBezTo>
                    <a:pt x="76" y="360"/>
                    <a:pt x="73" y="361"/>
                    <a:pt x="72" y="360"/>
                  </a:cubicBezTo>
                  <a:cubicBezTo>
                    <a:pt x="70" y="359"/>
                    <a:pt x="68" y="357"/>
                    <a:pt x="67" y="356"/>
                  </a:cubicBezTo>
                  <a:cubicBezTo>
                    <a:pt x="67" y="356"/>
                    <a:pt x="66" y="356"/>
                    <a:pt x="65" y="356"/>
                  </a:cubicBezTo>
                  <a:cubicBezTo>
                    <a:pt x="64" y="356"/>
                    <a:pt x="63" y="363"/>
                    <a:pt x="60" y="366"/>
                  </a:cubicBezTo>
                  <a:cubicBezTo>
                    <a:pt x="57" y="369"/>
                    <a:pt x="55" y="371"/>
                    <a:pt x="52" y="371"/>
                  </a:cubicBezTo>
                  <a:cubicBezTo>
                    <a:pt x="50" y="372"/>
                    <a:pt x="46" y="375"/>
                    <a:pt x="46" y="377"/>
                  </a:cubicBezTo>
                  <a:cubicBezTo>
                    <a:pt x="45" y="379"/>
                    <a:pt x="45" y="381"/>
                    <a:pt x="44" y="382"/>
                  </a:cubicBezTo>
                  <a:cubicBezTo>
                    <a:pt x="43" y="382"/>
                    <a:pt x="42" y="387"/>
                    <a:pt x="43" y="388"/>
                  </a:cubicBezTo>
                  <a:cubicBezTo>
                    <a:pt x="43" y="390"/>
                    <a:pt x="44" y="390"/>
                    <a:pt x="43" y="392"/>
                  </a:cubicBezTo>
                  <a:cubicBezTo>
                    <a:pt x="42" y="393"/>
                    <a:pt x="40" y="399"/>
                    <a:pt x="38" y="399"/>
                  </a:cubicBezTo>
                  <a:cubicBezTo>
                    <a:pt x="36" y="400"/>
                    <a:pt x="34" y="401"/>
                    <a:pt x="33" y="402"/>
                  </a:cubicBezTo>
                  <a:cubicBezTo>
                    <a:pt x="32" y="403"/>
                    <a:pt x="29" y="405"/>
                    <a:pt x="27" y="406"/>
                  </a:cubicBezTo>
                  <a:cubicBezTo>
                    <a:pt x="26" y="406"/>
                    <a:pt x="25" y="407"/>
                    <a:pt x="25" y="408"/>
                  </a:cubicBezTo>
                  <a:cubicBezTo>
                    <a:pt x="23" y="410"/>
                    <a:pt x="22" y="413"/>
                    <a:pt x="21" y="413"/>
                  </a:cubicBezTo>
                  <a:cubicBezTo>
                    <a:pt x="20" y="414"/>
                    <a:pt x="16" y="416"/>
                    <a:pt x="15" y="419"/>
                  </a:cubicBezTo>
                  <a:cubicBezTo>
                    <a:pt x="13" y="423"/>
                    <a:pt x="13" y="427"/>
                    <a:pt x="12" y="427"/>
                  </a:cubicBezTo>
                  <a:cubicBezTo>
                    <a:pt x="12" y="428"/>
                    <a:pt x="11" y="429"/>
                    <a:pt x="8" y="432"/>
                  </a:cubicBezTo>
                  <a:cubicBezTo>
                    <a:pt x="6" y="435"/>
                    <a:pt x="5" y="440"/>
                    <a:pt x="4" y="440"/>
                  </a:cubicBezTo>
                  <a:cubicBezTo>
                    <a:pt x="3" y="441"/>
                    <a:pt x="2" y="444"/>
                    <a:pt x="1" y="446"/>
                  </a:cubicBezTo>
                  <a:cubicBezTo>
                    <a:pt x="1" y="446"/>
                    <a:pt x="1" y="446"/>
                    <a:pt x="1" y="446"/>
                  </a:cubicBezTo>
                  <a:cubicBezTo>
                    <a:pt x="1" y="448"/>
                    <a:pt x="2" y="449"/>
                    <a:pt x="3" y="450"/>
                  </a:cubicBezTo>
                  <a:cubicBezTo>
                    <a:pt x="4" y="451"/>
                    <a:pt x="5" y="452"/>
                    <a:pt x="5" y="454"/>
                  </a:cubicBezTo>
                  <a:cubicBezTo>
                    <a:pt x="5" y="455"/>
                    <a:pt x="4" y="458"/>
                    <a:pt x="4" y="459"/>
                  </a:cubicBezTo>
                  <a:cubicBezTo>
                    <a:pt x="4" y="460"/>
                    <a:pt x="9" y="464"/>
                    <a:pt x="7" y="467"/>
                  </a:cubicBezTo>
                  <a:cubicBezTo>
                    <a:pt x="6" y="470"/>
                    <a:pt x="5" y="473"/>
                    <a:pt x="5" y="474"/>
                  </a:cubicBezTo>
                  <a:cubicBezTo>
                    <a:pt x="4" y="475"/>
                    <a:pt x="4" y="476"/>
                    <a:pt x="4" y="477"/>
                  </a:cubicBezTo>
                  <a:cubicBezTo>
                    <a:pt x="4" y="478"/>
                    <a:pt x="3" y="479"/>
                    <a:pt x="3" y="480"/>
                  </a:cubicBezTo>
                  <a:cubicBezTo>
                    <a:pt x="2" y="481"/>
                    <a:pt x="4" y="482"/>
                    <a:pt x="4" y="483"/>
                  </a:cubicBezTo>
                  <a:cubicBezTo>
                    <a:pt x="4" y="484"/>
                    <a:pt x="3" y="484"/>
                    <a:pt x="2" y="485"/>
                  </a:cubicBezTo>
                  <a:cubicBezTo>
                    <a:pt x="2" y="486"/>
                    <a:pt x="0" y="485"/>
                    <a:pt x="2" y="486"/>
                  </a:cubicBezTo>
                  <a:cubicBezTo>
                    <a:pt x="3" y="487"/>
                    <a:pt x="5" y="488"/>
                    <a:pt x="4" y="489"/>
                  </a:cubicBezTo>
                  <a:cubicBezTo>
                    <a:pt x="3" y="490"/>
                    <a:pt x="2" y="489"/>
                    <a:pt x="3" y="490"/>
                  </a:cubicBezTo>
                  <a:cubicBezTo>
                    <a:pt x="4" y="491"/>
                    <a:pt x="3" y="491"/>
                    <a:pt x="4" y="492"/>
                  </a:cubicBezTo>
                  <a:cubicBezTo>
                    <a:pt x="5" y="492"/>
                    <a:pt x="5" y="492"/>
                    <a:pt x="5" y="492"/>
                  </a:cubicBezTo>
                  <a:cubicBezTo>
                    <a:pt x="4" y="493"/>
                    <a:pt x="3" y="493"/>
                    <a:pt x="3" y="494"/>
                  </a:cubicBezTo>
                  <a:cubicBezTo>
                    <a:pt x="3" y="494"/>
                    <a:pt x="3" y="494"/>
                    <a:pt x="3" y="495"/>
                  </a:cubicBezTo>
                  <a:cubicBezTo>
                    <a:pt x="3" y="496"/>
                    <a:pt x="3" y="497"/>
                    <a:pt x="4" y="498"/>
                  </a:cubicBezTo>
                  <a:cubicBezTo>
                    <a:pt x="4" y="498"/>
                    <a:pt x="4" y="498"/>
                    <a:pt x="4" y="499"/>
                  </a:cubicBezTo>
                  <a:cubicBezTo>
                    <a:pt x="5" y="500"/>
                    <a:pt x="5" y="502"/>
                    <a:pt x="7" y="502"/>
                  </a:cubicBezTo>
                  <a:cubicBezTo>
                    <a:pt x="8" y="502"/>
                    <a:pt x="11" y="502"/>
                    <a:pt x="12" y="502"/>
                  </a:cubicBezTo>
                  <a:cubicBezTo>
                    <a:pt x="12" y="502"/>
                    <a:pt x="11" y="502"/>
                    <a:pt x="11" y="503"/>
                  </a:cubicBezTo>
                  <a:cubicBezTo>
                    <a:pt x="11" y="504"/>
                    <a:pt x="12" y="505"/>
                    <a:pt x="14" y="507"/>
                  </a:cubicBezTo>
                  <a:cubicBezTo>
                    <a:pt x="14" y="507"/>
                    <a:pt x="14" y="507"/>
                    <a:pt x="14" y="507"/>
                  </a:cubicBezTo>
                  <a:cubicBezTo>
                    <a:pt x="16" y="509"/>
                    <a:pt x="16" y="510"/>
                    <a:pt x="19" y="513"/>
                  </a:cubicBezTo>
                  <a:cubicBezTo>
                    <a:pt x="20" y="514"/>
                    <a:pt x="22" y="516"/>
                    <a:pt x="23" y="518"/>
                  </a:cubicBezTo>
                  <a:cubicBezTo>
                    <a:pt x="23" y="519"/>
                    <a:pt x="24" y="520"/>
                    <a:pt x="24" y="521"/>
                  </a:cubicBezTo>
                  <a:cubicBezTo>
                    <a:pt x="24" y="523"/>
                    <a:pt x="24" y="523"/>
                    <a:pt x="26" y="524"/>
                  </a:cubicBezTo>
                  <a:cubicBezTo>
                    <a:pt x="28" y="526"/>
                    <a:pt x="27" y="527"/>
                    <a:pt x="29" y="528"/>
                  </a:cubicBezTo>
                  <a:cubicBezTo>
                    <a:pt x="30" y="529"/>
                    <a:pt x="31" y="529"/>
                    <a:pt x="32" y="530"/>
                  </a:cubicBezTo>
                  <a:cubicBezTo>
                    <a:pt x="34" y="531"/>
                    <a:pt x="36" y="532"/>
                    <a:pt x="38" y="533"/>
                  </a:cubicBezTo>
                  <a:cubicBezTo>
                    <a:pt x="40" y="535"/>
                    <a:pt x="43" y="538"/>
                    <a:pt x="45" y="540"/>
                  </a:cubicBezTo>
                  <a:cubicBezTo>
                    <a:pt x="48" y="542"/>
                    <a:pt x="51" y="545"/>
                    <a:pt x="55" y="544"/>
                  </a:cubicBezTo>
                  <a:cubicBezTo>
                    <a:pt x="55" y="544"/>
                    <a:pt x="56" y="544"/>
                    <a:pt x="56" y="544"/>
                  </a:cubicBezTo>
                  <a:cubicBezTo>
                    <a:pt x="60" y="543"/>
                    <a:pt x="65" y="540"/>
                    <a:pt x="73" y="540"/>
                  </a:cubicBezTo>
                  <a:cubicBezTo>
                    <a:pt x="77" y="540"/>
                    <a:pt x="80" y="540"/>
                    <a:pt x="82" y="541"/>
                  </a:cubicBezTo>
                  <a:cubicBezTo>
                    <a:pt x="84" y="541"/>
                    <a:pt x="85" y="542"/>
                    <a:pt x="86" y="542"/>
                  </a:cubicBezTo>
                  <a:cubicBezTo>
                    <a:pt x="87" y="542"/>
                    <a:pt x="94" y="539"/>
                    <a:pt x="99" y="537"/>
                  </a:cubicBezTo>
                  <a:cubicBezTo>
                    <a:pt x="101" y="536"/>
                    <a:pt x="103" y="536"/>
                    <a:pt x="105" y="535"/>
                  </a:cubicBezTo>
                  <a:cubicBezTo>
                    <a:pt x="106" y="535"/>
                    <a:pt x="107" y="534"/>
                    <a:pt x="108" y="534"/>
                  </a:cubicBezTo>
                  <a:cubicBezTo>
                    <a:pt x="110" y="534"/>
                    <a:pt x="111" y="533"/>
                    <a:pt x="112" y="533"/>
                  </a:cubicBezTo>
                  <a:cubicBezTo>
                    <a:pt x="113" y="533"/>
                    <a:pt x="114" y="533"/>
                    <a:pt x="115" y="533"/>
                  </a:cubicBezTo>
                  <a:cubicBezTo>
                    <a:pt x="116" y="533"/>
                    <a:pt x="117" y="533"/>
                    <a:pt x="118" y="533"/>
                  </a:cubicBezTo>
                  <a:cubicBezTo>
                    <a:pt x="120" y="533"/>
                    <a:pt x="121" y="533"/>
                    <a:pt x="123" y="534"/>
                  </a:cubicBezTo>
                  <a:cubicBezTo>
                    <a:pt x="126" y="535"/>
                    <a:pt x="130" y="537"/>
                    <a:pt x="130" y="538"/>
                  </a:cubicBezTo>
                  <a:cubicBezTo>
                    <a:pt x="130" y="539"/>
                    <a:pt x="128" y="539"/>
                    <a:pt x="130" y="542"/>
                  </a:cubicBezTo>
                  <a:cubicBezTo>
                    <a:pt x="132" y="544"/>
                    <a:pt x="132" y="545"/>
                    <a:pt x="134" y="545"/>
                  </a:cubicBezTo>
                  <a:cubicBezTo>
                    <a:pt x="137" y="544"/>
                    <a:pt x="139" y="543"/>
                    <a:pt x="139" y="543"/>
                  </a:cubicBezTo>
                  <a:cubicBezTo>
                    <a:pt x="140" y="543"/>
                    <a:pt x="138" y="544"/>
                    <a:pt x="139" y="544"/>
                  </a:cubicBezTo>
                  <a:cubicBezTo>
                    <a:pt x="140" y="544"/>
                    <a:pt x="141" y="543"/>
                    <a:pt x="142" y="543"/>
                  </a:cubicBezTo>
                  <a:cubicBezTo>
                    <a:pt x="144" y="543"/>
                    <a:pt x="146" y="542"/>
                    <a:pt x="146" y="542"/>
                  </a:cubicBezTo>
                  <a:cubicBezTo>
                    <a:pt x="145" y="542"/>
                    <a:pt x="146" y="541"/>
                    <a:pt x="147" y="541"/>
                  </a:cubicBezTo>
                  <a:cubicBezTo>
                    <a:pt x="147" y="541"/>
                    <a:pt x="147" y="542"/>
                    <a:pt x="147" y="542"/>
                  </a:cubicBezTo>
                  <a:cubicBezTo>
                    <a:pt x="148" y="543"/>
                    <a:pt x="148" y="544"/>
                    <a:pt x="149" y="544"/>
                  </a:cubicBezTo>
                  <a:cubicBezTo>
                    <a:pt x="149" y="544"/>
                    <a:pt x="151" y="546"/>
                    <a:pt x="151" y="546"/>
                  </a:cubicBezTo>
                  <a:cubicBezTo>
                    <a:pt x="151" y="546"/>
                    <a:pt x="152" y="545"/>
                    <a:pt x="152" y="546"/>
                  </a:cubicBezTo>
                  <a:cubicBezTo>
                    <a:pt x="153" y="547"/>
                    <a:pt x="153" y="547"/>
                    <a:pt x="154" y="549"/>
                  </a:cubicBezTo>
                  <a:cubicBezTo>
                    <a:pt x="155" y="550"/>
                    <a:pt x="155" y="554"/>
                    <a:pt x="155" y="555"/>
                  </a:cubicBezTo>
                  <a:cubicBezTo>
                    <a:pt x="154" y="556"/>
                    <a:pt x="155" y="557"/>
                    <a:pt x="155" y="557"/>
                  </a:cubicBezTo>
                  <a:cubicBezTo>
                    <a:pt x="155" y="558"/>
                    <a:pt x="155" y="558"/>
                    <a:pt x="154" y="559"/>
                  </a:cubicBezTo>
                  <a:cubicBezTo>
                    <a:pt x="153" y="560"/>
                    <a:pt x="151" y="562"/>
                    <a:pt x="152" y="562"/>
                  </a:cubicBezTo>
                  <a:cubicBezTo>
                    <a:pt x="153" y="562"/>
                    <a:pt x="153" y="563"/>
                    <a:pt x="153" y="564"/>
                  </a:cubicBezTo>
                  <a:cubicBezTo>
                    <a:pt x="153" y="564"/>
                    <a:pt x="153" y="564"/>
                    <a:pt x="153" y="564"/>
                  </a:cubicBezTo>
                  <a:cubicBezTo>
                    <a:pt x="153" y="565"/>
                    <a:pt x="152" y="565"/>
                    <a:pt x="152" y="566"/>
                  </a:cubicBezTo>
                  <a:cubicBezTo>
                    <a:pt x="151" y="567"/>
                    <a:pt x="152" y="567"/>
                    <a:pt x="152" y="567"/>
                  </a:cubicBezTo>
                  <a:cubicBezTo>
                    <a:pt x="153" y="568"/>
                    <a:pt x="153" y="568"/>
                    <a:pt x="152" y="568"/>
                  </a:cubicBezTo>
                  <a:cubicBezTo>
                    <a:pt x="152" y="569"/>
                    <a:pt x="152" y="571"/>
                    <a:pt x="151" y="571"/>
                  </a:cubicBezTo>
                  <a:cubicBezTo>
                    <a:pt x="151" y="572"/>
                    <a:pt x="150" y="573"/>
                    <a:pt x="149" y="574"/>
                  </a:cubicBezTo>
                  <a:cubicBezTo>
                    <a:pt x="149" y="575"/>
                    <a:pt x="150" y="577"/>
                    <a:pt x="151" y="579"/>
                  </a:cubicBezTo>
                  <a:cubicBezTo>
                    <a:pt x="153" y="581"/>
                    <a:pt x="158" y="587"/>
                    <a:pt x="159" y="588"/>
                  </a:cubicBezTo>
                  <a:cubicBezTo>
                    <a:pt x="159" y="589"/>
                    <a:pt x="160" y="590"/>
                    <a:pt x="162" y="592"/>
                  </a:cubicBezTo>
                  <a:cubicBezTo>
                    <a:pt x="164" y="594"/>
                    <a:pt x="166" y="597"/>
                    <a:pt x="167" y="598"/>
                  </a:cubicBezTo>
                  <a:cubicBezTo>
                    <a:pt x="167" y="598"/>
                    <a:pt x="167" y="598"/>
                    <a:pt x="167" y="598"/>
                  </a:cubicBezTo>
                  <a:cubicBezTo>
                    <a:pt x="168" y="599"/>
                    <a:pt x="167" y="601"/>
                    <a:pt x="168" y="602"/>
                  </a:cubicBezTo>
                  <a:cubicBezTo>
                    <a:pt x="168" y="603"/>
                    <a:pt x="168" y="604"/>
                    <a:pt x="168" y="605"/>
                  </a:cubicBezTo>
                  <a:cubicBezTo>
                    <a:pt x="168" y="605"/>
                    <a:pt x="168" y="605"/>
                    <a:pt x="168" y="605"/>
                  </a:cubicBezTo>
                  <a:cubicBezTo>
                    <a:pt x="169" y="608"/>
                    <a:pt x="172" y="614"/>
                    <a:pt x="173" y="616"/>
                  </a:cubicBezTo>
                  <a:cubicBezTo>
                    <a:pt x="174" y="618"/>
                    <a:pt x="174" y="619"/>
                    <a:pt x="173" y="620"/>
                  </a:cubicBezTo>
                  <a:cubicBezTo>
                    <a:pt x="172" y="621"/>
                    <a:pt x="170" y="620"/>
                    <a:pt x="173" y="624"/>
                  </a:cubicBezTo>
                  <a:cubicBezTo>
                    <a:pt x="175" y="629"/>
                    <a:pt x="177" y="632"/>
                    <a:pt x="176" y="636"/>
                  </a:cubicBezTo>
                  <a:cubicBezTo>
                    <a:pt x="175" y="640"/>
                    <a:pt x="173" y="641"/>
                    <a:pt x="172" y="643"/>
                  </a:cubicBezTo>
                  <a:cubicBezTo>
                    <a:pt x="171" y="644"/>
                    <a:pt x="171" y="645"/>
                    <a:pt x="170" y="646"/>
                  </a:cubicBezTo>
                  <a:cubicBezTo>
                    <a:pt x="169" y="647"/>
                    <a:pt x="167" y="658"/>
                    <a:pt x="166" y="660"/>
                  </a:cubicBezTo>
                  <a:cubicBezTo>
                    <a:pt x="165" y="661"/>
                    <a:pt x="165" y="666"/>
                    <a:pt x="165" y="669"/>
                  </a:cubicBezTo>
                  <a:cubicBezTo>
                    <a:pt x="165" y="670"/>
                    <a:pt x="165" y="672"/>
                    <a:pt x="165" y="672"/>
                  </a:cubicBezTo>
                  <a:cubicBezTo>
                    <a:pt x="165" y="674"/>
                    <a:pt x="170" y="680"/>
                    <a:pt x="171" y="682"/>
                  </a:cubicBezTo>
                  <a:cubicBezTo>
                    <a:pt x="172" y="684"/>
                    <a:pt x="174" y="690"/>
                    <a:pt x="176" y="693"/>
                  </a:cubicBezTo>
                  <a:cubicBezTo>
                    <a:pt x="177" y="695"/>
                    <a:pt x="180" y="700"/>
                    <a:pt x="179" y="701"/>
                  </a:cubicBezTo>
                  <a:cubicBezTo>
                    <a:pt x="179" y="702"/>
                    <a:pt x="179" y="709"/>
                    <a:pt x="180" y="712"/>
                  </a:cubicBezTo>
                  <a:cubicBezTo>
                    <a:pt x="181" y="715"/>
                    <a:pt x="181" y="721"/>
                    <a:pt x="182" y="724"/>
                  </a:cubicBezTo>
                  <a:cubicBezTo>
                    <a:pt x="183" y="728"/>
                    <a:pt x="186" y="732"/>
                    <a:pt x="189" y="736"/>
                  </a:cubicBezTo>
                  <a:cubicBezTo>
                    <a:pt x="189" y="736"/>
                    <a:pt x="189" y="737"/>
                    <a:pt x="189" y="737"/>
                  </a:cubicBezTo>
                  <a:cubicBezTo>
                    <a:pt x="192" y="741"/>
                    <a:pt x="194" y="748"/>
                    <a:pt x="195" y="749"/>
                  </a:cubicBezTo>
                  <a:cubicBezTo>
                    <a:pt x="195" y="751"/>
                    <a:pt x="199" y="755"/>
                    <a:pt x="199" y="758"/>
                  </a:cubicBezTo>
                  <a:cubicBezTo>
                    <a:pt x="199" y="761"/>
                    <a:pt x="199" y="762"/>
                    <a:pt x="198" y="763"/>
                  </a:cubicBezTo>
                  <a:cubicBezTo>
                    <a:pt x="197" y="763"/>
                    <a:pt x="197" y="765"/>
                    <a:pt x="198" y="766"/>
                  </a:cubicBezTo>
                  <a:cubicBezTo>
                    <a:pt x="199" y="767"/>
                    <a:pt x="200" y="769"/>
                    <a:pt x="199" y="771"/>
                  </a:cubicBezTo>
                  <a:cubicBezTo>
                    <a:pt x="199" y="772"/>
                    <a:pt x="199" y="773"/>
                    <a:pt x="200" y="772"/>
                  </a:cubicBezTo>
                  <a:cubicBezTo>
                    <a:pt x="200" y="772"/>
                    <a:pt x="200" y="770"/>
                    <a:pt x="201" y="771"/>
                  </a:cubicBezTo>
                  <a:cubicBezTo>
                    <a:pt x="202" y="773"/>
                    <a:pt x="202" y="773"/>
                    <a:pt x="204" y="774"/>
                  </a:cubicBezTo>
                  <a:cubicBezTo>
                    <a:pt x="205" y="774"/>
                    <a:pt x="205" y="775"/>
                    <a:pt x="206" y="775"/>
                  </a:cubicBezTo>
                  <a:cubicBezTo>
                    <a:pt x="208" y="776"/>
                    <a:pt x="211" y="773"/>
                    <a:pt x="213" y="773"/>
                  </a:cubicBezTo>
                  <a:cubicBezTo>
                    <a:pt x="216" y="773"/>
                    <a:pt x="216" y="774"/>
                    <a:pt x="218" y="773"/>
                  </a:cubicBezTo>
                  <a:cubicBezTo>
                    <a:pt x="220" y="771"/>
                    <a:pt x="218" y="770"/>
                    <a:pt x="222" y="771"/>
                  </a:cubicBezTo>
                  <a:cubicBezTo>
                    <a:pt x="225" y="771"/>
                    <a:pt x="232" y="771"/>
                    <a:pt x="234" y="771"/>
                  </a:cubicBezTo>
                  <a:cubicBezTo>
                    <a:pt x="235" y="771"/>
                    <a:pt x="234" y="769"/>
                    <a:pt x="235" y="769"/>
                  </a:cubicBezTo>
                  <a:cubicBezTo>
                    <a:pt x="236" y="769"/>
                    <a:pt x="236" y="768"/>
                    <a:pt x="237" y="769"/>
                  </a:cubicBezTo>
                  <a:cubicBezTo>
                    <a:pt x="237" y="771"/>
                    <a:pt x="238" y="772"/>
                    <a:pt x="239" y="771"/>
                  </a:cubicBezTo>
                  <a:cubicBezTo>
                    <a:pt x="239" y="770"/>
                    <a:pt x="238" y="768"/>
                    <a:pt x="240" y="768"/>
                  </a:cubicBezTo>
                  <a:cubicBezTo>
                    <a:pt x="242" y="768"/>
                    <a:pt x="243" y="770"/>
                    <a:pt x="247" y="767"/>
                  </a:cubicBezTo>
                  <a:cubicBezTo>
                    <a:pt x="252" y="763"/>
                    <a:pt x="260" y="756"/>
                    <a:pt x="261" y="754"/>
                  </a:cubicBezTo>
                  <a:cubicBezTo>
                    <a:pt x="263" y="752"/>
                    <a:pt x="263" y="752"/>
                    <a:pt x="265" y="750"/>
                  </a:cubicBezTo>
                  <a:cubicBezTo>
                    <a:pt x="266" y="748"/>
                    <a:pt x="269" y="742"/>
                    <a:pt x="271" y="740"/>
                  </a:cubicBezTo>
                  <a:cubicBezTo>
                    <a:pt x="273" y="738"/>
                    <a:pt x="275" y="737"/>
                    <a:pt x="276" y="735"/>
                  </a:cubicBezTo>
                  <a:cubicBezTo>
                    <a:pt x="277" y="734"/>
                    <a:pt x="278" y="730"/>
                    <a:pt x="279" y="726"/>
                  </a:cubicBezTo>
                  <a:cubicBezTo>
                    <a:pt x="279" y="725"/>
                    <a:pt x="280" y="724"/>
                    <a:pt x="280" y="723"/>
                  </a:cubicBezTo>
                  <a:cubicBezTo>
                    <a:pt x="280" y="721"/>
                    <a:pt x="279" y="722"/>
                    <a:pt x="278" y="722"/>
                  </a:cubicBezTo>
                  <a:cubicBezTo>
                    <a:pt x="277" y="721"/>
                    <a:pt x="277" y="721"/>
                    <a:pt x="278" y="720"/>
                  </a:cubicBezTo>
                  <a:cubicBezTo>
                    <a:pt x="280" y="718"/>
                    <a:pt x="279" y="717"/>
                    <a:pt x="282" y="716"/>
                  </a:cubicBezTo>
                  <a:cubicBezTo>
                    <a:pt x="284" y="715"/>
                    <a:pt x="288" y="714"/>
                    <a:pt x="290" y="712"/>
                  </a:cubicBezTo>
                  <a:cubicBezTo>
                    <a:pt x="292" y="711"/>
                    <a:pt x="293" y="710"/>
                    <a:pt x="293" y="708"/>
                  </a:cubicBezTo>
                  <a:cubicBezTo>
                    <a:pt x="293" y="707"/>
                    <a:pt x="293" y="703"/>
                    <a:pt x="294" y="702"/>
                  </a:cubicBezTo>
                  <a:cubicBezTo>
                    <a:pt x="294" y="700"/>
                    <a:pt x="292" y="694"/>
                    <a:pt x="292" y="692"/>
                  </a:cubicBezTo>
                  <a:cubicBezTo>
                    <a:pt x="291" y="691"/>
                    <a:pt x="290" y="688"/>
                    <a:pt x="290" y="686"/>
                  </a:cubicBezTo>
                  <a:cubicBezTo>
                    <a:pt x="289" y="683"/>
                    <a:pt x="287" y="680"/>
                    <a:pt x="289" y="682"/>
                  </a:cubicBezTo>
                  <a:cubicBezTo>
                    <a:pt x="291" y="683"/>
                    <a:pt x="291" y="683"/>
                    <a:pt x="293" y="681"/>
                  </a:cubicBezTo>
                  <a:cubicBezTo>
                    <a:pt x="295" y="678"/>
                    <a:pt x="297" y="678"/>
                    <a:pt x="299" y="677"/>
                  </a:cubicBezTo>
                  <a:cubicBezTo>
                    <a:pt x="300" y="676"/>
                    <a:pt x="302" y="671"/>
                    <a:pt x="303" y="670"/>
                  </a:cubicBezTo>
                  <a:cubicBezTo>
                    <a:pt x="305" y="669"/>
                    <a:pt x="305" y="671"/>
                    <a:pt x="309" y="669"/>
                  </a:cubicBezTo>
                  <a:cubicBezTo>
                    <a:pt x="313" y="666"/>
                    <a:pt x="315" y="666"/>
                    <a:pt x="318" y="663"/>
                  </a:cubicBezTo>
                  <a:cubicBezTo>
                    <a:pt x="320" y="661"/>
                    <a:pt x="325" y="654"/>
                    <a:pt x="324" y="653"/>
                  </a:cubicBezTo>
                  <a:cubicBezTo>
                    <a:pt x="324" y="652"/>
                    <a:pt x="323" y="647"/>
                    <a:pt x="322" y="645"/>
                  </a:cubicBezTo>
                  <a:cubicBezTo>
                    <a:pt x="322" y="643"/>
                    <a:pt x="322" y="634"/>
                    <a:pt x="322" y="632"/>
                  </a:cubicBezTo>
                  <a:cubicBezTo>
                    <a:pt x="322" y="630"/>
                    <a:pt x="322" y="629"/>
                    <a:pt x="322" y="629"/>
                  </a:cubicBezTo>
                  <a:cubicBezTo>
                    <a:pt x="321" y="628"/>
                    <a:pt x="321" y="628"/>
                    <a:pt x="321" y="628"/>
                  </a:cubicBezTo>
                  <a:cubicBezTo>
                    <a:pt x="319" y="626"/>
                    <a:pt x="318" y="625"/>
                    <a:pt x="318" y="623"/>
                  </a:cubicBezTo>
                  <a:cubicBezTo>
                    <a:pt x="317" y="621"/>
                    <a:pt x="316" y="620"/>
                    <a:pt x="316" y="619"/>
                  </a:cubicBezTo>
                  <a:cubicBezTo>
                    <a:pt x="316" y="617"/>
                    <a:pt x="316" y="614"/>
                    <a:pt x="316" y="613"/>
                  </a:cubicBezTo>
                  <a:cubicBezTo>
                    <a:pt x="316" y="613"/>
                    <a:pt x="315" y="612"/>
                    <a:pt x="316" y="611"/>
                  </a:cubicBezTo>
                  <a:cubicBezTo>
                    <a:pt x="317" y="610"/>
                    <a:pt x="318" y="610"/>
                    <a:pt x="316" y="609"/>
                  </a:cubicBezTo>
                  <a:cubicBezTo>
                    <a:pt x="315" y="607"/>
                    <a:pt x="312" y="606"/>
                    <a:pt x="313" y="603"/>
                  </a:cubicBezTo>
                  <a:cubicBezTo>
                    <a:pt x="313" y="600"/>
                    <a:pt x="314" y="598"/>
                    <a:pt x="316" y="596"/>
                  </a:cubicBezTo>
                  <a:cubicBezTo>
                    <a:pt x="316" y="595"/>
                    <a:pt x="317" y="594"/>
                    <a:pt x="317" y="593"/>
                  </a:cubicBezTo>
                  <a:cubicBezTo>
                    <a:pt x="320" y="590"/>
                    <a:pt x="320" y="586"/>
                    <a:pt x="321" y="584"/>
                  </a:cubicBezTo>
                  <a:cubicBezTo>
                    <a:pt x="323" y="583"/>
                    <a:pt x="323" y="584"/>
                    <a:pt x="324" y="582"/>
                  </a:cubicBezTo>
                  <a:cubicBezTo>
                    <a:pt x="325" y="581"/>
                    <a:pt x="324" y="581"/>
                    <a:pt x="327" y="580"/>
                  </a:cubicBezTo>
                  <a:cubicBezTo>
                    <a:pt x="329" y="579"/>
                    <a:pt x="332" y="573"/>
                    <a:pt x="334" y="571"/>
                  </a:cubicBezTo>
                  <a:cubicBezTo>
                    <a:pt x="337" y="569"/>
                    <a:pt x="343" y="562"/>
                    <a:pt x="347" y="559"/>
                  </a:cubicBezTo>
                  <a:cubicBezTo>
                    <a:pt x="352" y="556"/>
                    <a:pt x="359" y="553"/>
                    <a:pt x="364" y="545"/>
                  </a:cubicBezTo>
                  <a:cubicBezTo>
                    <a:pt x="369" y="538"/>
                    <a:pt x="372" y="531"/>
                    <a:pt x="374" y="529"/>
                  </a:cubicBezTo>
                  <a:cubicBezTo>
                    <a:pt x="375" y="526"/>
                    <a:pt x="380" y="520"/>
                    <a:pt x="381" y="518"/>
                  </a:cubicBezTo>
                  <a:cubicBezTo>
                    <a:pt x="382" y="515"/>
                    <a:pt x="383" y="511"/>
                    <a:pt x="384" y="508"/>
                  </a:cubicBezTo>
                  <a:cubicBezTo>
                    <a:pt x="384" y="505"/>
                    <a:pt x="383" y="503"/>
                    <a:pt x="384" y="503"/>
                  </a:cubicBezTo>
                  <a:cubicBezTo>
                    <a:pt x="384" y="502"/>
                    <a:pt x="385" y="502"/>
                    <a:pt x="383" y="502"/>
                  </a:cubicBezTo>
                  <a:cubicBezTo>
                    <a:pt x="381" y="502"/>
                    <a:pt x="381" y="501"/>
                    <a:pt x="379" y="503"/>
                  </a:cubicBezTo>
                  <a:cubicBezTo>
                    <a:pt x="378" y="504"/>
                    <a:pt x="377" y="505"/>
                    <a:pt x="372" y="505"/>
                  </a:cubicBezTo>
                  <a:cubicBezTo>
                    <a:pt x="367" y="505"/>
                    <a:pt x="366" y="506"/>
                    <a:pt x="364" y="506"/>
                  </a:cubicBezTo>
                  <a:cubicBezTo>
                    <a:pt x="363" y="506"/>
                    <a:pt x="364" y="504"/>
                    <a:pt x="362" y="505"/>
                  </a:cubicBezTo>
                  <a:cubicBezTo>
                    <a:pt x="359" y="507"/>
                    <a:pt x="359" y="508"/>
                    <a:pt x="357" y="508"/>
                  </a:cubicBezTo>
                  <a:cubicBezTo>
                    <a:pt x="355" y="508"/>
                    <a:pt x="356" y="506"/>
                    <a:pt x="352" y="508"/>
                  </a:cubicBezTo>
                  <a:cubicBezTo>
                    <a:pt x="349" y="509"/>
                    <a:pt x="348" y="510"/>
                    <a:pt x="346" y="510"/>
                  </a:cubicBezTo>
                  <a:cubicBezTo>
                    <a:pt x="345" y="509"/>
                    <a:pt x="342" y="509"/>
                    <a:pt x="341" y="507"/>
                  </a:cubicBezTo>
                  <a:cubicBezTo>
                    <a:pt x="340" y="506"/>
                    <a:pt x="340" y="505"/>
                    <a:pt x="340" y="504"/>
                  </a:cubicBezTo>
                  <a:cubicBezTo>
                    <a:pt x="339" y="503"/>
                    <a:pt x="339" y="503"/>
                    <a:pt x="338" y="503"/>
                  </a:cubicBezTo>
                  <a:cubicBezTo>
                    <a:pt x="335" y="503"/>
                    <a:pt x="333" y="503"/>
                    <a:pt x="336" y="502"/>
                  </a:cubicBezTo>
                  <a:cubicBezTo>
                    <a:pt x="338" y="501"/>
                    <a:pt x="340" y="500"/>
                    <a:pt x="340" y="499"/>
                  </a:cubicBezTo>
                  <a:cubicBezTo>
                    <a:pt x="339" y="498"/>
                    <a:pt x="338" y="497"/>
                    <a:pt x="337" y="496"/>
                  </a:cubicBezTo>
                  <a:cubicBezTo>
                    <a:pt x="336" y="496"/>
                    <a:pt x="336" y="496"/>
                    <a:pt x="336" y="495"/>
                  </a:cubicBezTo>
                  <a:cubicBezTo>
                    <a:pt x="334" y="494"/>
                    <a:pt x="331" y="491"/>
                    <a:pt x="329" y="489"/>
                  </a:cubicBezTo>
                  <a:cubicBezTo>
                    <a:pt x="328" y="487"/>
                    <a:pt x="328" y="485"/>
                    <a:pt x="325" y="484"/>
                  </a:cubicBezTo>
                  <a:cubicBezTo>
                    <a:pt x="322" y="483"/>
                    <a:pt x="323" y="484"/>
                    <a:pt x="322" y="483"/>
                  </a:cubicBezTo>
                  <a:cubicBezTo>
                    <a:pt x="321" y="482"/>
                    <a:pt x="319" y="480"/>
                    <a:pt x="319" y="481"/>
                  </a:cubicBezTo>
                  <a:cubicBezTo>
                    <a:pt x="319" y="482"/>
                    <a:pt x="320" y="483"/>
                    <a:pt x="319" y="483"/>
                  </a:cubicBezTo>
                  <a:cubicBezTo>
                    <a:pt x="319" y="482"/>
                    <a:pt x="316" y="477"/>
                    <a:pt x="315" y="473"/>
                  </a:cubicBezTo>
                  <a:cubicBezTo>
                    <a:pt x="315" y="470"/>
                    <a:pt x="315" y="467"/>
                    <a:pt x="313" y="466"/>
                  </a:cubicBezTo>
                  <a:cubicBezTo>
                    <a:pt x="313" y="466"/>
                    <a:pt x="312" y="465"/>
                    <a:pt x="312" y="465"/>
                  </a:cubicBezTo>
                  <a:cubicBezTo>
                    <a:pt x="310" y="464"/>
                    <a:pt x="306" y="460"/>
                    <a:pt x="305" y="458"/>
                  </a:cubicBezTo>
                  <a:cubicBezTo>
                    <a:pt x="304" y="455"/>
                    <a:pt x="305" y="449"/>
                    <a:pt x="305" y="448"/>
                  </a:cubicBezTo>
                  <a:cubicBezTo>
                    <a:pt x="305" y="447"/>
                    <a:pt x="306" y="447"/>
                    <a:pt x="305" y="447"/>
                  </a:cubicBezTo>
                  <a:cubicBezTo>
                    <a:pt x="305" y="446"/>
                    <a:pt x="303" y="445"/>
                    <a:pt x="303" y="444"/>
                  </a:cubicBezTo>
                  <a:cubicBezTo>
                    <a:pt x="303" y="443"/>
                    <a:pt x="303" y="442"/>
                    <a:pt x="302" y="440"/>
                  </a:cubicBezTo>
                  <a:cubicBezTo>
                    <a:pt x="301" y="439"/>
                    <a:pt x="297" y="437"/>
                    <a:pt x="296" y="436"/>
                  </a:cubicBezTo>
                  <a:cubicBezTo>
                    <a:pt x="296" y="436"/>
                    <a:pt x="296" y="435"/>
                    <a:pt x="296" y="435"/>
                  </a:cubicBezTo>
                  <a:cubicBezTo>
                    <a:pt x="295" y="433"/>
                    <a:pt x="295" y="430"/>
                    <a:pt x="295" y="430"/>
                  </a:cubicBezTo>
                  <a:cubicBezTo>
                    <a:pt x="295" y="429"/>
                    <a:pt x="297" y="430"/>
                    <a:pt x="297" y="429"/>
                  </a:cubicBezTo>
                  <a:cubicBezTo>
                    <a:pt x="296" y="429"/>
                    <a:pt x="293" y="425"/>
                    <a:pt x="292" y="423"/>
                  </a:cubicBezTo>
                  <a:cubicBezTo>
                    <a:pt x="291" y="422"/>
                    <a:pt x="290" y="419"/>
                    <a:pt x="288" y="416"/>
                  </a:cubicBezTo>
                  <a:cubicBezTo>
                    <a:pt x="287" y="412"/>
                    <a:pt x="286" y="410"/>
                    <a:pt x="285" y="409"/>
                  </a:cubicBezTo>
                  <a:cubicBezTo>
                    <a:pt x="285" y="408"/>
                    <a:pt x="285" y="408"/>
                    <a:pt x="284" y="407"/>
                  </a:cubicBezTo>
                  <a:cubicBezTo>
                    <a:pt x="284" y="406"/>
                    <a:pt x="281" y="403"/>
                    <a:pt x="281" y="401"/>
                  </a:cubicBezTo>
                  <a:cubicBezTo>
                    <a:pt x="281" y="400"/>
                    <a:pt x="280" y="400"/>
                    <a:pt x="279" y="399"/>
                  </a:cubicBezTo>
                  <a:cubicBezTo>
                    <a:pt x="278" y="398"/>
                    <a:pt x="278" y="395"/>
                    <a:pt x="278" y="394"/>
                  </a:cubicBezTo>
                  <a:cubicBezTo>
                    <a:pt x="278" y="393"/>
                    <a:pt x="277" y="390"/>
                    <a:pt x="278" y="391"/>
                  </a:cubicBezTo>
                  <a:cubicBezTo>
                    <a:pt x="278" y="392"/>
                    <a:pt x="283" y="399"/>
                    <a:pt x="283" y="400"/>
                  </a:cubicBezTo>
                  <a:cubicBezTo>
                    <a:pt x="283" y="402"/>
                    <a:pt x="284" y="403"/>
                    <a:pt x="286" y="404"/>
                  </a:cubicBezTo>
                  <a:cubicBezTo>
                    <a:pt x="287" y="405"/>
                    <a:pt x="288" y="408"/>
                    <a:pt x="288" y="406"/>
                  </a:cubicBezTo>
                  <a:cubicBezTo>
                    <a:pt x="289" y="405"/>
                    <a:pt x="290" y="404"/>
                    <a:pt x="290" y="403"/>
                  </a:cubicBezTo>
                  <a:cubicBezTo>
                    <a:pt x="290" y="403"/>
                    <a:pt x="290" y="402"/>
                    <a:pt x="290" y="402"/>
                  </a:cubicBezTo>
                  <a:cubicBezTo>
                    <a:pt x="291" y="401"/>
                    <a:pt x="291" y="401"/>
                    <a:pt x="291" y="402"/>
                  </a:cubicBezTo>
                  <a:cubicBezTo>
                    <a:pt x="291" y="402"/>
                    <a:pt x="291" y="402"/>
                    <a:pt x="291" y="402"/>
                  </a:cubicBezTo>
                  <a:cubicBezTo>
                    <a:pt x="290" y="403"/>
                    <a:pt x="291" y="404"/>
                    <a:pt x="292" y="404"/>
                  </a:cubicBezTo>
                  <a:cubicBezTo>
                    <a:pt x="292" y="403"/>
                    <a:pt x="294" y="405"/>
                    <a:pt x="296" y="408"/>
                  </a:cubicBezTo>
                  <a:cubicBezTo>
                    <a:pt x="297" y="410"/>
                    <a:pt x="303" y="421"/>
                    <a:pt x="304" y="421"/>
                  </a:cubicBezTo>
                  <a:cubicBezTo>
                    <a:pt x="304" y="422"/>
                    <a:pt x="305" y="424"/>
                    <a:pt x="305" y="425"/>
                  </a:cubicBezTo>
                  <a:cubicBezTo>
                    <a:pt x="306" y="427"/>
                    <a:pt x="309" y="429"/>
                    <a:pt x="311" y="430"/>
                  </a:cubicBezTo>
                  <a:cubicBezTo>
                    <a:pt x="312" y="431"/>
                    <a:pt x="314" y="435"/>
                    <a:pt x="315" y="438"/>
                  </a:cubicBezTo>
                  <a:cubicBezTo>
                    <a:pt x="316" y="441"/>
                    <a:pt x="315" y="444"/>
                    <a:pt x="317" y="447"/>
                  </a:cubicBezTo>
                  <a:cubicBezTo>
                    <a:pt x="318" y="450"/>
                    <a:pt x="323" y="454"/>
                    <a:pt x="324" y="454"/>
                  </a:cubicBezTo>
                  <a:cubicBezTo>
                    <a:pt x="325" y="455"/>
                    <a:pt x="328" y="462"/>
                    <a:pt x="331" y="465"/>
                  </a:cubicBezTo>
                  <a:cubicBezTo>
                    <a:pt x="333" y="469"/>
                    <a:pt x="335" y="471"/>
                    <a:pt x="336" y="472"/>
                  </a:cubicBezTo>
                  <a:cubicBezTo>
                    <a:pt x="336" y="473"/>
                    <a:pt x="336" y="474"/>
                    <a:pt x="337" y="475"/>
                  </a:cubicBezTo>
                  <a:cubicBezTo>
                    <a:pt x="337" y="476"/>
                    <a:pt x="336" y="477"/>
                    <a:pt x="336" y="478"/>
                  </a:cubicBezTo>
                  <a:cubicBezTo>
                    <a:pt x="335" y="480"/>
                    <a:pt x="337" y="486"/>
                    <a:pt x="339" y="491"/>
                  </a:cubicBezTo>
                  <a:cubicBezTo>
                    <a:pt x="340" y="496"/>
                    <a:pt x="339" y="496"/>
                    <a:pt x="341" y="496"/>
                  </a:cubicBezTo>
                  <a:cubicBezTo>
                    <a:pt x="344" y="497"/>
                    <a:pt x="347" y="498"/>
                    <a:pt x="350" y="495"/>
                  </a:cubicBezTo>
                  <a:cubicBezTo>
                    <a:pt x="354" y="492"/>
                    <a:pt x="353" y="493"/>
                    <a:pt x="357" y="493"/>
                  </a:cubicBezTo>
                  <a:cubicBezTo>
                    <a:pt x="361" y="492"/>
                    <a:pt x="361" y="490"/>
                    <a:pt x="365" y="489"/>
                  </a:cubicBezTo>
                  <a:cubicBezTo>
                    <a:pt x="368" y="488"/>
                    <a:pt x="372" y="487"/>
                    <a:pt x="375" y="485"/>
                  </a:cubicBezTo>
                  <a:cubicBezTo>
                    <a:pt x="377" y="484"/>
                    <a:pt x="386" y="483"/>
                    <a:pt x="388" y="481"/>
                  </a:cubicBezTo>
                  <a:cubicBezTo>
                    <a:pt x="391" y="478"/>
                    <a:pt x="389" y="478"/>
                    <a:pt x="391" y="476"/>
                  </a:cubicBezTo>
                  <a:cubicBezTo>
                    <a:pt x="392" y="475"/>
                    <a:pt x="394" y="474"/>
                    <a:pt x="396" y="473"/>
                  </a:cubicBezTo>
                  <a:cubicBezTo>
                    <a:pt x="398" y="472"/>
                    <a:pt x="400" y="471"/>
                    <a:pt x="402" y="472"/>
                  </a:cubicBezTo>
                  <a:cubicBezTo>
                    <a:pt x="406" y="472"/>
                    <a:pt x="409" y="471"/>
                    <a:pt x="408" y="470"/>
                  </a:cubicBezTo>
                  <a:cubicBezTo>
                    <a:pt x="408" y="469"/>
                    <a:pt x="407" y="469"/>
                    <a:pt x="409" y="468"/>
                  </a:cubicBezTo>
                  <a:cubicBezTo>
                    <a:pt x="410" y="467"/>
                    <a:pt x="414" y="467"/>
                    <a:pt x="415" y="465"/>
                  </a:cubicBezTo>
                  <a:cubicBezTo>
                    <a:pt x="417" y="463"/>
                    <a:pt x="417" y="461"/>
                    <a:pt x="420" y="461"/>
                  </a:cubicBezTo>
                  <a:cubicBezTo>
                    <a:pt x="422" y="461"/>
                    <a:pt x="423" y="460"/>
                    <a:pt x="422" y="456"/>
                  </a:cubicBezTo>
                  <a:cubicBezTo>
                    <a:pt x="422" y="453"/>
                    <a:pt x="421" y="452"/>
                    <a:pt x="424" y="451"/>
                  </a:cubicBezTo>
                  <a:cubicBezTo>
                    <a:pt x="427" y="451"/>
                    <a:pt x="428" y="451"/>
                    <a:pt x="429" y="449"/>
                  </a:cubicBezTo>
                  <a:cubicBezTo>
                    <a:pt x="429" y="447"/>
                    <a:pt x="432" y="444"/>
                    <a:pt x="434" y="442"/>
                  </a:cubicBezTo>
                  <a:cubicBezTo>
                    <a:pt x="435" y="440"/>
                    <a:pt x="435" y="439"/>
                    <a:pt x="434" y="439"/>
                  </a:cubicBezTo>
                  <a:cubicBezTo>
                    <a:pt x="433" y="439"/>
                    <a:pt x="431" y="437"/>
                    <a:pt x="429" y="435"/>
                  </a:cubicBezTo>
                  <a:cubicBezTo>
                    <a:pt x="428" y="433"/>
                    <a:pt x="429" y="433"/>
                    <a:pt x="427" y="432"/>
                  </a:cubicBezTo>
                  <a:cubicBezTo>
                    <a:pt x="425" y="432"/>
                    <a:pt x="419" y="431"/>
                    <a:pt x="417" y="428"/>
                  </a:cubicBezTo>
                  <a:cubicBezTo>
                    <a:pt x="415" y="425"/>
                    <a:pt x="413" y="422"/>
                    <a:pt x="414" y="421"/>
                  </a:cubicBezTo>
                  <a:cubicBezTo>
                    <a:pt x="414" y="419"/>
                    <a:pt x="416" y="416"/>
                    <a:pt x="415" y="417"/>
                  </a:cubicBezTo>
                  <a:cubicBezTo>
                    <a:pt x="413" y="419"/>
                    <a:pt x="411" y="421"/>
                    <a:pt x="409" y="423"/>
                  </a:cubicBezTo>
                  <a:cubicBezTo>
                    <a:pt x="407" y="425"/>
                    <a:pt x="403" y="428"/>
                    <a:pt x="401" y="429"/>
                  </a:cubicBezTo>
                  <a:cubicBezTo>
                    <a:pt x="399" y="430"/>
                    <a:pt x="398" y="429"/>
                    <a:pt x="396" y="429"/>
                  </a:cubicBezTo>
                  <a:cubicBezTo>
                    <a:pt x="395" y="428"/>
                    <a:pt x="395" y="429"/>
                    <a:pt x="393" y="430"/>
                  </a:cubicBezTo>
                  <a:cubicBezTo>
                    <a:pt x="391" y="430"/>
                    <a:pt x="391" y="432"/>
                    <a:pt x="389" y="430"/>
                  </a:cubicBezTo>
                  <a:cubicBezTo>
                    <a:pt x="389" y="430"/>
                    <a:pt x="389" y="430"/>
                    <a:pt x="389" y="430"/>
                  </a:cubicBezTo>
                  <a:cubicBezTo>
                    <a:pt x="388" y="429"/>
                    <a:pt x="387" y="428"/>
                    <a:pt x="386" y="427"/>
                  </a:cubicBezTo>
                  <a:cubicBezTo>
                    <a:pt x="385" y="427"/>
                    <a:pt x="385" y="427"/>
                    <a:pt x="386" y="426"/>
                  </a:cubicBezTo>
                  <a:cubicBezTo>
                    <a:pt x="386" y="426"/>
                    <a:pt x="387" y="425"/>
                    <a:pt x="387" y="424"/>
                  </a:cubicBezTo>
                  <a:cubicBezTo>
                    <a:pt x="387" y="422"/>
                    <a:pt x="387" y="421"/>
                    <a:pt x="387" y="420"/>
                  </a:cubicBezTo>
                  <a:cubicBezTo>
                    <a:pt x="387" y="419"/>
                    <a:pt x="386" y="417"/>
                    <a:pt x="385" y="418"/>
                  </a:cubicBezTo>
                  <a:cubicBezTo>
                    <a:pt x="384" y="418"/>
                    <a:pt x="383" y="418"/>
                    <a:pt x="383" y="420"/>
                  </a:cubicBezTo>
                  <a:cubicBezTo>
                    <a:pt x="383" y="421"/>
                    <a:pt x="383" y="423"/>
                    <a:pt x="382" y="423"/>
                  </a:cubicBezTo>
                  <a:cubicBezTo>
                    <a:pt x="382" y="424"/>
                    <a:pt x="382" y="424"/>
                    <a:pt x="382" y="424"/>
                  </a:cubicBezTo>
                  <a:cubicBezTo>
                    <a:pt x="382" y="423"/>
                    <a:pt x="378" y="418"/>
                    <a:pt x="378" y="417"/>
                  </a:cubicBezTo>
                  <a:cubicBezTo>
                    <a:pt x="377" y="416"/>
                    <a:pt x="379" y="416"/>
                    <a:pt x="379" y="415"/>
                  </a:cubicBezTo>
                  <a:cubicBezTo>
                    <a:pt x="380" y="414"/>
                    <a:pt x="380" y="414"/>
                    <a:pt x="379" y="413"/>
                  </a:cubicBezTo>
                  <a:cubicBezTo>
                    <a:pt x="378" y="412"/>
                    <a:pt x="376" y="412"/>
                    <a:pt x="376" y="411"/>
                  </a:cubicBezTo>
                  <a:cubicBezTo>
                    <a:pt x="376" y="410"/>
                    <a:pt x="375" y="411"/>
                    <a:pt x="374" y="410"/>
                  </a:cubicBezTo>
                  <a:cubicBezTo>
                    <a:pt x="373" y="409"/>
                    <a:pt x="371" y="405"/>
                    <a:pt x="369" y="402"/>
                  </a:cubicBezTo>
                  <a:cubicBezTo>
                    <a:pt x="369" y="402"/>
                    <a:pt x="369" y="402"/>
                    <a:pt x="369" y="402"/>
                  </a:cubicBezTo>
                  <a:cubicBezTo>
                    <a:pt x="368" y="399"/>
                    <a:pt x="366" y="398"/>
                    <a:pt x="366" y="397"/>
                  </a:cubicBezTo>
                  <a:cubicBezTo>
                    <a:pt x="366" y="395"/>
                    <a:pt x="367" y="397"/>
                    <a:pt x="368" y="396"/>
                  </a:cubicBezTo>
                  <a:cubicBezTo>
                    <a:pt x="368" y="396"/>
                    <a:pt x="369" y="396"/>
                    <a:pt x="367" y="394"/>
                  </a:cubicBezTo>
                  <a:cubicBezTo>
                    <a:pt x="367" y="394"/>
                    <a:pt x="366" y="393"/>
                    <a:pt x="366" y="393"/>
                  </a:cubicBezTo>
                  <a:cubicBezTo>
                    <a:pt x="366" y="393"/>
                    <a:pt x="366" y="393"/>
                    <a:pt x="367" y="393"/>
                  </a:cubicBezTo>
                  <a:cubicBezTo>
                    <a:pt x="368" y="394"/>
                    <a:pt x="370" y="395"/>
                    <a:pt x="371" y="394"/>
                  </a:cubicBezTo>
                  <a:cubicBezTo>
                    <a:pt x="371" y="394"/>
                    <a:pt x="371" y="394"/>
                    <a:pt x="371" y="394"/>
                  </a:cubicBezTo>
                  <a:cubicBezTo>
                    <a:pt x="371" y="393"/>
                    <a:pt x="372" y="393"/>
                    <a:pt x="372" y="393"/>
                  </a:cubicBezTo>
                  <a:cubicBezTo>
                    <a:pt x="372" y="392"/>
                    <a:pt x="372" y="390"/>
                    <a:pt x="372" y="390"/>
                  </a:cubicBezTo>
                  <a:cubicBezTo>
                    <a:pt x="373" y="391"/>
                    <a:pt x="374" y="392"/>
                    <a:pt x="375" y="392"/>
                  </a:cubicBezTo>
                  <a:cubicBezTo>
                    <a:pt x="375" y="392"/>
                    <a:pt x="374" y="393"/>
                    <a:pt x="375" y="393"/>
                  </a:cubicBezTo>
                  <a:cubicBezTo>
                    <a:pt x="377" y="392"/>
                    <a:pt x="377" y="391"/>
                    <a:pt x="378" y="392"/>
                  </a:cubicBezTo>
                  <a:cubicBezTo>
                    <a:pt x="378" y="392"/>
                    <a:pt x="378" y="392"/>
                    <a:pt x="379" y="394"/>
                  </a:cubicBezTo>
                  <a:cubicBezTo>
                    <a:pt x="381" y="395"/>
                    <a:pt x="384" y="402"/>
                    <a:pt x="385" y="403"/>
                  </a:cubicBezTo>
                  <a:cubicBezTo>
                    <a:pt x="385" y="404"/>
                    <a:pt x="386" y="406"/>
                    <a:pt x="388" y="406"/>
                  </a:cubicBezTo>
                  <a:cubicBezTo>
                    <a:pt x="389" y="407"/>
                    <a:pt x="393" y="410"/>
                    <a:pt x="396" y="411"/>
                  </a:cubicBezTo>
                  <a:cubicBezTo>
                    <a:pt x="399" y="413"/>
                    <a:pt x="405" y="415"/>
                    <a:pt x="406" y="415"/>
                  </a:cubicBezTo>
                  <a:cubicBezTo>
                    <a:pt x="407" y="414"/>
                    <a:pt x="409" y="413"/>
                    <a:pt x="409" y="414"/>
                  </a:cubicBezTo>
                  <a:cubicBezTo>
                    <a:pt x="409" y="414"/>
                    <a:pt x="408" y="415"/>
                    <a:pt x="409" y="415"/>
                  </a:cubicBezTo>
                  <a:cubicBezTo>
                    <a:pt x="411" y="414"/>
                    <a:pt x="413" y="413"/>
                    <a:pt x="414" y="412"/>
                  </a:cubicBezTo>
                  <a:cubicBezTo>
                    <a:pt x="414" y="411"/>
                    <a:pt x="414" y="412"/>
                    <a:pt x="413" y="411"/>
                  </a:cubicBezTo>
                  <a:cubicBezTo>
                    <a:pt x="413" y="411"/>
                    <a:pt x="413" y="411"/>
                    <a:pt x="414" y="411"/>
                  </a:cubicBezTo>
                  <a:cubicBezTo>
                    <a:pt x="415" y="411"/>
                    <a:pt x="417" y="411"/>
                    <a:pt x="418" y="413"/>
                  </a:cubicBezTo>
                  <a:cubicBezTo>
                    <a:pt x="419" y="414"/>
                    <a:pt x="419" y="418"/>
                    <a:pt x="421" y="419"/>
                  </a:cubicBezTo>
                  <a:cubicBezTo>
                    <a:pt x="422" y="420"/>
                    <a:pt x="433" y="422"/>
                    <a:pt x="437" y="422"/>
                  </a:cubicBezTo>
                  <a:cubicBezTo>
                    <a:pt x="441" y="422"/>
                    <a:pt x="443" y="423"/>
                    <a:pt x="445" y="424"/>
                  </a:cubicBezTo>
                  <a:cubicBezTo>
                    <a:pt x="446" y="424"/>
                    <a:pt x="446" y="424"/>
                    <a:pt x="447" y="424"/>
                  </a:cubicBezTo>
                  <a:cubicBezTo>
                    <a:pt x="450" y="424"/>
                    <a:pt x="457" y="422"/>
                    <a:pt x="458" y="422"/>
                  </a:cubicBezTo>
                  <a:cubicBezTo>
                    <a:pt x="458" y="421"/>
                    <a:pt x="459" y="422"/>
                    <a:pt x="461" y="422"/>
                  </a:cubicBezTo>
                  <a:cubicBezTo>
                    <a:pt x="463" y="422"/>
                    <a:pt x="468" y="423"/>
                    <a:pt x="470" y="422"/>
                  </a:cubicBezTo>
                  <a:cubicBezTo>
                    <a:pt x="472" y="422"/>
                    <a:pt x="474" y="421"/>
                    <a:pt x="474" y="422"/>
                  </a:cubicBezTo>
                  <a:cubicBezTo>
                    <a:pt x="475" y="423"/>
                    <a:pt x="475" y="425"/>
                    <a:pt x="475" y="425"/>
                  </a:cubicBezTo>
                  <a:cubicBezTo>
                    <a:pt x="476" y="425"/>
                    <a:pt x="477" y="426"/>
                    <a:pt x="478" y="427"/>
                  </a:cubicBezTo>
                  <a:cubicBezTo>
                    <a:pt x="478" y="428"/>
                    <a:pt x="479" y="431"/>
                    <a:pt x="480" y="431"/>
                  </a:cubicBezTo>
                  <a:cubicBezTo>
                    <a:pt x="481" y="432"/>
                    <a:pt x="481" y="432"/>
                    <a:pt x="481" y="431"/>
                  </a:cubicBezTo>
                  <a:cubicBezTo>
                    <a:pt x="481" y="430"/>
                    <a:pt x="481" y="430"/>
                    <a:pt x="482" y="430"/>
                  </a:cubicBezTo>
                  <a:cubicBezTo>
                    <a:pt x="482" y="431"/>
                    <a:pt x="481" y="430"/>
                    <a:pt x="483" y="432"/>
                  </a:cubicBezTo>
                  <a:cubicBezTo>
                    <a:pt x="483" y="432"/>
                    <a:pt x="483" y="432"/>
                    <a:pt x="483" y="432"/>
                  </a:cubicBezTo>
                  <a:cubicBezTo>
                    <a:pt x="484" y="434"/>
                    <a:pt x="485" y="435"/>
                    <a:pt x="486" y="436"/>
                  </a:cubicBezTo>
                  <a:cubicBezTo>
                    <a:pt x="488" y="436"/>
                    <a:pt x="488" y="438"/>
                    <a:pt x="490" y="438"/>
                  </a:cubicBezTo>
                  <a:cubicBezTo>
                    <a:pt x="491" y="438"/>
                    <a:pt x="492" y="437"/>
                    <a:pt x="494" y="437"/>
                  </a:cubicBezTo>
                  <a:cubicBezTo>
                    <a:pt x="496" y="437"/>
                    <a:pt x="496" y="437"/>
                    <a:pt x="495" y="438"/>
                  </a:cubicBezTo>
                  <a:cubicBezTo>
                    <a:pt x="494" y="438"/>
                    <a:pt x="493" y="440"/>
                    <a:pt x="491" y="440"/>
                  </a:cubicBezTo>
                  <a:cubicBezTo>
                    <a:pt x="490" y="441"/>
                    <a:pt x="489" y="440"/>
                    <a:pt x="488" y="440"/>
                  </a:cubicBezTo>
                  <a:cubicBezTo>
                    <a:pt x="488" y="440"/>
                    <a:pt x="488" y="441"/>
                    <a:pt x="488" y="442"/>
                  </a:cubicBezTo>
                  <a:cubicBezTo>
                    <a:pt x="488" y="443"/>
                    <a:pt x="493" y="447"/>
                    <a:pt x="494" y="448"/>
                  </a:cubicBezTo>
                  <a:cubicBezTo>
                    <a:pt x="496" y="450"/>
                    <a:pt x="497" y="451"/>
                    <a:pt x="499" y="450"/>
                  </a:cubicBezTo>
                  <a:cubicBezTo>
                    <a:pt x="501" y="450"/>
                    <a:pt x="502" y="449"/>
                    <a:pt x="504" y="448"/>
                  </a:cubicBezTo>
                  <a:cubicBezTo>
                    <a:pt x="506" y="447"/>
                    <a:pt x="507" y="446"/>
                    <a:pt x="506" y="445"/>
                  </a:cubicBezTo>
                  <a:cubicBezTo>
                    <a:pt x="506" y="444"/>
                    <a:pt x="505" y="444"/>
                    <a:pt x="505" y="444"/>
                  </a:cubicBezTo>
                  <a:cubicBezTo>
                    <a:pt x="506" y="443"/>
                    <a:pt x="506" y="443"/>
                    <a:pt x="506" y="442"/>
                  </a:cubicBezTo>
                  <a:cubicBezTo>
                    <a:pt x="506" y="441"/>
                    <a:pt x="507" y="441"/>
                    <a:pt x="508" y="441"/>
                  </a:cubicBezTo>
                  <a:cubicBezTo>
                    <a:pt x="509" y="441"/>
                    <a:pt x="509" y="441"/>
                    <a:pt x="508" y="442"/>
                  </a:cubicBezTo>
                  <a:cubicBezTo>
                    <a:pt x="508" y="442"/>
                    <a:pt x="508" y="443"/>
                    <a:pt x="509" y="443"/>
                  </a:cubicBezTo>
                  <a:cubicBezTo>
                    <a:pt x="509" y="443"/>
                    <a:pt x="510" y="443"/>
                    <a:pt x="509" y="444"/>
                  </a:cubicBezTo>
                  <a:cubicBezTo>
                    <a:pt x="508" y="444"/>
                    <a:pt x="507" y="445"/>
                    <a:pt x="508" y="445"/>
                  </a:cubicBezTo>
                  <a:cubicBezTo>
                    <a:pt x="509" y="445"/>
                    <a:pt x="510" y="444"/>
                    <a:pt x="509" y="445"/>
                  </a:cubicBezTo>
                  <a:cubicBezTo>
                    <a:pt x="508" y="446"/>
                    <a:pt x="507" y="446"/>
                    <a:pt x="508" y="447"/>
                  </a:cubicBezTo>
                  <a:cubicBezTo>
                    <a:pt x="510" y="448"/>
                    <a:pt x="510" y="449"/>
                    <a:pt x="510" y="450"/>
                  </a:cubicBezTo>
                  <a:cubicBezTo>
                    <a:pt x="510" y="451"/>
                    <a:pt x="509" y="452"/>
                    <a:pt x="509" y="453"/>
                  </a:cubicBezTo>
                  <a:cubicBezTo>
                    <a:pt x="509" y="454"/>
                    <a:pt x="507" y="454"/>
                    <a:pt x="509" y="456"/>
                  </a:cubicBezTo>
                  <a:cubicBezTo>
                    <a:pt x="511" y="458"/>
                    <a:pt x="510" y="461"/>
                    <a:pt x="510" y="464"/>
                  </a:cubicBezTo>
                  <a:cubicBezTo>
                    <a:pt x="510" y="466"/>
                    <a:pt x="510" y="466"/>
                    <a:pt x="510" y="468"/>
                  </a:cubicBezTo>
                  <a:cubicBezTo>
                    <a:pt x="510" y="470"/>
                    <a:pt x="509" y="472"/>
                    <a:pt x="510" y="471"/>
                  </a:cubicBezTo>
                  <a:cubicBezTo>
                    <a:pt x="510" y="470"/>
                    <a:pt x="510" y="468"/>
                    <a:pt x="511" y="469"/>
                  </a:cubicBezTo>
                  <a:cubicBezTo>
                    <a:pt x="511" y="471"/>
                    <a:pt x="512" y="477"/>
                    <a:pt x="514" y="479"/>
                  </a:cubicBezTo>
                  <a:cubicBezTo>
                    <a:pt x="515" y="481"/>
                    <a:pt x="518" y="487"/>
                    <a:pt x="519" y="492"/>
                  </a:cubicBezTo>
                  <a:cubicBezTo>
                    <a:pt x="520" y="497"/>
                    <a:pt x="519" y="497"/>
                    <a:pt x="522" y="500"/>
                  </a:cubicBezTo>
                  <a:cubicBezTo>
                    <a:pt x="525" y="503"/>
                    <a:pt x="526" y="506"/>
                    <a:pt x="528" y="510"/>
                  </a:cubicBezTo>
                  <a:cubicBezTo>
                    <a:pt x="529" y="514"/>
                    <a:pt x="527" y="515"/>
                    <a:pt x="529" y="518"/>
                  </a:cubicBezTo>
                  <a:cubicBezTo>
                    <a:pt x="531" y="520"/>
                    <a:pt x="531" y="522"/>
                    <a:pt x="533" y="523"/>
                  </a:cubicBezTo>
                  <a:cubicBezTo>
                    <a:pt x="535" y="525"/>
                    <a:pt x="539" y="522"/>
                    <a:pt x="540" y="521"/>
                  </a:cubicBezTo>
                  <a:cubicBezTo>
                    <a:pt x="540" y="519"/>
                    <a:pt x="540" y="518"/>
                    <a:pt x="541" y="517"/>
                  </a:cubicBezTo>
                  <a:cubicBezTo>
                    <a:pt x="542" y="516"/>
                    <a:pt x="543" y="514"/>
                    <a:pt x="545" y="514"/>
                  </a:cubicBezTo>
                  <a:cubicBezTo>
                    <a:pt x="546" y="513"/>
                    <a:pt x="549" y="512"/>
                    <a:pt x="549" y="511"/>
                  </a:cubicBezTo>
                  <a:cubicBezTo>
                    <a:pt x="548" y="509"/>
                    <a:pt x="548" y="506"/>
                    <a:pt x="548" y="504"/>
                  </a:cubicBezTo>
                  <a:cubicBezTo>
                    <a:pt x="548" y="502"/>
                    <a:pt x="549" y="500"/>
                    <a:pt x="550" y="498"/>
                  </a:cubicBezTo>
                  <a:cubicBezTo>
                    <a:pt x="552" y="496"/>
                    <a:pt x="551" y="495"/>
                    <a:pt x="551" y="493"/>
                  </a:cubicBezTo>
                  <a:cubicBezTo>
                    <a:pt x="550" y="491"/>
                    <a:pt x="549" y="485"/>
                    <a:pt x="549" y="483"/>
                  </a:cubicBezTo>
                  <a:cubicBezTo>
                    <a:pt x="550" y="482"/>
                    <a:pt x="551" y="480"/>
                    <a:pt x="552" y="479"/>
                  </a:cubicBezTo>
                  <a:cubicBezTo>
                    <a:pt x="554" y="479"/>
                    <a:pt x="555" y="478"/>
                    <a:pt x="557" y="477"/>
                  </a:cubicBezTo>
                  <a:cubicBezTo>
                    <a:pt x="559" y="476"/>
                    <a:pt x="560" y="477"/>
                    <a:pt x="561" y="476"/>
                  </a:cubicBezTo>
                  <a:cubicBezTo>
                    <a:pt x="562" y="475"/>
                    <a:pt x="561" y="473"/>
                    <a:pt x="563" y="473"/>
                  </a:cubicBezTo>
                  <a:cubicBezTo>
                    <a:pt x="565" y="472"/>
                    <a:pt x="566" y="469"/>
                    <a:pt x="569" y="467"/>
                  </a:cubicBezTo>
                  <a:cubicBezTo>
                    <a:pt x="571" y="465"/>
                    <a:pt x="575" y="461"/>
                    <a:pt x="576" y="460"/>
                  </a:cubicBezTo>
                  <a:cubicBezTo>
                    <a:pt x="578" y="458"/>
                    <a:pt x="578" y="457"/>
                    <a:pt x="581" y="456"/>
                  </a:cubicBezTo>
                  <a:cubicBezTo>
                    <a:pt x="583" y="456"/>
                    <a:pt x="587" y="452"/>
                    <a:pt x="587" y="451"/>
                  </a:cubicBezTo>
                  <a:cubicBezTo>
                    <a:pt x="587" y="449"/>
                    <a:pt x="585" y="448"/>
                    <a:pt x="587" y="447"/>
                  </a:cubicBezTo>
                  <a:cubicBezTo>
                    <a:pt x="589" y="446"/>
                    <a:pt x="591" y="445"/>
                    <a:pt x="592" y="444"/>
                  </a:cubicBezTo>
                  <a:cubicBezTo>
                    <a:pt x="594" y="442"/>
                    <a:pt x="595" y="439"/>
                    <a:pt x="595" y="441"/>
                  </a:cubicBezTo>
                  <a:cubicBezTo>
                    <a:pt x="594" y="442"/>
                    <a:pt x="592" y="444"/>
                    <a:pt x="594" y="444"/>
                  </a:cubicBezTo>
                  <a:cubicBezTo>
                    <a:pt x="595" y="444"/>
                    <a:pt x="594" y="446"/>
                    <a:pt x="596" y="444"/>
                  </a:cubicBezTo>
                  <a:cubicBezTo>
                    <a:pt x="598" y="442"/>
                    <a:pt x="598" y="442"/>
                    <a:pt x="598" y="443"/>
                  </a:cubicBezTo>
                  <a:cubicBezTo>
                    <a:pt x="598" y="444"/>
                    <a:pt x="598" y="445"/>
                    <a:pt x="598" y="445"/>
                  </a:cubicBezTo>
                  <a:cubicBezTo>
                    <a:pt x="599" y="445"/>
                    <a:pt x="599" y="445"/>
                    <a:pt x="599" y="444"/>
                  </a:cubicBezTo>
                  <a:cubicBezTo>
                    <a:pt x="599" y="443"/>
                    <a:pt x="599" y="440"/>
                    <a:pt x="599" y="442"/>
                  </a:cubicBezTo>
                  <a:cubicBezTo>
                    <a:pt x="600" y="444"/>
                    <a:pt x="600" y="443"/>
                    <a:pt x="600" y="443"/>
                  </a:cubicBezTo>
                  <a:cubicBezTo>
                    <a:pt x="600" y="442"/>
                    <a:pt x="600" y="441"/>
                    <a:pt x="601" y="442"/>
                  </a:cubicBezTo>
                  <a:cubicBezTo>
                    <a:pt x="601" y="444"/>
                    <a:pt x="602" y="444"/>
                    <a:pt x="602" y="443"/>
                  </a:cubicBezTo>
                  <a:cubicBezTo>
                    <a:pt x="603" y="441"/>
                    <a:pt x="602" y="438"/>
                    <a:pt x="603" y="440"/>
                  </a:cubicBezTo>
                  <a:cubicBezTo>
                    <a:pt x="604" y="443"/>
                    <a:pt x="605" y="443"/>
                    <a:pt x="607" y="442"/>
                  </a:cubicBezTo>
                  <a:cubicBezTo>
                    <a:pt x="608" y="441"/>
                    <a:pt x="606" y="438"/>
                    <a:pt x="606" y="437"/>
                  </a:cubicBezTo>
                  <a:cubicBezTo>
                    <a:pt x="606" y="435"/>
                    <a:pt x="606" y="435"/>
                    <a:pt x="605" y="434"/>
                  </a:cubicBezTo>
                  <a:cubicBezTo>
                    <a:pt x="604" y="433"/>
                    <a:pt x="606" y="435"/>
                    <a:pt x="607" y="436"/>
                  </a:cubicBezTo>
                  <a:cubicBezTo>
                    <a:pt x="607" y="436"/>
                    <a:pt x="607" y="438"/>
                    <a:pt x="608" y="438"/>
                  </a:cubicBezTo>
                  <a:cubicBezTo>
                    <a:pt x="609" y="438"/>
                    <a:pt x="610" y="438"/>
                    <a:pt x="611" y="438"/>
                  </a:cubicBezTo>
                  <a:cubicBezTo>
                    <a:pt x="611" y="438"/>
                    <a:pt x="612" y="437"/>
                    <a:pt x="612" y="438"/>
                  </a:cubicBezTo>
                  <a:cubicBezTo>
                    <a:pt x="612" y="439"/>
                    <a:pt x="613" y="439"/>
                    <a:pt x="613" y="441"/>
                  </a:cubicBezTo>
                  <a:cubicBezTo>
                    <a:pt x="613" y="443"/>
                    <a:pt x="613" y="444"/>
                    <a:pt x="613" y="445"/>
                  </a:cubicBezTo>
                  <a:cubicBezTo>
                    <a:pt x="614" y="446"/>
                    <a:pt x="614" y="447"/>
                    <a:pt x="614" y="448"/>
                  </a:cubicBezTo>
                  <a:cubicBezTo>
                    <a:pt x="615" y="449"/>
                    <a:pt x="615" y="450"/>
                    <a:pt x="616" y="451"/>
                  </a:cubicBezTo>
                  <a:cubicBezTo>
                    <a:pt x="618" y="453"/>
                    <a:pt x="619" y="456"/>
                    <a:pt x="619" y="455"/>
                  </a:cubicBezTo>
                  <a:cubicBezTo>
                    <a:pt x="619" y="454"/>
                    <a:pt x="618" y="452"/>
                    <a:pt x="619" y="453"/>
                  </a:cubicBezTo>
                  <a:cubicBezTo>
                    <a:pt x="620" y="454"/>
                    <a:pt x="624" y="458"/>
                    <a:pt x="623" y="459"/>
                  </a:cubicBezTo>
                  <a:cubicBezTo>
                    <a:pt x="622" y="461"/>
                    <a:pt x="621" y="463"/>
                    <a:pt x="622" y="462"/>
                  </a:cubicBezTo>
                  <a:cubicBezTo>
                    <a:pt x="622" y="461"/>
                    <a:pt x="623" y="460"/>
                    <a:pt x="624" y="461"/>
                  </a:cubicBezTo>
                  <a:cubicBezTo>
                    <a:pt x="625" y="463"/>
                    <a:pt x="627" y="468"/>
                    <a:pt x="626" y="470"/>
                  </a:cubicBezTo>
                  <a:cubicBezTo>
                    <a:pt x="625" y="472"/>
                    <a:pt x="626" y="476"/>
                    <a:pt x="625" y="477"/>
                  </a:cubicBezTo>
                  <a:cubicBezTo>
                    <a:pt x="625" y="479"/>
                    <a:pt x="626" y="479"/>
                    <a:pt x="626" y="478"/>
                  </a:cubicBezTo>
                  <a:cubicBezTo>
                    <a:pt x="627" y="476"/>
                    <a:pt x="627" y="475"/>
                    <a:pt x="627" y="476"/>
                  </a:cubicBezTo>
                  <a:cubicBezTo>
                    <a:pt x="627" y="477"/>
                    <a:pt x="627" y="479"/>
                    <a:pt x="627" y="479"/>
                  </a:cubicBezTo>
                  <a:cubicBezTo>
                    <a:pt x="627" y="478"/>
                    <a:pt x="628" y="477"/>
                    <a:pt x="628" y="478"/>
                  </a:cubicBezTo>
                  <a:cubicBezTo>
                    <a:pt x="628" y="479"/>
                    <a:pt x="628" y="481"/>
                    <a:pt x="629" y="480"/>
                  </a:cubicBezTo>
                  <a:cubicBezTo>
                    <a:pt x="629" y="479"/>
                    <a:pt x="630" y="477"/>
                    <a:pt x="630" y="478"/>
                  </a:cubicBezTo>
                  <a:cubicBezTo>
                    <a:pt x="630" y="479"/>
                    <a:pt x="629" y="480"/>
                    <a:pt x="631" y="479"/>
                  </a:cubicBezTo>
                  <a:cubicBezTo>
                    <a:pt x="632" y="478"/>
                    <a:pt x="631" y="478"/>
                    <a:pt x="632" y="477"/>
                  </a:cubicBezTo>
                  <a:cubicBezTo>
                    <a:pt x="634" y="477"/>
                    <a:pt x="636" y="476"/>
                    <a:pt x="637" y="475"/>
                  </a:cubicBezTo>
                  <a:cubicBezTo>
                    <a:pt x="637" y="474"/>
                    <a:pt x="638" y="473"/>
                    <a:pt x="638" y="473"/>
                  </a:cubicBezTo>
                  <a:cubicBezTo>
                    <a:pt x="639" y="472"/>
                    <a:pt x="638" y="471"/>
                    <a:pt x="639" y="472"/>
                  </a:cubicBezTo>
                  <a:cubicBezTo>
                    <a:pt x="639" y="473"/>
                    <a:pt x="639" y="475"/>
                    <a:pt x="640" y="475"/>
                  </a:cubicBezTo>
                  <a:cubicBezTo>
                    <a:pt x="640" y="475"/>
                    <a:pt x="642" y="474"/>
                    <a:pt x="642" y="476"/>
                  </a:cubicBezTo>
                  <a:cubicBezTo>
                    <a:pt x="642" y="478"/>
                    <a:pt x="643" y="489"/>
                    <a:pt x="645" y="491"/>
                  </a:cubicBezTo>
                  <a:cubicBezTo>
                    <a:pt x="647" y="493"/>
                    <a:pt x="647" y="493"/>
                    <a:pt x="647" y="494"/>
                  </a:cubicBezTo>
                  <a:cubicBezTo>
                    <a:pt x="647" y="495"/>
                    <a:pt x="649" y="497"/>
                    <a:pt x="649" y="496"/>
                  </a:cubicBezTo>
                  <a:cubicBezTo>
                    <a:pt x="649" y="495"/>
                    <a:pt x="649" y="496"/>
                    <a:pt x="649" y="497"/>
                  </a:cubicBezTo>
                  <a:cubicBezTo>
                    <a:pt x="648" y="497"/>
                    <a:pt x="648" y="498"/>
                    <a:pt x="648" y="499"/>
                  </a:cubicBezTo>
                  <a:cubicBezTo>
                    <a:pt x="648" y="500"/>
                    <a:pt x="648" y="500"/>
                    <a:pt x="649" y="499"/>
                  </a:cubicBezTo>
                  <a:cubicBezTo>
                    <a:pt x="649" y="499"/>
                    <a:pt x="649" y="500"/>
                    <a:pt x="649" y="500"/>
                  </a:cubicBezTo>
                  <a:cubicBezTo>
                    <a:pt x="648" y="501"/>
                    <a:pt x="647" y="502"/>
                    <a:pt x="647" y="503"/>
                  </a:cubicBezTo>
                  <a:cubicBezTo>
                    <a:pt x="647" y="504"/>
                    <a:pt x="648" y="505"/>
                    <a:pt x="648" y="504"/>
                  </a:cubicBezTo>
                  <a:cubicBezTo>
                    <a:pt x="648" y="504"/>
                    <a:pt x="650" y="503"/>
                    <a:pt x="649" y="504"/>
                  </a:cubicBezTo>
                  <a:cubicBezTo>
                    <a:pt x="649" y="504"/>
                    <a:pt x="649" y="506"/>
                    <a:pt x="648" y="507"/>
                  </a:cubicBezTo>
                  <a:cubicBezTo>
                    <a:pt x="648" y="508"/>
                    <a:pt x="647" y="508"/>
                    <a:pt x="647" y="509"/>
                  </a:cubicBezTo>
                  <a:cubicBezTo>
                    <a:pt x="647" y="510"/>
                    <a:pt x="647" y="512"/>
                    <a:pt x="647" y="514"/>
                  </a:cubicBezTo>
                  <a:cubicBezTo>
                    <a:pt x="647" y="516"/>
                    <a:pt x="647" y="518"/>
                    <a:pt x="646" y="519"/>
                  </a:cubicBezTo>
                  <a:cubicBezTo>
                    <a:pt x="646" y="520"/>
                    <a:pt x="646" y="521"/>
                    <a:pt x="646" y="522"/>
                  </a:cubicBezTo>
                  <a:cubicBezTo>
                    <a:pt x="647" y="523"/>
                    <a:pt x="648" y="522"/>
                    <a:pt x="649" y="523"/>
                  </a:cubicBezTo>
                  <a:cubicBezTo>
                    <a:pt x="650" y="524"/>
                    <a:pt x="652" y="528"/>
                    <a:pt x="653" y="529"/>
                  </a:cubicBezTo>
                  <a:cubicBezTo>
                    <a:pt x="654" y="530"/>
                    <a:pt x="655" y="532"/>
                    <a:pt x="656" y="533"/>
                  </a:cubicBezTo>
                  <a:cubicBezTo>
                    <a:pt x="657" y="533"/>
                    <a:pt x="657" y="533"/>
                    <a:pt x="657" y="533"/>
                  </a:cubicBezTo>
                  <a:cubicBezTo>
                    <a:pt x="658" y="535"/>
                    <a:pt x="658" y="540"/>
                    <a:pt x="658" y="543"/>
                  </a:cubicBezTo>
                  <a:cubicBezTo>
                    <a:pt x="659" y="545"/>
                    <a:pt x="660" y="548"/>
                    <a:pt x="661" y="549"/>
                  </a:cubicBezTo>
                  <a:cubicBezTo>
                    <a:pt x="662" y="550"/>
                    <a:pt x="663" y="552"/>
                    <a:pt x="664" y="554"/>
                  </a:cubicBezTo>
                  <a:cubicBezTo>
                    <a:pt x="664" y="556"/>
                    <a:pt x="667" y="557"/>
                    <a:pt x="669" y="559"/>
                  </a:cubicBezTo>
                  <a:cubicBezTo>
                    <a:pt x="672" y="561"/>
                    <a:pt x="675" y="563"/>
                    <a:pt x="677" y="563"/>
                  </a:cubicBezTo>
                  <a:cubicBezTo>
                    <a:pt x="678" y="564"/>
                    <a:pt x="680" y="563"/>
                    <a:pt x="680" y="563"/>
                  </a:cubicBezTo>
                  <a:cubicBezTo>
                    <a:pt x="681" y="563"/>
                    <a:pt x="681" y="563"/>
                    <a:pt x="680" y="561"/>
                  </a:cubicBezTo>
                  <a:cubicBezTo>
                    <a:pt x="679" y="559"/>
                    <a:pt x="677" y="557"/>
                    <a:pt x="676" y="555"/>
                  </a:cubicBezTo>
                  <a:cubicBezTo>
                    <a:pt x="675" y="554"/>
                    <a:pt x="674" y="550"/>
                    <a:pt x="675" y="548"/>
                  </a:cubicBezTo>
                  <a:cubicBezTo>
                    <a:pt x="675" y="546"/>
                    <a:pt x="676" y="543"/>
                    <a:pt x="675" y="541"/>
                  </a:cubicBezTo>
                  <a:cubicBezTo>
                    <a:pt x="674" y="540"/>
                    <a:pt x="670" y="537"/>
                    <a:pt x="668" y="535"/>
                  </a:cubicBezTo>
                  <a:cubicBezTo>
                    <a:pt x="668" y="535"/>
                    <a:pt x="668" y="535"/>
                    <a:pt x="668" y="535"/>
                  </a:cubicBezTo>
                  <a:cubicBezTo>
                    <a:pt x="666" y="533"/>
                    <a:pt x="665" y="531"/>
                    <a:pt x="663" y="531"/>
                  </a:cubicBezTo>
                  <a:cubicBezTo>
                    <a:pt x="661" y="530"/>
                    <a:pt x="658" y="530"/>
                    <a:pt x="657" y="528"/>
                  </a:cubicBezTo>
                  <a:cubicBezTo>
                    <a:pt x="656" y="527"/>
                    <a:pt x="657" y="526"/>
                    <a:pt x="658" y="527"/>
                  </a:cubicBezTo>
                  <a:cubicBezTo>
                    <a:pt x="658" y="528"/>
                    <a:pt x="659" y="528"/>
                    <a:pt x="658" y="526"/>
                  </a:cubicBezTo>
                  <a:cubicBezTo>
                    <a:pt x="657" y="524"/>
                    <a:pt x="656" y="521"/>
                    <a:pt x="655" y="520"/>
                  </a:cubicBezTo>
                  <a:cubicBezTo>
                    <a:pt x="655" y="518"/>
                    <a:pt x="656" y="518"/>
                    <a:pt x="654" y="518"/>
                  </a:cubicBezTo>
                  <a:cubicBezTo>
                    <a:pt x="653" y="517"/>
                    <a:pt x="651" y="517"/>
                    <a:pt x="651" y="515"/>
                  </a:cubicBezTo>
                  <a:cubicBezTo>
                    <a:pt x="651" y="514"/>
                    <a:pt x="651" y="511"/>
                    <a:pt x="652" y="509"/>
                  </a:cubicBezTo>
                  <a:cubicBezTo>
                    <a:pt x="653" y="507"/>
                    <a:pt x="654" y="506"/>
                    <a:pt x="654" y="504"/>
                  </a:cubicBezTo>
                  <a:cubicBezTo>
                    <a:pt x="655" y="502"/>
                    <a:pt x="656" y="503"/>
                    <a:pt x="656" y="500"/>
                  </a:cubicBezTo>
                  <a:cubicBezTo>
                    <a:pt x="656" y="497"/>
                    <a:pt x="656" y="493"/>
                    <a:pt x="656" y="493"/>
                  </a:cubicBezTo>
                  <a:cubicBezTo>
                    <a:pt x="657" y="492"/>
                    <a:pt x="661" y="492"/>
                    <a:pt x="661" y="494"/>
                  </a:cubicBezTo>
                  <a:cubicBezTo>
                    <a:pt x="661" y="496"/>
                    <a:pt x="660" y="498"/>
                    <a:pt x="661" y="498"/>
                  </a:cubicBezTo>
                  <a:cubicBezTo>
                    <a:pt x="663" y="498"/>
                    <a:pt x="666" y="498"/>
                    <a:pt x="668" y="499"/>
                  </a:cubicBezTo>
                  <a:cubicBezTo>
                    <a:pt x="670" y="500"/>
                    <a:pt x="671" y="500"/>
                    <a:pt x="672" y="501"/>
                  </a:cubicBezTo>
                  <a:cubicBezTo>
                    <a:pt x="672" y="502"/>
                    <a:pt x="672" y="502"/>
                    <a:pt x="672" y="502"/>
                  </a:cubicBezTo>
                  <a:cubicBezTo>
                    <a:pt x="673" y="503"/>
                    <a:pt x="674" y="505"/>
                    <a:pt x="674" y="507"/>
                  </a:cubicBezTo>
                  <a:cubicBezTo>
                    <a:pt x="674" y="508"/>
                    <a:pt x="675" y="508"/>
                    <a:pt x="675" y="508"/>
                  </a:cubicBezTo>
                  <a:cubicBezTo>
                    <a:pt x="676" y="507"/>
                    <a:pt x="676" y="508"/>
                    <a:pt x="676" y="509"/>
                  </a:cubicBezTo>
                  <a:cubicBezTo>
                    <a:pt x="676" y="510"/>
                    <a:pt x="676" y="510"/>
                    <a:pt x="677" y="510"/>
                  </a:cubicBezTo>
                  <a:cubicBezTo>
                    <a:pt x="678" y="510"/>
                    <a:pt x="678" y="511"/>
                    <a:pt x="678" y="512"/>
                  </a:cubicBezTo>
                  <a:cubicBezTo>
                    <a:pt x="678" y="512"/>
                    <a:pt x="678" y="514"/>
                    <a:pt x="679" y="513"/>
                  </a:cubicBezTo>
                  <a:cubicBezTo>
                    <a:pt x="679" y="512"/>
                    <a:pt x="680" y="510"/>
                    <a:pt x="681" y="511"/>
                  </a:cubicBezTo>
                  <a:cubicBezTo>
                    <a:pt x="681" y="511"/>
                    <a:pt x="681" y="511"/>
                    <a:pt x="681" y="511"/>
                  </a:cubicBezTo>
                  <a:cubicBezTo>
                    <a:pt x="682" y="511"/>
                    <a:pt x="681" y="512"/>
                    <a:pt x="682" y="512"/>
                  </a:cubicBezTo>
                  <a:cubicBezTo>
                    <a:pt x="684" y="512"/>
                    <a:pt x="685" y="512"/>
                    <a:pt x="685" y="513"/>
                  </a:cubicBezTo>
                  <a:cubicBezTo>
                    <a:pt x="685" y="514"/>
                    <a:pt x="684" y="515"/>
                    <a:pt x="683" y="516"/>
                  </a:cubicBezTo>
                  <a:cubicBezTo>
                    <a:pt x="683" y="518"/>
                    <a:pt x="683" y="521"/>
                    <a:pt x="684" y="521"/>
                  </a:cubicBezTo>
                  <a:cubicBezTo>
                    <a:pt x="684" y="521"/>
                    <a:pt x="686" y="520"/>
                    <a:pt x="687" y="519"/>
                  </a:cubicBezTo>
                  <a:cubicBezTo>
                    <a:pt x="688" y="518"/>
                    <a:pt x="688" y="519"/>
                    <a:pt x="690" y="518"/>
                  </a:cubicBezTo>
                  <a:cubicBezTo>
                    <a:pt x="691" y="517"/>
                    <a:pt x="692" y="516"/>
                    <a:pt x="691" y="516"/>
                  </a:cubicBezTo>
                  <a:cubicBezTo>
                    <a:pt x="691" y="515"/>
                    <a:pt x="689" y="513"/>
                    <a:pt x="690" y="514"/>
                  </a:cubicBezTo>
                  <a:cubicBezTo>
                    <a:pt x="691" y="514"/>
                    <a:pt x="692" y="516"/>
                    <a:pt x="693" y="515"/>
                  </a:cubicBezTo>
                  <a:cubicBezTo>
                    <a:pt x="693" y="515"/>
                    <a:pt x="694" y="515"/>
                    <a:pt x="693" y="514"/>
                  </a:cubicBezTo>
                  <a:cubicBezTo>
                    <a:pt x="692" y="513"/>
                    <a:pt x="691" y="512"/>
                    <a:pt x="692" y="513"/>
                  </a:cubicBezTo>
                  <a:cubicBezTo>
                    <a:pt x="693" y="513"/>
                    <a:pt x="694" y="515"/>
                    <a:pt x="694" y="514"/>
                  </a:cubicBezTo>
                  <a:cubicBezTo>
                    <a:pt x="694" y="512"/>
                    <a:pt x="693" y="512"/>
                    <a:pt x="694" y="512"/>
                  </a:cubicBezTo>
                  <a:cubicBezTo>
                    <a:pt x="694" y="511"/>
                    <a:pt x="694" y="511"/>
                    <a:pt x="694" y="511"/>
                  </a:cubicBezTo>
                  <a:cubicBezTo>
                    <a:pt x="694" y="511"/>
                    <a:pt x="694" y="510"/>
                    <a:pt x="695" y="510"/>
                  </a:cubicBezTo>
                  <a:cubicBezTo>
                    <a:pt x="695" y="509"/>
                    <a:pt x="695" y="509"/>
                    <a:pt x="696" y="510"/>
                  </a:cubicBezTo>
                  <a:cubicBezTo>
                    <a:pt x="697" y="510"/>
                    <a:pt x="696" y="511"/>
                    <a:pt x="698" y="511"/>
                  </a:cubicBezTo>
                  <a:cubicBezTo>
                    <a:pt x="699" y="511"/>
                    <a:pt x="702" y="508"/>
                    <a:pt x="705" y="505"/>
                  </a:cubicBezTo>
                  <a:cubicBezTo>
                    <a:pt x="709" y="503"/>
                    <a:pt x="709" y="504"/>
                    <a:pt x="709" y="502"/>
                  </a:cubicBezTo>
                  <a:cubicBezTo>
                    <a:pt x="709" y="499"/>
                    <a:pt x="708" y="499"/>
                    <a:pt x="709" y="498"/>
                  </a:cubicBezTo>
                  <a:cubicBezTo>
                    <a:pt x="710" y="497"/>
                    <a:pt x="711" y="497"/>
                    <a:pt x="710" y="496"/>
                  </a:cubicBezTo>
                  <a:cubicBezTo>
                    <a:pt x="709" y="495"/>
                    <a:pt x="709" y="496"/>
                    <a:pt x="709" y="494"/>
                  </a:cubicBezTo>
                  <a:cubicBezTo>
                    <a:pt x="709" y="492"/>
                    <a:pt x="709" y="488"/>
                    <a:pt x="707" y="485"/>
                  </a:cubicBezTo>
                  <a:cubicBezTo>
                    <a:pt x="706" y="483"/>
                    <a:pt x="704" y="480"/>
                    <a:pt x="703" y="478"/>
                  </a:cubicBezTo>
                  <a:cubicBezTo>
                    <a:pt x="702" y="476"/>
                    <a:pt x="702" y="477"/>
                    <a:pt x="700" y="475"/>
                  </a:cubicBezTo>
                  <a:cubicBezTo>
                    <a:pt x="698" y="473"/>
                    <a:pt x="695" y="472"/>
                    <a:pt x="694" y="470"/>
                  </a:cubicBezTo>
                  <a:cubicBezTo>
                    <a:pt x="693" y="468"/>
                    <a:pt x="694" y="468"/>
                    <a:pt x="692" y="467"/>
                  </a:cubicBezTo>
                  <a:cubicBezTo>
                    <a:pt x="691" y="466"/>
                    <a:pt x="690" y="464"/>
                    <a:pt x="689" y="463"/>
                  </a:cubicBezTo>
                  <a:cubicBezTo>
                    <a:pt x="688" y="462"/>
                    <a:pt x="689" y="459"/>
                    <a:pt x="689" y="457"/>
                  </a:cubicBezTo>
                  <a:cubicBezTo>
                    <a:pt x="689" y="456"/>
                    <a:pt x="691" y="456"/>
                    <a:pt x="692" y="454"/>
                  </a:cubicBezTo>
                  <a:cubicBezTo>
                    <a:pt x="693" y="453"/>
                    <a:pt x="694" y="451"/>
                    <a:pt x="695" y="450"/>
                  </a:cubicBezTo>
                  <a:cubicBezTo>
                    <a:pt x="695" y="449"/>
                    <a:pt x="696" y="449"/>
                    <a:pt x="697" y="448"/>
                  </a:cubicBezTo>
                  <a:cubicBezTo>
                    <a:pt x="698" y="448"/>
                    <a:pt x="700" y="446"/>
                    <a:pt x="701" y="446"/>
                  </a:cubicBezTo>
                  <a:cubicBezTo>
                    <a:pt x="701" y="445"/>
                    <a:pt x="701" y="445"/>
                    <a:pt x="702" y="445"/>
                  </a:cubicBezTo>
                  <a:cubicBezTo>
                    <a:pt x="703" y="445"/>
                    <a:pt x="704" y="445"/>
                    <a:pt x="705" y="444"/>
                  </a:cubicBezTo>
                  <a:cubicBezTo>
                    <a:pt x="705" y="444"/>
                    <a:pt x="705" y="443"/>
                    <a:pt x="706" y="444"/>
                  </a:cubicBezTo>
                  <a:cubicBezTo>
                    <a:pt x="707" y="445"/>
                    <a:pt x="707" y="446"/>
                    <a:pt x="708" y="446"/>
                  </a:cubicBezTo>
                  <a:cubicBezTo>
                    <a:pt x="710" y="446"/>
                    <a:pt x="711" y="445"/>
                    <a:pt x="711" y="446"/>
                  </a:cubicBezTo>
                  <a:cubicBezTo>
                    <a:pt x="712" y="446"/>
                    <a:pt x="713" y="446"/>
                    <a:pt x="712" y="447"/>
                  </a:cubicBezTo>
                  <a:cubicBezTo>
                    <a:pt x="711" y="448"/>
                    <a:pt x="711" y="449"/>
                    <a:pt x="712" y="450"/>
                  </a:cubicBezTo>
                  <a:cubicBezTo>
                    <a:pt x="712" y="451"/>
                    <a:pt x="713" y="453"/>
                    <a:pt x="714" y="453"/>
                  </a:cubicBezTo>
                  <a:cubicBezTo>
                    <a:pt x="715" y="453"/>
                    <a:pt x="717" y="452"/>
                    <a:pt x="716" y="451"/>
                  </a:cubicBezTo>
                  <a:cubicBezTo>
                    <a:pt x="716" y="451"/>
                    <a:pt x="714" y="450"/>
                    <a:pt x="714" y="449"/>
                  </a:cubicBezTo>
                  <a:cubicBezTo>
                    <a:pt x="715" y="448"/>
                    <a:pt x="716" y="447"/>
                    <a:pt x="717" y="446"/>
                  </a:cubicBezTo>
                  <a:cubicBezTo>
                    <a:pt x="719" y="445"/>
                    <a:pt x="722" y="445"/>
                    <a:pt x="723" y="444"/>
                  </a:cubicBezTo>
                  <a:cubicBezTo>
                    <a:pt x="724" y="443"/>
                    <a:pt x="725" y="443"/>
                    <a:pt x="725" y="444"/>
                  </a:cubicBezTo>
                  <a:cubicBezTo>
                    <a:pt x="726" y="444"/>
                    <a:pt x="726" y="443"/>
                    <a:pt x="727" y="443"/>
                  </a:cubicBezTo>
                  <a:cubicBezTo>
                    <a:pt x="728" y="443"/>
                    <a:pt x="729" y="444"/>
                    <a:pt x="730" y="443"/>
                  </a:cubicBezTo>
                  <a:cubicBezTo>
                    <a:pt x="731" y="442"/>
                    <a:pt x="731" y="441"/>
                    <a:pt x="732" y="441"/>
                  </a:cubicBezTo>
                  <a:cubicBezTo>
                    <a:pt x="733" y="441"/>
                    <a:pt x="733" y="441"/>
                    <a:pt x="733" y="441"/>
                  </a:cubicBezTo>
                  <a:cubicBezTo>
                    <a:pt x="733" y="440"/>
                    <a:pt x="733" y="438"/>
                    <a:pt x="733" y="439"/>
                  </a:cubicBezTo>
                  <a:cubicBezTo>
                    <a:pt x="734" y="440"/>
                    <a:pt x="734" y="440"/>
                    <a:pt x="735" y="440"/>
                  </a:cubicBezTo>
                  <a:cubicBezTo>
                    <a:pt x="736" y="440"/>
                    <a:pt x="737" y="439"/>
                    <a:pt x="739" y="438"/>
                  </a:cubicBezTo>
                  <a:cubicBezTo>
                    <a:pt x="740" y="438"/>
                    <a:pt x="739" y="439"/>
                    <a:pt x="741" y="439"/>
                  </a:cubicBezTo>
                  <a:cubicBezTo>
                    <a:pt x="743" y="439"/>
                    <a:pt x="744" y="439"/>
                    <a:pt x="745" y="439"/>
                  </a:cubicBezTo>
                  <a:cubicBezTo>
                    <a:pt x="746" y="439"/>
                    <a:pt x="746" y="438"/>
                    <a:pt x="747" y="438"/>
                  </a:cubicBezTo>
                  <a:cubicBezTo>
                    <a:pt x="748" y="437"/>
                    <a:pt x="749" y="437"/>
                    <a:pt x="749" y="437"/>
                  </a:cubicBezTo>
                  <a:cubicBezTo>
                    <a:pt x="750" y="437"/>
                    <a:pt x="750" y="436"/>
                    <a:pt x="750" y="436"/>
                  </a:cubicBezTo>
                  <a:cubicBezTo>
                    <a:pt x="751" y="435"/>
                    <a:pt x="752" y="434"/>
                    <a:pt x="752" y="433"/>
                  </a:cubicBezTo>
                  <a:cubicBezTo>
                    <a:pt x="752" y="433"/>
                    <a:pt x="752" y="433"/>
                    <a:pt x="752" y="433"/>
                  </a:cubicBezTo>
                  <a:cubicBezTo>
                    <a:pt x="752" y="433"/>
                    <a:pt x="753" y="433"/>
                    <a:pt x="754" y="433"/>
                  </a:cubicBezTo>
                  <a:cubicBezTo>
                    <a:pt x="756" y="432"/>
                    <a:pt x="757" y="431"/>
                    <a:pt x="758" y="431"/>
                  </a:cubicBezTo>
                  <a:cubicBezTo>
                    <a:pt x="758" y="430"/>
                    <a:pt x="759" y="429"/>
                    <a:pt x="759" y="429"/>
                  </a:cubicBezTo>
                  <a:cubicBezTo>
                    <a:pt x="758" y="428"/>
                    <a:pt x="760" y="428"/>
                    <a:pt x="761" y="428"/>
                  </a:cubicBezTo>
                  <a:cubicBezTo>
                    <a:pt x="763" y="427"/>
                    <a:pt x="763" y="427"/>
                    <a:pt x="763" y="426"/>
                  </a:cubicBezTo>
                  <a:cubicBezTo>
                    <a:pt x="764" y="425"/>
                    <a:pt x="765" y="424"/>
                    <a:pt x="765" y="424"/>
                  </a:cubicBezTo>
                  <a:cubicBezTo>
                    <a:pt x="766" y="423"/>
                    <a:pt x="767" y="422"/>
                    <a:pt x="767" y="421"/>
                  </a:cubicBezTo>
                  <a:cubicBezTo>
                    <a:pt x="767" y="420"/>
                    <a:pt x="768" y="419"/>
                    <a:pt x="767" y="419"/>
                  </a:cubicBezTo>
                  <a:cubicBezTo>
                    <a:pt x="765" y="419"/>
                    <a:pt x="765" y="418"/>
                    <a:pt x="766" y="418"/>
                  </a:cubicBezTo>
                  <a:cubicBezTo>
                    <a:pt x="767" y="418"/>
                    <a:pt x="769" y="418"/>
                    <a:pt x="769" y="417"/>
                  </a:cubicBezTo>
                  <a:cubicBezTo>
                    <a:pt x="769" y="415"/>
                    <a:pt x="767" y="415"/>
                    <a:pt x="767" y="415"/>
                  </a:cubicBezTo>
                  <a:cubicBezTo>
                    <a:pt x="768" y="414"/>
                    <a:pt x="769" y="415"/>
                    <a:pt x="770" y="414"/>
                  </a:cubicBezTo>
                  <a:cubicBezTo>
                    <a:pt x="771" y="414"/>
                    <a:pt x="774" y="410"/>
                    <a:pt x="774" y="408"/>
                  </a:cubicBezTo>
                  <a:cubicBezTo>
                    <a:pt x="774" y="407"/>
                    <a:pt x="772" y="407"/>
                    <a:pt x="774" y="407"/>
                  </a:cubicBezTo>
                  <a:cubicBezTo>
                    <a:pt x="776" y="406"/>
                    <a:pt x="778" y="405"/>
                    <a:pt x="778" y="404"/>
                  </a:cubicBezTo>
                  <a:cubicBezTo>
                    <a:pt x="778" y="403"/>
                    <a:pt x="778" y="403"/>
                    <a:pt x="777" y="402"/>
                  </a:cubicBezTo>
                  <a:cubicBezTo>
                    <a:pt x="777" y="402"/>
                    <a:pt x="778" y="402"/>
                    <a:pt x="778" y="402"/>
                  </a:cubicBezTo>
                  <a:cubicBezTo>
                    <a:pt x="779" y="401"/>
                    <a:pt x="779" y="402"/>
                    <a:pt x="779" y="400"/>
                  </a:cubicBezTo>
                  <a:cubicBezTo>
                    <a:pt x="779" y="399"/>
                    <a:pt x="778" y="398"/>
                    <a:pt x="779" y="399"/>
                  </a:cubicBezTo>
                  <a:cubicBezTo>
                    <a:pt x="780" y="399"/>
                    <a:pt x="780" y="400"/>
                    <a:pt x="780" y="400"/>
                  </a:cubicBezTo>
                  <a:cubicBezTo>
                    <a:pt x="781" y="399"/>
                    <a:pt x="783" y="399"/>
                    <a:pt x="782" y="398"/>
                  </a:cubicBezTo>
                  <a:cubicBezTo>
                    <a:pt x="780" y="397"/>
                    <a:pt x="779" y="397"/>
                    <a:pt x="780" y="396"/>
                  </a:cubicBezTo>
                  <a:cubicBezTo>
                    <a:pt x="781" y="396"/>
                    <a:pt x="784" y="394"/>
                    <a:pt x="783" y="394"/>
                  </a:cubicBezTo>
                  <a:cubicBezTo>
                    <a:pt x="782" y="394"/>
                    <a:pt x="781" y="395"/>
                    <a:pt x="780" y="394"/>
                  </a:cubicBezTo>
                  <a:cubicBezTo>
                    <a:pt x="778" y="393"/>
                    <a:pt x="778" y="392"/>
                    <a:pt x="777" y="392"/>
                  </a:cubicBezTo>
                  <a:cubicBezTo>
                    <a:pt x="776" y="393"/>
                    <a:pt x="776" y="393"/>
                    <a:pt x="775" y="393"/>
                  </a:cubicBezTo>
                  <a:cubicBezTo>
                    <a:pt x="774" y="394"/>
                    <a:pt x="773" y="393"/>
                    <a:pt x="772" y="393"/>
                  </a:cubicBezTo>
                  <a:cubicBezTo>
                    <a:pt x="771" y="393"/>
                    <a:pt x="773" y="393"/>
                    <a:pt x="774" y="392"/>
                  </a:cubicBezTo>
                  <a:cubicBezTo>
                    <a:pt x="775" y="391"/>
                    <a:pt x="776" y="390"/>
                    <a:pt x="778" y="389"/>
                  </a:cubicBezTo>
                  <a:cubicBezTo>
                    <a:pt x="779" y="389"/>
                    <a:pt x="781" y="389"/>
                    <a:pt x="780" y="388"/>
                  </a:cubicBezTo>
                  <a:cubicBezTo>
                    <a:pt x="780" y="386"/>
                    <a:pt x="780" y="387"/>
                    <a:pt x="778" y="386"/>
                  </a:cubicBezTo>
                  <a:cubicBezTo>
                    <a:pt x="777" y="385"/>
                    <a:pt x="777" y="385"/>
                    <a:pt x="776" y="383"/>
                  </a:cubicBezTo>
                  <a:cubicBezTo>
                    <a:pt x="774" y="382"/>
                    <a:pt x="774" y="382"/>
                    <a:pt x="773" y="382"/>
                  </a:cubicBezTo>
                  <a:cubicBezTo>
                    <a:pt x="772" y="382"/>
                    <a:pt x="771" y="382"/>
                    <a:pt x="770" y="381"/>
                  </a:cubicBezTo>
                  <a:cubicBezTo>
                    <a:pt x="769" y="380"/>
                    <a:pt x="768" y="379"/>
                    <a:pt x="769" y="380"/>
                  </a:cubicBezTo>
                  <a:cubicBezTo>
                    <a:pt x="770" y="381"/>
                    <a:pt x="771" y="382"/>
                    <a:pt x="772" y="381"/>
                  </a:cubicBezTo>
                  <a:cubicBezTo>
                    <a:pt x="773" y="381"/>
                    <a:pt x="775" y="381"/>
                    <a:pt x="776" y="382"/>
                  </a:cubicBezTo>
                  <a:cubicBezTo>
                    <a:pt x="778" y="383"/>
                    <a:pt x="778" y="383"/>
                    <a:pt x="779" y="383"/>
                  </a:cubicBezTo>
                  <a:cubicBezTo>
                    <a:pt x="780" y="383"/>
                    <a:pt x="781" y="384"/>
                    <a:pt x="780" y="383"/>
                  </a:cubicBezTo>
                  <a:cubicBezTo>
                    <a:pt x="779" y="382"/>
                    <a:pt x="779" y="380"/>
                    <a:pt x="777" y="379"/>
                  </a:cubicBezTo>
                  <a:cubicBezTo>
                    <a:pt x="775" y="378"/>
                    <a:pt x="775" y="377"/>
                    <a:pt x="775" y="377"/>
                  </a:cubicBezTo>
                  <a:cubicBezTo>
                    <a:pt x="774" y="376"/>
                    <a:pt x="774" y="373"/>
                    <a:pt x="773" y="370"/>
                  </a:cubicBezTo>
                  <a:cubicBezTo>
                    <a:pt x="772" y="368"/>
                    <a:pt x="773" y="368"/>
                    <a:pt x="770" y="367"/>
                  </a:cubicBezTo>
                  <a:cubicBezTo>
                    <a:pt x="768" y="365"/>
                    <a:pt x="765" y="365"/>
                    <a:pt x="766" y="363"/>
                  </a:cubicBezTo>
                  <a:cubicBezTo>
                    <a:pt x="766" y="361"/>
                    <a:pt x="769" y="359"/>
                    <a:pt x="770" y="358"/>
                  </a:cubicBezTo>
                  <a:cubicBezTo>
                    <a:pt x="771" y="357"/>
                    <a:pt x="771" y="356"/>
                    <a:pt x="771" y="356"/>
                  </a:cubicBezTo>
                  <a:cubicBezTo>
                    <a:pt x="770" y="355"/>
                    <a:pt x="770" y="355"/>
                    <a:pt x="771" y="355"/>
                  </a:cubicBezTo>
                  <a:cubicBezTo>
                    <a:pt x="773" y="355"/>
                    <a:pt x="774" y="355"/>
                    <a:pt x="774" y="355"/>
                  </a:cubicBezTo>
                  <a:cubicBezTo>
                    <a:pt x="774" y="354"/>
                    <a:pt x="773" y="353"/>
                    <a:pt x="774" y="353"/>
                  </a:cubicBezTo>
                  <a:cubicBezTo>
                    <a:pt x="775" y="352"/>
                    <a:pt x="776" y="352"/>
                    <a:pt x="777" y="351"/>
                  </a:cubicBezTo>
                  <a:cubicBezTo>
                    <a:pt x="779" y="351"/>
                    <a:pt x="783" y="349"/>
                    <a:pt x="783" y="350"/>
                  </a:cubicBezTo>
                  <a:cubicBezTo>
                    <a:pt x="782" y="351"/>
                    <a:pt x="782" y="351"/>
                    <a:pt x="783" y="351"/>
                  </a:cubicBezTo>
                  <a:cubicBezTo>
                    <a:pt x="784" y="350"/>
                    <a:pt x="786" y="349"/>
                    <a:pt x="785" y="349"/>
                  </a:cubicBezTo>
                  <a:cubicBezTo>
                    <a:pt x="785" y="348"/>
                    <a:pt x="784" y="346"/>
                    <a:pt x="783" y="346"/>
                  </a:cubicBezTo>
                  <a:cubicBezTo>
                    <a:pt x="782" y="346"/>
                    <a:pt x="780" y="347"/>
                    <a:pt x="778" y="346"/>
                  </a:cubicBezTo>
                  <a:cubicBezTo>
                    <a:pt x="776" y="345"/>
                    <a:pt x="776" y="344"/>
                    <a:pt x="774" y="345"/>
                  </a:cubicBezTo>
                  <a:cubicBezTo>
                    <a:pt x="773" y="345"/>
                    <a:pt x="771" y="348"/>
                    <a:pt x="769" y="348"/>
                  </a:cubicBezTo>
                  <a:cubicBezTo>
                    <a:pt x="767" y="349"/>
                    <a:pt x="765" y="348"/>
                    <a:pt x="765" y="348"/>
                  </a:cubicBezTo>
                  <a:cubicBezTo>
                    <a:pt x="764" y="347"/>
                    <a:pt x="765" y="345"/>
                    <a:pt x="765" y="344"/>
                  </a:cubicBezTo>
                  <a:cubicBezTo>
                    <a:pt x="765" y="343"/>
                    <a:pt x="763" y="342"/>
                    <a:pt x="761" y="342"/>
                  </a:cubicBezTo>
                  <a:cubicBezTo>
                    <a:pt x="759" y="342"/>
                    <a:pt x="756" y="340"/>
                    <a:pt x="756" y="338"/>
                  </a:cubicBezTo>
                  <a:cubicBezTo>
                    <a:pt x="756" y="337"/>
                    <a:pt x="758" y="335"/>
                    <a:pt x="759" y="335"/>
                  </a:cubicBezTo>
                  <a:cubicBezTo>
                    <a:pt x="760" y="336"/>
                    <a:pt x="761" y="336"/>
                    <a:pt x="762" y="335"/>
                  </a:cubicBezTo>
                  <a:cubicBezTo>
                    <a:pt x="763" y="335"/>
                    <a:pt x="764" y="335"/>
                    <a:pt x="766" y="334"/>
                  </a:cubicBezTo>
                  <a:cubicBezTo>
                    <a:pt x="767" y="332"/>
                    <a:pt x="769" y="330"/>
                    <a:pt x="770" y="330"/>
                  </a:cubicBezTo>
                  <a:cubicBezTo>
                    <a:pt x="772" y="329"/>
                    <a:pt x="774" y="326"/>
                    <a:pt x="775" y="325"/>
                  </a:cubicBezTo>
                  <a:cubicBezTo>
                    <a:pt x="776" y="324"/>
                    <a:pt x="777" y="323"/>
                    <a:pt x="779" y="324"/>
                  </a:cubicBezTo>
                  <a:cubicBezTo>
                    <a:pt x="782" y="325"/>
                    <a:pt x="783" y="325"/>
                    <a:pt x="783" y="326"/>
                  </a:cubicBezTo>
                  <a:cubicBezTo>
                    <a:pt x="782" y="327"/>
                    <a:pt x="781" y="330"/>
                    <a:pt x="780" y="331"/>
                  </a:cubicBezTo>
                  <a:cubicBezTo>
                    <a:pt x="779" y="331"/>
                    <a:pt x="776" y="333"/>
                    <a:pt x="778" y="333"/>
                  </a:cubicBezTo>
                  <a:cubicBezTo>
                    <a:pt x="779" y="333"/>
                    <a:pt x="779" y="334"/>
                    <a:pt x="780" y="333"/>
                  </a:cubicBezTo>
                  <a:cubicBezTo>
                    <a:pt x="781" y="333"/>
                    <a:pt x="781" y="334"/>
                    <a:pt x="780" y="334"/>
                  </a:cubicBezTo>
                  <a:cubicBezTo>
                    <a:pt x="779" y="335"/>
                    <a:pt x="778" y="336"/>
                    <a:pt x="777" y="337"/>
                  </a:cubicBezTo>
                  <a:cubicBezTo>
                    <a:pt x="777" y="337"/>
                    <a:pt x="777" y="338"/>
                    <a:pt x="778" y="338"/>
                  </a:cubicBezTo>
                  <a:cubicBezTo>
                    <a:pt x="779" y="337"/>
                    <a:pt x="780" y="336"/>
                    <a:pt x="781" y="335"/>
                  </a:cubicBezTo>
                  <a:cubicBezTo>
                    <a:pt x="782" y="335"/>
                    <a:pt x="784" y="333"/>
                    <a:pt x="786" y="332"/>
                  </a:cubicBezTo>
                  <a:cubicBezTo>
                    <a:pt x="787" y="332"/>
                    <a:pt x="791" y="330"/>
                    <a:pt x="794" y="331"/>
                  </a:cubicBezTo>
                  <a:cubicBezTo>
                    <a:pt x="794" y="331"/>
                    <a:pt x="794" y="331"/>
                    <a:pt x="794" y="331"/>
                  </a:cubicBezTo>
                  <a:cubicBezTo>
                    <a:pt x="797" y="331"/>
                    <a:pt x="799" y="332"/>
                    <a:pt x="800" y="332"/>
                  </a:cubicBezTo>
                  <a:cubicBezTo>
                    <a:pt x="801" y="332"/>
                    <a:pt x="801" y="332"/>
                    <a:pt x="801" y="333"/>
                  </a:cubicBezTo>
                  <a:cubicBezTo>
                    <a:pt x="801" y="335"/>
                    <a:pt x="800" y="337"/>
                    <a:pt x="800" y="337"/>
                  </a:cubicBezTo>
                  <a:cubicBezTo>
                    <a:pt x="800" y="338"/>
                    <a:pt x="800" y="338"/>
                    <a:pt x="801" y="338"/>
                  </a:cubicBezTo>
                  <a:cubicBezTo>
                    <a:pt x="802" y="338"/>
                    <a:pt x="802" y="338"/>
                    <a:pt x="800" y="338"/>
                  </a:cubicBezTo>
                  <a:cubicBezTo>
                    <a:pt x="799" y="338"/>
                    <a:pt x="798" y="340"/>
                    <a:pt x="798" y="341"/>
                  </a:cubicBezTo>
                  <a:cubicBezTo>
                    <a:pt x="798" y="342"/>
                    <a:pt x="797" y="342"/>
                    <a:pt x="798" y="342"/>
                  </a:cubicBezTo>
                  <a:cubicBezTo>
                    <a:pt x="799" y="342"/>
                    <a:pt x="799" y="343"/>
                    <a:pt x="799" y="343"/>
                  </a:cubicBezTo>
                  <a:cubicBezTo>
                    <a:pt x="799" y="344"/>
                    <a:pt x="800" y="343"/>
                    <a:pt x="800" y="343"/>
                  </a:cubicBezTo>
                  <a:cubicBezTo>
                    <a:pt x="801" y="343"/>
                    <a:pt x="801" y="343"/>
                    <a:pt x="801" y="344"/>
                  </a:cubicBezTo>
                  <a:cubicBezTo>
                    <a:pt x="801" y="344"/>
                    <a:pt x="800" y="344"/>
                    <a:pt x="801" y="344"/>
                  </a:cubicBezTo>
                  <a:cubicBezTo>
                    <a:pt x="802" y="344"/>
                    <a:pt x="802" y="343"/>
                    <a:pt x="803" y="343"/>
                  </a:cubicBezTo>
                  <a:cubicBezTo>
                    <a:pt x="805" y="344"/>
                    <a:pt x="805" y="344"/>
                    <a:pt x="806" y="344"/>
                  </a:cubicBezTo>
                  <a:cubicBezTo>
                    <a:pt x="807" y="344"/>
                    <a:pt x="807" y="344"/>
                    <a:pt x="808" y="344"/>
                  </a:cubicBezTo>
                  <a:cubicBezTo>
                    <a:pt x="808" y="345"/>
                    <a:pt x="808" y="345"/>
                    <a:pt x="808" y="345"/>
                  </a:cubicBezTo>
                  <a:cubicBezTo>
                    <a:pt x="809" y="347"/>
                    <a:pt x="808" y="347"/>
                    <a:pt x="809" y="348"/>
                  </a:cubicBezTo>
                  <a:cubicBezTo>
                    <a:pt x="810" y="349"/>
                    <a:pt x="810" y="350"/>
                    <a:pt x="809" y="350"/>
                  </a:cubicBezTo>
                  <a:cubicBezTo>
                    <a:pt x="808" y="350"/>
                    <a:pt x="805" y="350"/>
                    <a:pt x="806" y="350"/>
                  </a:cubicBezTo>
                  <a:cubicBezTo>
                    <a:pt x="806" y="351"/>
                    <a:pt x="807" y="351"/>
                    <a:pt x="808" y="352"/>
                  </a:cubicBezTo>
                  <a:cubicBezTo>
                    <a:pt x="808" y="353"/>
                    <a:pt x="809" y="355"/>
                    <a:pt x="808" y="355"/>
                  </a:cubicBezTo>
                  <a:cubicBezTo>
                    <a:pt x="807" y="355"/>
                    <a:pt x="807" y="355"/>
                    <a:pt x="808" y="356"/>
                  </a:cubicBezTo>
                  <a:cubicBezTo>
                    <a:pt x="808" y="356"/>
                    <a:pt x="809" y="357"/>
                    <a:pt x="808" y="358"/>
                  </a:cubicBezTo>
                  <a:cubicBezTo>
                    <a:pt x="807" y="358"/>
                    <a:pt x="807" y="359"/>
                    <a:pt x="807" y="360"/>
                  </a:cubicBezTo>
                  <a:cubicBezTo>
                    <a:pt x="806" y="362"/>
                    <a:pt x="805" y="363"/>
                    <a:pt x="806" y="363"/>
                  </a:cubicBezTo>
                  <a:cubicBezTo>
                    <a:pt x="807" y="362"/>
                    <a:pt x="806" y="363"/>
                    <a:pt x="807" y="363"/>
                  </a:cubicBezTo>
                  <a:cubicBezTo>
                    <a:pt x="808" y="363"/>
                    <a:pt x="808" y="363"/>
                    <a:pt x="808" y="363"/>
                  </a:cubicBezTo>
                  <a:cubicBezTo>
                    <a:pt x="807" y="363"/>
                    <a:pt x="807" y="364"/>
                    <a:pt x="807" y="364"/>
                  </a:cubicBezTo>
                  <a:cubicBezTo>
                    <a:pt x="808" y="364"/>
                    <a:pt x="807" y="364"/>
                    <a:pt x="807" y="365"/>
                  </a:cubicBezTo>
                  <a:cubicBezTo>
                    <a:pt x="807" y="365"/>
                    <a:pt x="806" y="366"/>
                    <a:pt x="806" y="366"/>
                  </a:cubicBezTo>
                  <a:cubicBezTo>
                    <a:pt x="805" y="366"/>
                    <a:pt x="804" y="368"/>
                    <a:pt x="805" y="367"/>
                  </a:cubicBezTo>
                  <a:cubicBezTo>
                    <a:pt x="806" y="366"/>
                    <a:pt x="806" y="365"/>
                    <a:pt x="807" y="366"/>
                  </a:cubicBezTo>
                  <a:cubicBezTo>
                    <a:pt x="807" y="367"/>
                    <a:pt x="807" y="367"/>
                    <a:pt x="808" y="367"/>
                  </a:cubicBezTo>
                  <a:cubicBezTo>
                    <a:pt x="809" y="366"/>
                    <a:pt x="810" y="366"/>
                    <a:pt x="810" y="365"/>
                  </a:cubicBezTo>
                  <a:cubicBezTo>
                    <a:pt x="811" y="365"/>
                    <a:pt x="811" y="364"/>
                    <a:pt x="812" y="365"/>
                  </a:cubicBezTo>
                  <a:cubicBezTo>
                    <a:pt x="812" y="365"/>
                    <a:pt x="812" y="366"/>
                    <a:pt x="813" y="366"/>
                  </a:cubicBezTo>
                  <a:cubicBezTo>
                    <a:pt x="813" y="365"/>
                    <a:pt x="813" y="364"/>
                    <a:pt x="814" y="364"/>
                  </a:cubicBezTo>
                  <a:cubicBezTo>
                    <a:pt x="814" y="363"/>
                    <a:pt x="815" y="363"/>
                    <a:pt x="815" y="364"/>
                  </a:cubicBezTo>
                  <a:cubicBezTo>
                    <a:pt x="815" y="364"/>
                    <a:pt x="815" y="365"/>
                    <a:pt x="816" y="365"/>
                  </a:cubicBezTo>
                  <a:cubicBezTo>
                    <a:pt x="816" y="364"/>
                    <a:pt x="816" y="364"/>
                    <a:pt x="817" y="364"/>
                  </a:cubicBezTo>
                  <a:cubicBezTo>
                    <a:pt x="817" y="364"/>
                    <a:pt x="819" y="364"/>
                    <a:pt x="819" y="364"/>
                  </a:cubicBezTo>
                  <a:cubicBezTo>
                    <a:pt x="820" y="364"/>
                    <a:pt x="820" y="364"/>
                    <a:pt x="820" y="363"/>
                  </a:cubicBezTo>
                  <a:cubicBezTo>
                    <a:pt x="820" y="363"/>
                    <a:pt x="820" y="362"/>
                    <a:pt x="820" y="362"/>
                  </a:cubicBezTo>
                  <a:cubicBezTo>
                    <a:pt x="821" y="362"/>
                    <a:pt x="823" y="362"/>
                    <a:pt x="824" y="361"/>
                  </a:cubicBezTo>
                  <a:cubicBezTo>
                    <a:pt x="824" y="361"/>
                    <a:pt x="824" y="360"/>
                    <a:pt x="825" y="360"/>
                  </a:cubicBezTo>
                  <a:cubicBezTo>
                    <a:pt x="826" y="360"/>
                    <a:pt x="826" y="359"/>
                    <a:pt x="826" y="360"/>
                  </a:cubicBezTo>
                  <a:cubicBezTo>
                    <a:pt x="827" y="362"/>
                    <a:pt x="827" y="362"/>
                    <a:pt x="827" y="362"/>
                  </a:cubicBezTo>
                  <a:cubicBezTo>
                    <a:pt x="827" y="361"/>
                    <a:pt x="828" y="361"/>
                    <a:pt x="827" y="360"/>
                  </a:cubicBezTo>
                  <a:cubicBezTo>
                    <a:pt x="826" y="359"/>
                    <a:pt x="825" y="357"/>
                    <a:pt x="825" y="356"/>
                  </a:cubicBezTo>
                  <a:cubicBezTo>
                    <a:pt x="824" y="355"/>
                    <a:pt x="824" y="355"/>
                    <a:pt x="824" y="354"/>
                  </a:cubicBezTo>
                  <a:cubicBezTo>
                    <a:pt x="824" y="353"/>
                    <a:pt x="824" y="350"/>
                    <a:pt x="823" y="347"/>
                  </a:cubicBezTo>
                  <a:cubicBezTo>
                    <a:pt x="822" y="344"/>
                    <a:pt x="820" y="342"/>
                    <a:pt x="819" y="341"/>
                  </a:cubicBezTo>
                  <a:cubicBezTo>
                    <a:pt x="819" y="340"/>
                    <a:pt x="818" y="340"/>
                    <a:pt x="818" y="339"/>
                  </a:cubicBezTo>
                  <a:cubicBezTo>
                    <a:pt x="817" y="338"/>
                    <a:pt x="816" y="336"/>
                    <a:pt x="814" y="336"/>
                  </a:cubicBezTo>
                  <a:cubicBezTo>
                    <a:pt x="812" y="334"/>
                    <a:pt x="812" y="335"/>
                    <a:pt x="813" y="334"/>
                  </a:cubicBezTo>
                  <a:cubicBezTo>
                    <a:pt x="814" y="332"/>
                    <a:pt x="813" y="332"/>
                    <a:pt x="815" y="331"/>
                  </a:cubicBezTo>
                  <a:cubicBezTo>
                    <a:pt x="817" y="330"/>
                    <a:pt x="819" y="330"/>
                    <a:pt x="820" y="328"/>
                  </a:cubicBezTo>
                  <a:cubicBezTo>
                    <a:pt x="821" y="326"/>
                    <a:pt x="824" y="325"/>
                    <a:pt x="825" y="324"/>
                  </a:cubicBezTo>
                  <a:cubicBezTo>
                    <a:pt x="826" y="323"/>
                    <a:pt x="826" y="320"/>
                    <a:pt x="826" y="319"/>
                  </a:cubicBezTo>
                  <a:cubicBezTo>
                    <a:pt x="825" y="318"/>
                    <a:pt x="826" y="317"/>
                    <a:pt x="826" y="317"/>
                  </a:cubicBezTo>
                  <a:cubicBezTo>
                    <a:pt x="827" y="316"/>
                    <a:pt x="829" y="314"/>
                    <a:pt x="831" y="313"/>
                  </a:cubicBezTo>
                  <a:cubicBezTo>
                    <a:pt x="831" y="313"/>
                    <a:pt x="831" y="313"/>
                    <a:pt x="831" y="312"/>
                  </a:cubicBezTo>
                  <a:cubicBezTo>
                    <a:pt x="832" y="311"/>
                    <a:pt x="834" y="312"/>
                    <a:pt x="835" y="311"/>
                  </a:cubicBezTo>
                  <a:cubicBezTo>
                    <a:pt x="836" y="310"/>
                    <a:pt x="836" y="309"/>
                    <a:pt x="838" y="309"/>
                  </a:cubicBezTo>
                  <a:cubicBezTo>
                    <a:pt x="840" y="309"/>
                    <a:pt x="840" y="309"/>
                    <a:pt x="842" y="310"/>
                  </a:cubicBezTo>
                  <a:cubicBezTo>
                    <a:pt x="843" y="311"/>
                    <a:pt x="845" y="312"/>
                    <a:pt x="848" y="310"/>
                  </a:cubicBezTo>
                  <a:cubicBezTo>
                    <a:pt x="851" y="309"/>
                    <a:pt x="854" y="307"/>
                    <a:pt x="858" y="304"/>
                  </a:cubicBezTo>
                  <a:cubicBezTo>
                    <a:pt x="861" y="300"/>
                    <a:pt x="864" y="297"/>
                    <a:pt x="865" y="296"/>
                  </a:cubicBezTo>
                  <a:cubicBezTo>
                    <a:pt x="866" y="294"/>
                    <a:pt x="870" y="291"/>
                    <a:pt x="874" y="285"/>
                  </a:cubicBezTo>
                  <a:cubicBezTo>
                    <a:pt x="877" y="280"/>
                    <a:pt x="881" y="275"/>
                    <a:pt x="883" y="273"/>
                  </a:cubicBezTo>
                  <a:cubicBezTo>
                    <a:pt x="885" y="271"/>
                    <a:pt x="887" y="266"/>
                    <a:pt x="887" y="263"/>
                  </a:cubicBezTo>
                  <a:cubicBezTo>
                    <a:pt x="888" y="261"/>
                    <a:pt x="887" y="254"/>
                    <a:pt x="887" y="252"/>
                  </a:cubicBezTo>
                  <a:cubicBezTo>
                    <a:pt x="888" y="251"/>
                    <a:pt x="892" y="245"/>
                    <a:pt x="892" y="243"/>
                  </a:cubicBezTo>
                  <a:cubicBezTo>
                    <a:pt x="892" y="241"/>
                    <a:pt x="893" y="239"/>
                    <a:pt x="892" y="238"/>
                  </a:cubicBezTo>
                  <a:cubicBezTo>
                    <a:pt x="891" y="237"/>
                    <a:pt x="890" y="236"/>
                    <a:pt x="890" y="236"/>
                  </a:cubicBezTo>
                  <a:cubicBezTo>
                    <a:pt x="890" y="236"/>
                    <a:pt x="892" y="237"/>
                    <a:pt x="892" y="236"/>
                  </a:cubicBezTo>
                  <a:cubicBezTo>
                    <a:pt x="892" y="234"/>
                    <a:pt x="892" y="234"/>
                    <a:pt x="891" y="233"/>
                  </a:cubicBezTo>
                  <a:cubicBezTo>
                    <a:pt x="890" y="233"/>
                    <a:pt x="888" y="231"/>
                    <a:pt x="887" y="230"/>
                  </a:cubicBezTo>
                  <a:cubicBezTo>
                    <a:pt x="885" y="228"/>
                    <a:pt x="886" y="228"/>
                    <a:pt x="883" y="228"/>
                  </a:cubicBezTo>
                  <a:cubicBezTo>
                    <a:pt x="880" y="227"/>
                    <a:pt x="879" y="226"/>
                    <a:pt x="878" y="226"/>
                  </a:cubicBezTo>
                  <a:cubicBezTo>
                    <a:pt x="878" y="227"/>
                    <a:pt x="879" y="229"/>
                    <a:pt x="878" y="229"/>
                  </a:cubicBezTo>
                  <a:cubicBezTo>
                    <a:pt x="876" y="229"/>
                    <a:pt x="876" y="229"/>
                    <a:pt x="875" y="230"/>
                  </a:cubicBezTo>
                  <a:cubicBezTo>
                    <a:pt x="875" y="231"/>
                    <a:pt x="873" y="232"/>
                    <a:pt x="872" y="232"/>
                  </a:cubicBezTo>
                  <a:cubicBezTo>
                    <a:pt x="871" y="231"/>
                    <a:pt x="871" y="230"/>
                    <a:pt x="871" y="230"/>
                  </a:cubicBezTo>
                  <a:cubicBezTo>
                    <a:pt x="872" y="229"/>
                    <a:pt x="871" y="230"/>
                    <a:pt x="871" y="229"/>
                  </a:cubicBezTo>
                  <a:cubicBezTo>
                    <a:pt x="871" y="227"/>
                    <a:pt x="872" y="227"/>
                    <a:pt x="872" y="226"/>
                  </a:cubicBezTo>
                  <a:cubicBezTo>
                    <a:pt x="872" y="225"/>
                    <a:pt x="872" y="226"/>
                    <a:pt x="871" y="226"/>
                  </a:cubicBezTo>
                  <a:cubicBezTo>
                    <a:pt x="870" y="226"/>
                    <a:pt x="868" y="227"/>
                    <a:pt x="868" y="227"/>
                  </a:cubicBezTo>
                  <a:cubicBezTo>
                    <a:pt x="868" y="228"/>
                    <a:pt x="870" y="229"/>
                    <a:pt x="868" y="229"/>
                  </a:cubicBezTo>
                  <a:cubicBezTo>
                    <a:pt x="866" y="230"/>
                    <a:pt x="866" y="230"/>
                    <a:pt x="866" y="229"/>
                  </a:cubicBezTo>
                  <a:cubicBezTo>
                    <a:pt x="866" y="228"/>
                    <a:pt x="867" y="224"/>
                    <a:pt x="866" y="224"/>
                  </a:cubicBezTo>
                  <a:cubicBezTo>
                    <a:pt x="866" y="224"/>
                    <a:pt x="866" y="224"/>
                    <a:pt x="866" y="224"/>
                  </a:cubicBezTo>
                  <a:cubicBezTo>
                    <a:pt x="866" y="224"/>
                    <a:pt x="866" y="224"/>
                    <a:pt x="864" y="224"/>
                  </a:cubicBezTo>
                  <a:cubicBezTo>
                    <a:pt x="861" y="224"/>
                    <a:pt x="861" y="224"/>
                    <a:pt x="860" y="223"/>
                  </a:cubicBezTo>
                  <a:cubicBezTo>
                    <a:pt x="858" y="222"/>
                    <a:pt x="857" y="222"/>
                    <a:pt x="859" y="221"/>
                  </a:cubicBezTo>
                  <a:cubicBezTo>
                    <a:pt x="860" y="220"/>
                    <a:pt x="863" y="218"/>
                    <a:pt x="865" y="217"/>
                  </a:cubicBezTo>
                  <a:cubicBezTo>
                    <a:pt x="866" y="215"/>
                    <a:pt x="873" y="211"/>
                    <a:pt x="874" y="209"/>
                  </a:cubicBezTo>
                  <a:cubicBezTo>
                    <a:pt x="875" y="207"/>
                    <a:pt x="880" y="203"/>
                    <a:pt x="884" y="201"/>
                  </a:cubicBezTo>
                  <a:cubicBezTo>
                    <a:pt x="887" y="198"/>
                    <a:pt x="886" y="198"/>
                    <a:pt x="888" y="196"/>
                  </a:cubicBezTo>
                  <a:cubicBezTo>
                    <a:pt x="890" y="194"/>
                    <a:pt x="894" y="192"/>
                    <a:pt x="896" y="190"/>
                  </a:cubicBezTo>
                  <a:cubicBezTo>
                    <a:pt x="897" y="188"/>
                    <a:pt x="900" y="186"/>
                    <a:pt x="902" y="185"/>
                  </a:cubicBezTo>
                  <a:cubicBezTo>
                    <a:pt x="904" y="185"/>
                    <a:pt x="906" y="184"/>
                    <a:pt x="911" y="184"/>
                  </a:cubicBezTo>
                  <a:cubicBezTo>
                    <a:pt x="915" y="184"/>
                    <a:pt x="917" y="184"/>
                    <a:pt x="918" y="185"/>
                  </a:cubicBezTo>
                  <a:cubicBezTo>
                    <a:pt x="919" y="186"/>
                    <a:pt x="919" y="187"/>
                    <a:pt x="920" y="186"/>
                  </a:cubicBezTo>
                  <a:cubicBezTo>
                    <a:pt x="922" y="186"/>
                    <a:pt x="924" y="185"/>
                    <a:pt x="925" y="185"/>
                  </a:cubicBezTo>
                  <a:cubicBezTo>
                    <a:pt x="926" y="185"/>
                    <a:pt x="927" y="186"/>
                    <a:pt x="927" y="186"/>
                  </a:cubicBezTo>
                  <a:cubicBezTo>
                    <a:pt x="928" y="186"/>
                    <a:pt x="930" y="185"/>
                    <a:pt x="931" y="185"/>
                  </a:cubicBezTo>
                  <a:cubicBezTo>
                    <a:pt x="932" y="185"/>
                    <a:pt x="932" y="186"/>
                    <a:pt x="933" y="186"/>
                  </a:cubicBezTo>
                  <a:cubicBezTo>
                    <a:pt x="935" y="186"/>
                    <a:pt x="936" y="186"/>
                    <a:pt x="936" y="185"/>
                  </a:cubicBezTo>
                  <a:cubicBezTo>
                    <a:pt x="936" y="184"/>
                    <a:pt x="936" y="183"/>
                    <a:pt x="938" y="183"/>
                  </a:cubicBezTo>
                  <a:cubicBezTo>
                    <a:pt x="939" y="182"/>
                    <a:pt x="943" y="182"/>
                    <a:pt x="944" y="183"/>
                  </a:cubicBezTo>
                  <a:cubicBezTo>
                    <a:pt x="945" y="184"/>
                    <a:pt x="947" y="185"/>
                    <a:pt x="947" y="184"/>
                  </a:cubicBezTo>
                  <a:cubicBezTo>
                    <a:pt x="948" y="184"/>
                    <a:pt x="951" y="184"/>
                    <a:pt x="952" y="185"/>
                  </a:cubicBezTo>
                  <a:cubicBezTo>
                    <a:pt x="953" y="186"/>
                    <a:pt x="954" y="187"/>
                    <a:pt x="953" y="187"/>
                  </a:cubicBezTo>
                  <a:cubicBezTo>
                    <a:pt x="952" y="187"/>
                    <a:pt x="950" y="187"/>
                    <a:pt x="950" y="187"/>
                  </a:cubicBezTo>
                  <a:cubicBezTo>
                    <a:pt x="949" y="188"/>
                    <a:pt x="948" y="189"/>
                    <a:pt x="951" y="189"/>
                  </a:cubicBezTo>
                  <a:cubicBezTo>
                    <a:pt x="954" y="189"/>
                    <a:pt x="954" y="189"/>
                    <a:pt x="955" y="189"/>
                  </a:cubicBezTo>
                  <a:cubicBezTo>
                    <a:pt x="956" y="188"/>
                    <a:pt x="957" y="189"/>
                    <a:pt x="959" y="189"/>
                  </a:cubicBezTo>
                  <a:cubicBezTo>
                    <a:pt x="960" y="188"/>
                    <a:pt x="960" y="187"/>
                    <a:pt x="962" y="187"/>
                  </a:cubicBezTo>
                  <a:cubicBezTo>
                    <a:pt x="963" y="187"/>
                    <a:pt x="964" y="188"/>
                    <a:pt x="965" y="188"/>
                  </a:cubicBezTo>
                  <a:cubicBezTo>
                    <a:pt x="967" y="188"/>
                    <a:pt x="971" y="187"/>
                    <a:pt x="971" y="186"/>
                  </a:cubicBezTo>
                  <a:cubicBezTo>
                    <a:pt x="972" y="186"/>
                    <a:pt x="973" y="185"/>
                    <a:pt x="970" y="185"/>
                  </a:cubicBezTo>
                  <a:cubicBezTo>
                    <a:pt x="968" y="184"/>
                    <a:pt x="966" y="185"/>
                    <a:pt x="967" y="183"/>
                  </a:cubicBezTo>
                  <a:cubicBezTo>
                    <a:pt x="967" y="182"/>
                    <a:pt x="967" y="181"/>
                    <a:pt x="968" y="179"/>
                  </a:cubicBezTo>
                  <a:cubicBezTo>
                    <a:pt x="970" y="177"/>
                    <a:pt x="969" y="176"/>
                    <a:pt x="971" y="176"/>
                  </a:cubicBezTo>
                  <a:cubicBezTo>
                    <a:pt x="973" y="176"/>
                    <a:pt x="975" y="173"/>
                    <a:pt x="977" y="172"/>
                  </a:cubicBezTo>
                  <a:cubicBezTo>
                    <a:pt x="979" y="170"/>
                    <a:pt x="980" y="170"/>
                    <a:pt x="980" y="169"/>
                  </a:cubicBezTo>
                  <a:cubicBezTo>
                    <a:pt x="981" y="167"/>
                    <a:pt x="981" y="166"/>
                    <a:pt x="983" y="165"/>
                  </a:cubicBezTo>
                  <a:cubicBezTo>
                    <a:pt x="985" y="164"/>
                    <a:pt x="987" y="165"/>
                    <a:pt x="989" y="165"/>
                  </a:cubicBezTo>
                  <a:cubicBezTo>
                    <a:pt x="991" y="164"/>
                    <a:pt x="994" y="163"/>
                    <a:pt x="995" y="164"/>
                  </a:cubicBezTo>
                  <a:cubicBezTo>
                    <a:pt x="996" y="165"/>
                    <a:pt x="997" y="166"/>
                    <a:pt x="997" y="166"/>
                  </a:cubicBezTo>
                  <a:cubicBezTo>
                    <a:pt x="998" y="165"/>
                    <a:pt x="1000" y="164"/>
                    <a:pt x="1001" y="164"/>
                  </a:cubicBezTo>
                  <a:cubicBezTo>
                    <a:pt x="1001" y="164"/>
                    <a:pt x="1002" y="164"/>
                    <a:pt x="1001" y="165"/>
                  </a:cubicBezTo>
                  <a:cubicBezTo>
                    <a:pt x="1000" y="167"/>
                    <a:pt x="999" y="168"/>
                    <a:pt x="999" y="169"/>
                  </a:cubicBezTo>
                  <a:cubicBezTo>
                    <a:pt x="999" y="171"/>
                    <a:pt x="998" y="171"/>
                    <a:pt x="999" y="171"/>
                  </a:cubicBezTo>
                  <a:cubicBezTo>
                    <a:pt x="1001" y="171"/>
                    <a:pt x="1003" y="170"/>
                    <a:pt x="1002" y="171"/>
                  </a:cubicBezTo>
                  <a:cubicBezTo>
                    <a:pt x="1001" y="172"/>
                    <a:pt x="999" y="174"/>
                    <a:pt x="1000" y="174"/>
                  </a:cubicBezTo>
                  <a:cubicBezTo>
                    <a:pt x="1002" y="174"/>
                    <a:pt x="1002" y="174"/>
                    <a:pt x="1005" y="172"/>
                  </a:cubicBezTo>
                  <a:cubicBezTo>
                    <a:pt x="1007" y="170"/>
                    <a:pt x="1011" y="166"/>
                    <a:pt x="1013" y="166"/>
                  </a:cubicBezTo>
                  <a:cubicBezTo>
                    <a:pt x="1015" y="166"/>
                    <a:pt x="1016" y="167"/>
                    <a:pt x="1017" y="166"/>
                  </a:cubicBezTo>
                  <a:cubicBezTo>
                    <a:pt x="1017" y="165"/>
                    <a:pt x="1016" y="164"/>
                    <a:pt x="1017" y="163"/>
                  </a:cubicBezTo>
                  <a:cubicBezTo>
                    <a:pt x="1017" y="162"/>
                    <a:pt x="1016" y="161"/>
                    <a:pt x="1018" y="160"/>
                  </a:cubicBezTo>
                  <a:cubicBezTo>
                    <a:pt x="1019" y="158"/>
                    <a:pt x="1017" y="159"/>
                    <a:pt x="1020" y="158"/>
                  </a:cubicBezTo>
                  <a:cubicBezTo>
                    <a:pt x="1023" y="157"/>
                    <a:pt x="1024" y="156"/>
                    <a:pt x="1025" y="157"/>
                  </a:cubicBezTo>
                  <a:cubicBezTo>
                    <a:pt x="1026" y="157"/>
                    <a:pt x="1027" y="158"/>
                    <a:pt x="1028" y="158"/>
                  </a:cubicBezTo>
                  <a:cubicBezTo>
                    <a:pt x="1030" y="158"/>
                    <a:pt x="1029" y="158"/>
                    <a:pt x="1027" y="159"/>
                  </a:cubicBezTo>
                  <a:cubicBezTo>
                    <a:pt x="1024" y="159"/>
                    <a:pt x="1023" y="160"/>
                    <a:pt x="1023" y="162"/>
                  </a:cubicBezTo>
                  <a:cubicBezTo>
                    <a:pt x="1022" y="163"/>
                    <a:pt x="1023" y="166"/>
                    <a:pt x="1022" y="166"/>
                  </a:cubicBezTo>
                  <a:cubicBezTo>
                    <a:pt x="1022" y="166"/>
                    <a:pt x="1021" y="166"/>
                    <a:pt x="1021" y="167"/>
                  </a:cubicBezTo>
                  <a:cubicBezTo>
                    <a:pt x="1022" y="168"/>
                    <a:pt x="1023" y="168"/>
                    <a:pt x="1022" y="169"/>
                  </a:cubicBezTo>
                  <a:cubicBezTo>
                    <a:pt x="1021" y="170"/>
                    <a:pt x="1019" y="171"/>
                    <a:pt x="1019" y="171"/>
                  </a:cubicBezTo>
                  <a:cubicBezTo>
                    <a:pt x="1020" y="172"/>
                    <a:pt x="1021" y="172"/>
                    <a:pt x="1018" y="173"/>
                  </a:cubicBezTo>
                  <a:cubicBezTo>
                    <a:pt x="1014" y="174"/>
                    <a:pt x="1012" y="176"/>
                    <a:pt x="1011" y="177"/>
                  </a:cubicBezTo>
                  <a:cubicBezTo>
                    <a:pt x="1010" y="177"/>
                    <a:pt x="1010" y="177"/>
                    <a:pt x="1009" y="179"/>
                  </a:cubicBezTo>
                  <a:cubicBezTo>
                    <a:pt x="1007" y="180"/>
                    <a:pt x="1006" y="181"/>
                    <a:pt x="1005" y="183"/>
                  </a:cubicBezTo>
                  <a:cubicBezTo>
                    <a:pt x="1003" y="184"/>
                    <a:pt x="1004" y="182"/>
                    <a:pt x="1002" y="184"/>
                  </a:cubicBezTo>
                  <a:cubicBezTo>
                    <a:pt x="1000" y="186"/>
                    <a:pt x="1000" y="186"/>
                    <a:pt x="998" y="187"/>
                  </a:cubicBezTo>
                  <a:cubicBezTo>
                    <a:pt x="997" y="189"/>
                    <a:pt x="996" y="192"/>
                    <a:pt x="993" y="194"/>
                  </a:cubicBezTo>
                  <a:cubicBezTo>
                    <a:pt x="990" y="196"/>
                    <a:pt x="989" y="197"/>
                    <a:pt x="987" y="197"/>
                  </a:cubicBezTo>
                  <a:cubicBezTo>
                    <a:pt x="985" y="197"/>
                    <a:pt x="984" y="199"/>
                    <a:pt x="983" y="198"/>
                  </a:cubicBezTo>
                  <a:cubicBezTo>
                    <a:pt x="982" y="198"/>
                    <a:pt x="981" y="198"/>
                    <a:pt x="981" y="199"/>
                  </a:cubicBezTo>
                  <a:cubicBezTo>
                    <a:pt x="981" y="199"/>
                    <a:pt x="982" y="203"/>
                    <a:pt x="980" y="204"/>
                  </a:cubicBezTo>
                  <a:cubicBezTo>
                    <a:pt x="979" y="205"/>
                    <a:pt x="976" y="207"/>
                    <a:pt x="975" y="209"/>
                  </a:cubicBezTo>
                  <a:cubicBezTo>
                    <a:pt x="974" y="211"/>
                    <a:pt x="973" y="217"/>
                    <a:pt x="974" y="221"/>
                  </a:cubicBezTo>
                  <a:cubicBezTo>
                    <a:pt x="975" y="225"/>
                    <a:pt x="976" y="234"/>
                    <a:pt x="976" y="237"/>
                  </a:cubicBezTo>
                  <a:cubicBezTo>
                    <a:pt x="977" y="239"/>
                    <a:pt x="979" y="240"/>
                    <a:pt x="979" y="242"/>
                  </a:cubicBezTo>
                  <a:cubicBezTo>
                    <a:pt x="979" y="244"/>
                    <a:pt x="980" y="247"/>
                    <a:pt x="980" y="248"/>
                  </a:cubicBezTo>
                  <a:cubicBezTo>
                    <a:pt x="980" y="250"/>
                    <a:pt x="980" y="248"/>
                    <a:pt x="980" y="250"/>
                  </a:cubicBezTo>
                  <a:cubicBezTo>
                    <a:pt x="981" y="251"/>
                    <a:pt x="979" y="253"/>
                    <a:pt x="981" y="253"/>
                  </a:cubicBezTo>
                  <a:cubicBezTo>
                    <a:pt x="982" y="252"/>
                    <a:pt x="985" y="248"/>
                    <a:pt x="988" y="246"/>
                  </a:cubicBezTo>
                  <a:cubicBezTo>
                    <a:pt x="990" y="244"/>
                    <a:pt x="990" y="243"/>
                    <a:pt x="990" y="240"/>
                  </a:cubicBezTo>
                  <a:cubicBezTo>
                    <a:pt x="991" y="238"/>
                    <a:pt x="990" y="238"/>
                    <a:pt x="993" y="237"/>
                  </a:cubicBezTo>
                  <a:cubicBezTo>
                    <a:pt x="995" y="236"/>
                    <a:pt x="997" y="235"/>
                    <a:pt x="998" y="235"/>
                  </a:cubicBezTo>
                  <a:cubicBezTo>
                    <a:pt x="999" y="236"/>
                    <a:pt x="999" y="236"/>
                    <a:pt x="999" y="235"/>
                  </a:cubicBezTo>
                  <a:cubicBezTo>
                    <a:pt x="999" y="234"/>
                    <a:pt x="997" y="231"/>
                    <a:pt x="999" y="228"/>
                  </a:cubicBezTo>
                  <a:cubicBezTo>
                    <a:pt x="1000" y="226"/>
                    <a:pt x="1002" y="224"/>
                    <a:pt x="1004" y="224"/>
                  </a:cubicBezTo>
                  <a:cubicBezTo>
                    <a:pt x="1007" y="224"/>
                    <a:pt x="1009" y="225"/>
                    <a:pt x="1010" y="224"/>
                  </a:cubicBezTo>
                  <a:cubicBezTo>
                    <a:pt x="1011" y="223"/>
                    <a:pt x="1013" y="224"/>
                    <a:pt x="1012" y="222"/>
                  </a:cubicBezTo>
                  <a:cubicBezTo>
                    <a:pt x="1010" y="220"/>
                    <a:pt x="1009" y="219"/>
                    <a:pt x="1009" y="218"/>
                  </a:cubicBezTo>
                  <a:cubicBezTo>
                    <a:pt x="1009" y="216"/>
                    <a:pt x="1011" y="213"/>
                    <a:pt x="1012" y="212"/>
                  </a:cubicBezTo>
                  <a:cubicBezTo>
                    <a:pt x="1013" y="212"/>
                    <a:pt x="1014" y="211"/>
                    <a:pt x="1014" y="212"/>
                  </a:cubicBezTo>
                  <a:cubicBezTo>
                    <a:pt x="1015" y="212"/>
                    <a:pt x="1016" y="213"/>
                    <a:pt x="1017" y="212"/>
                  </a:cubicBezTo>
                  <a:cubicBezTo>
                    <a:pt x="1018" y="212"/>
                    <a:pt x="1018" y="211"/>
                    <a:pt x="1018" y="209"/>
                  </a:cubicBezTo>
                  <a:cubicBezTo>
                    <a:pt x="1018" y="208"/>
                    <a:pt x="1016" y="208"/>
                    <a:pt x="1016" y="206"/>
                  </a:cubicBezTo>
                  <a:cubicBezTo>
                    <a:pt x="1015" y="205"/>
                    <a:pt x="1014" y="202"/>
                    <a:pt x="1016" y="201"/>
                  </a:cubicBezTo>
                  <a:cubicBezTo>
                    <a:pt x="1017" y="200"/>
                    <a:pt x="1019" y="200"/>
                    <a:pt x="1018" y="199"/>
                  </a:cubicBezTo>
                  <a:cubicBezTo>
                    <a:pt x="1017" y="198"/>
                    <a:pt x="1015" y="197"/>
                    <a:pt x="1015" y="197"/>
                  </a:cubicBezTo>
                  <a:cubicBezTo>
                    <a:pt x="1014" y="197"/>
                    <a:pt x="1014" y="198"/>
                    <a:pt x="1013" y="198"/>
                  </a:cubicBezTo>
                  <a:cubicBezTo>
                    <a:pt x="1012" y="198"/>
                    <a:pt x="1011" y="198"/>
                    <a:pt x="1011" y="196"/>
                  </a:cubicBezTo>
                  <a:cubicBezTo>
                    <a:pt x="1011" y="195"/>
                    <a:pt x="1012" y="192"/>
                    <a:pt x="1014" y="191"/>
                  </a:cubicBezTo>
                  <a:cubicBezTo>
                    <a:pt x="1016" y="189"/>
                    <a:pt x="1016" y="189"/>
                    <a:pt x="1017" y="187"/>
                  </a:cubicBezTo>
                  <a:cubicBezTo>
                    <a:pt x="1018" y="185"/>
                    <a:pt x="1018" y="183"/>
                    <a:pt x="1019" y="182"/>
                  </a:cubicBezTo>
                  <a:cubicBezTo>
                    <a:pt x="1020" y="181"/>
                    <a:pt x="1021" y="179"/>
                    <a:pt x="1022" y="180"/>
                  </a:cubicBezTo>
                  <a:cubicBezTo>
                    <a:pt x="1023" y="181"/>
                    <a:pt x="1023" y="181"/>
                    <a:pt x="1024" y="180"/>
                  </a:cubicBezTo>
                  <a:cubicBezTo>
                    <a:pt x="1025" y="180"/>
                    <a:pt x="1025" y="178"/>
                    <a:pt x="1026" y="179"/>
                  </a:cubicBezTo>
                  <a:cubicBezTo>
                    <a:pt x="1027" y="180"/>
                    <a:pt x="1027" y="181"/>
                    <a:pt x="1028" y="181"/>
                  </a:cubicBezTo>
                  <a:cubicBezTo>
                    <a:pt x="1029" y="180"/>
                    <a:pt x="1030" y="178"/>
                    <a:pt x="1032" y="177"/>
                  </a:cubicBezTo>
                  <a:cubicBezTo>
                    <a:pt x="1034" y="176"/>
                    <a:pt x="1036" y="176"/>
                    <a:pt x="1035" y="177"/>
                  </a:cubicBezTo>
                  <a:cubicBezTo>
                    <a:pt x="1035" y="178"/>
                    <a:pt x="1034" y="182"/>
                    <a:pt x="1035" y="181"/>
                  </a:cubicBezTo>
                  <a:cubicBezTo>
                    <a:pt x="1036" y="180"/>
                    <a:pt x="1040" y="178"/>
                    <a:pt x="1041" y="177"/>
                  </a:cubicBezTo>
                  <a:cubicBezTo>
                    <a:pt x="1042" y="176"/>
                    <a:pt x="1045" y="175"/>
                    <a:pt x="1047" y="175"/>
                  </a:cubicBezTo>
                  <a:cubicBezTo>
                    <a:pt x="1048" y="175"/>
                    <a:pt x="1052" y="175"/>
                    <a:pt x="1053" y="176"/>
                  </a:cubicBezTo>
                  <a:cubicBezTo>
                    <a:pt x="1054" y="176"/>
                    <a:pt x="1057" y="180"/>
                    <a:pt x="1058" y="180"/>
                  </a:cubicBezTo>
                  <a:cubicBezTo>
                    <a:pt x="1059" y="180"/>
                    <a:pt x="1059" y="179"/>
                    <a:pt x="1060" y="178"/>
                  </a:cubicBezTo>
                  <a:cubicBezTo>
                    <a:pt x="1060" y="177"/>
                    <a:pt x="1065" y="175"/>
                    <a:pt x="1067" y="172"/>
                  </a:cubicBezTo>
                  <a:cubicBezTo>
                    <a:pt x="1069" y="170"/>
                    <a:pt x="1072" y="169"/>
                    <a:pt x="1075" y="168"/>
                  </a:cubicBezTo>
                  <a:cubicBezTo>
                    <a:pt x="1077" y="167"/>
                    <a:pt x="1088" y="162"/>
                    <a:pt x="1091" y="161"/>
                  </a:cubicBezTo>
                  <a:cubicBezTo>
                    <a:pt x="1095" y="159"/>
                    <a:pt x="1097" y="158"/>
                    <a:pt x="1097" y="157"/>
                  </a:cubicBezTo>
                  <a:cubicBezTo>
                    <a:pt x="1097" y="156"/>
                    <a:pt x="1097" y="156"/>
                    <a:pt x="1098" y="156"/>
                  </a:cubicBezTo>
                  <a:cubicBezTo>
                    <a:pt x="1099" y="157"/>
                    <a:pt x="1099" y="158"/>
                    <a:pt x="1100" y="158"/>
                  </a:cubicBezTo>
                  <a:cubicBezTo>
                    <a:pt x="1102" y="158"/>
                    <a:pt x="1105" y="158"/>
                    <a:pt x="1106" y="159"/>
                  </a:cubicBezTo>
                  <a:cubicBezTo>
                    <a:pt x="1108" y="160"/>
                    <a:pt x="1108" y="160"/>
                    <a:pt x="1109" y="160"/>
                  </a:cubicBezTo>
                  <a:cubicBezTo>
                    <a:pt x="1110" y="159"/>
                    <a:pt x="1112" y="157"/>
                    <a:pt x="1111" y="156"/>
                  </a:cubicBezTo>
                  <a:cubicBezTo>
                    <a:pt x="1111" y="155"/>
                    <a:pt x="1111" y="154"/>
                    <a:pt x="1110" y="153"/>
                  </a:cubicBezTo>
                  <a:cubicBezTo>
                    <a:pt x="1109" y="152"/>
                    <a:pt x="1108" y="151"/>
                    <a:pt x="1107" y="150"/>
                  </a:cubicBezTo>
                  <a:cubicBezTo>
                    <a:pt x="1105" y="149"/>
                    <a:pt x="1107" y="149"/>
                    <a:pt x="1107" y="148"/>
                  </a:cubicBezTo>
                  <a:cubicBezTo>
                    <a:pt x="1107" y="147"/>
                    <a:pt x="1106" y="144"/>
                    <a:pt x="1105" y="143"/>
                  </a:cubicBezTo>
                  <a:cubicBezTo>
                    <a:pt x="1104" y="142"/>
                    <a:pt x="1104" y="144"/>
                    <a:pt x="1103" y="143"/>
                  </a:cubicBezTo>
                  <a:cubicBezTo>
                    <a:pt x="1101" y="142"/>
                    <a:pt x="1100" y="141"/>
                    <a:pt x="1099" y="140"/>
                  </a:cubicBezTo>
                  <a:cubicBezTo>
                    <a:pt x="1099" y="139"/>
                    <a:pt x="1100" y="138"/>
                    <a:pt x="1099" y="138"/>
                  </a:cubicBezTo>
                  <a:cubicBezTo>
                    <a:pt x="1098" y="138"/>
                    <a:pt x="1098" y="139"/>
                    <a:pt x="1097" y="139"/>
                  </a:cubicBezTo>
                  <a:cubicBezTo>
                    <a:pt x="1096" y="139"/>
                    <a:pt x="1094" y="140"/>
                    <a:pt x="1093" y="139"/>
                  </a:cubicBezTo>
                  <a:cubicBezTo>
                    <a:pt x="1093" y="138"/>
                    <a:pt x="1091" y="137"/>
                    <a:pt x="1092" y="137"/>
                  </a:cubicBezTo>
                  <a:cubicBezTo>
                    <a:pt x="1094" y="137"/>
                    <a:pt x="1097" y="138"/>
                    <a:pt x="1096" y="137"/>
                  </a:cubicBezTo>
                  <a:cubicBezTo>
                    <a:pt x="1095" y="137"/>
                    <a:pt x="1092" y="136"/>
                    <a:pt x="1093" y="136"/>
                  </a:cubicBezTo>
                  <a:cubicBezTo>
                    <a:pt x="1095" y="136"/>
                    <a:pt x="1097" y="135"/>
                    <a:pt x="1099" y="136"/>
                  </a:cubicBezTo>
                  <a:cubicBezTo>
                    <a:pt x="1100" y="137"/>
                    <a:pt x="1101" y="138"/>
                    <a:pt x="1102" y="138"/>
                  </a:cubicBezTo>
                  <a:cubicBezTo>
                    <a:pt x="1104" y="138"/>
                    <a:pt x="1104" y="139"/>
                    <a:pt x="1107" y="138"/>
                  </a:cubicBezTo>
                  <a:cubicBezTo>
                    <a:pt x="1111" y="137"/>
                    <a:pt x="1116" y="136"/>
                    <a:pt x="1115" y="135"/>
                  </a:cubicBezTo>
                  <a:cubicBezTo>
                    <a:pt x="1114" y="134"/>
                    <a:pt x="1113" y="134"/>
                    <a:pt x="1114" y="133"/>
                  </a:cubicBezTo>
                  <a:cubicBezTo>
                    <a:pt x="1116" y="132"/>
                    <a:pt x="1118" y="132"/>
                    <a:pt x="1118" y="131"/>
                  </a:cubicBezTo>
                  <a:cubicBezTo>
                    <a:pt x="1118" y="130"/>
                    <a:pt x="1115" y="128"/>
                    <a:pt x="1115" y="127"/>
                  </a:cubicBezTo>
                  <a:cubicBezTo>
                    <a:pt x="1115" y="126"/>
                    <a:pt x="1118" y="125"/>
                    <a:pt x="1118" y="124"/>
                  </a:cubicBezTo>
                  <a:cubicBezTo>
                    <a:pt x="1119" y="123"/>
                    <a:pt x="1119" y="125"/>
                    <a:pt x="1120" y="124"/>
                  </a:cubicBezTo>
                  <a:cubicBezTo>
                    <a:pt x="1122" y="124"/>
                    <a:pt x="1125" y="124"/>
                    <a:pt x="1123" y="125"/>
                  </a:cubicBezTo>
                  <a:cubicBezTo>
                    <a:pt x="1122" y="126"/>
                    <a:pt x="1120" y="127"/>
                    <a:pt x="1121" y="127"/>
                  </a:cubicBezTo>
                  <a:cubicBezTo>
                    <a:pt x="1122" y="128"/>
                    <a:pt x="1123" y="129"/>
                    <a:pt x="1123" y="130"/>
                  </a:cubicBezTo>
                  <a:cubicBezTo>
                    <a:pt x="1123" y="131"/>
                    <a:pt x="1122" y="132"/>
                    <a:pt x="1124" y="132"/>
                  </a:cubicBezTo>
                  <a:cubicBezTo>
                    <a:pt x="1126" y="131"/>
                    <a:pt x="1129" y="130"/>
                    <a:pt x="1131" y="131"/>
                  </a:cubicBezTo>
                  <a:cubicBezTo>
                    <a:pt x="1133" y="131"/>
                    <a:pt x="1136" y="131"/>
                    <a:pt x="1138" y="133"/>
                  </a:cubicBezTo>
                  <a:cubicBezTo>
                    <a:pt x="1139" y="135"/>
                    <a:pt x="1137" y="135"/>
                    <a:pt x="1140" y="137"/>
                  </a:cubicBezTo>
                  <a:cubicBezTo>
                    <a:pt x="1144" y="139"/>
                    <a:pt x="1147" y="139"/>
                    <a:pt x="1148" y="140"/>
                  </a:cubicBezTo>
                  <a:cubicBezTo>
                    <a:pt x="1149" y="141"/>
                    <a:pt x="1149" y="142"/>
                    <a:pt x="1150" y="142"/>
                  </a:cubicBezTo>
                  <a:cubicBezTo>
                    <a:pt x="1152" y="142"/>
                    <a:pt x="1152" y="142"/>
                    <a:pt x="1152" y="141"/>
                  </a:cubicBezTo>
                  <a:cubicBezTo>
                    <a:pt x="1152" y="141"/>
                    <a:pt x="1152" y="141"/>
                    <a:pt x="1153" y="141"/>
                  </a:cubicBezTo>
                  <a:cubicBezTo>
                    <a:pt x="1152" y="141"/>
                    <a:pt x="1152" y="142"/>
                    <a:pt x="1153" y="142"/>
                  </a:cubicBezTo>
                  <a:cubicBezTo>
                    <a:pt x="1153" y="142"/>
                    <a:pt x="1154" y="142"/>
                    <a:pt x="1155" y="142"/>
                  </a:cubicBezTo>
                  <a:cubicBezTo>
                    <a:pt x="1156" y="141"/>
                    <a:pt x="1159" y="142"/>
                    <a:pt x="1158" y="141"/>
                  </a:cubicBezTo>
                  <a:cubicBezTo>
                    <a:pt x="1156" y="140"/>
                    <a:pt x="1154" y="139"/>
                    <a:pt x="1154" y="138"/>
                  </a:cubicBezTo>
                  <a:cubicBezTo>
                    <a:pt x="1155" y="137"/>
                    <a:pt x="1156" y="137"/>
                    <a:pt x="1157" y="138"/>
                  </a:cubicBezTo>
                  <a:cubicBezTo>
                    <a:pt x="1157" y="138"/>
                    <a:pt x="1158" y="139"/>
                    <a:pt x="1158" y="138"/>
                  </a:cubicBezTo>
                  <a:cubicBezTo>
                    <a:pt x="1158" y="138"/>
                    <a:pt x="1156" y="137"/>
                    <a:pt x="1157" y="137"/>
                  </a:cubicBezTo>
                  <a:cubicBezTo>
                    <a:pt x="1158" y="136"/>
                    <a:pt x="1158" y="134"/>
                    <a:pt x="1158" y="133"/>
                  </a:cubicBezTo>
                  <a:close/>
                  <a:moveTo>
                    <a:pt x="251" y="198"/>
                  </a:moveTo>
                  <a:cubicBezTo>
                    <a:pt x="251" y="198"/>
                    <a:pt x="251" y="198"/>
                    <a:pt x="251" y="198"/>
                  </a:cubicBezTo>
                  <a:cubicBezTo>
                    <a:pt x="251" y="198"/>
                    <a:pt x="251" y="198"/>
                    <a:pt x="251" y="198"/>
                  </a:cubicBezTo>
                  <a:cubicBezTo>
                    <a:pt x="251" y="198"/>
                    <a:pt x="251" y="198"/>
                    <a:pt x="251" y="198"/>
                  </a:cubicBezTo>
                  <a:close/>
                  <a:moveTo>
                    <a:pt x="39" y="523"/>
                  </a:moveTo>
                  <a:cubicBezTo>
                    <a:pt x="39" y="523"/>
                    <a:pt x="39" y="523"/>
                    <a:pt x="39" y="523"/>
                  </a:cubicBezTo>
                  <a:cubicBezTo>
                    <a:pt x="39" y="523"/>
                    <a:pt x="39" y="523"/>
                    <a:pt x="39" y="523"/>
                  </a:cubicBezTo>
                  <a:cubicBezTo>
                    <a:pt x="39" y="523"/>
                    <a:pt x="39" y="523"/>
                    <a:pt x="39" y="523"/>
                  </a:cubicBezTo>
                  <a:close/>
                  <a:moveTo>
                    <a:pt x="123" y="459"/>
                  </a:moveTo>
                  <a:cubicBezTo>
                    <a:pt x="124" y="458"/>
                    <a:pt x="126" y="458"/>
                    <a:pt x="127" y="458"/>
                  </a:cubicBezTo>
                  <a:cubicBezTo>
                    <a:pt x="126" y="458"/>
                    <a:pt x="124" y="458"/>
                    <a:pt x="123" y="459"/>
                  </a:cubicBezTo>
                  <a:close/>
                  <a:moveTo>
                    <a:pt x="267" y="615"/>
                  </a:moveTo>
                  <a:cubicBezTo>
                    <a:pt x="267" y="615"/>
                    <a:pt x="267" y="615"/>
                    <a:pt x="266" y="615"/>
                  </a:cubicBezTo>
                  <a:cubicBezTo>
                    <a:pt x="265" y="614"/>
                    <a:pt x="265" y="613"/>
                    <a:pt x="264" y="612"/>
                  </a:cubicBezTo>
                  <a:cubicBezTo>
                    <a:pt x="264" y="611"/>
                    <a:pt x="264" y="611"/>
                    <a:pt x="264" y="610"/>
                  </a:cubicBezTo>
                  <a:cubicBezTo>
                    <a:pt x="263" y="610"/>
                    <a:pt x="261" y="608"/>
                    <a:pt x="260" y="607"/>
                  </a:cubicBezTo>
                  <a:cubicBezTo>
                    <a:pt x="260" y="605"/>
                    <a:pt x="260" y="602"/>
                    <a:pt x="260" y="601"/>
                  </a:cubicBezTo>
                  <a:cubicBezTo>
                    <a:pt x="259" y="600"/>
                    <a:pt x="259" y="600"/>
                    <a:pt x="259" y="598"/>
                  </a:cubicBezTo>
                  <a:cubicBezTo>
                    <a:pt x="258" y="596"/>
                    <a:pt x="258" y="588"/>
                    <a:pt x="259" y="589"/>
                  </a:cubicBezTo>
                  <a:cubicBezTo>
                    <a:pt x="259" y="589"/>
                    <a:pt x="259" y="589"/>
                    <a:pt x="259" y="589"/>
                  </a:cubicBezTo>
                  <a:cubicBezTo>
                    <a:pt x="260" y="590"/>
                    <a:pt x="261" y="592"/>
                    <a:pt x="261" y="594"/>
                  </a:cubicBezTo>
                  <a:cubicBezTo>
                    <a:pt x="262" y="595"/>
                    <a:pt x="262" y="597"/>
                    <a:pt x="262" y="598"/>
                  </a:cubicBezTo>
                  <a:cubicBezTo>
                    <a:pt x="262" y="599"/>
                    <a:pt x="264" y="603"/>
                    <a:pt x="264" y="604"/>
                  </a:cubicBezTo>
                  <a:cubicBezTo>
                    <a:pt x="264" y="606"/>
                    <a:pt x="265" y="606"/>
                    <a:pt x="265" y="607"/>
                  </a:cubicBezTo>
                  <a:cubicBezTo>
                    <a:pt x="266" y="607"/>
                    <a:pt x="266" y="610"/>
                    <a:pt x="266" y="611"/>
                  </a:cubicBezTo>
                  <a:cubicBezTo>
                    <a:pt x="266" y="612"/>
                    <a:pt x="268" y="615"/>
                    <a:pt x="268" y="616"/>
                  </a:cubicBezTo>
                  <a:cubicBezTo>
                    <a:pt x="268" y="616"/>
                    <a:pt x="268" y="616"/>
                    <a:pt x="267" y="615"/>
                  </a:cubicBezTo>
                  <a:close/>
                  <a:moveTo>
                    <a:pt x="281" y="623"/>
                  </a:moveTo>
                  <a:cubicBezTo>
                    <a:pt x="280" y="623"/>
                    <a:pt x="280" y="623"/>
                    <a:pt x="280" y="623"/>
                  </a:cubicBezTo>
                  <a:cubicBezTo>
                    <a:pt x="280" y="623"/>
                    <a:pt x="281" y="623"/>
                    <a:pt x="281" y="623"/>
                  </a:cubicBezTo>
                  <a:cubicBezTo>
                    <a:pt x="281" y="623"/>
                    <a:pt x="281" y="623"/>
                    <a:pt x="281" y="623"/>
                  </a:cubicBezTo>
                  <a:close/>
                  <a:moveTo>
                    <a:pt x="290" y="634"/>
                  </a:moveTo>
                  <a:cubicBezTo>
                    <a:pt x="290" y="634"/>
                    <a:pt x="290" y="635"/>
                    <a:pt x="290" y="635"/>
                  </a:cubicBezTo>
                  <a:cubicBezTo>
                    <a:pt x="290" y="635"/>
                    <a:pt x="290" y="636"/>
                    <a:pt x="290" y="637"/>
                  </a:cubicBezTo>
                  <a:cubicBezTo>
                    <a:pt x="290" y="638"/>
                    <a:pt x="290" y="639"/>
                    <a:pt x="290" y="641"/>
                  </a:cubicBezTo>
                  <a:cubicBezTo>
                    <a:pt x="289" y="642"/>
                    <a:pt x="289" y="643"/>
                    <a:pt x="290" y="644"/>
                  </a:cubicBezTo>
                  <a:cubicBezTo>
                    <a:pt x="291" y="645"/>
                    <a:pt x="291" y="647"/>
                    <a:pt x="292" y="647"/>
                  </a:cubicBezTo>
                  <a:cubicBezTo>
                    <a:pt x="292" y="647"/>
                    <a:pt x="292" y="648"/>
                    <a:pt x="292" y="649"/>
                  </a:cubicBezTo>
                  <a:cubicBezTo>
                    <a:pt x="292" y="650"/>
                    <a:pt x="291" y="651"/>
                    <a:pt x="291" y="650"/>
                  </a:cubicBezTo>
                  <a:cubicBezTo>
                    <a:pt x="290" y="649"/>
                    <a:pt x="289" y="649"/>
                    <a:pt x="289" y="648"/>
                  </a:cubicBezTo>
                  <a:cubicBezTo>
                    <a:pt x="289" y="647"/>
                    <a:pt x="288" y="647"/>
                    <a:pt x="288" y="646"/>
                  </a:cubicBezTo>
                  <a:cubicBezTo>
                    <a:pt x="288" y="645"/>
                    <a:pt x="288" y="644"/>
                    <a:pt x="288" y="643"/>
                  </a:cubicBezTo>
                  <a:cubicBezTo>
                    <a:pt x="288" y="641"/>
                    <a:pt x="288" y="641"/>
                    <a:pt x="288" y="640"/>
                  </a:cubicBezTo>
                  <a:cubicBezTo>
                    <a:pt x="288" y="639"/>
                    <a:pt x="286" y="641"/>
                    <a:pt x="286" y="640"/>
                  </a:cubicBezTo>
                  <a:cubicBezTo>
                    <a:pt x="286" y="638"/>
                    <a:pt x="286" y="638"/>
                    <a:pt x="287" y="637"/>
                  </a:cubicBezTo>
                  <a:cubicBezTo>
                    <a:pt x="287" y="636"/>
                    <a:pt x="287" y="635"/>
                    <a:pt x="287" y="634"/>
                  </a:cubicBezTo>
                  <a:cubicBezTo>
                    <a:pt x="287" y="633"/>
                    <a:pt x="288" y="632"/>
                    <a:pt x="287" y="630"/>
                  </a:cubicBezTo>
                  <a:cubicBezTo>
                    <a:pt x="287" y="628"/>
                    <a:pt x="285" y="626"/>
                    <a:pt x="285" y="625"/>
                  </a:cubicBezTo>
                  <a:cubicBezTo>
                    <a:pt x="285" y="625"/>
                    <a:pt x="286" y="625"/>
                    <a:pt x="287" y="625"/>
                  </a:cubicBezTo>
                  <a:cubicBezTo>
                    <a:pt x="287" y="625"/>
                    <a:pt x="287" y="626"/>
                    <a:pt x="288" y="626"/>
                  </a:cubicBezTo>
                  <a:cubicBezTo>
                    <a:pt x="288" y="627"/>
                    <a:pt x="288" y="630"/>
                    <a:pt x="289" y="631"/>
                  </a:cubicBezTo>
                  <a:cubicBezTo>
                    <a:pt x="289" y="632"/>
                    <a:pt x="289" y="633"/>
                    <a:pt x="290" y="634"/>
                  </a:cubicBezTo>
                  <a:close/>
                  <a:moveTo>
                    <a:pt x="279" y="568"/>
                  </a:moveTo>
                  <a:cubicBezTo>
                    <a:pt x="280" y="567"/>
                    <a:pt x="281" y="567"/>
                    <a:pt x="282" y="567"/>
                  </a:cubicBezTo>
                  <a:cubicBezTo>
                    <a:pt x="283" y="567"/>
                    <a:pt x="284" y="567"/>
                    <a:pt x="285" y="568"/>
                  </a:cubicBezTo>
                  <a:cubicBezTo>
                    <a:pt x="285" y="568"/>
                    <a:pt x="286" y="568"/>
                    <a:pt x="286" y="569"/>
                  </a:cubicBezTo>
                  <a:cubicBezTo>
                    <a:pt x="286" y="570"/>
                    <a:pt x="286" y="570"/>
                    <a:pt x="287" y="570"/>
                  </a:cubicBezTo>
                  <a:cubicBezTo>
                    <a:pt x="288" y="570"/>
                    <a:pt x="290" y="570"/>
                    <a:pt x="288" y="571"/>
                  </a:cubicBezTo>
                  <a:cubicBezTo>
                    <a:pt x="287" y="571"/>
                    <a:pt x="287" y="573"/>
                    <a:pt x="287" y="574"/>
                  </a:cubicBezTo>
                  <a:cubicBezTo>
                    <a:pt x="287" y="575"/>
                    <a:pt x="287" y="575"/>
                    <a:pt x="286" y="575"/>
                  </a:cubicBezTo>
                  <a:cubicBezTo>
                    <a:pt x="286" y="576"/>
                    <a:pt x="285" y="577"/>
                    <a:pt x="285" y="578"/>
                  </a:cubicBezTo>
                  <a:cubicBezTo>
                    <a:pt x="284" y="579"/>
                    <a:pt x="282" y="581"/>
                    <a:pt x="281" y="581"/>
                  </a:cubicBezTo>
                  <a:cubicBezTo>
                    <a:pt x="280" y="581"/>
                    <a:pt x="279" y="580"/>
                    <a:pt x="280" y="581"/>
                  </a:cubicBezTo>
                  <a:cubicBezTo>
                    <a:pt x="280" y="581"/>
                    <a:pt x="283" y="581"/>
                    <a:pt x="284" y="581"/>
                  </a:cubicBezTo>
                  <a:cubicBezTo>
                    <a:pt x="285" y="581"/>
                    <a:pt x="284" y="583"/>
                    <a:pt x="283" y="583"/>
                  </a:cubicBezTo>
                  <a:cubicBezTo>
                    <a:pt x="281" y="583"/>
                    <a:pt x="280" y="582"/>
                    <a:pt x="278" y="582"/>
                  </a:cubicBezTo>
                  <a:cubicBezTo>
                    <a:pt x="276" y="582"/>
                    <a:pt x="276" y="584"/>
                    <a:pt x="275" y="583"/>
                  </a:cubicBezTo>
                  <a:cubicBezTo>
                    <a:pt x="274" y="582"/>
                    <a:pt x="272" y="582"/>
                    <a:pt x="273" y="580"/>
                  </a:cubicBezTo>
                  <a:cubicBezTo>
                    <a:pt x="273" y="578"/>
                    <a:pt x="275" y="576"/>
                    <a:pt x="274" y="575"/>
                  </a:cubicBezTo>
                  <a:cubicBezTo>
                    <a:pt x="274" y="575"/>
                    <a:pt x="274" y="575"/>
                    <a:pt x="274" y="575"/>
                  </a:cubicBezTo>
                  <a:cubicBezTo>
                    <a:pt x="274" y="574"/>
                    <a:pt x="273" y="574"/>
                    <a:pt x="274" y="573"/>
                  </a:cubicBezTo>
                  <a:cubicBezTo>
                    <a:pt x="274" y="572"/>
                    <a:pt x="274" y="570"/>
                    <a:pt x="275" y="569"/>
                  </a:cubicBezTo>
                  <a:cubicBezTo>
                    <a:pt x="276" y="569"/>
                    <a:pt x="278" y="569"/>
                    <a:pt x="279" y="568"/>
                  </a:cubicBezTo>
                  <a:close/>
                  <a:moveTo>
                    <a:pt x="291" y="400"/>
                  </a:moveTo>
                  <a:cubicBezTo>
                    <a:pt x="291" y="400"/>
                    <a:pt x="291" y="399"/>
                    <a:pt x="291" y="398"/>
                  </a:cubicBezTo>
                  <a:cubicBezTo>
                    <a:pt x="291" y="399"/>
                    <a:pt x="291" y="399"/>
                    <a:pt x="291" y="400"/>
                  </a:cubicBezTo>
                  <a:close/>
                  <a:moveTo>
                    <a:pt x="291" y="398"/>
                  </a:moveTo>
                  <a:cubicBezTo>
                    <a:pt x="292" y="396"/>
                    <a:pt x="292" y="395"/>
                    <a:pt x="292" y="394"/>
                  </a:cubicBezTo>
                  <a:cubicBezTo>
                    <a:pt x="292" y="395"/>
                    <a:pt x="292" y="395"/>
                    <a:pt x="292" y="395"/>
                  </a:cubicBezTo>
                  <a:cubicBezTo>
                    <a:pt x="292" y="396"/>
                    <a:pt x="292" y="397"/>
                    <a:pt x="291" y="398"/>
                  </a:cubicBezTo>
                  <a:close/>
                  <a:moveTo>
                    <a:pt x="396" y="457"/>
                  </a:moveTo>
                  <a:cubicBezTo>
                    <a:pt x="394" y="458"/>
                    <a:pt x="392" y="459"/>
                    <a:pt x="389" y="459"/>
                  </a:cubicBezTo>
                  <a:cubicBezTo>
                    <a:pt x="389" y="460"/>
                    <a:pt x="388" y="460"/>
                    <a:pt x="387" y="460"/>
                  </a:cubicBezTo>
                  <a:cubicBezTo>
                    <a:pt x="390" y="459"/>
                    <a:pt x="393" y="458"/>
                    <a:pt x="396" y="457"/>
                  </a:cubicBezTo>
                  <a:close/>
                  <a:moveTo>
                    <a:pt x="401" y="346"/>
                  </a:moveTo>
                  <a:cubicBezTo>
                    <a:pt x="401" y="348"/>
                    <a:pt x="401" y="349"/>
                    <a:pt x="401" y="349"/>
                  </a:cubicBezTo>
                  <a:cubicBezTo>
                    <a:pt x="400" y="350"/>
                    <a:pt x="396" y="351"/>
                    <a:pt x="391" y="352"/>
                  </a:cubicBezTo>
                  <a:cubicBezTo>
                    <a:pt x="386" y="352"/>
                    <a:pt x="379" y="346"/>
                    <a:pt x="378" y="346"/>
                  </a:cubicBezTo>
                  <a:cubicBezTo>
                    <a:pt x="378" y="345"/>
                    <a:pt x="374" y="345"/>
                    <a:pt x="373" y="345"/>
                  </a:cubicBezTo>
                  <a:cubicBezTo>
                    <a:pt x="372" y="344"/>
                    <a:pt x="372" y="342"/>
                    <a:pt x="372" y="339"/>
                  </a:cubicBezTo>
                  <a:cubicBezTo>
                    <a:pt x="372" y="338"/>
                    <a:pt x="372" y="337"/>
                    <a:pt x="372" y="337"/>
                  </a:cubicBezTo>
                  <a:cubicBezTo>
                    <a:pt x="372" y="335"/>
                    <a:pt x="374" y="336"/>
                    <a:pt x="375" y="335"/>
                  </a:cubicBezTo>
                  <a:cubicBezTo>
                    <a:pt x="376" y="333"/>
                    <a:pt x="376" y="330"/>
                    <a:pt x="376" y="329"/>
                  </a:cubicBezTo>
                  <a:cubicBezTo>
                    <a:pt x="377" y="327"/>
                    <a:pt x="377" y="328"/>
                    <a:pt x="377" y="327"/>
                  </a:cubicBezTo>
                  <a:cubicBezTo>
                    <a:pt x="377" y="325"/>
                    <a:pt x="373" y="319"/>
                    <a:pt x="371" y="317"/>
                  </a:cubicBezTo>
                  <a:cubicBezTo>
                    <a:pt x="371" y="317"/>
                    <a:pt x="371" y="317"/>
                    <a:pt x="370" y="316"/>
                  </a:cubicBezTo>
                  <a:cubicBezTo>
                    <a:pt x="368" y="314"/>
                    <a:pt x="364" y="309"/>
                    <a:pt x="364" y="308"/>
                  </a:cubicBezTo>
                  <a:cubicBezTo>
                    <a:pt x="364" y="306"/>
                    <a:pt x="365" y="303"/>
                    <a:pt x="364" y="302"/>
                  </a:cubicBezTo>
                  <a:cubicBezTo>
                    <a:pt x="363" y="301"/>
                    <a:pt x="362" y="300"/>
                    <a:pt x="362" y="299"/>
                  </a:cubicBezTo>
                  <a:cubicBezTo>
                    <a:pt x="361" y="299"/>
                    <a:pt x="359" y="298"/>
                    <a:pt x="360" y="297"/>
                  </a:cubicBezTo>
                  <a:cubicBezTo>
                    <a:pt x="361" y="297"/>
                    <a:pt x="365" y="291"/>
                    <a:pt x="365" y="290"/>
                  </a:cubicBezTo>
                  <a:cubicBezTo>
                    <a:pt x="365" y="289"/>
                    <a:pt x="367" y="289"/>
                    <a:pt x="368" y="289"/>
                  </a:cubicBezTo>
                  <a:cubicBezTo>
                    <a:pt x="368" y="289"/>
                    <a:pt x="370" y="288"/>
                    <a:pt x="371" y="287"/>
                  </a:cubicBezTo>
                  <a:cubicBezTo>
                    <a:pt x="372" y="286"/>
                    <a:pt x="373" y="286"/>
                    <a:pt x="374" y="286"/>
                  </a:cubicBezTo>
                  <a:cubicBezTo>
                    <a:pt x="374" y="286"/>
                    <a:pt x="374" y="285"/>
                    <a:pt x="374" y="285"/>
                  </a:cubicBezTo>
                  <a:cubicBezTo>
                    <a:pt x="375" y="284"/>
                    <a:pt x="376" y="283"/>
                    <a:pt x="376" y="283"/>
                  </a:cubicBezTo>
                  <a:cubicBezTo>
                    <a:pt x="377" y="283"/>
                    <a:pt x="377" y="283"/>
                    <a:pt x="379" y="283"/>
                  </a:cubicBezTo>
                  <a:cubicBezTo>
                    <a:pt x="381" y="282"/>
                    <a:pt x="384" y="280"/>
                    <a:pt x="387" y="280"/>
                  </a:cubicBezTo>
                  <a:cubicBezTo>
                    <a:pt x="389" y="280"/>
                    <a:pt x="390" y="281"/>
                    <a:pt x="391" y="281"/>
                  </a:cubicBezTo>
                  <a:cubicBezTo>
                    <a:pt x="393" y="282"/>
                    <a:pt x="393" y="281"/>
                    <a:pt x="395" y="280"/>
                  </a:cubicBezTo>
                  <a:cubicBezTo>
                    <a:pt x="396" y="280"/>
                    <a:pt x="397" y="282"/>
                    <a:pt x="397" y="283"/>
                  </a:cubicBezTo>
                  <a:cubicBezTo>
                    <a:pt x="398" y="284"/>
                    <a:pt x="398" y="286"/>
                    <a:pt x="398" y="288"/>
                  </a:cubicBezTo>
                  <a:cubicBezTo>
                    <a:pt x="398" y="289"/>
                    <a:pt x="397" y="289"/>
                    <a:pt x="396" y="290"/>
                  </a:cubicBezTo>
                  <a:cubicBezTo>
                    <a:pt x="396" y="291"/>
                    <a:pt x="399" y="290"/>
                    <a:pt x="397" y="292"/>
                  </a:cubicBezTo>
                  <a:cubicBezTo>
                    <a:pt x="397" y="293"/>
                    <a:pt x="396" y="293"/>
                    <a:pt x="395" y="293"/>
                  </a:cubicBezTo>
                  <a:cubicBezTo>
                    <a:pt x="393" y="293"/>
                    <a:pt x="390" y="292"/>
                    <a:pt x="388" y="292"/>
                  </a:cubicBezTo>
                  <a:cubicBezTo>
                    <a:pt x="386" y="292"/>
                    <a:pt x="385" y="294"/>
                    <a:pt x="385" y="295"/>
                  </a:cubicBezTo>
                  <a:cubicBezTo>
                    <a:pt x="385" y="296"/>
                    <a:pt x="386" y="297"/>
                    <a:pt x="385" y="298"/>
                  </a:cubicBezTo>
                  <a:cubicBezTo>
                    <a:pt x="385" y="298"/>
                    <a:pt x="383" y="297"/>
                    <a:pt x="382" y="297"/>
                  </a:cubicBezTo>
                  <a:cubicBezTo>
                    <a:pt x="381" y="297"/>
                    <a:pt x="381" y="298"/>
                    <a:pt x="381" y="298"/>
                  </a:cubicBezTo>
                  <a:cubicBezTo>
                    <a:pt x="381" y="299"/>
                    <a:pt x="383" y="299"/>
                    <a:pt x="384" y="300"/>
                  </a:cubicBezTo>
                  <a:cubicBezTo>
                    <a:pt x="384" y="300"/>
                    <a:pt x="384" y="302"/>
                    <a:pt x="386" y="304"/>
                  </a:cubicBezTo>
                  <a:cubicBezTo>
                    <a:pt x="387" y="305"/>
                    <a:pt x="386" y="307"/>
                    <a:pt x="386" y="307"/>
                  </a:cubicBezTo>
                  <a:cubicBezTo>
                    <a:pt x="386" y="308"/>
                    <a:pt x="388" y="308"/>
                    <a:pt x="388" y="308"/>
                  </a:cubicBezTo>
                  <a:cubicBezTo>
                    <a:pt x="389" y="308"/>
                    <a:pt x="389" y="309"/>
                    <a:pt x="391" y="310"/>
                  </a:cubicBezTo>
                  <a:cubicBezTo>
                    <a:pt x="392" y="311"/>
                    <a:pt x="393" y="310"/>
                    <a:pt x="394" y="312"/>
                  </a:cubicBezTo>
                  <a:cubicBezTo>
                    <a:pt x="395" y="313"/>
                    <a:pt x="393" y="313"/>
                    <a:pt x="393" y="315"/>
                  </a:cubicBezTo>
                  <a:cubicBezTo>
                    <a:pt x="393" y="316"/>
                    <a:pt x="393" y="316"/>
                    <a:pt x="393" y="317"/>
                  </a:cubicBezTo>
                  <a:cubicBezTo>
                    <a:pt x="394" y="319"/>
                    <a:pt x="396" y="322"/>
                    <a:pt x="396" y="323"/>
                  </a:cubicBezTo>
                  <a:cubicBezTo>
                    <a:pt x="397" y="324"/>
                    <a:pt x="396" y="324"/>
                    <a:pt x="395" y="325"/>
                  </a:cubicBezTo>
                  <a:cubicBezTo>
                    <a:pt x="395" y="326"/>
                    <a:pt x="394" y="327"/>
                    <a:pt x="394" y="328"/>
                  </a:cubicBezTo>
                  <a:cubicBezTo>
                    <a:pt x="395" y="329"/>
                    <a:pt x="397" y="329"/>
                    <a:pt x="399" y="329"/>
                  </a:cubicBezTo>
                  <a:cubicBezTo>
                    <a:pt x="400" y="330"/>
                    <a:pt x="400" y="332"/>
                    <a:pt x="399" y="333"/>
                  </a:cubicBezTo>
                  <a:cubicBezTo>
                    <a:pt x="398" y="334"/>
                    <a:pt x="401" y="335"/>
                    <a:pt x="401" y="336"/>
                  </a:cubicBezTo>
                  <a:cubicBezTo>
                    <a:pt x="402" y="338"/>
                    <a:pt x="401" y="338"/>
                    <a:pt x="401" y="339"/>
                  </a:cubicBezTo>
                  <a:cubicBezTo>
                    <a:pt x="401" y="339"/>
                    <a:pt x="401" y="343"/>
                    <a:pt x="401" y="346"/>
                  </a:cubicBezTo>
                  <a:close/>
                  <a:moveTo>
                    <a:pt x="440" y="297"/>
                  </a:moveTo>
                  <a:cubicBezTo>
                    <a:pt x="440" y="298"/>
                    <a:pt x="440" y="298"/>
                    <a:pt x="439" y="298"/>
                  </a:cubicBezTo>
                  <a:cubicBezTo>
                    <a:pt x="438" y="300"/>
                    <a:pt x="438" y="301"/>
                    <a:pt x="436" y="301"/>
                  </a:cubicBezTo>
                  <a:cubicBezTo>
                    <a:pt x="434" y="301"/>
                    <a:pt x="434" y="302"/>
                    <a:pt x="433" y="302"/>
                  </a:cubicBezTo>
                  <a:cubicBezTo>
                    <a:pt x="430" y="301"/>
                    <a:pt x="431" y="300"/>
                    <a:pt x="431" y="299"/>
                  </a:cubicBezTo>
                  <a:cubicBezTo>
                    <a:pt x="431" y="297"/>
                    <a:pt x="433" y="296"/>
                    <a:pt x="433" y="294"/>
                  </a:cubicBezTo>
                  <a:cubicBezTo>
                    <a:pt x="433" y="294"/>
                    <a:pt x="433" y="294"/>
                    <a:pt x="433" y="293"/>
                  </a:cubicBezTo>
                  <a:cubicBezTo>
                    <a:pt x="433" y="292"/>
                    <a:pt x="433" y="292"/>
                    <a:pt x="432" y="291"/>
                  </a:cubicBezTo>
                  <a:cubicBezTo>
                    <a:pt x="432" y="291"/>
                    <a:pt x="431" y="290"/>
                    <a:pt x="430" y="290"/>
                  </a:cubicBezTo>
                  <a:cubicBezTo>
                    <a:pt x="430" y="291"/>
                    <a:pt x="430" y="291"/>
                    <a:pt x="430" y="292"/>
                  </a:cubicBezTo>
                  <a:cubicBezTo>
                    <a:pt x="430" y="293"/>
                    <a:pt x="429" y="295"/>
                    <a:pt x="429" y="296"/>
                  </a:cubicBezTo>
                  <a:cubicBezTo>
                    <a:pt x="429" y="297"/>
                    <a:pt x="430" y="300"/>
                    <a:pt x="429" y="300"/>
                  </a:cubicBezTo>
                  <a:cubicBezTo>
                    <a:pt x="429" y="299"/>
                    <a:pt x="427" y="299"/>
                    <a:pt x="427" y="298"/>
                  </a:cubicBezTo>
                  <a:cubicBezTo>
                    <a:pt x="427" y="297"/>
                    <a:pt x="426" y="295"/>
                    <a:pt x="427" y="294"/>
                  </a:cubicBezTo>
                  <a:cubicBezTo>
                    <a:pt x="427" y="293"/>
                    <a:pt x="428" y="292"/>
                    <a:pt x="428" y="291"/>
                  </a:cubicBezTo>
                  <a:cubicBezTo>
                    <a:pt x="429" y="290"/>
                    <a:pt x="429" y="290"/>
                    <a:pt x="429" y="289"/>
                  </a:cubicBezTo>
                  <a:cubicBezTo>
                    <a:pt x="429" y="288"/>
                    <a:pt x="429" y="287"/>
                    <a:pt x="430" y="288"/>
                  </a:cubicBezTo>
                  <a:cubicBezTo>
                    <a:pt x="432" y="288"/>
                    <a:pt x="432" y="288"/>
                    <a:pt x="433" y="289"/>
                  </a:cubicBezTo>
                  <a:cubicBezTo>
                    <a:pt x="434" y="289"/>
                    <a:pt x="434" y="289"/>
                    <a:pt x="435" y="289"/>
                  </a:cubicBezTo>
                  <a:cubicBezTo>
                    <a:pt x="435" y="288"/>
                    <a:pt x="435" y="287"/>
                    <a:pt x="436" y="287"/>
                  </a:cubicBezTo>
                  <a:cubicBezTo>
                    <a:pt x="438" y="287"/>
                    <a:pt x="439" y="289"/>
                    <a:pt x="439" y="290"/>
                  </a:cubicBezTo>
                  <a:cubicBezTo>
                    <a:pt x="439" y="291"/>
                    <a:pt x="439" y="293"/>
                    <a:pt x="440" y="295"/>
                  </a:cubicBezTo>
                  <a:cubicBezTo>
                    <a:pt x="440" y="296"/>
                    <a:pt x="440" y="297"/>
                    <a:pt x="440" y="297"/>
                  </a:cubicBezTo>
                  <a:close/>
                  <a:moveTo>
                    <a:pt x="444" y="358"/>
                  </a:moveTo>
                  <a:cubicBezTo>
                    <a:pt x="444" y="358"/>
                    <a:pt x="444" y="358"/>
                    <a:pt x="444" y="358"/>
                  </a:cubicBezTo>
                  <a:cubicBezTo>
                    <a:pt x="444" y="358"/>
                    <a:pt x="444" y="358"/>
                    <a:pt x="444" y="358"/>
                  </a:cubicBezTo>
                  <a:close/>
                  <a:moveTo>
                    <a:pt x="482" y="349"/>
                  </a:moveTo>
                  <a:cubicBezTo>
                    <a:pt x="482" y="349"/>
                    <a:pt x="482" y="349"/>
                    <a:pt x="482" y="349"/>
                  </a:cubicBezTo>
                  <a:cubicBezTo>
                    <a:pt x="482" y="349"/>
                    <a:pt x="482" y="349"/>
                    <a:pt x="482" y="349"/>
                  </a:cubicBezTo>
                  <a:cubicBezTo>
                    <a:pt x="482" y="349"/>
                    <a:pt x="482" y="349"/>
                    <a:pt x="482" y="349"/>
                  </a:cubicBezTo>
                  <a:close/>
                  <a:moveTo>
                    <a:pt x="526" y="284"/>
                  </a:moveTo>
                  <a:cubicBezTo>
                    <a:pt x="524" y="284"/>
                    <a:pt x="522" y="287"/>
                    <a:pt x="520" y="287"/>
                  </a:cubicBezTo>
                  <a:cubicBezTo>
                    <a:pt x="518" y="288"/>
                    <a:pt x="518" y="289"/>
                    <a:pt x="518" y="291"/>
                  </a:cubicBezTo>
                  <a:cubicBezTo>
                    <a:pt x="517" y="293"/>
                    <a:pt x="518" y="292"/>
                    <a:pt x="518" y="294"/>
                  </a:cubicBezTo>
                  <a:cubicBezTo>
                    <a:pt x="518" y="295"/>
                    <a:pt x="517" y="294"/>
                    <a:pt x="516" y="293"/>
                  </a:cubicBezTo>
                  <a:cubicBezTo>
                    <a:pt x="514" y="291"/>
                    <a:pt x="515" y="288"/>
                    <a:pt x="515" y="287"/>
                  </a:cubicBezTo>
                  <a:cubicBezTo>
                    <a:pt x="516" y="286"/>
                    <a:pt x="518" y="285"/>
                    <a:pt x="519" y="284"/>
                  </a:cubicBezTo>
                  <a:cubicBezTo>
                    <a:pt x="521" y="283"/>
                    <a:pt x="523" y="283"/>
                    <a:pt x="525" y="283"/>
                  </a:cubicBezTo>
                  <a:cubicBezTo>
                    <a:pt x="526" y="283"/>
                    <a:pt x="529" y="282"/>
                    <a:pt x="531" y="283"/>
                  </a:cubicBezTo>
                  <a:cubicBezTo>
                    <a:pt x="531" y="284"/>
                    <a:pt x="528" y="284"/>
                    <a:pt x="526" y="284"/>
                  </a:cubicBezTo>
                  <a:close/>
                  <a:moveTo>
                    <a:pt x="545" y="285"/>
                  </a:moveTo>
                  <a:cubicBezTo>
                    <a:pt x="545" y="286"/>
                    <a:pt x="542" y="285"/>
                    <a:pt x="540" y="285"/>
                  </a:cubicBezTo>
                  <a:cubicBezTo>
                    <a:pt x="537" y="285"/>
                    <a:pt x="536" y="285"/>
                    <a:pt x="535" y="284"/>
                  </a:cubicBezTo>
                  <a:cubicBezTo>
                    <a:pt x="535" y="283"/>
                    <a:pt x="541" y="283"/>
                    <a:pt x="541" y="284"/>
                  </a:cubicBezTo>
                  <a:cubicBezTo>
                    <a:pt x="542" y="284"/>
                    <a:pt x="543" y="284"/>
                    <a:pt x="544" y="284"/>
                  </a:cubicBezTo>
                  <a:cubicBezTo>
                    <a:pt x="546" y="284"/>
                    <a:pt x="545" y="283"/>
                    <a:pt x="546" y="282"/>
                  </a:cubicBezTo>
                  <a:cubicBezTo>
                    <a:pt x="546" y="282"/>
                    <a:pt x="546" y="284"/>
                    <a:pt x="545" y="285"/>
                  </a:cubicBezTo>
                  <a:close/>
                  <a:moveTo>
                    <a:pt x="657" y="451"/>
                  </a:moveTo>
                  <a:cubicBezTo>
                    <a:pt x="657" y="451"/>
                    <a:pt x="657" y="451"/>
                    <a:pt x="657" y="451"/>
                  </a:cubicBezTo>
                  <a:cubicBezTo>
                    <a:pt x="657" y="451"/>
                    <a:pt x="657" y="451"/>
                    <a:pt x="657" y="451"/>
                  </a:cubicBezTo>
                  <a:cubicBezTo>
                    <a:pt x="657" y="451"/>
                    <a:pt x="657" y="451"/>
                    <a:pt x="657" y="451"/>
                  </a:cubicBezTo>
                  <a:close/>
                  <a:moveTo>
                    <a:pt x="661" y="445"/>
                  </a:moveTo>
                  <a:cubicBezTo>
                    <a:pt x="661" y="445"/>
                    <a:pt x="660" y="446"/>
                    <a:pt x="660" y="446"/>
                  </a:cubicBezTo>
                  <a:cubicBezTo>
                    <a:pt x="660" y="446"/>
                    <a:pt x="661" y="445"/>
                    <a:pt x="661" y="445"/>
                  </a:cubicBezTo>
                  <a:close/>
                  <a:moveTo>
                    <a:pt x="686" y="489"/>
                  </a:moveTo>
                  <a:cubicBezTo>
                    <a:pt x="686" y="489"/>
                    <a:pt x="686" y="489"/>
                    <a:pt x="686" y="489"/>
                  </a:cubicBezTo>
                  <a:cubicBezTo>
                    <a:pt x="686" y="489"/>
                    <a:pt x="687" y="489"/>
                    <a:pt x="687" y="489"/>
                  </a:cubicBezTo>
                  <a:cubicBezTo>
                    <a:pt x="687" y="489"/>
                    <a:pt x="686" y="489"/>
                    <a:pt x="686" y="489"/>
                  </a:cubicBezTo>
                  <a:close/>
                  <a:moveTo>
                    <a:pt x="712" y="218"/>
                  </a:moveTo>
                  <a:cubicBezTo>
                    <a:pt x="711" y="220"/>
                    <a:pt x="712" y="223"/>
                    <a:pt x="711" y="227"/>
                  </a:cubicBezTo>
                  <a:cubicBezTo>
                    <a:pt x="710" y="231"/>
                    <a:pt x="707" y="230"/>
                    <a:pt x="706" y="231"/>
                  </a:cubicBezTo>
                  <a:cubicBezTo>
                    <a:pt x="704" y="232"/>
                    <a:pt x="706" y="232"/>
                    <a:pt x="708" y="232"/>
                  </a:cubicBezTo>
                  <a:cubicBezTo>
                    <a:pt x="710" y="232"/>
                    <a:pt x="707" y="233"/>
                    <a:pt x="705" y="234"/>
                  </a:cubicBezTo>
                  <a:cubicBezTo>
                    <a:pt x="704" y="236"/>
                    <a:pt x="702" y="237"/>
                    <a:pt x="699" y="239"/>
                  </a:cubicBezTo>
                  <a:cubicBezTo>
                    <a:pt x="696" y="241"/>
                    <a:pt x="695" y="241"/>
                    <a:pt x="693" y="242"/>
                  </a:cubicBezTo>
                  <a:cubicBezTo>
                    <a:pt x="691" y="243"/>
                    <a:pt x="691" y="245"/>
                    <a:pt x="690" y="246"/>
                  </a:cubicBezTo>
                  <a:cubicBezTo>
                    <a:pt x="689" y="247"/>
                    <a:pt x="683" y="248"/>
                    <a:pt x="681" y="248"/>
                  </a:cubicBezTo>
                  <a:cubicBezTo>
                    <a:pt x="679" y="247"/>
                    <a:pt x="679" y="245"/>
                    <a:pt x="681" y="246"/>
                  </a:cubicBezTo>
                  <a:cubicBezTo>
                    <a:pt x="683" y="246"/>
                    <a:pt x="686" y="244"/>
                    <a:pt x="687" y="243"/>
                  </a:cubicBezTo>
                  <a:cubicBezTo>
                    <a:pt x="688" y="243"/>
                    <a:pt x="689" y="242"/>
                    <a:pt x="691" y="240"/>
                  </a:cubicBezTo>
                  <a:cubicBezTo>
                    <a:pt x="693" y="239"/>
                    <a:pt x="693" y="239"/>
                    <a:pt x="695" y="237"/>
                  </a:cubicBezTo>
                  <a:cubicBezTo>
                    <a:pt x="697" y="236"/>
                    <a:pt x="699" y="235"/>
                    <a:pt x="700" y="234"/>
                  </a:cubicBezTo>
                  <a:cubicBezTo>
                    <a:pt x="701" y="233"/>
                    <a:pt x="700" y="233"/>
                    <a:pt x="700" y="232"/>
                  </a:cubicBezTo>
                  <a:cubicBezTo>
                    <a:pt x="701" y="231"/>
                    <a:pt x="705" y="227"/>
                    <a:pt x="706" y="225"/>
                  </a:cubicBezTo>
                  <a:cubicBezTo>
                    <a:pt x="707" y="223"/>
                    <a:pt x="709" y="218"/>
                    <a:pt x="709" y="217"/>
                  </a:cubicBezTo>
                  <a:cubicBezTo>
                    <a:pt x="709" y="216"/>
                    <a:pt x="711" y="215"/>
                    <a:pt x="712" y="214"/>
                  </a:cubicBezTo>
                  <a:cubicBezTo>
                    <a:pt x="713" y="214"/>
                    <a:pt x="713" y="217"/>
                    <a:pt x="712"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36"/>
            <p:cNvSpPr>
              <a:spLocks/>
            </p:cNvSpPr>
            <p:nvPr/>
          </p:nvSpPr>
          <p:spPr bwMode="auto">
            <a:xfrm>
              <a:off x="6688" y="1388"/>
              <a:ext cx="27" cy="87"/>
            </a:xfrm>
            <a:custGeom>
              <a:avLst/>
              <a:gdLst>
                <a:gd name="T0" fmla="*/ 5 w 20"/>
                <a:gd name="T1" fmla="*/ 7 h 63"/>
                <a:gd name="T2" fmla="*/ 4 w 20"/>
                <a:gd name="T3" fmla="*/ 8 h 63"/>
                <a:gd name="T4" fmla="*/ 2 w 20"/>
                <a:gd name="T5" fmla="*/ 16 h 63"/>
                <a:gd name="T6" fmla="*/ 2 w 20"/>
                <a:gd name="T7" fmla="*/ 19 h 63"/>
                <a:gd name="T8" fmla="*/ 5 w 20"/>
                <a:gd name="T9" fmla="*/ 24 h 63"/>
                <a:gd name="T10" fmla="*/ 5 w 20"/>
                <a:gd name="T11" fmla="*/ 29 h 63"/>
                <a:gd name="T12" fmla="*/ 6 w 20"/>
                <a:gd name="T13" fmla="*/ 37 h 63"/>
                <a:gd name="T14" fmla="*/ 5 w 20"/>
                <a:gd name="T15" fmla="*/ 39 h 63"/>
                <a:gd name="T16" fmla="*/ 5 w 20"/>
                <a:gd name="T17" fmla="*/ 46 h 63"/>
                <a:gd name="T18" fmla="*/ 4 w 20"/>
                <a:gd name="T19" fmla="*/ 52 h 63"/>
                <a:gd name="T20" fmla="*/ 4 w 20"/>
                <a:gd name="T21" fmla="*/ 60 h 63"/>
                <a:gd name="T22" fmla="*/ 5 w 20"/>
                <a:gd name="T23" fmla="*/ 62 h 63"/>
                <a:gd name="T24" fmla="*/ 7 w 20"/>
                <a:gd name="T25" fmla="*/ 58 h 63"/>
                <a:gd name="T26" fmla="*/ 11 w 20"/>
                <a:gd name="T27" fmla="*/ 59 h 63"/>
                <a:gd name="T28" fmla="*/ 13 w 20"/>
                <a:gd name="T29" fmla="*/ 61 h 63"/>
                <a:gd name="T30" fmla="*/ 12 w 20"/>
                <a:gd name="T31" fmla="*/ 56 h 63"/>
                <a:gd name="T32" fmla="*/ 7 w 20"/>
                <a:gd name="T33" fmla="*/ 51 h 63"/>
                <a:gd name="T34" fmla="*/ 8 w 20"/>
                <a:gd name="T35" fmla="*/ 44 h 63"/>
                <a:gd name="T36" fmla="*/ 10 w 20"/>
                <a:gd name="T37" fmla="*/ 41 h 63"/>
                <a:gd name="T38" fmla="*/ 12 w 20"/>
                <a:gd name="T39" fmla="*/ 39 h 63"/>
                <a:gd name="T40" fmla="*/ 17 w 20"/>
                <a:gd name="T41" fmla="*/ 40 h 63"/>
                <a:gd name="T42" fmla="*/ 20 w 20"/>
                <a:gd name="T43" fmla="*/ 42 h 63"/>
                <a:gd name="T44" fmla="*/ 17 w 20"/>
                <a:gd name="T45" fmla="*/ 37 h 63"/>
                <a:gd name="T46" fmla="*/ 15 w 20"/>
                <a:gd name="T47" fmla="*/ 31 h 63"/>
                <a:gd name="T48" fmla="*/ 11 w 20"/>
                <a:gd name="T49" fmla="*/ 17 h 63"/>
                <a:gd name="T50" fmla="*/ 11 w 20"/>
                <a:gd name="T51" fmla="*/ 13 h 63"/>
                <a:gd name="T52" fmla="*/ 10 w 20"/>
                <a:gd name="T53" fmla="*/ 3 h 63"/>
                <a:gd name="T54" fmla="*/ 9 w 20"/>
                <a:gd name="T55" fmla="*/ 1 h 63"/>
                <a:gd name="T56" fmla="*/ 6 w 20"/>
                <a:gd name="T57" fmla="*/ 1 h 63"/>
                <a:gd name="T58" fmla="*/ 8 w 20"/>
                <a:gd name="T59" fmla="*/ 5 h 63"/>
                <a:gd name="T60" fmla="*/ 5 w 20"/>
                <a:gd name="T61"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63">
                  <a:moveTo>
                    <a:pt x="5" y="7"/>
                  </a:moveTo>
                  <a:cubicBezTo>
                    <a:pt x="5" y="7"/>
                    <a:pt x="4" y="7"/>
                    <a:pt x="4" y="8"/>
                  </a:cubicBezTo>
                  <a:cubicBezTo>
                    <a:pt x="4" y="10"/>
                    <a:pt x="3" y="15"/>
                    <a:pt x="2" y="16"/>
                  </a:cubicBezTo>
                  <a:cubicBezTo>
                    <a:pt x="2" y="16"/>
                    <a:pt x="0" y="17"/>
                    <a:pt x="2" y="19"/>
                  </a:cubicBezTo>
                  <a:cubicBezTo>
                    <a:pt x="3" y="21"/>
                    <a:pt x="5" y="22"/>
                    <a:pt x="5" y="24"/>
                  </a:cubicBezTo>
                  <a:cubicBezTo>
                    <a:pt x="5" y="26"/>
                    <a:pt x="6" y="27"/>
                    <a:pt x="5" y="29"/>
                  </a:cubicBezTo>
                  <a:cubicBezTo>
                    <a:pt x="5" y="30"/>
                    <a:pt x="6" y="34"/>
                    <a:pt x="6" y="37"/>
                  </a:cubicBezTo>
                  <a:cubicBezTo>
                    <a:pt x="6" y="38"/>
                    <a:pt x="6" y="39"/>
                    <a:pt x="5" y="39"/>
                  </a:cubicBezTo>
                  <a:cubicBezTo>
                    <a:pt x="4" y="41"/>
                    <a:pt x="4" y="45"/>
                    <a:pt x="5" y="46"/>
                  </a:cubicBezTo>
                  <a:cubicBezTo>
                    <a:pt x="5" y="47"/>
                    <a:pt x="5" y="50"/>
                    <a:pt x="4" y="52"/>
                  </a:cubicBezTo>
                  <a:cubicBezTo>
                    <a:pt x="4" y="55"/>
                    <a:pt x="3" y="58"/>
                    <a:pt x="4" y="60"/>
                  </a:cubicBezTo>
                  <a:cubicBezTo>
                    <a:pt x="4" y="62"/>
                    <a:pt x="4" y="63"/>
                    <a:pt x="5" y="62"/>
                  </a:cubicBezTo>
                  <a:cubicBezTo>
                    <a:pt x="5" y="61"/>
                    <a:pt x="5" y="58"/>
                    <a:pt x="7" y="58"/>
                  </a:cubicBezTo>
                  <a:cubicBezTo>
                    <a:pt x="10" y="59"/>
                    <a:pt x="11" y="57"/>
                    <a:pt x="11" y="59"/>
                  </a:cubicBezTo>
                  <a:cubicBezTo>
                    <a:pt x="12" y="61"/>
                    <a:pt x="13" y="63"/>
                    <a:pt x="13" y="61"/>
                  </a:cubicBezTo>
                  <a:cubicBezTo>
                    <a:pt x="13" y="60"/>
                    <a:pt x="14" y="58"/>
                    <a:pt x="12" y="56"/>
                  </a:cubicBezTo>
                  <a:cubicBezTo>
                    <a:pt x="10" y="54"/>
                    <a:pt x="8" y="53"/>
                    <a:pt x="7" y="51"/>
                  </a:cubicBezTo>
                  <a:cubicBezTo>
                    <a:pt x="7" y="48"/>
                    <a:pt x="7" y="45"/>
                    <a:pt x="8" y="44"/>
                  </a:cubicBezTo>
                  <a:cubicBezTo>
                    <a:pt x="9" y="44"/>
                    <a:pt x="10" y="42"/>
                    <a:pt x="10" y="41"/>
                  </a:cubicBezTo>
                  <a:cubicBezTo>
                    <a:pt x="10" y="40"/>
                    <a:pt x="10" y="40"/>
                    <a:pt x="12" y="39"/>
                  </a:cubicBezTo>
                  <a:cubicBezTo>
                    <a:pt x="14" y="39"/>
                    <a:pt x="15" y="39"/>
                    <a:pt x="17" y="40"/>
                  </a:cubicBezTo>
                  <a:cubicBezTo>
                    <a:pt x="19" y="42"/>
                    <a:pt x="20" y="44"/>
                    <a:pt x="20" y="42"/>
                  </a:cubicBezTo>
                  <a:cubicBezTo>
                    <a:pt x="19" y="41"/>
                    <a:pt x="18" y="39"/>
                    <a:pt x="17" y="37"/>
                  </a:cubicBezTo>
                  <a:cubicBezTo>
                    <a:pt x="16" y="34"/>
                    <a:pt x="15" y="32"/>
                    <a:pt x="15" y="31"/>
                  </a:cubicBezTo>
                  <a:cubicBezTo>
                    <a:pt x="14" y="28"/>
                    <a:pt x="11" y="19"/>
                    <a:pt x="11" y="17"/>
                  </a:cubicBezTo>
                  <a:cubicBezTo>
                    <a:pt x="11" y="15"/>
                    <a:pt x="11" y="15"/>
                    <a:pt x="11" y="13"/>
                  </a:cubicBezTo>
                  <a:cubicBezTo>
                    <a:pt x="11" y="11"/>
                    <a:pt x="10" y="5"/>
                    <a:pt x="10" y="3"/>
                  </a:cubicBezTo>
                  <a:cubicBezTo>
                    <a:pt x="10" y="1"/>
                    <a:pt x="10" y="1"/>
                    <a:pt x="9" y="1"/>
                  </a:cubicBezTo>
                  <a:cubicBezTo>
                    <a:pt x="7" y="1"/>
                    <a:pt x="5" y="0"/>
                    <a:pt x="6" y="1"/>
                  </a:cubicBezTo>
                  <a:cubicBezTo>
                    <a:pt x="8" y="3"/>
                    <a:pt x="9" y="5"/>
                    <a:pt x="8" y="5"/>
                  </a:cubicBezTo>
                  <a:cubicBezTo>
                    <a:pt x="7" y="6"/>
                    <a:pt x="6"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537"/>
            <p:cNvSpPr>
              <a:spLocks/>
            </p:cNvSpPr>
            <p:nvPr/>
          </p:nvSpPr>
          <p:spPr bwMode="auto">
            <a:xfrm>
              <a:off x="5513" y="1377"/>
              <a:ext cx="41" cy="40"/>
            </a:xfrm>
            <a:custGeom>
              <a:avLst/>
              <a:gdLst>
                <a:gd name="T0" fmla="*/ 3 w 30"/>
                <a:gd name="T1" fmla="*/ 25 h 29"/>
                <a:gd name="T2" fmla="*/ 3 w 30"/>
                <a:gd name="T3" fmla="*/ 27 h 29"/>
                <a:gd name="T4" fmla="*/ 5 w 30"/>
                <a:gd name="T5" fmla="*/ 27 h 29"/>
                <a:gd name="T6" fmla="*/ 5 w 30"/>
                <a:gd name="T7" fmla="*/ 29 h 29"/>
                <a:gd name="T8" fmla="*/ 8 w 30"/>
                <a:gd name="T9" fmla="*/ 28 h 29"/>
                <a:gd name="T10" fmla="*/ 17 w 30"/>
                <a:gd name="T11" fmla="*/ 24 h 29"/>
                <a:gd name="T12" fmla="*/ 22 w 30"/>
                <a:gd name="T13" fmla="*/ 23 h 29"/>
                <a:gd name="T14" fmla="*/ 24 w 30"/>
                <a:gd name="T15" fmla="*/ 20 h 29"/>
                <a:gd name="T16" fmla="*/ 26 w 30"/>
                <a:gd name="T17" fmla="*/ 15 h 29"/>
                <a:gd name="T18" fmla="*/ 23 w 30"/>
                <a:gd name="T19" fmla="*/ 10 h 29"/>
                <a:gd name="T20" fmla="*/ 24 w 30"/>
                <a:gd name="T21" fmla="*/ 9 h 29"/>
                <a:gd name="T22" fmla="*/ 26 w 30"/>
                <a:gd name="T23" fmla="*/ 8 h 29"/>
                <a:gd name="T24" fmla="*/ 29 w 30"/>
                <a:gd name="T25" fmla="*/ 6 h 29"/>
                <a:gd name="T26" fmla="*/ 27 w 30"/>
                <a:gd name="T27" fmla="*/ 4 h 29"/>
                <a:gd name="T28" fmla="*/ 27 w 30"/>
                <a:gd name="T29" fmla="*/ 4 h 29"/>
                <a:gd name="T30" fmla="*/ 25 w 30"/>
                <a:gd name="T31" fmla="*/ 1 h 29"/>
                <a:gd name="T32" fmla="*/ 23 w 30"/>
                <a:gd name="T33" fmla="*/ 0 h 29"/>
                <a:gd name="T34" fmla="*/ 20 w 30"/>
                <a:gd name="T35" fmla="*/ 1 h 29"/>
                <a:gd name="T36" fmla="*/ 18 w 30"/>
                <a:gd name="T37" fmla="*/ 2 h 29"/>
                <a:gd name="T38" fmla="*/ 16 w 30"/>
                <a:gd name="T39" fmla="*/ 1 h 29"/>
                <a:gd name="T40" fmla="*/ 12 w 30"/>
                <a:gd name="T41" fmla="*/ 1 h 29"/>
                <a:gd name="T42" fmla="*/ 12 w 30"/>
                <a:gd name="T43" fmla="*/ 2 h 29"/>
                <a:gd name="T44" fmla="*/ 11 w 30"/>
                <a:gd name="T45" fmla="*/ 3 h 29"/>
                <a:gd name="T46" fmla="*/ 11 w 30"/>
                <a:gd name="T47" fmla="*/ 4 h 29"/>
                <a:gd name="T48" fmla="*/ 13 w 30"/>
                <a:gd name="T49" fmla="*/ 6 h 29"/>
                <a:gd name="T50" fmla="*/ 9 w 30"/>
                <a:gd name="T51" fmla="*/ 7 h 29"/>
                <a:gd name="T52" fmla="*/ 6 w 30"/>
                <a:gd name="T53" fmla="*/ 7 h 29"/>
                <a:gd name="T54" fmla="*/ 3 w 30"/>
                <a:gd name="T55" fmla="*/ 8 h 29"/>
                <a:gd name="T56" fmla="*/ 3 w 30"/>
                <a:gd name="T57" fmla="*/ 9 h 29"/>
                <a:gd name="T58" fmla="*/ 2 w 30"/>
                <a:gd name="T59" fmla="*/ 9 h 29"/>
                <a:gd name="T60" fmla="*/ 2 w 30"/>
                <a:gd name="T61" fmla="*/ 10 h 29"/>
                <a:gd name="T62" fmla="*/ 4 w 30"/>
                <a:gd name="T63" fmla="*/ 12 h 29"/>
                <a:gd name="T64" fmla="*/ 3 w 30"/>
                <a:gd name="T65" fmla="*/ 14 h 29"/>
                <a:gd name="T66" fmla="*/ 6 w 30"/>
                <a:gd name="T67" fmla="*/ 15 h 29"/>
                <a:gd name="T68" fmla="*/ 7 w 30"/>
                <a:gd name="T69" fmla="*/ 16 h 29"/>
                <a:gd name="T70" fmla="*/ 4 w 30"/>
                <a:gd name="T71" fmla="*/ 21 h 29"/>
                <a:gd name="T72" fmla="*/ 2 w 30"/>
                <a:gd name="T73" fmla="*/ 23 h 29"/>
                <a:gd name="T74" fmla="*/ 2 w 30"/>
                <a:gd name="T75" fmla="*/ 23 h 29"/>
                <a:gd name="T76" fmla="*/ 2 w 30"/>
                <a:gd name="T77" fmla="*/ 24 h 29"/>
                <a:gd name="T78" fmla="*/ 1 w 30"/>
                <a:gd name="T79" fmla="*/ 25 h 29"/>
                <a:gd name="T80" fmla="*/ 3 w 30"/>
                <a:gd name="T81"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9">
                  <a:moveTo>
                    <a:pt x="3" y="25"/>
                  </a:moveTo>
                  <a:cubicBezTo>
                    <a:pt x="2" y="26"/>
                    <a:pt x="2" y="28"/>
                    <a:pt x="3" y="27"/>
                  </a:cubicBezTo>
                  <a:cubicBezTo>
                    <a:pt x="4" y="27"/>
                    <a:pt x="5" y="26"/>
                    <a:pt x="5" y="27"/>
                  </a:cubicBezTo>
                  <a:cubicBezTo>
                    <a:pt x="4" y="27"/>
                    <a:pt x="5" y="29"/>
                    <a:pt x="5" y="29"/>
                  </a:cubicBezTo>
                  <a:cubicBezTo>
                    <a:pt x="6" y="28"/>
                    <a:pt x="7" y="29"/>
                    <a:pt x="8" y="28"/>
                  </a:cubicBezTo>
                  <a:cubicBezTo>
                    <a:pt x="10" y="28"/>
                    <a:pt x="14" y="25"/>
                    <a:pt x="17" y="24"/>
                  </a:cubicBezTo>
                  <a:cubicBezTo>
                    <a:pt x="19" y="23"/>
                    <a:pt x="21" y="24"/>
                    <a:pt x="22" y="23"/>
                  </a:cubicBezTo>
                  <a:cubicBezTo>
                    <a:pt x="24" y="23"/>
                    <a:pt x="24" y="22"/>
                    <a:pt x="24" y="20"/>
                  </a:cubicBezTo>
                  <a:cubicBezTo>
                    <a:pt x="25" y="19"/>
                    <a:pt x="26" y="18"/>
                    <a:pt x="26" y="15"/>
                  </a:cubicBezTo>
                  <a:cubicBezTo>
                    <a:pt x="25" y="12"/>
                    <a:pt x="24" y="11"/>
                    <a:pt x="23" y="10"/>
                  </a:cubicBezTo>
                  <a:cubicBezTo>
                    <a:pt x="23" y="9"/>
                    <a:pt x="24" y="9"/>
                    <a:pt x="24" y="9"/>
                  </a:cubicBezTo>
                  <a:cubicBezTo>
                    <a:pt x="24" y="9"/>
                    <a:pt x="25" y="9"/>
                    <a:pt x="26" y="8"/>
                  </a:cubicBezTo>
                  <a:cubicBezTo>
                    <a:pt x="27" y="7"/>
                    <a:pt x="28" y="6"/>
                    <a:pt x="29" y="6"/>
                  </a:cubicBezTo>
                  <a:cubicBezTo>
                    <a:pt x="30" y="5"/>
                    <a:pt x="28" y="4"/>
                    <a:pt x="27" y="4"/>
                  </a:cubicBezTo>
                  <a:cubicBezTo>
                    <a:pt x="26" y="4"/>
                    <a:pt x="27" y="4"/>
                    <a:pt x="27" y="4"/>
                  </a:cubicBezTo>
                  <a:cubicBezTo>
                    <a:pt x="27" y="3"/>
                    <a:pt x="26" y="1"/>
                    <a:pt x="25" y="1"/>
                  </a:cubicBezTo>
                  <a:cubicBezTo>
                    <a:pt x="25" y="0"/>
                    <a:pt x="25" y="0"/>
                    <a:pt x="23" y="0"/>
                  </a:cubicBezTo>
                  <a:cubicBezTo>
                    <a:pt x="22" y="0"/>
                    <a:pt x="21" y="0"/>
                    <a:pt x="20" y="1"/>
                  </a:cubicBezTo>
                  <a:cubicBezTo>
                    <a:pt x="19" y="1"/>
                    <a:pt x="18" y="1"/>
                    <a:pt x="18" y="2"/>
                  </a:cubicBezTo>
                  <a:cubicBezTo>
                    <a:pt x="17" y="2"/>
                    <a:pt x="17" y="2"/>
                    <a:pt x="16" y="1"/>
                  </a:cubicBezTo>
                  <a:cubicBezTo>
                    <a:pt x="14" y="1"/>
                    <a:pt x="13" y="1"/>
                    <a:pt x="12" y="1"/>
                  </a:cubicBezTo>
                  <a:cubicBezTo>
                    <a:pt x="11" y="1"/>
                    <a:pt x="12" y="2"/>
                    <a:pt x="12" y="2"/>
                  </a:cubicBezTo>
                  <a:cubicBezTo>
                    <a:pt x="13" y="3"/>
                    <a:pt x="11" y="3"/>
                    <a:pt x="11" y="3"/>
                  </a:cubicBezTo>
                  <a:cubicBezTo>
                    <a:pt x="10" y="4"/>
                    <a:pt x="9" y="4"/>
                    <a:pt x="11" y="4"/>
                  </a:cubicBezTo>
                  <a:cubicBezTo>
                    <a:pt x="12" y="4"/>
                    <a:pt x="14" y="5"/>
                    <a:pt x="13" y="6"/>
                  </a:cubicBezTo>
                  <a:cubicBezTo>
                    <a:pt x="12" y="6"/>
                    <a:pt x="10" y="6"/>
                    <a:pt x="9" y="7"/>
                  </a:cubicBezTo>
                  <a:cubicBezTo>
                    <a:pt x="8" y="7"/>
                    <a:pt x="7" y="7"/>
                    <a:pt x="6" y="7"/>
                  </a:cubicBezTo>
                  <a:cubicBezTo>
                    <a:pt x="4" y="7"/>
                    <a:pt x="2" y="8"/>
                    <a:pt x="3" y="8"/>
                  </a:cubicBezTo>
                  <a:cubicBezTo>
                    <a:pt x="4" y="8"/>
                    <a:pt x="4" y="9"/>
                    <a:pt x="3" y="9"/>
                  </a:cubicBezTo>
                  <a:cubicBezTo>
                    <a:pt x="2" y="9"/>
                    <a:pt x="1" y="9"/>
                    <a:pt x="2" y="9"/>
                  </a:cubicBezTo>
                  <a:cubicBezTo>
                    <a:pt x="4" y="9"/>
                    <a:pt x="1" y="10"/>
                    <a:pt x="2" y="10"/>
                  </a:cubicBezTo>
                  <a:cubicBezTo>
                    <a:pt x="3" y="10"/>
                    <a:pt x="5" y="11"/>
                    <a:pt x="4" y="12"/>
                  </a:cubicBezTo>
                  <a:cubicBezTo>
                    <a:pt x="3" y="12"/>
                    <a:pt x="1" y="14"/>
                    <a:pt x="3" y="14"/>
                  </a:cubicBezTo>
                  <a:cubicBezTo>
                    <a:pt x="4" y="15"/>
                    <a:pt x="6" y="15"/>
                    <a:pt x="6" y="15"/>
                  </a:cubicBezTo>
                  <a:cubicBezTo>
                    <a:pt x="7" y="15"/>
                    <a:pt x="8" y="15"/>
                    <a:pt x="7" y="16"/>
                  </a:cubicBezTo>
                  <a:cubicBezTo>
                    <a:pt x="6" y="18"/>
                    <a:pt x="5" y="20"/>
                    <a:pt x="4" y="21"/>
                  </a:cubicBezTo>
                  <a:cubicBezTo>
                    <a:pt x="4" y="23"/>
                    <a:pt x="3" y="23"/>
                    <a:pt x="2" y="23"/>
                  </a:cubicBezTo>
                  <a:cubicBezTo>
                    <a:pt x="1" y="23"/>
                    <a:pt x="0" y="23"/>
                    <a:pt x="2" y="23"/>
                  </a:cubicBezTo>
                  <a:cubicBezTo>
                    <a:pt x="4" y="23"/>
                    <a:pt x="4" y="24"/>
                    <a:pt x="2" y="24"/>
                  </a:cubicBezTo>
                  <a:cubicBezTo>
                    <a:pt x="1" y="24"/>
                    <a:pt x="0" y="26"/>
                    <a:pt x="1" y="25"/>
                  </a:cubicBezTo>
                  <a:cubicBezTo>
                    <a:pt x="2" y="25"/>
                    <a:pt x="4" y="24"/>
                    <a:pt x="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538"/>
            <p:cNvSpPr>
              <a:spLocks/>
            </p:cNvSpPr>
            <p:nvPr/>
          </p:nvSpPr>
          <p:spPr bwMode="auto">
            <a:xfrm>
              <a:off x="5022" y="968"/>
              <a:ext cx="482" cy="357"/>
            </a:xfrm>
            <a:custGeom>
              <a:avLst/>
              <a:gdLst>
                <a:gd name="T0" fmla="*/ 257 w 350"/>
                <a:gd name="T1" fmla="*/ 160 h 259"/>
                <a:gd name="T2" fmla="*/ 280 w 350"/>
                <a:gd name="T3" fmla="*/ 153 h 259"/>
                <a:gd name="T4" fmla="*/ 273 w 350"/>
                <a:gd name="T5" fmla="*/ 141 h 259"/>
                <a:gd name="T6" fmla="*/ 266 w 350"/>
                <a:gd name="T7" fmla="*/ 134 h 259"/>
                <a:gd name="T8" fmla="*/ 276 w 350"/>
                <a:gd name="T9" fmla="*/ 127 h 259"/>
                <a:gd name="T10" fmla="*/ 301 w 350"/>
                <a:gd name="T11" fmla="*/ 123 h 259"/>
                <a:gd name="T12" fmla="*/ 309 w 350"/>
                <a:gd name="T13" fmla="*/ 117 h 259"/>
                <a:gd name="T14" fmla="*/ 303 w 350"/>
                <a:gd name="T15" fmla="*/ 107 h 259"/>
                <a:gd name="T16" fmla="*/ 298 w 350"/>
                <a:gd name="T17" fmla="*/ 96 h 259"/>
                <a:gd name="T18" fmla="*/ 307 w 350"/>
                <a:gd name="T19" fmla="*/ 83 h 259"/>
                <a:gd name="T20" fmla="*/ 298 w 350"/>
                <a:gd name="T21" fmla="*/ 65 h 259"/>
                <a:gd name="T22" fmla="*/ 300 w 350"/>
                <a:gd name="T23" fmla="*/ 51 h 259"/>
                <a:gd name="T24" fmla="*/ 328 w 350"/>
                <a:gd name="T25" fmla="*/ 39 h 259"/>
                <a:gd name="T26" fmla="*/ 303 w 350"/>
                <a:gd name="T27" fmla="*/ 31 h 259"/>
                <a:gd name="T28" fmla="*/ 262 w 350"/>
                <a:gd name="T29" fmla="*/ 31 h 259"/>
                <a:gd name="T30" fmla="*/ 287 w 350"/>
                <a:gd name="T31" fmla="*/ 18 h 259"/>
                <a:gd name="T32" fmla="*/ 236 w 350"/>
                <a:gd name="T33" fmla="*/ 9 h 259"/>
                <a:gd name="T34" fmla="*/ 212 w 350"/>
                <a:gd name="T35" fmla="*/ 1 h 259"/>
                <a:gd name="T36" fmla="*/ 187 w 350"/>
                <a:gd name="T37" fmla="*/ 9 h 259"/>
                <a:gd name="T38" fmla="*/ 181 w 350"/>
                <a:gd name="T39" fmla="*/ 15 h 259"/>
                <a:gd name="T40" fmla="*/ 158 w 350"/>
                <a:gd name="T41" fmla="*/ 14 h 259"/>
                <a:gd name="T42" fmla="*/ 134 w 350"/>
                <a:gd name="T43" fmla="*/ 24 h 259"/>
                <a:gd name="T44" fmla="*/ 110 w 350"/>
                <a:gd name="T45" fmla="*/ 19 h 259"/>
                <a:gd name="T46" fmla="*/ 70 w 350"/>
                <a:gd name="T47" fmla="*/ 25 h 259"/>
                <a:gd name="T48" fmla="*/ 32 w 350"/>
                <a:gd name="T49" fmla="*/ 46 h 259"/>
                <a:gd name="T50" fmla="*/ 32 w 350"/>
                <a:gd name="T51" fmla="*/ 61 h 259"/>
                <a:gd name="T52" fmla="*/ 5 w 350"/>
                <a:gd name="T53" fmla="*/ 77 h 259"/>
                <a:gd name="T54" fmla="*/ 39 w 350"/>
                <a:gd name="T55" fmla="*/ 82 h 259"/>
                <a:gd name="T56" fmla="*/ 29 w 350"/>
                <a:gd name="T57" fmla="*/ 91 h 259"/>
                <a:gd name="T58" fmla="*/ 48 w 350"/>
                <a:gd name="T59" fmla="*/ 96 h 259"/>
                <a:gd name="T60" fmla="*/ 88 w 350"/>
                <a:gd name="T61" fmla="*/ 109 h 259"/>
                <a:gd name="T62" fmla="*/ 101 w 350"/>
                <a:gd name="T63" fmla="*/ 133 h 259"/>
                <a:gd name="T64" fmla="*/ 102 w 350"/>
                <a:gd name="T65" fmla="*/ 140 h 259"/>
                <a:gd name="T66" fmla="*/ 101 w 350"/>
                <a:gd name="T67" fmla="*/ 149 h 259"/>
                <a:gd name="T68" fmla="*/ 116 w 350"/>
                <a:gd name="T69" fmla="*/ 144 h 259"/>
                <a:gd name="T70" fmla="*/ 125 w 350"/>
                <a:gd name="T71" fmla="*/ 149 h 259"/>
                <a:gd name="T72" fmla="*/ 125 w 350"/>
                <a:gd name="T73" fmla="*/ 160 h 259"/>
                <a:gd name="T74" fmla="*/ 129 w 350"/>
                <a:gd name="T75" fmla="*/ 168 h 259"/>
                <a:gd name="T76" fmla="*/ 120 w 350"/>
                <a:gd name="T77" fmla="*/ 178 h 259"/>
                <a:gd name="T78" fmla="*/ 125 w 350"/>
                <a:gd name="T79" fmla="*/ 182 h 259"/>
                <a:gd name="T80" fmla="*/ 117 w 350"/>
                <a:gd name="T81" fmla="*/ 183 h 259"/>
                <a:gd name="T82" fmla="*/ 124 w 350"/>
                <a:gd name="T83" fmla="*/ 186 h 259"/>
                <a:gd name="T84" fmla="*/ 125 w 350"/>
                <a:gd name="T85" fmla="*/ 188 h 259"/>
                <a:gd name="T86" fmla="*/ 127 w 350"/>
                <a:gd name="T87" fmla="*/ 193 h 259"/>
                <a:gd name="T88" fmla="*/ 116 w 350"/>
                <a:gd name="T89" fmla="*/ 199 h 259"/>
                <a:gd name="T90" fmla="*/ 117 w 350"/>
                <a:gd name="T91" fmla="*/ 204 h 259"/>
                <a:gd name="T92" fmla="*/ 120 w 350"/>
                <a:gd name="T93" fmla="*/ 210 h 259"/>
                <a:gd name="T94" fmla="*/ 129 w 350"/>
                <a:gd name="T95" fmla="*/ 214 h 259"/>
                <a:gd name="T96" fmla="*/ 130 w 350"/>
                <a:gd name="T97" fmla="*/ 220 h 259"/>
                <a:gd name="T98" fmla="*/ 136 w 350"/>
                <a:gd name="T99" fmla="*/ 240 h 259"/>
                <a:gd name="T100" fmla="*/ 156 w 350"/>
                <a:gd name="T101" fmla="*/ 250 h 259"/>
                <a:gd name="T102" fmla="*/ 163 w 350"/>
                <a:gd name="T103" fmla="*/ 254 h 259"/>
                <a:gd name="T104" fmla="*/ 170 w 350"/>
                <a:gd name="T105" fmla="*/ 253 h 259"/>
                <a:gd name="T106" fmla="*/ 176 w 350"/>
                <a:gd name="T107" fmla="*/ 236 h 259"/>
                <a:gd name="T108" fmla="*/ 186 w 350"/>
                <a:gd name="T109" fmla="*/ 224 h 259"/>
                <a:gd name="T110" fmla="*/ 189 w 350"/>
                <a:gd name="T111" fmla="*/ 208 h 259"/>
                <a:gd name="T112" fmla="*/ 205 w 350"/>
                <a:gd name="T113" fmla="*/ 205 h 259"/>
                <a:gd name="T114" fmla="*/ 234 w 350"/>
                <a:gd name="T115" fmla="*/ 185 h 259"/>
                <a:gd name="T116" fmla="*/ 266 w 350"/>
                <a:gd name="T11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 h="259">
                  <a:moveTo>
                    <a:pt x="291" y="163"/>
                  </a:moveTo>
                  <a:cubicBezTo>
                    <a:pt x="290" y="163"/>
                    <a:pt x="284" y="163"/>
                    <a:pt x="282" y="163"/>
                  </a:cubicBezTo>
                  <a:cubicBezTo>
                    <a:pt x="279" y="162"/>
                    <a:pt x="276" y="161"/>
                    <a:pt x="274" y="161"/>
                  </a:cubicBezTo>
                  <a:cubicBezTo>
                    <a:pt x="272" y="161"/>
                    <a:pt x="268" y="163"/>
                    <a:pt x="268" y="162"/>
                  </a:cubicBezTo>
                  <a:cubicBezTo>
                    <a:pt x="267" y="162"/>
                    <a:pt x="266" y="161"/>
                    <a:pt x="266" y="162"/>
                  </a:cubicBezTo>
                  <a:cubicBezTo>
                    <a:pt x="265" y="162"/>
                    <a:pt x="263" y="164"/>
                    <a:pt x="262" y="164"/>
                  </a:cubicBezTo>
                  <a:cubicBezTo>
                    <a:pt x="261" y="164"/>
                    <a:pt x="259" y="163"/>
                    <a:pt x="261" y="162"/>
                  </a:cubicBezTo>
                  <a:cubicBezTo>
                    <a:pt x="264" y="161"/>
                    <a:pt x="269" y="160"/>
                    <a:pt x="267" y="160"/>
                  </a:cubicBezTo>
                  <a:cubicBezTo>
                    <a:pt x="265" y="160"/>
                    <a:pt x="258" y="161"/>
                    <a:pt x="257" y="160"/>
                  </a:cubicBezTo>
                  <a:cubicBezTo>
                    <a:pt x="255" y="160"/>
                    <a:pt x="253" y="160"/>
                    <a:pt x="253" y="160"/>
                  </a:cubicBezTo>
                  <a:cubicBezTo>
                    <a:pt x="253" y="160"/>
                    <a:pt x="254" y="159"/>
                    <a:pt x="255" y="158"/>
                  </a:cubicBezTo>
                  <a:cubicBezTo>
                    <a:pt x="257" y="157"/>
                    <a:pt x="258" y="157"/>
                    <a:pt x="259" y="156"/>
                  </a:cubicBezTo>
                  <a:cubicBezTo>
                    <a:pt x="259" y="154"/>
                    <a:pt x="259" y="154"/>
                    <a:pt x="261" y="154"/>
                  </a:cubicBezTo>
                  <a:cubicBezTo>
                    <a:pt x="262" y="154"/>
                    <a:pt x="262" y="155"/>
                    <a:pt x="265" y="154"/>
                  </a:cubicBezTo>
                  <a:cubicBezTo>
                    <a:pt x="268" y="154"/>
                    <a:pt x="275" y="152"/>
                    <a:pt x="274" y="152"/>
                  </a:cubicBezTo>
                  <a:cubicBezTo>
                    <a:pt x="273" y="151"/>
                    <a:pt x="271" y="149"/>
                    <a:pt x="269" y="149"/>
                  </a:cubicBezTo>
                  <a:cubicBezTo>
                    <a:pt x="267" y="148"/>
                    <a:pt x="270" y="148"/>
                    <a:pt x="273" y="149"/>
                  </a:cubicBezTo>
                  <a:cubicBezTo>
                    <a:pt x="275" y="151"/>
                    <a:pt x="279" y="152"/>
                    <a:pt x="280" y="153"/>
                  </a:cubicBezTo>
                  <a:cubicBezTo>
                    <a:pt x="281" y="154"/>
                    <a:pt x="278" y="156"/>
                    <a:pt x="283" y="158"/>
                  </a:cubicBezTo>
                  <a:cubicBezTo>
                    <a:pt x="287" y="160"/>
                    <a:pt x="289" y="158"/>
                    <a:pt x="289" y="157"/>
                  </a:cubicBezTo>
                  <a:cubicBezTo>
                    <a:pt x="289" y="156"/>
                    <a:pt x="290" y="161"/>
                    <a:pt x="292" y="159"/>
                  </a:cubicBezTo>
                  <a:cubicBezTo>
                    <a:pt x="293" y="157"/>
                    <a:pt x="295" y="155"/>
                    <a:pt x="294" y="153"/>
                  </a:cubicBezTo>
                  <a:cubicBezTo>
                    <a:pt x="294" y="150"/>
                    <a:pt x="293" y="148"/>
                    <a:pt x="293" y="148"/>
                  </a:cubicBezTo>
                  <a:cubicBezTo>
                    <a:pt x="292" y="148"/>
                    <a:pt x="290" y="150"/>
                    <a:pt x="290" y="149"/>
                  </a:cubicBezTo>
                  <a:cubicBezTo>
                    <a:pt x="290" y="148"/>
                    <a:pt x="291" y="148"/>
                    <a:pt x="290" y="147"/>
                  </a:cubicBezTo>
                  <a:cubicBezTo>
                    <a:pt x="289" y="146"/>
                    <a:pt x="278" y="140"/>
                    <a:pt x="277" y="139"/>
                  </a:cubicBezTo>
                  <a:cubicBezTo>
                    <a:pt x="276" y="139"/>
                    <a:pt x="274" y="141"/>
                    <a:pt x="273" y="141"/>
                  </a:cubicBezTo>
                  <a:cubicBezTo>
                    <a:pt x="273" y="142"/>
                    <a:pt x="274" y="140"/>
                    <a:pt x="273" y="140"/>
                  </a:cubicBezTo>
                  <a:cubicBezTo>
                    <a:pt x="272" y="139"/>
                    <a:pt x="270" y="139"/>
                    <a:pt x="272" y="139"/>
                  </a:cubicBezTo>
                  <a:cubicBezTo>
                    <a:pt x="273" y="139"/>
                    <a:pt x="276" y="139"/>
                    <a:pt x="276" y="138"/>
                  </a:cubicBezTo>
                  <a:cubicBezTo>
                    <a:pt x="276" y="137"/>
                    <a:pt x="277" y="136"/>
                    <a:pt x="276" y="136"/>
                  </a:cubicBezTo>
                  <a:cubicBezTo>
                    <a:pt x="275" y="135"/>
                    <a:pt x="273" y="134"/>
                    <a:pt x="272" y="135"/>
                  </a:cubicBezTo>
                  <a:cubicBezTo>
                    <a:pt x="271" y="136"/>
                    <a:pt x="269" y="137"/>
                    <a:pt x="268" y="137"/>
                  </a:cubicBezTo>
                  <a:cubicBezTo>
                    <a:pt x="267" y="136"/>
                    <a:pt x="266" y="135"/>
                    <a:pt x="265" y="135"/>
                  </a:cubicBezTo>
                  <a:cubicBezTo>
                    <a:pt x="263" y="136"/>
                    <a:pt x="261" y="134"/>
                    <a:pt x="262" y="134"/>
                  </a:cubicBezTo>
                  <a:cubicBezTo>
                    <a:pt x="264" y="134"/>
                    <a:pt x="265" y="134"/>
                    <a:pt x="266" y="134"/>
                  </a:cubicBezTo>
                  <a:cubicBezTo>
                    <a:pt x="267" y="134"/>
                    <a:pt x="268" y="136"/>
                    <a:pt x="269" y="135"/>
                  </a:cubicBezTo>
                  <a:cubicBezTo>
                    <a:pt x="271" y="134"/>
                    <a:pt x="275" y="134"/>
                    <a:pt x="275" y="134"/>
                  </a:cubicBezTo>
                  <a:cubicBezTo>
                    <a:pt x="276" y="133"/>
                    <a:pt x="273" y="131"/>
                    <a:pt x="271" y="131"/>
                  </a:cubicBezTo>
                  <a:cubicBezTo>
                    <a:pt x="268" y="131"/>
                    <a:pt x="263" y="132"/>
                    <a:pt x="262" y="132"/>
                  </a:cubicBezTo>
                  <a:cubicBezTo>
                    <a:pt x="262" y="132"/>
                    <a:pt x="265" y="130"/>
                    <a:pt x="267" y="130"/>
                  </a:cubicBezTo>
                  <a:cubicBezTo>
                    <a:pt x="269" y="130"/>
                    <a:pt x="263" y="129"/>
                    <a:pt x="262" y="128"/>
                  </a:cubicBezTo>
                  <a:cubicBezTo>
                    <a:pt x="262" y="128"/>
                    <a:pt x="268" y="129"/>
                    <a:pt x="271" y="130"/>
                  </a:cubicBezTo>
                  <a:cubicBezTo>
                    <a:pt x="271" y="130"/>
                    <a:pt x="273" y="128"/>
                    <a:pt x="274" y="128"/>
                  </a:cubicBezTo>
                  <a:cubicBezTo>
                    <a:pt x="275" y="128"/>
                    <a:pt x="276" y="128"/>
                    <a:pt x="276" y="127"/>
                  </a:cubicBezTo>
                  <a:cubicBezTo>
                    <a:pt x="276" y="126"/>
                    <a:pt x="272" y="122"/>
                    <a:pt x="272" y="123"/>
                  </a:cubicBezTo>
                  <a:cubicBezTo>
                    <a:pt x="273" y="124"/>
                    <a:pt x="278" y="127"/>
                    <a:pt x="279" y="126"/>
                  </a:cubicBezTo>
                  <a:cubicBezTo>
                    <a:pt x="279" y="126"/>
                    <a:pt x="279" y="124"/>
                    <a:pt x="281" y="124"/>
                  </a:cubicBezTo>
                  <a:cubicBezTo>
                    <a:pt x="282" y="124"/>
                    <a:pt x="292" y="127"/>
                    <a:pt x="290" y="127"/>
                  </a:cubicBezTo>
                  <a:cubicBezTo>
                    <a:pt x="289" y="127"/>
                    <a:pt x="281" y="124"/>
                    <a:pt x="282" y="125"/>
                  </a:cubicBezTo>
                  <a:cubicBezTo>
                    <a:pt x="282" y="126"/>
                    <a:pt x="286" y="129"/>
                    <a:pt x="288" y="129"/>
                  </a:cubicBezTo>
                  <a:cubicBezTo>
                    <a:pt x="290" y="129"/>
                    <a:pt x="295" y="128"/>
                    <a:pt x="296" y="128"/>
                  </a:cubicBezTo>
                  <a:cubicBezTo>
                    <a:pt x="298" y="127"/>
                    <a:pt x="300" y="128"/>
                    <a:pt x="301" y="127"/>
                  </a:cubicBezTo>
                  <a:cubicBezTo>
                    <a:pt x="301" y="126"/>
                    <a:pt x="304" y="125"/>
                    <a:pt x="301" y="123"/>
                  </a:cubicBezTo>
                  <a:cubicBezTo>
                    <a:pt x="299" y="122"/>
                    <a:pt x="294" y="120"/>
                    <a:pt x="294" y="121"/>
                  </a:cubicBezTo>
                  <a:cubicBezTo>
                    <a:pt x="293" y="122"/>
                    <a:pt x="295" y="126"/>
                    <a:pt x="294" y="124"/>
                  </a:cubicBezTo>
                  <a:cubicBezTo>
                    <a:pt x="293" y="123"/>
                    <a:pt x="292" y="121"/>
                    <a:pt x="291" y="121"/>
                  </a:cubicBezTo>
                  <a:cubicBezTo>
                    <a:pt x="289" y="121"/>
                    <a:pt x="293" y="121"/>
                    <a:pt x="292" y="119"/>
                  </a:cubicBezTo>
                  <a:cubicBezTo>
                    <a:pt x="290" y="117"/>
                    <a:pt x="293" y="118"/>
                    <a:pt x="293" y="115"/>
                  </a:cubicBezTo>
                  <a:cubicBezTo>
                    <a:pt x="293" y="112"/>
                    <a:pt x="294" y="118"/>
                    <a:pt x="294" y="119"/>
                  </a:cubicBezTo>
                  <a:cubicBezTo>
                    <a:pt x="294" y="120"/>
                    <a:pt x="294" y="120"/>
                    <a:pt x="297" y="120"/>
                  </a:cubicBezTo>
                  <a:cubicBezTo>
                    <a:pt x="300" y="120"/>
                    <a:pt x="303" y="119"/>
                    <a:pt x="305" y="119"/>
                  </a:cubicBezTo>
                  <a:cubicBezTo>
                    <a:pt x="307" y="119"/>
                    <a:pt x="308" y="118"/>
                    <a:pt x="309" y="117"/>
                  </a:cubicBezTo>
                  <a:cubicBezTo>
                    <a:pt x="310" y="116"/>
                    <a:pt x="309" y="115"/>
                    <a:pt x="308" y="115"/>
                  </a:cubicBezTo>
                  <a:cubicBezTo>
                    <a:pt x="307" y="115"/>
                    <a:pt x="307" y="115"/>
                    <a:pt x="305" y="115"/>
                  </a:cubicBezTo>
                  <a:cubicBezTo>
                    <a:pt x="303" y="115"/>
                    <a:pt x="305" y="114"/>
                    <a:pt x="305" y="112"/>
                  </a:cubicBezTo>
                  <a:cubicBezTo>
                    <a:pt x="305" y="111"/>
                    <a:pt x="303" y="109"/>
                    <a:pt x="302" y="110"/>
                  </a:cubicBezTo>
                  <a:cubicBezTo>
                    <a:pt x="301" y="111"/>
                    <a:pt x="299" y="109"/>
                    <a:pt x="298" y="110"/>
                  </a:cubicBezTo>
                  <a:cubicBezTo>
                    <a:pt x="297" y="110"/>
                    <a:pt x="295" y="111"/>
                    <a:pt x="294" y="110"/>
                  </a:cubicBezTo>
                  <a:cubicBezTo>
                    <a:pt x="293" y="109"/>
                    <a:pt x="294" y="110"/>
                    <a:pt x="295" y="110"/>
                  </a:cubicBezTo>
                  <a:cubicBezTo>
                    <a:pt x="297" y="110"/>
                    <a:pt x="299" y="109"/>
                    <a:pt x="300" y="108"/>
                  </a:cubicBezTo>
                  <a:cubicBezTo>
                    <a:pt x="300" y="107"/>
                    <a:pt x="302" y="106"/>
                    <a:pt x="303" y="107"/>
                  </a:cubicBezTo>
                  <a:cubicBezTo>
                    <a:pt x="305" y="108"/>
                    <a:pt x="305" y="109"/>
                    <a:pt x="306" y="109"/>
                  </a:cubicBezTo>
                  <a:cubicBezTo>
                    <a:pt x="307" y="108"/>
                    <a:pt x="307" y="107"/>
                    <a:pt x="308" y="106"/>
                  </a:cubicBezTo>
                  <a:cubicBezTo>
                    <a:pt x="308" y="105"/>
                    <a:pt x="308" y="103"/>
                    <a:pt x="305" y="102"/>
                  </a:cubicBezTo>
                  <a:cubicBezTo>
                    <a:pt x="303" y="100"/>
                    <a:pt x="305" y="100"/>
                    <a:pt x="307" y="101"/>
                  </a:cubicBezTo>
                  <a:cubicBezTo>
                    <a:pt x="308" y="103"/>
                    <a:pt x="307" y="105"/>
                    <a:pt x="308" y="104"/>
                  </a:cubicBezTo>
                  <a:cubicBezTo>
                    <a:pt x="309" y="103"/>
                    <a:pt x="311" y="102"/>
                    <a:pt x="309" y="101"/>
                  </a:cubicBezTo>
                  <a:cubicBezTo>
                    <a:pt x="308" y="99"/>
                    <a:pt x="307" y="98"/>
                    <a:pt x="305" y="97"/>
                  </a:cubicBezTo>
                  <a:cubicBezTo>
                    <a:pt x="304" y="96"/>
                    <a:pt x="304" y="96"/>
                    <a:pt x="303" y="96"/>
                  </a:cubicBezTo>
                  <a:cubicBezTo>
                    <a:pt x="301" y="96"/>
                    <a:pt x="299" y="96"/>
                    <a:pt x="298" y="96"/>
                  </a:cubicBezTo>
                  <a:cubicBezTo>
                    <a:pt x="297" y="96"/>
                    <a:pt x="295" y="95"/>
                    <a:pt x="295" y="94"/>
                  </a:cubicBezTo>
                  <a:cubicBezTo>
                    <a:pt x="294" y="93"/>
                    <a:pt x="294" y="92"/>
                    <a:pt x="293" y="92"/>
                  </a:cubicBezTo>
                  <a:cubicBezTo>
                    <a:pt x="291" y="92"/>
                    <a:pt x="289" y="92"/>
                    <a:pt x="289" y="91"/>
                  </a:cubicBezTo>
                  <a:cubicBezTo>
                    <a:pt x="290" y="89"/>
                    <a:pt x="291" y="87"/>
                    <a:pt x="292" y="89"/>
                  </a:cubicBezTo>
                  <a:cubicBezTo>
                    <a:pt x="294" y="91"/>
                    <a:pt x="295" y="91"/>
                    <a:pt x="297" y="90"/>
                  </a:cubicBezTo>
                  <a:cubicBezTo>
                    <a:pt x="299" y="88"/>
                    <a:pt x="301" y="87"/>
                    <a:pt x="304" y="87"/>
                  </a:cubicBezTo>
                  <a:cubicBezTo>
                    <a:pt x="307" y="88"/>
                    <a:pt x="312" y="90"/>
                    <a:pt x="313" y="89"/>
                  </a:cubicBezTo>
                  <a:cubicBezTo>
                    <a:pt x="315" y="88"/>
                    <a:pt x="315" y="82"/>
                    <a:pt x="312" y="83"/>
                  </a:cubicBezTo>
                  <a:cubicBezTo>
                    <a:pt x="308" y="83"/>
                    <a:pt x="309" y="84"/>
                    <a:pt x="307" y="83"/>
                  </a:cubicBezTo>
                  <a:cubicBezTo>
                    <a:pt x="305" y="82"/>
                    <a:pt x="303" y="82"/>
                    <a:pt x="301" y="80"/>
                  </a:cubicBezTo>
                  <a:cubicBezTo>
                    <a:pt x="300" y="79"/>
                    <a:pt x="300" y="78"/>
                    <a:pt x="304" y="79"/>
                  </a:cubicBezTo>
                  <a:cubicBezTo>
                    <a:pt x="307" y="80"/>
                    <a:pt x="311" y="81"/>
                    <a:pt x="309" y="80"/>
                  </a:cubicBezTo>
                  <a:cubicBezTo>
                    <a:pt x="308" y="78"/>
                    <a:pt x="302" y="75"/>
                    <a:pt x="301" y="75"/>
                  </a:cubicBezTo>
                  <a:cubicBezTo>
                    <a:pt x="299" y="75"/>
                    <a:pt x="298" y="74"/>
                    <a:pt x="298" y="75"/>
                  </a:cubicBezTo>
                  <a:cubicBezTo>
                    <a:pt x="297" y="76"/>
                    <a:pt x="297" y="79"/>
                    <a:pt x="296" y="79"/>
                  </a:cubicBezTo>
                  <a:cubicBezTo>
                    <a:pt x="295" y="79"/>
                    <a:pt x="293" y="80"/>
                    <a:pt x="293" y="78"/>
                  </a:cubicBezTo>
                  <a:cubicBezTo>
                    <a:pt x="294" y="77"/>
                    <a:pt x="296" y="72"/>
                    <a:pt x="297" y="70"/>
                  </a:cubicBezTo>
                  <a:cubicBezTo>
                    <a:pt x="298" y="68"/>
                    <a:pt x="297" y="66"/>
                    <a:pt x="298" y="65"/>
                  </a:cubicBezTo>
                  <a:cubicBezTo>
                    <a:pt x="299" y="64"/>
                    <a:pt x="304" y="65"/>
                    <a:pt x="304" y="64"/>
                  </a:cubicBezTo>
                  <a:cubicBezTo>
                    <a:pt x="305" y="63"/>
                    <a:pt x="305" y="62"/>
                    <a:pt x="306" y="61"/>
                  </a:cubicBezTo>
                  <a:cubicBezTo>
                    <a:pt x="308" y="60"/>
                    <a:pt x="310" y="59"/>
                    <a:pt x="308" y="59"/>
                  </a:cubicBezTo>
                  <a:cubicBezTo>
                    <a:pt x="306" y="58"/>
                    <a:pt x="307" y="55"/>
                    <a:pt x="307" y="53"/>
                  </a:cubicBezTo>
                  <a:cubicBezTo>
                    <a:pt x="307" y="52"/>
                    <a:pt x="311" y="53"/>
                    <a:pt x="313" y="52"/>
                  </a:cubicBezTo>
                  <a:cubicBezTo>
                    <a:pt x="315" y="51"/>
                    <a:pt x="319" y="49"/>
                    <a:pt x="318" y="49"/>
                  </a:cubicBezTo>
                  <a:cubicBezTo>
                    <a:pt x="316" y="49"/>
                    <a:pt x="311" y="49"/>
                    <a:pt x="309" y="49"/>
                  </a:cubicBezTo>
                  <a:cubicBezTo>
                    <a:pt x="307" y="49"/>
                    <a:pt x="304" y="50"/>
                    <a:pt x="303" y="52"/>
                  </a:cubicBezTo>
                  <a:cubicBezTo>
                    <a:pt x="303" y="53"/>
                    <a:pt x="300" y="52"/>
                    <a:pt x="300" y="51"/>
                  </a:cubicBezTo>
                  <a:cubicBezTo>
                    <a:pt x="300" y="50"/>
                    <a:pt x="301" y="47"/>
                    <a:pt x="304" y="46"/>
                  </a:cubicBezTo>
                  <a:cubicBezTo>
                    <a:pt x="307" y="45"/>
                    <a:pt x="318" y="47"/>
                    <a:pt x="320" y="46"/>
                  </a:cubicBezTo>
                  <a:cubicBezTo>
                    <a:pt x="322" y="46"/>
                    <a:pt x="325" y="43"/>
                    <a:pt x="324" y="43"/>
                  </a:cubicBezTo>
                  <a:cubicBezTo>
                    <a:pt x="323" y="43"/>
                    <a:pt x="320" y="41"/>
                    <a:pt x="318" y="42"/>
                  </a:cubicBezTo>
                  <a:cubicBezTo>
                    <a:pt x="317" y="43"/>
                    <a:pt x="314" y="42"/>
                    <a:pt x="311" y="42"/>
                  </a:cubicBezTo>
                  <a:cubicBezTo>
                    <a:pt x="308" y="41"/>
                    <a:pt x="301" y="41"/>
                    <a:pt x="303" y="41"/>
                  </a:cubicBezTo>
                  <a:cubicBezTo>
                    <a:pt x="306" y="41"/>
                    <a:pt x="312" y="42"/>
                    <a:pt x="314" y="41"/>
                  </a:cubicBezTo>
                  <a:cubicBezTo>
                    <a:pt x="316" y="40"/>
                    <a:pt x="317" y="40"/>
                    <a:pt x="320" y="40"/>
                  </a:cubicBezTo>
                  <a:cubicBezTo>
                    <a:pt x="323" y="40"/>
                    <a:pt x="326" y="40"/>
                    <a:pt x="328" y="39"/>
                  </a:cubicBezTo>
                  <a:cubicBezTo>
                    <a:pt x="329" y="38"/>
                    <a:pt x="333" y="39"/>
                    <a:pt x="333" y="38"/>
                  </a:cubicBezTo>
                  <a:cubicBezTo>
                    <a:pt x="333" y="37"/>
                    <a:pt x="331" y="35"/>
                    <a:pt x="332" y="35"/>
                  </a:cubicBezTo>
                  <a:cubicBezTo>
                    <a:pt x="333" y="35"/>
                    <a:pt x="337" y="35"/>
                    <a:pt x="340" y="33"/>
                  </a:cubicBezTo>
                  <a:cubicBezTo>
                    <a:pt x="343" y="31"/>
                    <a:pt x="350" y="30"/>
                    <a:pt x="348" y="29"/>
                  </a:cubicBezTo>
                  <a:cubicBezTo>
                    <a:pt x="346" y="28"/>
                    <a:pt x="337" y="24"/>
                    <a:pt x="334" y="24"/>
                  </a:cubicBezTo>
                  <a:cubicBezTo>
                    <a:pt x="331" y="24"/>
                    <a:pt x="324" y="23"/>
                    <a:pt x="321" y="25"/>
                  </a:cubicBezTo>
                  <a:cubicBezTo>
                    <a:pt x="318" y="27"/>
                    <a:pt x="316" y="31"/>
                    <a:pt x="314" y="30"/>
                  </a:cubicBezTo>
                  <a:cubicBezTo>
                    <a:pt x="311" y="29"/>
                    <a:pt x="309" y="29"/>
                    <a:pt x="307" y="29"/>
                  </a:cubicBezTo>
                  <a:cubicBezTo>
                    <a:pt x="306" y="30"/>
                    <a:pt x="303" y="32"/>
                    <a:pt x="303" y="31"/>
                  </a:cubicBezTo>
                  <a:cubicBezTo>
                    <a:pt x="303" y="29"/>
                    <a:pt x="304" y="28"/>
                    <a:pt x="303" y="28"/>
                  </a:cubicBezTo>
                  <a:cubicBezTo>
                    <a:pt x="302" y="28"/>
                    <a:pt x="297" y="31"/>
                    <a:pt x="295" y="32"/>
                  </a:cubicBezTo>
                  <a:cubicBezTo>
                    <a:pt x="293" y="34"/>
                    <a:pt x="286" y="37"/>
                    <a:pt x="285" y="38"/>
                  </a:cubicBezTo>
                  <a:cubicBezTo>
                    <a:pt x="284" y="39"/>
                    <a:pt x="277" y="43"/>
                    <a:pt x="279" y="41"/>
                  </a:cubicBezTo>
                  <a:cubicBezTo>
                    <a:pt x="281" y="40"/>
                    <a:pt x="284" y="36"/>
                    <a:pt x="287" y="34"/>
                  </a:cubicBezTo>
                  <a:cubicBezTo>
                    <a:pt x="290" y="32"/>
                    <a:pt x="293" y="26"/>
                    <a:pt x="292" y="24"/>
                  </a:cubicBezTo>
                  <a:cubicBezTo>
                    <a:pt x="290" y="22"/>
                    <a:pt x="285" y="21"/>
                    <a:pt x="283" y="23"/>
                  </a:cubicBezTo>
                  <a:cubicBezTo>
                    <a:pt x="280" y="25"/>
                    <a:pt x="281" y="26"/>
                    <a:pt x="279" y="27"/>
                  </a:cubicBezTo>
                  <a:cubicBezTo>
                    <a:pt x="277" y="27"/>
                    <a:pt x="262" y="32"/>
                    <a:pt x="262" y="31"/>
                  </a:cubicBezTo>
                  <a:cubicBezTo>
                    <a:pt x="261" y="31"/>
                    <a:pt x="260" y="30"/>
                    <a:pt x="262" y="29"/>
                  </a:cubicBezTo>
                  <a:cubicBezTo>
                    <a:pt x="264" y="28"/>
                    <a:pt x="275" y="25"/>
                    <a:pt x="274" y="24"/>
                  </a:cubicBezTo>
                  <a:cubicBezTo>
                    <a:pt x="273" y="23"/>
                    <a:pt x="256" y="23"/>
                    <a:pt x="252" y="23"/>
                  </a:cubicBezTo>
                  <a:cubicBezTo>
                    <a:pt x="247" y="24"/>
                    <a:pt x="242" y="25"/>
                    <a:pt x="239" y="25"/>
                  </a:cubicBezTo>
                  <a:cubicBezTo>
                    <a:pt x="236" y="25"/>
                    <a:pt x="231" y="28"/>
                    <a:pt x="231" y="27"/>
                  </a:cubicBezTo>
                  <a:cubicBezTo>
                    <a:pt x="230" y="26"/>
                    <a:pt x="229" y="26"/>
                    <a:pt x="231" y="25"/>
                  </a:cubicBezTo>
                  <a:cubicBezTo>
                    <a:pt x="234" y="24"/>
                    <a:pt x="244" y="20"/>
                    <a:pt x="251" y="20"/>
                  </a:cubicBezTo>
                  <a:cubicBezTo>
                    <a:pt x="257" y="20"/>
                    <a:pt x="274" y="21"/>
                    <a:pt x="275" y="21"/>
                  </a:cubicBezTo>
                  <a:cubicBezTo>
                    <a:pt x="277" y="20"/>
                    <a:pt x="283" y="19"/>
                    <a:pt x="287" y="18"/>
                  </a:cubicBezTo>
                  <a:cubicBezTo>
                    <a:pt x="290" y="18"/>
                    <a:pt x="296" y="15"/>
                    <a:pt x="295" y="14"/>
                  </a:cubicBezTo>
                  <a:cubicBezTo>
                    <a:pt x="294" y="13"/>
                    <a:pt x="290" y="12"/>
                    <a:pt x="287" y="12"/>
                  </a:cubicBezTo>
                  <a:cubicBezTo>
                    <a:pt x="284" y="11"/>
                    <a:pt x="283" y="13"/>
                    <a:pt x="281" y="12"/>
                  </a:cubicBezTo>
                  <a:cubicBezTo>
                    <a:pt x="280" y="11"/>
                    <a:pt x="281" y="11"/>
                    <a:pt x="279" y="11"/>
                  </a:cubicBezTo>
                  <a:cubicBezTo>
                    <a:pt x="277" y="11"/>
                    <a:pt x="273" y="12"/>
                    <a:pt x="272" y="12"/>
                  </a:cubicBezTo>
                  <a:cubicBezTo>
                    <a:pt x="271" y="12"/>
                    <a:pt x="277" y="8"/>
                    <a:pt x="276" y="8"/>
                  </a:cubicBezTo>
                  <a:cubicBezTo>
                    <a:pt x="275" y="7"/>
                    <a:pt x="268" y="7"/>
                    <a:pt x="264" y="8"/>
                  </a:cubicBezTo>
                  <a:cubicBezTo>
                    <a:pt x="259" y="8"/>
                    <a:pt x="251" y="7"/>
                    <a:pt x="249" y="7"/>
                  </a:cubicBezTo>
                  <a:cubicBezTo>
                    <a:pt x="246" y="7"/>
                    <a:pt x="238" y="9"/>
                    <a:pt x="236" y="9"/>
                  </a:cubicBezTo>
                  <a:cubicBezTo>
                    <a:pt x="234" y="9"/>
                    <a:pt x="225" y="10"/>
                    <a:pt x="222" y="10"/>
                  </a:cubicBezTo>
                  <a:cubicBezTo>
                    <a:pt x="218" y="10"/>
                    <a:pt x="226" y="9"/>
                    <a:pt x="229" y="9"/>
                  </a:cubicBezTo>
                  <a:cubicBezTo>
                    <a:pt x="233" y="8"/>
                    <a:pt x="235" y="8"/>
                    <a:pt x="239" y="7"/>
                  </a:cubicBezTo>
                  <a:cubicBezTo>
                    <a:pt x="243" y="6"/>
                    <a:pt x="256" y="6"/>
                    <a:pt x="259" y="6"/>
                  </a:cubicBezTo>
                  <a:cubicBezTo>
                    <a:pt x="263" y="6"/>
                    <a:pt x="272" y="5"/>
                    <a:pt x="271" y="5"/>
                  </a:cubicBezTo>
                  <a:cubicBezTo>
                    <a:pt x="269" y="4"/>
                    <a:pt x="265" y="2"/>
                    <a:pt x="260" y="2"/>
                  </a:cubicBezTo>
                  <a:cubicBezTo>
                    <a:pt x="255" y="2"/>
                    <a:pt x="252" y="1"/>
                    <a:pt x="248" y="1"/>
                  </a:cubicBezTo>
                  <a:cubicBezTo>
                    <a:pt x="245" y="0"/>
                    <a:pt x="230" y="0"/>
                    <a:pt x="228" y="0"/>
                  </a:cubicBezTo>
                  <a:cubicBezTo>
                    <a:pt x="226" y="0"/>
                    <a:pt x="215" y="1"/>
                    <a:pt x="212" y="1"/>
                  </a:cubicBezTo>
                  <a:cubicBezTo>
                    <a:pt x="210" y="2"/>
                    <a:pt x="211" y="4"/>
                    <a:pt x="209" y="3"/>
                  </a:cubicBezTo>
                  <a:cubicBezTo>
                    <a:pt x="208" y="3"/>
                    <a:pt x="204" y="1"/>
                    <a:pt x="203" y="2"/>
                  </a:cubicBezTo>
                  <a:cubicBezTo>
                    <a:pt x="202" y="2"/>
                    <a:pt x="202" y="3"/>
                    <a:pt x="200" y="3"/>
                  </a:cubicBezTo>
                  <a:cubicBezTo>
                    <a:pt x="198" y="3"/>
                    <a:pt x="196" y="3"/>
                    <a:pt x="197" y="4"/>
                  </a:cubicBezTo>
                  <a:cubicBezTo>
                    <a:pt x="199" y="5"/>
                    <a:pt x="209" y="7"/>
                    <a:pt x="207" y="7"/>
                  </a:cubicBezTo>
                  <a:cubicBezTo>
                    <a:pt x="205" y="7"/>
                    <a:pt x="198" y="9"/>
                    <a:pt x="196" y="9"/>
                  </a:cubicBezTo>
                  <a:cubicBezTo>
                    <a:pt x="194" y="9"/>
                    <a:pt x="199" y="12"/>
                    <a:pt x="197" y="11"/>
                  </a:cubicBezTo>
                  <a:cubicBezTo>
                    <a:pt x="196" y="11"/>
                    <a:pt x="194" y="10"/>
                    <a:pt x="193" y="9"/>
                  </a:cubicBezTo>
                  <a:cubicBezTo>
                    <a:pt x="192" y="9"/>
                    <a:pt x="189" y="9"/>
                    <a:pt x="187" y="9"/>
                  </a:cubicBezTo>
                  <a:cubicBezTo>
                    <a:pt x="185" y="9"/>
                    <a:pt x="179" y="6"/>
                    <a:pt x="176" y="5"/>
                  </a:cubicBezTo>
                  <a:cubicBezTo>
                    <a:pt x="173" y="5"/>
                    <a:pt x="173" y="7"/>
                    <a:pt x="171" y="7"/>
                  </a:cubicBezTo>
                  <a:cubicBezTo>
                    <a:pt x="168" y="7"/>
                    <a:pt x="159" y="7"/>
                    <a:pt x="161" y="8"/>
                  </a:cubicBezTo>
                  <a:cubicBezTo>
                    <a:pt x="163" y="9"/>
                    <a:pt x="171" y="11"/>
                    <a:pt x="175" y="11"/>
                  </a:cubicBezTo>
                  <a:cubicBezTo>
                    <a:pt x="178" y="11"/>
                    <a:pt x="189" y="12"/>
                    <a:pt x="190" y="13"/>
                  </a:cubicBezTo>
                  <a:cubicBezTo>
                    <a:pt x="191" y="15"/>
                    <a:pt x="191" y="18"/>
                    <a:pt x="190" y="17"/>
                  </a:cubicBezTo>
                  <a:cubicBezTo>
                    <a:pt x="189" y="16"/>
                    <a:pt x="190" y="15"/>
                    <a:pt x="187" y="13"/>
                  </a:cubicBezTo>
                  <a:cubicBezTo>
                    <a:pt x="183" y="12"/>
                    <a:pt x="180" y="12"/>
                    <a:pt x="180" y="13"/>
                  </a:cubicBezTo>
                  <a:cubicBezTo>
                    <a:pt x="180" y="13"/>
                    <a:pt x="182" y="17"/>
                    <a:pt x="181" y="15"/>
                  </a:cubicBezTo>
                  <a:cubicBezTo>
                    <a:pt x="179" y="14"/>
                    <a:pt x="179" y="13"/>
                    <a:pt x="177" y="12"/>
                  </a:cubicBezTo>
                  <a:cubicBezTo>
                    <a:pt x="174" y="12"/>
                    <a:pt x="161" y="11"/>
                    <a:pt x="159" y="12"/>
                  </a:cubicBezTo>
                  <a:cubicBezTo>
                    <a:pt x="158" y="12"/>
                    <a:pt x="166" y="16"/>
                    <a:pt x="171" y="18"/>
                  </a:cubicBezTo>
                  <a:cubicBezTo>
                    <a:pt x="175" y="20"/>
                    <a:pt x="174" y="20"/>
                    <a:pt x="173" y="19"/>
                  </a:cubicBezTo>
                  <a:cubicBezTo>
                    <a:pt x="172" y="19"/>
                    <a:pt x="164" y="19"/>
                    <a:pt x="163" y="19"/>
                  </a:cubicBezTo>
                  <a:cubicBezTo>
                    <a:pt x="163" y="20"/>
                    <a:pt x="164" y="22"/>
                    <a:pt x="164" y="22"/>
                  </a:cubicBezTo>
                  <a:cubicBezTo>
                    <a:pt x="163" y="21"/>
                    <a:pt x="161" y="20"/>
                    <a:pt x="161" y="19"/>
                  </a:cubicBezTo>
                  <a:cubicBezTo>
                    <a:pt x="162" y="19"/>
                    <a:pt x="165" y="19"/>
                    <a:pt x="164" y="18"/>
                  </a:cubicBezTo>
                  <a:cubicBezTo>
                    <a:pt x="163" y="18"/>
                    <a:pt x="162" y="16"/>
                    <a:pt x="158" y="14"/>
                  </a:cubicBezTo>
                  <a:cubicBezTo>
                    <a:pt x="154" y="13"/>
                    <a:pt x="147" y="12"/>
                    <a:pt x="148" y="13"/>
                  </a:cubicBezTo>
                  <a:cubicBezTo>
                    <a:pt x="148" y="15"/>
                    <a:pt x="151" y="17"/>
                    <a:pt x="154" y="18"/>
                  </a:cubicBezTo>
                  <a:cubicBezTo>
                    <a:pt x="157" y="19"/>
                    <a:pt x="164" y="23"/>
                    <a:pt x="165" y="24"/>
                  </a:cubicBezTo>
                  <a:cubicBezTo>
                    <a:pt x="165" y="25"/>
                    <a:pt x="163" y="27"/>
                    <a:pt x="161" y="26"/>
                  </a:cubicBezTo>
                  <a:cubicBezTo>
                    <a:pt x="159" y="25"/>
                    <a:pt x="155" y="22"/>
                    <a:pt x="154" y="22"/>
                  </a:cubicBezTo>
                  <a:cubicBezTo>
                    <a:pt x="152" y="21"/>
                    <a:pt x="137" y="16"/>
                    <a:pt x="135" y="16"/>
                  </a:cubicBezTo>
                  <a:cubicBezTo>
                    <a:pt x="133" y="16"/>
                    <a:pt x="127" y="15"/>
                    <a:pt x="128" y="16"/>
                  </a:cubicBezTo>
                  <a:cubicBezTo>
                    <a:pt x="128" y="17"/>
                    <a:pt x="130" y="21"/>
                    <a:pt x="132" y="22"/>
                  </a:cubicBezTo>
                  <a:cubicBezTo>
                    <a:pt x="134" y="23"/>
                    <a:pt x="136" y="24"/>
                    <a:pt x="134" y="24"/>
                  </a:cubicBezTo>
                  <a:cubicBezTo>
                    <a:pt x="132" y="24"/>
                    <a:pt x="127" y="23"/>
                    <a:pt x="128" y="24"/>
                  </a:cubicBezTo>
                  <a:cubicBezTo>
                    <a:pt x="128" y="25"/>
                    <a:pt x="132" y="26"/>
                    <a:pt x="132" y="27"/>
                  </a:cubicBezTo>
                  <a:cubicBezTo>
                    <a:pt x="133" y="28"/>
                    <a:pt x="133" y="28"/>
                    <a:pt x="131" y="27"/>
                  </a:cubicBezTo>
                  <a:cubicBezTo>
                    <a:pt x="129" y="26"/>
                    <a:pt x="118" y="22"/>
                    <a:pt x="117" y="22"/>
                  </a:cubicBezTo>
                  <a:cubicBezTo>
                    <a:pt x="116" y="22"/>
                    <a:pt x="116" y="25"/>
                    <a:pt x="116" y="25"/>
                  </a:cubicBezTo>
                  <a:cubicBezTo>
                    <a:pt x="115" y="26"/>
                    <a:pt x="114" y="26"/>
                    <a:pt x="113" y="27"/>
                  </a:cubicBezTo>
                  <a:cubicBezTo>
                    <a:pt x="113" y="27"/>
                    <a:pt x="112" y="31"/>
                    <a:pt x="112" y="30"/>
                  </a:cubicBezTo>
                  <a:cubicBezTo>
                    <a:pt x="111" y="29"/>
                    <a:pt x="111" y="27"/>
                    <a:pt x="112" y="25"/>
                  </a:cubicBezTo>
                  <a:cubicBezTo>
                    <a:pt x="113" y="24"/>
                    <a:pt x="112" y="19"/>
                    <a:pt x="110" y="19"/>
                  </a:cubicBezTo>
                  <a:cubicBezTo>
                    <a:pt x="107" y="18"/>
                    <a:pt x="106" y="18"/>
                    <a:pt x="102" y="19"/>
                  </a:cubicBezTo>
                  <a:cubicBezTo>
                    <a:pt x="98" y="20"/>
                    <a:pt x="89" y="21"/>
                    <a:pt x="86" y="21"/>
                  </a:cubicBezTo>
                  <a:cubicBezTo>
                    <a:pt x="82" y="22"/>
                    <a:pt x="79" y="23"/>
                    <a:pt x="80" y="23"/>
                  </a:cubicBezTo>
                  <a:cubicBezTo>
                    <a:pt x="82" y="23"/>
                    <a:pt x="84" y="24"/>
                    <a:pt x="85" y="25"/>
                  </a:cubicBezTo>
                  <a:cubicBezTo>
                    <a:pt x="87" y="27"/>
                    <a:pt x="88" y="27"/>
                    <a:pt x="90" y="27"/>
                  </a:cubicBezTo>
                  <a:cubicBezTo>
                    <a:pt x="91" y="28"/>
                    <a:pt x="96" y="32"/>
                    <a:pt x="92" y="30"/>
                  </a:cubicBezTo>
                  <a:cubicBezTo>
                    <a:pt x="89" y="28"/>
                    <a:pt x="87" y="29"/>
                    <a:pt x="86" y="28"/>
                  </a:cubicBezTo>
                  <a:cubicBezTo>
                    <a:pt x="84" y="27"/>
                    <a:pt x="84" y="25"/>
                    <a:pt x="82" y="25"/>
                  </a:cubicBezTo>
                  <a:cubicBezTo>
                    <a:pt x="79" y="24"/>
                    <a:pt x="73" y="25"/>
                    <a:pt x="70" y="25"/>
                  </a:cubicBezTo>
                  <a:cubicBezTo>
                    <a:pt x="67" y="26"/>
                    <a:pt x="67" y="26"/>
                    <a:pt x="69" y="27"/>
                  </a:cubicBezTo>
                  <a:cubicBezTo>
                    <a:pt x="70" y="29"/>
                    <a:pt x="70" y="31"/>
                    <a:pt x="70" y="32"/>
                  </a:cubicBezTo>
                  <a:cubicBezTo>
                    <a:pt x="69" y="32"/>
                    <a:pt x="70" y="36"/>
                    <a:pt x="68" y="35"/>
                  </a:cubicBezTo>
                  <a:cubicBezTo>
                    <a:pt x="67" y="34"/>
                    <a:pt x="60" y="33"/>
                    <a:pt x="58" y="33"/>
                  </a:cubicBezTo>
                  <a:cubicBezTo>
                    <a:pt x="57" y="34"/>
                    <a:pt x="57" y="38"/>
                    <a:pt x="58" y="38"/>
                  </a:cubicBezTo>
                  <a:cubicBezTo>
                    <a:pt x="59" y="39"/>
                    <a:pt x="58" y="40"/>
                    <a:pt x="57" y="38"/>
                  </a:cubicBezTo>
                  <a:cubicBezTo>
                    <a:pt x="55" y="37"/>
                    <a:pt x="53" y="34"/>
                    <a:pt x="50" y="36"/>
                  </a:cubicBezTo>
                  <a:cubicBezTo>
                    <a:pt x="46" y="38"/>
                    <a:pt x="40" y="42"/>
                    <a:pt x="38" y="43"/>
                  </a:cubicBezTo>
                  <a:cubicBezTo>
                    <a:pt x="36" y="43"/>
                    <a:pt x="32" y="45"/>
                    <a:pt x="32" y="46"/>
                  </a:cubicBezTo>
                  <a:cubicBezTo>
                    <a:pt x="31" y="46"/>
                    <a:pt x="34" y="48"/>
                    <a:pt x="34" y="48"/>
                  </a:cubicBezTo>
                  <a:cubicBezTo>
                    <a:pt x="35" y="48"/>
                    <a:pt x="40" y="49"/>
                    <a:pt x="43" y="49"/>
                  </a:cubicBezTo>
                  <a:cubicBezTo>
                    <a:pt x="46" y="49"/>
                    <a:pt x="53" y="47"/>
                    <a:pt x="52" y="48"/>
                  </a:cubicBezTo>
                  <a:cubicBezTo>
                    <a:pt x="50" y="48"/>
                    <a:pt x="46" y="50"/>
                    <a:pt x="46" y="53"/>
                  </a:cubicBezTo>
                  <a:cubicBezTo>
                    <a:pt x="47" y="55"/>
                    <a:pt x="49" y="55"/>
                    <a:pt x="46" y="58"/>
                  </a:cubicBezTo>
                  <a:cubicBezTo>
                    <a:pt x="43" y="60"/>
                    <a:pt x="41" y="61"/>
                    <a:pt x="40" y="61"/>
                  </a:cubicBezTo>
                  <a:cubicBezTo>
                    <a:pt x="39" y="61"/>
                    <a:pt x="39" y="60"/>
                    <a:pt x="38" y="61"/>
                  </a:cubicBezTo>
                  <a:cubicBezTo>
                    <a:pt x="37" y="61"/>
                    <a:pt x="35" y="61"/>
                    <a:pt x="34" y="61"/>
                  </a:cubicBezTo>
                  <a:cubicBezTo>
                    <a:pt x="33" y="61"/>
                    <a:pt x="33" y="61"/>
                    <a:pt x="32" y="61"/>
                  </a:cubicBezTo>
                  <a:cubicBezTo>
                    <a:pt x="30" y="61"/>
                    <a:pt x="26" y="62"/>
                    <a:pt x="24" y="63"/>
                  </a:cubicBezTo>
                  <a:cubicBezTo>
                    <a:pt x="23" y="64"/>
                    <a:pt x="24" y="64"/>
                    <a:pt x="22" y="65"/>
                  </a:cubicBezTo>
                  <a:cubicBezTo>
                    <a:pt x="19" y="65"/>
                    <a:pt x="10" y="68"/>
                    <a:pt x="9" y="67"/>
                  </a:cubicBezTo>
                  <a:cubicBezTo>
                    <a:pt x="7" y="67"/>
                    <a:pt x="6" y="67"/>
                    <a:pt x="5" y="67"/>
                  </a:cubicBezTo>
                  <a:cubicBezTo>
                    <a:pt x="5" y="68"/>
                    <a:pt x="4" y="69"/>
                    <a:pt x="3" y="69"/>
                  </a:cubicBezTo>
                  <a:cubicBezTo>
                    <a:pt x="2" y="69"/>
                    <a:pt x="0" y="71"/>
                    <a:pt x="2" y="71"/>
                  </a:cubicBezTo>
                  <a:cubicBezTo>
                    <a:pt x="3" y="71"/>
                    <a:pt x="1" y="73"/>
                    <a:pt x="1" y="73"/>
                  </a:cubicBezTo>
                  <a:cubicBezTo>
                    <a:pt x="1" y="73"/>
                    <a:pt x="1" y="73"/>
                    <a:pt x="2" y="74"/>
                  </a:cubicBezTo>
                  <a:cubicBezTo>
                    <a:pt x="4" y="75"/>
                    <a:pt x="4" y="77"/>
                    <a:pt x="5" y="77"/>
                  </a:cubicBezTo>
                  <a:cubicBezTo>
                    <a:pt x="6" y="76"/>
                    <a:pt x="6" y="75"/>
                    <a:pt x="8" y="76"/>
                  </a:cubicBezTo>
                  <a:cubicBezTo>
                    <a:pt x="10" y="78"/>
                    <a:pt x="12" y="78"/>
                    <a:pt x="13" y="78"/>
                  </a:cubicBezTo>
                  <a:cubicBezTo>
                    <a:pt x="15" y="77"/>
                    <a:pt x="17" y="76"/>
                    <a:pt x="16" y="77"/>
                  </a:cubicBezTo>
                  <a:cubicBezTo>
                    <a:pt x="15" y="78"/>
                    <a:pt x="15" y="78"/>
                    <a:pt x="17" y="80"/>
                  </a:cubicBezTo>
                  <a:cubicBezTo>
                    <a:pt x="19" y="81"/>
                    <a:pt x="23" y="82"/>
                    <a:pt x="24" y="82"/>
                  </a:cubicBezTo>
                  <a:cubicBezTo>
                    <a:pt x="24" y="81"/>
                    <a:pt x="25" y="80"/>
                    <a:pt x="26" y="80"/>
                  </a:cubicBezTo>
                  <a:cubicBezTo>
                    <a:pt x="28" y="81"/>
                    <a:pt x="33" y="81"/>
                    <a:pt x="34" y="80"/>
                  </a:cubicBezTo>
                  <a:cubicBezTo>
                    <a:pt x="35" y="80"/>
                    <a:pt x="35" y="78"/>
                    <a:pt x="37" y="79"/>
                  </a:cubicBezTo>
                  <a:cubicBezTo>
                    <a:pt x="39" y="80"/>
                    <a:pt x="41" y="81"/>
                    <a:pt x="39" y="82"/>
                  </a:cubicBezTo>
                  <a:cubicBezTo>
                    <a:pt x="38" y="83"/>
                    <a:pt x="27" y="82"/>
                    <a:pt x="25" y="83"/>
                  </a:cubicBezTo>
                  <a:cubicBezTo>
                    <a:pt x="24" y="84"/>
                    <a:pt x="32" y="85"/>
                    <a:pt x="34" y="85"/>
                  </a:cubicBezTo>
                  <a:cubicBezTo>
                    <a:pt x="36" y="85"/>
                    <a:pt x="29" y="86"/>
                    <a:pt x="24" y="85"/>
                  </a:cubicBezTo>
                  <a:cubicBezTo>
                    <a:pt x="20" y="84"/>
                    <a:pt x="15" y="84"/>
                    <a:pt x="14" y="85"/>
                  </a:cubicBezTo>
                  <a:cubicBezTo>
                    <a:pt x="12" y="85"/>
                    <a:pt x="9" y="87"/>
                    <a:pt x="12" y="88"/>
                  </a:cubicBezTo>
                  <a:cubicBezTo>
                    <a:pt x="15" y="89"/>
                    <a:pt x="16" y="90"/>
                    <a:pt x="17" y="89"/>
                  </a:cubicBezTo>
                  <a:cubicBezTo>
                    <a:pt x="19" y="87"/>
                    <a:pt x="19" y="88"/>
                    <a:pt x="18" y="89"/>
                  </a:cubicBezTo>
                  <a:cubicBezTo>
                    <a:pt x="18" y="90"/>
                    <a:pt x="20" y="91"/>
                    <a:pt x="22" y="91"/>
                  </a:cubicBezTo>
                  <a:cubicBezTo>
                    <a:pt x="25" y="91"/>
                    <a:pt x="26" y="91"/>
                    <a:pt x="29" y="91"/>
                  </a:cubicBezTo>
                  <a:cubicBezTo>
                    <a:pt x="32" y="91"/>
                    <a:pt x="29" y="91"/>
                    <a:pt x="27" y="92"/>
                  </a:cubicBezTo>
                  <a:cubicBezTo>
                    <a:pt x="25" y="92"/>
                    <a:pt x="22" y="92"/>
                    <a:pt x="22" y="94"/>
                  </a:cubicBezTo>
                  <a:cubicBezTo>
                    <a:pt x="21" y="95"/>
                    <a:pt x="22" y="95"/>
                    <a:pt x="25" y="96"/>
                  </a:cubicBezTo>
                  <a:cubicBezTo>
                    <a:pt x="28" y="98"/>
                    <a:pt x="37" y="100"/>
                    <a:pt x="37" y="99"/>
                  </a:cubicBezTo>
                  <a:cubicBezTo>
                    <a:pt x="36" y="99"/>
                    <a:pt x="33" y="97"/>
                    <a:pt x="35" y="97"/>
                  </a:cubicBezTo>
                  <a:cubicBezTo>
                    <a:pt x="36" y="96"/>
                    <a:pt x="37" y="98"/>
                    <a:pt x="38" y="97"/>
                  </a:cubicBezTo>
                  <a:cubicBezTo>
                    <a:pt x="39" y="97"/>
                    <a:pt x="42" y="93"/>
                    <a:pt x="42" y="95"/>
                  </a:cubicBezTo>
                  <a:cubicBezTo>
                    <a:pt x="43" y="97"/>
                    <a:pt x="41" y="99"/>
                    <a:pt x="43" y="98"/>
                  </a:cubicBezTo>
                  <a:cubicBezTo>
                    <a:pt x="44" y="98"/>
                    <a:pt x="46" y="97"/>
                    <a:pt x="48" y="96"/>
                  </a:cubicBezTo>
                  <a:cubicBezTo>
                    <a:pt x="50" y="95"/>
                    <a:pt x="50" y="95"/>
                    <a:pt x="51" y="96"/>
                  </a:cubicBezTo>
                  <a:cubicBezTo>
                    <a:pt x="52" y="97"/>
                    <a:pt x="52" y="97"/>
                    <a:pt x="54" y="96"/>
                  </a:cubicBezTo>
                  <a:cubicBezTo>
                    <a:pt x="55" y="95"/>
                    <a:pt x="54" y="95"/>
                    <a:pt x="57" y="95"/>
                  </a:cubicBezTo>
                  <a:cubicBezTo>
                    <a:pt x="60" y="95"/>
                    <a:pt x="64" y="96"/>
                    <a:pt x="65" y="97"/>
                  </a:cubicBezTo>
                  <a:cubicBezTo>
                    <a:pt x="67" y="97"/>
                    <a:pt x="73" y="98"/>
                    <a:pt x="76" y="100"/>
                  </a:cubicBezTo>
                  <a:cubicBezTo>
                    <a:pt x="78" y="101"/>
                    <a:pt x="76" y="99"/>
                    <a:pt x="79" y="101"/>
                  </a:cubicBezTo>
                  <a:cubicBezTo>
                    <a:pt x="81" y="102"/>
                    <a:pt x="83" y="102"/>
                    <a:pt x="84" y="103"/>
                  </a:cubicBezTo>
                  <a:cubicBezTo>
                    <a:pt x="86" y="104"/>
                    <a:pt x="84" y="106"/>
                    <a:pt x="84" y="106"/>
                  </a:cubicBezTo>
                  <a:cubicBezTo>
                    <a:pt x="84" y="107"/>
                    <a:pt x="86" y="109"/>
                    <a:pt x="88" y="109"/>
                  </a:cubicBezTo>
                  <a:cubicBezTo>
                    <a:pt x="89" y="110"/>
                    <a:pt x="91" y="110"/>
                    <a:pt x="92" y="111"/>
                  </a:cubicBezTo>
                  <a:cubicBezTo>
                    <a:pt x="93" y="112"/>
                    <a:pt x="95" y="114"/>
                    <a:pt x="95" y="115"/>
                  </a:cubicBezTo>
                  <a:cubicBezTo>
                    <a:pt x="96" y="116"/>
                    <a:pt x="96" y="118"/>
                    <a:pt x="97" y="120"/>
                  </a:cubicBezTo>
                  <a:cubicBezTo>
                    <a:pt x="98" y="122"/>
                    <a:pt x="100" y="124"/>
                    <a:pt x="99" y="125"/>
                  </a:cubicBezTo>
                  <a:cubicBezTo>
                    <a:pt x="98" y="126"/>
                    <a:pt x="100" y="127"/>
                    <a:pt x="100" y="128"/>
                  </a:cubicBezTo>
                  <a:cubicBezTo>
                    <a:pt x="101" y="128"/>
                    <a:pt x="100" y="126"/>
                    <a:pt x="101" y="127"/>
                  </a:cubicBezTo>
                  <a:cubicBezTo>
                    <a:pt x="102" y="128"/>
                    <a:pt x="103" y="129"/>
                    <a:pt x="103" y="129"/>
                  </a:cubicBezTo>
                  <a:cubicBezTo>
                    <a:pt x="103" y="130"/>
                    <a:pt x="101" y="131"/>
                    <a:pt x="101" y="131"/>
                  </a:cubicBezTo>
                  <a:cubicBezTo>
                    <a:pt x="101" y="132"/>
                    <a:pt x="101" y="133"/>
                    <a:pt x="101" y="133"/>
                  </a:cubicBezTo>
                  <a:cubicBezTo>
                    <a:pt x="102" y="133"/>
                    <a:pt x="103" y="131"/>
                    <a:pt x="104" y="132"/>
                  </a:cubicBezTo>
                  <a:cubicBezTo>
                    <a:pt x="105" y="133"/>
                    <a:pt x="106" y="137"/>
                    <a:pt x="105" y="137"/>
                  </a:cubicBezTo>
                  <a:cubicBezTo>
                    <a:pt x="104" y="137"/>
                    <a:pt x="105" y="137"/>
                    <a:pt x="106" y="138"/>
                  </a:cubicBezTo>
                  <a:cubicBezTo>
                    <a:pt x="108" y="138"/>
                    <a:pt x="107" y="138"/>
                    <a:pt x="106" y="139"/>
                  </a:cubicBezTo>
                  <a:cubicBezTo>
                    <a:pt x="104" y="139"/>
                    <a:pt x="105" y="142"/>
                    <a:pt x="104" y="141"/>
                  </a:cubicBezTo>
                  <a:cubicBezTo>
                    <a:pt x="103" y="140"/>
                    <a:pt x="103" y="140"/>
                    <a:pt x="103" y="139"/>
                  </a:cubicBezTo>
                  <a:cubicBezTo>
                    <a:pt x="104" y="139"/>
                    <a:pt x="104" y="139"/>
                    <a:pt x="103" y="139"/>
                  </a:cubicBezTo>
                  <a:cubicBezTo>
                    <a:pt x="102" y="138"/>
                    <a:pt x="100" y="138"/>
                    <a:pt x="101" y="139"/>
                  </a:cubicBezTo>
                  <a:cubicBezTo>
                    <a:pt x="102" y="139"/>
                    <a:pt x="103" y="140"/>
                    <a:pt x="102" y="140"/>
                  </a:cubicBezTo>
                  <a:cubicBezTo>
                    <a:pt x="101" y="140"/>
                    <a:pt x="100" y="141"/>
                    <a:pt x="100" y="141"/>
                  </a:cubicBezTo>
                  <a:cubicBezTo>
                    <a:pt x="101" y="142"/>
                    <a:pt x="103" y="142"/>
                    <a:pt x="103" y="143"/>
                  </a:cubicBezTo>
                  <a:cubicBezTo>
                    <a:pt x="102" y="143"/>
                    <a:pt x="102" y="144"/>
                    <a:pt x="103" y="145"/>
                  </a:cubicBezTo>
                  <a:cubicBezTo>
                    <a:pt x="104" y="145"/>
                    <a:pt x="105" y="144"/>
                    <a:pt x="106" y="143"/>
                  </a:cubicBezTo>
                  <a:cubicBezTo>
                    <a:pt x="105" y="144"/>
                    <a:pt x="104" y="145"/>
                    <a:pt x="103" y="145"/>
                  </a:cubicBezTo>
                  <a:cubicBezTo>
                    <a:pt x="102" y="145"/>
                    <a:pt x="101" y="144"/>
                    <a:pt x="101" y="145"/>
                  </a:cubicBezTo>
                  <a:cubicBezTo>
                    <a:pt x="100" y="145"/>
                    <a:pt x="101" y="146"/>
                    <a:pt x="101" y="146"/>
                  </a:cubicBezTo>
                  <a:cubicBezTo>
                    <a:pt x="100" y="146"/>
                    <a:pt x="98" y="147"/>
                    <a:pt x="99" y="147"/>
                  </a:cubicBezTo>
                  <a:cubicBezTo>
                    <a:pt x="100" y="147"/>
                    <a:pt x="101" y="148"/>
                    <a:pt x="101" y="149"/>
                  </a:cubicBezTo>
                  <a:cubicBezTo>
                    <a:pt x="101" y="150"/>
                    <a:pt x="102" y="150"/>
                    <a:pt x="102" y="149"/>
                  </a:cubicBezTo>
                  <a:cubicBezTo>
                    <a:pt x="103" y="148"/>
                    <a:pt x="104" y="149"/>
                    <a:pt x="105" y="150"/>
                  </a:cubicBezTo>
                  <a:cubicBezTo>
                    <a:pt x="106" y="150"/>
                    <a:pt x="109" y="150"/>
                    <a:pt x="109" y="149"/>
                  </a:cubicBezTo>
                  <a:cubicBezTo>
                    <a:pt x="110" y="149"/>
                    <a:pt x="109" y="147"/>
                    <a:pt x="110" y="146"/>
                  </a:cubicBezTo>
                  <a:cubicBezTo>
                    <a:pt x="112" y="146"/>
                    <a:pt x="114" y="146"/>
                    <a:pt x="113" y="144"/>
                  </a:cubicBezTo>
                  <a:cubicBezTo>
                    <a:pt x="111" y="142"/>
                    <a:pt x="111" y="141"/>
                    <a:pt x="111" y="140"/>
                  </a:cubicBezTo>
                  <a:cubicBezTo>
                    <a:pt x="111" y="139"/>
                    <a:pt x="111" y="141"/>
                    <a:pt x="112" y="142"/>
                  </a:cubicBezTo>
                  <a:cubicBezTo>
                    <a:pt x="112" y="143"/>
                    <a:pt x="113" y="144"/>
                    <a:pt x="114" y="145"/>
                  </a:cubicBezTo>
                  <a:cubicBezTo>
                    <a:pt x="115" y="145"/>
                    <a:pt x="116" y="145"/>
                    <a:pt x="116" y="144"/>
                  </a:cubicBezTo>
                  <a:cubicBezTo>
                    <a:pt x="117" y="143"/>
                    <a:pt x="117" y="144"/>
                    <a:pt x="116" y="145"/>
                  </a:cubicBezTo>
                  <a:cubicBezTo>
                    <a:pt x="115" y="146"/>
                    <a:pt x="115" y="147"/>
                    <a:pt x="114" y="148"/>
                  </a:cubicBezTo>
                  <a:cubicBezTo>
                    <a:pt x="112" y="148"/>
                    <a:pt x="114" y="148"/>
                    <a:pt x="115" y="148"/>
                  </a:cubicBezTo>
                  <a:cubicBezTo>
                    <a:pt x="115" y="147"/>
                    <a:pt x="118" y="147"/>
                    <a:pt x="119" y="147"/>
                  </a:cubicBezTo>
                  <a:cubicBezTo>
                    <a:pt x="121" y="148"/>
                    <a:pt x="124" y="145"/>
                    <a:pt x="123" y="146"/>
                  </a:cubicBezTo>
                  <a:cubicBezTo>
                    <a:pt x="122" y="147"/>
                    <a:pt x="123" y="148"/>
                    <a:pt x="121" y="148"/>
                  </a:cubicBezTo>
                  <a:cubicBezTo>
                    <a:pt x="119" y="148"/>
                    <a:pt x="118" y="148"/>
                    <a:pt x="118" y="149"/>
                  </a:cubicBezTo>
                  <a:cubicBezTo>
                    <a:pt x="117" y="149"/>
                    <a:pt x="115" y="151"/>
                    <a:pt x="119" y="150"/>
                  </a:cubicBezTo>
                  <a:cubicBezTo>
                    <a:pt x="123" y="149"/>
                    <a:pt x="127" y="149"/>
                    <a:pt x="125" y="149"/>
                  </a:cubicBezTo>
                  <a:cubicBezTo>
                    <a:pt x="122" y="150"/>
                    <a:pt x="118" y="150"/>
                    <a:pt x="119" y="151"/>
                  </a:cubicBezTo>
                  <a:cubicBezTo>
                    <a:pt x="120" y="151"/>
                    <a:pt x="121" y="151"/>
                    <a:pt x="122" y="152"/>
                  </a:cubicBezTo>
                  <a:cubicBezTo>
                    <a:pt x="122" y="152"/>
                    <a:pt x="122" y="153"/>
                    <a:pt x="122" y="153"/>
                  </a:cubicBezTo>
                  <a:cubicBezTo>
                    <a:pt x="123" y="154"/>
                    <a:pt x="123" y="155"/>
                    <a:pt x="122" y="155"/>
                  </a:cubicBezTo>
                  <a:cubicBezTo>
                    <a:pt x="121" y="155"/>
                    <a:pt x="121" y="156"/>
                    <a:pt x="122" y="156"/>
                  </a:cubicBezTo>
                  <a:cubicBezTo>
                    <a:pt x="123" y="155"/>
                    <a:pt x="124" y="155"/>
                    <a:pt x="125" y="155"/>
                  </a:cubicBezTo>
                  <a:cubicBezTo>
                    <a:pt x="126" y="155"/>
                    <a:pt x="126" y="155"/>
                    <a:pt x="126" y="156"/>
                  </a:cubicBezTo>
                  <a:cubicBezTo>
                    <a:pt x="127" y="157"/>
                    <a:pt x="129" y="160"/>
                    <a:pt x="128" y="160"/>
                  </a:cubicBezTo>
                  <a:cubicBezTo>
                    <a:pt x="127" y="161"/>
                    <a:pt x="126" y="161"/>
                    <a:pt x="125" y="160"/>
                  </a:cubicBezTo>
                  <a:cubicBezTo>
                    <a:pt x="124" y="160"/>
                    <a:pt x="120" y="157"/>
                    <a:pt x="118" y="157"/>
                  </a:cubicBezTo>
                  <a:cubicBezTo>
                    <a:pt x="116" y="157"/>
                    <a:pt x="111" y="156"/>
                    <a:pt x="109" y="156"/>
                  </a:cubicBezTo>
                  <a:cubicBezTo>
                    <a:pt x="108" y="156"/>
                    <a:pt x="106" y="156"/>
                    <a:pt x="109" y="158"/>
                  </a:cubicBezTo>
                  <a:cubicBezTo>
                    <a:pt x="111" y="160"/>
                    <a:pt x="114" y="160"/>
                    <a:pt x="116" y="161"/>
                  </a:cubicBezTo>
                  <a:cubicBezTo>
                    <a:pt x="118" y="162"/>
                    <a:pt x="119" y="164"/>
                    <a:pt x="121" y="164"/>
                  </a:cubicBezTo>
                  <a:cubicBezTo>
                    <a:pt x="122" y="164"/>
                    <a:pt x="126" y="163"/>
                    <a:pt x="127" y="164"/>
                  </a:cubicBezTo>
                  <a:cubicBezTo>
                    <a:pt x="128" y="164"/>
                    <a:pt x="129" y="164"/>
                    <a:pt x="130" y="164"/>
                  </a:cubicBezTo>
                  <a:cubicBezTo>
                    <a:pt x="131" y="164"/>
                    <a:pt x="131" y="167"/>
                    <a:pt x="130" y="167"/>
                  </a:cubicBezTo>
                  <a:cubicBezTo>
                    <a:pt x="129" y="167"/>
                    <a:pt x="128" y="167"/>
                    <a:pt x="129" y="168"/>
                  </a:cubicBezTo>
                  <a:cubicBezTo>
                    <a:pt x="130" y="169"/>
                    <a:pt x="131" y="169"/>
                    <a:pt x="129" y="170"/>
                  </a:cubicBezTo>
                  <a:cubicBezTo>
                    <a:pt x="128" y="170"/>
                    <a:pt x="127" y="171"/>
                    <a:pt x="127" y="172"/>
                  </a:cubicBezTo>
                  <a:cubicBezTo>
                    <a:pt x="127" y="173"/>
                    <a:pt x="127" y="173"/>
                    <a:pt x="128" y="172"/>
                  </a:cubicBezTo>
                  <a:cubicBezTo>
                    <a:pt x="130" y="172"/>
                    <a:pt x="130" y="173"/>
                    <a:pt x="129" y="173"/>
                  </a:cubicBezTo>
                  <a:cubicBezTo>
                    <a:pt x="127" y="173"/>
                    <a:pt x="126" y="173"/>
                    <a:pt x="126" y="174"/>
                  </a:cubicBezTo>
                  <a:cubicBezTo>
                    <a:pt x="126" y="176"/>
                    <a:pt x="125" y="177"/>
                    <a:pt x="126" y="177"/>
                  </a:cubicBezTo>
                  <a:cubicBezTo>
                    <a:pt x="126" y="176"/>
                    <a:pt x="128" y="176"/>
                    <a:pt x="127" y="177"/>
                  </a:cubicBezTo>
                  <a:cubicBezTo>
                    <a:pt x="127" y="178"/>
                    <a:pt x="126" y="179"/>
                    <a:pt x="125" y="179"/>
                  </a:cubicBezTo>
                  <a:cubicBezTo>
                    <a:pt x="123" y="179"/>
                    <a:pt x="121" y="179"/>
                    <a:pt x="120" y="178"/>
                  </a:cubicBezTo>
                  <a:cubicBezTo>
                    <a:pt x="119" y="178"/>
                    <a:pt x="118" y="180"/>
                    <a:pt x="117" y="180"/>
                  </a:cubicBezTo>
                  <a:cubicBezTo>
                    <a:pt x="116" y="180"/>
                    <a:pt x="115" y="179"/>
                    <a:pt x="115" y="180"/>
                  </a:cubicBezTo>
                  <a:cubicBezTo>
                    <a:pt x="116" y="181"/>
                    <a:pt x="117" y="181"/>
                    <a:pt x="117" y="182"/>
                  </a:cubicBezTo>
                  <a:cubicBezTo>
                    <a:pt x="118" y="182"/>
                    <a:pt x="120" y="183"/>
                    <a:pt x="119" y="183"/>
                  </a:cubicBezTo>
                  <a:cubicBezTo>
                    <a:pt x="119" y="182"/>
                    <a:pt x="119" y="182"/>
                    <a:pt x="120" y="182"/>
                  </a:cubicBezTo>
                  <a:cubicBezTo>
                    <a:pt x="122" y="182"/>
                    <a:pt x="122" y="183"/>
                    <a:pt x="123" y="182"/>
                  </a:cubicBezTo>
                  <a:cubicBezTo>
                    <a:pt x="125" y="181"/>
                    <a:pt x="126" y="181"/>
                    <a:pt x="126" y="181"/>
                  </a:cubicBezTo>
                  <a:cubicBezTo>
                    <a:pt x="127" y="181"/>
                    <a:pt x="128" y="181"/>
                    <a:pt x="127" y="181"/>
                  </a:cubicBezTo>
                  <a:cubicBezTo>
                    <a:pt x="125" y="181"/>
                    <a:pt x="124" y="182"/>
                    <a:pt x="125" y="182"/>
                  </a:cubicBezTo>
                  <a:cubicBezTo>
                    <a:pt x="126" y="182"/>
                    <a:pt x="127" y="183"/>
                    <a:pt x="127" y="183"/>
                  </a:cubicBezTo>
                  <a:cubicBezTo>
                    <a:pt x="126" y="184"/>
                    <a:pt x="127" y="184"/>
                    <a:pt x="128" y="184"/>
                  </a:cubicBezTo>
                  <a:cubicBezTo>
                    <a:pt x="130" y="184"/>
                    <a:pt x="133" y="185"/>
                    <a:pt x="131" y="185"/>
                  </a:cubicBezTo>
                  <a:cubicBezTo>
                    <a:pt x="130" y="185"/>
                    <a:pt x="128" y="184"/>
                    <a:pt x="130" y="186"/>
                  </a:cubicBezTo>
                  <a:cubicBezTo>
                    <a:pt x="132" y="187"/>
                    <a:pt x="134" y="189"/>
                    <a:pt x="132" y="188"/>
                  </a:cubicBezTo>
                  <a:cubicBezTo>
                    <a:pt x="130" y="187"/>
                    <a:pt x="129" y="185"/>
                    <a:pt x="128" y="184"/>
                  </a:cubicBezTo>
                  <a:cubicBezTo>
                    <a:pt x="127" y="184"/>
                    <a:pt x="126" y="184"/>
                    <a:pt x="125" y="184"/>
                  </a:cubicBezTo>
                  <a:cubicBezTo>
                    <a:pt x="123" y="184"/>
                    <a:pt x="122" y="184"/>
                    <a:pt x="121" y="184"/>
                  </a:cubicBezTo>
                  <a:cubicBezTo>
                    <a:pt x="119" y="184"/>
                    <a:pt x="119" y="183"/>
                    <a:pt x="117" y="183"/>
                  </a:cubicBezTo>
                  <a:cubicBezTo>
                    <a:pt x="116" y="183"/>
                    <a:pt x="116" y="185"/>
                    <a:pt x="115" y="185"/>
                  </a:cubicBezTo>
                  <a:cubicBezTo>
                    <a:pt x="114" y="186"/>
                    <a:pt x="112" y="186"/>
                    <a:pt x="112" y="187"/>
                  </a:cubicBezTo>
                  <a:cubicBezTo>
                    <a:pt x="112" y="188"/>
                    <a:pt x="112" y="189"/>
                    <a:pt x="113" y="189"/>
                  </a:cubicBezTo>
                  <a:cubicBezTo>
                    <a:pt x="114" y="188"/>
                    <a:pt x="117" y="186"/>
                    <a:pt x="118" y="186"/>
                  </a:cubicBezTo>
                  <a:cubicBezTo>
                    <a:pt x="119" y="185"/>
                    <a:pt x="119" y="184"/>
                    <a:pt x="119" y="184"/>
                  </a:cubicBezTo>
                  <a:cubicBezTo>
                    <a:pt x="119" y="185"/>
                    <a:pt x="119" y="185"/>
                    <a:pt x="120" y="185"/>
                  </a:cubicBezTo>
                  <a:cubicBezTo>
                    <a:pt x="121" y="185"/>
                    <a:pt x="122" y="185"/>
                    <a:pt x="122" y="186"/>
                  </a:cubicBezTo>
                  <a:cubicBezTo>
                    <a:pt x="122" y="187"/>
                    <a:pt x="124" y="188"/>
                    <a:pt x="124" y="187"/>
                  </a:cubicBezTo>
                  <a:cubicBezTo>
                    <a:pt x="124" y="186"/>
                    <a:pt x="124" y="185"/>
                    <a:pt x="124" y="186"/>
                  </a:cubicBezTo>
                  <a:cubicBezTo>
                    <a:pt x="125" y="186"/>
                    <a:pt x="125" y="186"/>
                    <a:pt x="126" y="187"/>
                  </a:cubicBezTo>
                  <a:cubicBezTo>
                    <a:pt x="127" y="187"/>
                    <a:pt x="127" y="187"/>
                    <a:pt x="127" y="187"/>
                  </a:cubicBezTo>
                  <a:cubicBezTo>
                    <a:pt x="128" y="186"/>
                    <a:pt x="129" y="187"/>
                    <a:pt x="130" y="188"/>
                  </a:cubicBezTo>
                  <a:cubicBezTo>
                    <a:pt x="131" y="188"/>
                    <a:pt x="131" y="188"/>
                    <a:pt x="130" y="188"/>
                  </a:cubicBezTo>
                  <a:cubicBezTo>
                    <a:pt x="128" y="188"/>
                    <a:pt x="129" y="189"/>
                    <a:pt x="130" y="189"/>
                  </a:cubicBezTo>
                  <a:cubicBezTo>
                    <a:pt x="131" y="189"/>
                    <a:pt x="132" y="190"/>
                    <a:pt x="131" y="189"/>
                  </a:cubicBezTo>
                  <a:cubicBezTo>
                    <a:pt x="129" y="189"/>
                    <a:pt x="128" y="189"/>
                    <a:pt x="127" y="188"/>
                  </a:cubicBezTo>
                  <a:cubicBezTo>
                    <a:pt x="126" y="188"/>
                    <a:pt x="125" y="187"/>
                    <a:pt x="125" y="188"/>
                  </a:cubicBezTo>
                  <a:cubicBezTo>
                    <a:pt x="125" y="189"/>
                    <a:pt x="125" y="189"/>
                    <a:pt x="125" y="188"/>
                  </a:cubicBezTo>
                  <a:cubicBezTo>
                    <a:pt x="125" y="188"/>
                    <a:pt x="124" y="188"/>
                    <a:pt x="123" y="188"/>
                  </a:cubicBezTo>
                  <a:cubicBezTo>
                    <a:pt x="123" y="188"/>
                    <a:pt x="122" y="187"/>
                    <a:pt x="121" y="187"/>
                  </a:cubicBezTo>
                  <a:cubicBezTo>
                    <a:pt x="120" y="187"/>
                    <a:pt x="118" y="187"/>
                    <a:pt x="117" y="187"/>
                  </a:cubicBezTo>
                  <a:cubicBezTo>
                    <a:pt x="116" y="188"/>
                    <a:pt x="111" y="189"/>
                    <a:pt x="111" y="190"/>
                  </a:cubicBezTo>
                  <a:cubicBezTo>
                    <a:pt x="111" y="191"/>
                    <a:pt x="110" y="192"/>
                    <a:pt x="112" y="192"/>
                  </a:cubicBezTo>
                  <a:cubicBezTo>
                    <a:pt x="113" y="191"/>
                    <a:pt x="117" y="191"/>
                    <a:pt x="118" y="191"/>
                  </a:cubicBezTo>
                  <a:cubicBezTo>
                    <a:pt x="119" y="190"/>
                    <a:pt x="123" y="190"/>
                    <a:pt x="124" y="191"/>
                  </a:cubicBezTo>
                  <a:cubicBezTo>
                    <a:pt x="125" y="191"/>
                    <a:pt x="125" y="193"/>
                    <a:pt x="127" y="192"/>
                  </a:cubicBezTo>
                  <a:cubicBezTo>
                    <a:pt x="129" y="192"/>
                    <a:pt x="129" y="193"/>
                    <a:pt x="127" y="193"/>
                  </a:cubicBezTo>
                  <a:cubicBezTo>
                    <a:pt x="126" y="193"/>
                    <a:pt x="126" y="193"/>
                    <a:pt x="124" y="192"/>
                  </a:cubicBezTo>
                  <a:cubicBezTo>
                    <a:pt x="122" y="191"/>
                    <a:pt x="120" y="191"/>
                    <a:pt x="118" y="191"/>
                  </a:cubicBezTo>
                  <a:cubicBezTo>
                    <a:pt x="117" y="191"/>
                    <a:pt x="113" y="192"/>
                    <a:pt x="112" y="193"/>
                  </a:cubicBezTo>
                  <a:cubicBezTo>
                    <a:pt x="111" y="193"/>
                    <a:pt x="112" y="195"/>
                    <a:pt x="113" y="195"/>
                  </a:cubicBezTo>
                  <a:cubicBezTo>
                    <a:pt x="115" y="195"/>
                    <a:pt x="120" y="195"/>
                    <a:pt x="119" y="195"/>
                  </a:cubicBezTo>
                  <a:cubicBezTo>
                    <a:pt x="117" y="195"/>
                    <a:pt x="117" y="196"/>
                    <a:pt x="117" y="196"/>
                  </a:cubicBezTo>
                  <a:cubicBezTo>
                    <a:pt x="116" y="197"/>
                    <a:pt x="114" y="197"/>
                    <a:pt x="113" y="197"/>
                  </a:cubicBezTo>
                  <a:cubicBezTo>
                    <a:pt x="113" y="198"/>
                    <a:pt x="113" y="198"/>
                    <a:pt x="115" y="198"/>
                  </a:cubicBezTo>
                  <a:cubicBezTo>
                    <a:pt x="117" y="198"/>
                    <a:pt x="118" y="199"/>
                    <a:pt x="116" y="199"/>
                  </a:cubicBezTo>
                  <a:cubicBezTo>
                    <a:pt x="114" y="199"/>
                    <a:pt x="112" y="199"/>
                    <a:pt x="112" y="200"/>
                  </a:cubicBezTo>
                  <a:cubicBezTo>
                    <a:pt x="112" y="202"/>
                    <a:pt x="112" y="203"/>
                    <a:pt x="114" y="203"/>
                  </a:cubicBezTo>
                  <a:cubicBezTo>
                    <a:pt x="115" y="202"/>
                    <a:pt x="119" y="199"/>
                    <a:pt x="122" y="197"/>
                  </a:cubicBezTo>
                  <a:cubicBezTo>
                    <a:pt x="125" y="195"/>
                    <a:pt x="126" y="194"/>
                    <a:pt x="129" y="194"/>
                  </a:cubicBezTo>
                  <a:cubicBezTo>
                    <a:pt x="131" y="194"/>
                    <a:pt x="133" y="195"/>
                    <a:pt x="130" y="195"/>
                  </a:cubicBezTo>
                  <a:cubicBezTo>
                    <a:pt x="127" y="195"/>
                    <a:pt x="126" y="195"/>
                    <a:pt x="129" y="195"/>
                  </a:cubicBezTo>
                  <a:cubicBezTo>
                    <a:pt x="131" y="195"/>
                    <a:pt x="132" y="196"/>
                    <a:pt x="129" y="196"/>
                  </a:cubicBezTo>
                  <a:cubicBezTo>
                    <a:pt x="126" y="196"/>
                    <a:pt x="117" y="201"/>
                    <a:pt x="115" y="203"/>
                  </a:cubicBezTo>
                  <a:cubicBezTo>
                    <a:pt x="113" y="206"/>
                    <a:pt x="116" y="204"/>
                    <a:pt x="117" y="204"/>
                  </a:cubicBezTo>
                  <a:cubicBezTo>
                    <a:pt x="119" y="204"/>
                    <a:pt x="123" y="203"/>
                    <a:pt x="122" y="203"/>
                  </a:cubicBezTo>
                  <a:cubicBezTo>
                    <a:pt x="121" y="204"/>
                    <a:pt x="120" y="204"/>
                    <a:pt x="119" y="204"/>
                  </a:cubicBezTo>
                  <a:cubicBezTo>
                    <a:pt x="118" y="205"/>
                    <a:pt x="116" y="204"/>
                    <a:pt x="117" y="205"/>
                  </a:cubicBezTo>
                  <a:cubicBezTo>
                    <a:pt x="117" y="207"/>
                    <a:pt x="119" y="209"/>
                    <a:pt x="119" y="209"/>
                  </a:cubicBezTo>
                  <a:cubicBezTo>
                    <a:pt x="120" y="208"/>
                    <a:pt x="122" y="206"/>
                    <a:pt x="123" y="206"/>
                  </a:cubicBezTo>
                  <a:cubicBezTo>
                    <a:pt x="124" y="206"/>
                    <a:pt x="130" y="206"/>
                    <a:pt x="128" y="206"/>
                  </a:cubicBezTo>
                  <a:cubicBezTo>
                    <a:pt x="127" y="206"/>
                    <a:pt x="124" y="206"/>
                    <a:pt x="123" y="206"/>
                  </a:cubicBezTo>
                  <a:cubicBezTo>
                    <a:pt x="122" y="206"/>
                    <a:pt x="120" y="208"/>
                    <a:pt x="120" y="209"/>
                  </a:cubicBezTo>
                  <a:cubicBezTo>
                    <a:pt x="120" y="210"/>
                    <a:pt x="120" y="209"/>
                    <a:pt x="120" y="210"/>
                  </a:cubicBezTo>
                  <a:cubicBezTo>
                    <a:pt x="120" y="211"/>
                    <a:pt x="120" y="213"/>
                    <a:pt x="121" y="214"/>
                  </a:cubicBezTo>
                  <a:cubicBezTo>
                    <a:pt x="121" y="215"/>
                    <a:pt x="122" y="215"/>
                    <a:pt x="123" y="214"/>
                  </a:cubicBezTo>
                  <a:cubicBezTo>
                    <a:pt x="123" y="213"/>
                    <a:pt x="124" y="214"/>
                    <a:pt x="123" y="214"/>
                  </a:cubicBezTo>
                  <a:cubicBezTo>
                    <a:pt x="122" y="215"/>
                    <a:pt x="121" y="220"/>
                    <a:pt x="122" y="220"/>
                  </a:cubicBezTo>
                  <a:cubicBezTo>
                    <a:pt x="123" y="219"/>
                    <a:pt x="125" y="216"/>
                    <a:pt x="126" y="216"/>
                  </a:cubicBezTo>
                  <a:cubicBezTo>
                    <a:pt x="127" y="215"/>
                    <a:pt x="126" y="216"/>
                    <a:pt x="126" y="217"/>
                  </a:cubicBezTo>
                  <a:cubicBezTo>
                    <a:pt x="126" y="218"/>
                    <a:pt x="127" y="220"/>
                    <a:pt x="127" y="219"/>
                  </a:cubicBezTo>
                  <a:cubicBezTo>
                    <a:pt x="128" y="218"/>
                    <a:pt x="129" y="218"/>
                    <a:pt x="129" y="217"/>
                  </a:cubicBezTo>
                  <a:cubicBezTo>
                    <a:pt x="129" y="217"/>
                    <a:pt x="130" y="216"/>
                    <a:pt x="129" y="214"/>
                  </a:cubicBezTo>
                  <a:cubicBezTo>
                    <a:pt x="127" y="212"/>
                    <a:pt x="126" y="211"/>
                    <a:pt x="128" y="213"/>
                  </a:cubicBezTo>
                  <a:cubicBezTo>
                    <a:pt x="130" y="215"/>
                    <a:pt x="130" y="217"/>
                    <a:pt x="131" y="216"/>
                  </a:cubicBezTo>
                  <a:cubicBezTo>
                    <a:pt x="131" y="215"/>
                    <a:pt x="132" y="214"/>
                    <a:pt x="132" y="215"/>
                  </a:cubicBezTo>
                  <a:cubicBezTo>
                    <a:pt x="131" y="215"/>
                    <a:pt x="135" y="219"/>
                    <a:pt x="134" y="219"/>
                  </a:cubicBezTo>
                  <a:cubicBezTo>
                    <a:pt x="133" y="218"/>
                    <a:pt x="133" y="218"/>
                    <a:pt x="132" y="217"/>
                  </a:cubicBezTo>
                  <a:cubicBezTo>
                    <a:pt x="132" y="217"/>
                    <a:pt x="131" y="217"/>
                    <a:pt x="131" y="218"/>
                  </a:cubicBezTo>
                  <a:cubicBezTo>
                    <a:pt x="131" y="219"/>
                    <a:pt x="132" y="222"/>
                    <a:pt x="132" y="223"/>
                  </a:cubicBezTo>
                  <a:cubicBezTo>
                    <a:pt x="131" y="224"/>
                    <a:pt x="131" y="224"/>
                    <a:pt x="131" y="222"/>
                  </a:cubicBezTo>
                  <a:cubicBezTo>
                    <a:pt x="131" y="221"/>
                    <a:pt x="132" y="219"/>
                    <a:pt x="130" y="220"/>
                  </a:cubicBezTo>
                  <a:cubicBezTo>
                    <a:pt x="129" y="220"/>
                    <a:pt x="129" y="221"/>
                    <a:pt x="128" y="221"/>
                  </a:cubicBezTo>
                  <a:cubicBezTo>
                    <a:pt x="127" y="221"/>
                    <a:pt x="125" y="224"/>
                    <a:pt x="125" y="225"/>
                  </a:cubicBezTo>
                  <a:cubicBezTo>
                    <a:pt x="125" y="226"/>
                    <a:pt x="127" y="226"/>
                    <a:pt x="128" y="226"/>
                  </a:cubicBezTo>
                  <a:cubicBezTo>
                    <a:pt x="129" y="225"/>
                    <a:pt x="127" y="228"/>
                    <a:pt x="127" y="229"/>
                  </a:cubicBezTo>
                  <a:cubicBezTo>
                    <a:pt x="127" y="229"/>
                    <a:pt x="129" y="227"/>
                    <a:pt x="129" y="228"/>
                  </a:cubicBezTo>
                  <a:cubicBezTo>
                    <a:pt x="130" y="230"/>
                    <a:pt x="129" y="231"/>
                    <a:pt x="131" y="231"/>
                  </a:cubicBezTo>
                  <a:cubicBezTo>
                    <a:pt x="132" y="232"/>
                    <a:pt x="133" y="232"/>
                    <a:pt x="132" y="233"/>
                  </a:cubicBezTo>
                  <a:cubicBezTo>
                    <a:pt x="132" y="234"/>
                    <a:pt x="130" y="235"/>
                    <a:pt x="132" y="237"/>
                  </a:cubicBezTo>
                  <a:cubicBezTo>
                    <a:pt x="134" y="238"/>
                    <a:pt x="135" y="239"/>
                    <a:pt x="136" y="240"/>
                  </a:cubicBezTo>
                  <a:cubicBezTo>
                    <a:pt x="137" y="241"/>
                    <a:pt x="138" y="240"/>
                    <a:pt x="138" y="240"/>
                  </a:cubicBezTo>
                  <a:cubicBezTo>
                    <a:pt x="139" y="239"/>
                    <a:pt x="139" y="239"/>
                    <a:pt x="139" y="240"/>
                  </a:cubicBezTo>
                  <a:cubicBezTo>
                    <a:pt x="139" y="242"/>
                    <a:pt x="139" y="243"/>
                    <a:pt x="139" y="244"/>
                  </a:cubicBezTo>
                  <a:cubicBezTo>
                    <a:pt x="139" y="245"/>
                    <a:pt x="140" y="246"/>
                    <a:pt x="141" y="246"/>
                  </a:cubicBezTo>
                  <a:cubicBezTo>
                    <a:pt x="141" y="245"/>
                    <a:pt x="141" y="245"/>
                    <a:pt x="142" y="246"/>
                  </a:cubicBezTo>
                  <a:cubicBezTo>
                    <a:pt x="143" y="247"/>
                    <a:pt x="146" y="249"/>
                    <a:pt x="147" y="250"/>
                  </a:cubicBezTo>
                  <a:cubicBezTo>
                    <a:pt x="149" y="250"/>
                    <a:pt x="151" y="250"/>
                    <a:pt x="152" y="249"/>
                  </a:cubicBezTo>
                  <a:cubicBezTo>
                    <a:pt x="153" y="249"/>
                    <a:pt x="155" y="250"/>
                    <a:pt x="156" y="249"/>
                  </a:cubicBezTo>
                  <a:cubicBezTo>
                    <a:pt x="156" y="248"/>
                    <a:pt x="156" y="248"/>
                    <a:pt x="156" y="250"/>
                  </a:cubicBezTo>
                  <a:cubicBezTo>
                    <a:pt x="156" y="251"/>
                    <a:pt x="156" y="253"/>
                    <a:pt x="157" y="251"/>
                  </a:cubicBezTo>
                  <a:cubicBezTo>
                    <a:pt x="157" y="250"/>
                    <a:pt x="159" y="247"/>
                    <a:pt x="159" y="248"/>
                  </a:cubicBezTo>
                  <a:cubicBezTo>
                    <a:pt x="158" y="250"/>
                    <a:pt x="158" y="250"/>
                    <a:pt x="159" y="251"/>
                  </a:cubicBezTo>
                  <a:cubicBezTo>
                    <a:pt x="159" y="251"/>
                    <a:pt x="159" y="251"/>
                    <a:pt x="160" y="251"/>
                  </a:cubicBezTo>
                  <a:cubicBezTo>
                    <a:pt x="159" y="251"/>
                    <a:pt x="159" y="251"/>
                    <a:pt x="159" y="251"/>
                  </a:cubicBezTo>
                  <a:cubicBezTo>
                    <a:pt x="158" y="252"/>
                    <a:pt x="157" y="253"/>
                    <a:pt x="159" y="253"/>
                  </a:cubicBezTo>
                  <a:cubicBezTo>
                    <a:pt x="160" y="252"/>
                    <a:pt x="161" y="253"/>
                    <a:pt x="160" y="254"/>
                  </a:cubicBezTo>
                  <a:cubicBezTo>
                    <a:pt x="160" y="255"/>
                    <a:pt x="160" y="255"/>
                    <a:pt x="161" y="254"/>
                  </a:cubicBezTo>
                  <a:cubicBezTo>
                    <a:pt x="163" y="253"/>
                    <a:pt x="164" y="252"/>
                    <a:pt x="163" y="254"/>
                  </a:cubicBezTo>
                  <a:cubicBezTo>
                    <a:pt x="162" y="255"/>
                    <a:pt x="159" y="258"/>
                    <a:pt x="162" y="256"/>
                  </a:cubicBezTo>
                  <a:cubicBezTo>
                    <a:pt x="164" y="254"/>
                    <a:pt x="163" y="257"/>
                    <a:pt x="163" y="256"/>
                  </a:cubicBezTo>
                  <a:cubicBezTo>
                    <a:pt x="163" y="256"/>
                    <a:pt x="163" y="257"/>
                    <a:pt x="164" y="257"/>
                  </a:cubicBezTo>
                  <a:cubicBezTo>
                    <a:pt x="166" y="256"/>
                    <a:pt x="167" y="253"/>
                    <a:pt x="167" y="255"/>
                  </a:cubicBezTo>
                  <a:cubicBezTo>
                    <a:pt x="167" y="256"/>
                    <a:pt x="166" y="259"/>
                    <a:pt x="167" y="259"/>
                  </a:cubicBezTo>
                  <a:cubicBezTo>
                    <a:pt x="167" y="258"/>
                    <a:pt x="169" y="257"/>
                    <a:pt x="170" y="257"/>
                  </a:cubicBezTo>
                  <a:cubicBezTo>
                    <a:pt x="171" y="257"/>
                    <a:pt x="172" y="256"/>
                    <a:pt x="171" y="255"/>
                  </a:cubicBezTo>
                  <a:cubicBezTo>
                    <a:pt x="171" y="254"/>
                    <a:pt x="169" y="254"/>
                    <a:pt x="169" y="253"/>
                  </a:cubicBezTo>
                  <a:cubicBezTo>
                    <a:pt x="168" y="252"/>
                    <a:pt x="169" y="253"/>
                    <a:pt x="170" y="253"/>
                  </a:cubicBezTo>
                  <a:cubicBezTo>
                    <a:pt x="171" y="253"/>
                    <a:pt x="174" y="253"/>
                    <a:pt x="173" y="252"/>
                  </a:cubicBezTo>
                  <a:cubicBezTo>
                    <a:pt x="173" y="251"/>
                    <a:pt x="171" y="251"/>
                    <a:pt x="171" y="250"/>
                  </a:cubicBezTo>
                  <a:cubicBezTo>
                    <a:pt x="172" y="250"/>
                    <a:pt x="175" y="249"/>
                    <a:pt x="174" y="249"/>
                  </a:cubicBezTo>
                  <a:cubicBezTo>
                    <a:pt x="173" y="248"/>
                    <a:pt x="171" y="248"/>
                    <a:pt x="171" y="248"/>
                  </a:cubicBezTo>
                  <a:cubicBezTo>
                    <a:pt x="172" y="248"/>
                    <a:pt x="176" y="245"/>
                    <a:pt x="175" y="245"/>
                  </a:cubicBezTo>
                  <a:cubicBezTo>
                    <a:pt x="175" y="245"/>
                    <a:pt x="172" y="244"/>
                    <a:pt x="173" y="244"/>
                  </a:cubicBezTo>
                  <a:cubicBezTo>
                    <a:pt x="174" y="243"/>
                    <a:pt x="176" y="243"/>
                    <a:pt x="176" y="242"/>
                  </a:cubicBezTo>
                  <a:cubicBezTo>
                    <a:pt x="176" y="241"/>
                    <a:pt x="176" y="238"/>
                    <a:pt x="176" y="237"/>
                  </a:cubicBezTo>
                  <a:cubicBezTo>
                    <a:pt x="175" y="237"/>
                    <a:pt x="177" y="236"/>
                    <a:pt x="176" y="236"/>
                  </a:cubicBezTo>
                  <a:cubicBezTo>
                    <a:pt x="176" y="235"/>
                    <a:pt x="173" y="233"/>
                    <a:pt x="173" y="233"/>
                  </a:cubicBezTo>
                  <a:cubicBezTo>
                    <a:pt x="174" y="233"/>
                    <a:pt x="182" y="233"/>
                    <a:pt x="181" y="232"/>
                  </a:cubicBezTo>
                  <a:cubicBezTo>
                    <a:pt x="180" y="231"/>
                    <a:pt x="177" y="230"/>
                    <a:pt x="178" y="230"/>
                  </a:cubicBezTo>
                  <a:cubicBezTo>
                    <a:pt x="179" y="230"/>
                    <a:pt x="185" y="231"/>
                    <a:pt x="183" y="230"/>
                  </a:cubicBezTo>
                  <a:cubicBezTo>
                    <a:pt x="182" y="229"/>
                    <a:pt x="179" y="228"/>
                    <a:pt x="180" y="228"/>
                  </a:cubicBezTo>
                  <a:cubicBezTo>
                    <a:pt x="181" y="228"/>
                    <a:pt x="185" y="229"/>
                    <a:pt x="184" y="228"/>
                  </a:cubicBezTo>
                  <a:cubicBezTo>
                    <a:pt x="183" y="227"/>
                    <a:pt x="186" y="227"/>
                    <a:pt x="185" y="226"/>
                  </a:cubicBezTo>
                  <a:cubicBezTo>
                    <a:pt x="184" y="225"/>
                    <a:pt x="180" y="224"/>
                    <a:pt x="182" y="224"/>
                  </a:cubicBezTo>
                  <a:cubicBezTo>
                    <a:pt x="183" y="224"/>
                    <a:pt x="187" y="225"/>
                    <a:pt x="186" y="224"/>
                  </a:cubicBezTo>
                  <a:cubicBezTo>
                    <a:pt x="186" y="222"/>
                    <a:pt x="187" y="222"/>
                    <a:pt x="185" y="221"/>
                  </a:cubicBezTo>
                  <a:cubicBezTo>
                    <a:pt x="183" y="220"/>
                    <a:pt x="181" y="220"/>
                    <a:pt x="182" y="220"/>
                  </a:cubicBezTo>
                  <a:cubicBezTo>
                    <a:pt x="183" y="219"/>
                    <a:pt x="189" y="220"/>
                    <a:pt x="189" y="218"/>
                  </a:cubicBezTo>
                  <a:cubicBezTo>
                    <a:pt x="189" y="217"/>
                    <a:pt x="188" y="216"/>
                    <a:pt x="186" y="215"/>
                  </a:cubicBezTo>
                  <a:cubicBezTo>
                    <a:pt x="185" y="215"/>
                    <a:pt x="182" y="214"/>
                    <a:pt x="184" y="213"/>
                  </a:cubicBezTo>
                  <a:cubicBezTo>
                    <a:pt x="185" y="212"/>
                    <a:pt x="186" y="212"/>
                    <a:pt x="187" y="212"/>
                  </a:cubicBezTo>
                  <a:cubicBezTo>
                    <a:pt x="188" y="212"/>
                    <a:pt x="187" y="213"/>
                    <a:pt x="188" y="213"/>
                  </a:cubicBezTo>
                  <a:cubicBezTo>
                    <a:pt x="190" y="211"/>
                    <a:pt x="192" y="211"/>
                    <a:pt x="191" y="210"/>
                  </a:cubicBezTo>
                  <a:cubicBezTo>
                    <a:pt x="190" y="210"/>
                    <a:pt x="189" y="209"/>
                    <a:pt x="189" y="208"/>
                  </a:cubicBezTo>
                  <a:cubicBezTo>
                    <a:pt x="190" y="208"/>
                    <a:pt x="192" y="207"/>
                    <a:pt x="192" y="207"/>
                  </a:cubicBezTo>
                  <a:cubicBezTo>
                    <a:pt x="192" y="206"/>
                    <a:pt x="192" y="207"/>
                    <a:pt x="194" y="207"/>
                  </a:cubicBezTo>
                  <a:cubicBezTo>
                    <a:pt x="196" y="207"/>
                    <a:pt x="200" y="208"/>
                    <a:pt x="200" y="206"/>
                  </a:cubicBezTo>
                  <a:cubicBezTo>
                    <a:pt x="200" y="205"/>
                    <a:pt x="198" y="205"/>
                    <a:pt x="199" y="204"/>
                  </a:cubicBezTo>
                  <a:cubicBezTo>
                    <a:pt x="200" y="203"/>
                    <a:pt x="201" y="202"/>
                    <a:pt x="202" y="201"/>
                  </a:cubicBezTo>
                  <a:cubicBezTo>
                    <a:pt x="202" y="200"/>
                    <a:pt x="206" y="200"/>
                    <a:pt x="205" y="200"/>
                  </a:cubicBezTo>
                  <a:cubicBezTo>
                    <a:pt x="204" y="201"/>
                    <a:pt x="203" y="202"/>
                    <a:pt x="203" y="204"/>
                  </a:cubicBezTo>
                  <a:cubicBezTo>
                    <a:pt x="202" y="205"/>
                    <a:pt x="201" y="207"/>
                    <a:pt x="202" y="207"/>
                  </a:cubicBezTo>
                  <a:cubicBezTo>
                    <a:pt x="203" y="206"/>
                    <a:pt x="204" y="206"/>
                    <a:pt x="205" y="205"/>
                  </a:cubicBezTo>
                  <a:cubicBezTo>
                    <a:pt x="206" y="205"/>
                    <a:pt x="206" y="204"/>
                    <a:pt x="207" y="204"/>
                  </a:cubicBezTo>
                  <a:cubicBezTo>
                    <a:pt x="208" y="204"/>
                    <a:pt x="209" y="206"/>
                    <a:pt x="210" y="205"/>
                  </a:cubicBezTo>
                  <a:cubicBezTo>
                    <a:pt x="210" y="204"/>
                    <a:pt x="210" y="203"/>
                    <a:pt x="210" y="203"/>
                  </a:cubicBezTo>
                  <a:cubicBezTo>
                    <a:pt x="211" y="203"/>
                    <a:pt x="212" y="204"/>
                    <a:pt x="213" y="204"/>
                  </a:cubicBezTo>
                  <a:cubicBezTo>
                    <a:pt x="214" y="203"/>
                    <a:pt x="215" y="201"/>
                    <a:pt x="216" y="201"/>
                  </a:cubicBezTo>
                  <a:cubicBezTo>
                    <a:pt x="218" y="201"/>
                    <a:pt x="219" y="200"/>
                    <a:pt x="220" y="199"/>
                  </a:cubicBezTo>
                  <a:cubicBezTo>
                    <a:pt x="221" y="198"/>
                    <a:pt x="224" y="195"/>
                    <a:pt x="225" y="194"/>
                  </a:cubicBezTo>
                  <a:cubicBezTo>
                    <a:pt x="226" y="192"/>
                    <a:pt x="228" y="189"/>
                    <a:pt x="228" y="188"/>
                  </a:cubicBezTo>
                  <a:cubicBezTo>
                    <a:pt x="229" y="188"/>
                    <a:pt x="235" y="187"/>
                    <a:pt x="234" y="185"/>
                  </a:cubicBezTo>
                  <a:cubicBezTo>
                    <a:pt x="234" y="183"/>
                    <a:pt x="232" y="178"/>
                    <a:pt x="233" y="179"/>
                  </a:cubicBezTo>
                  <a:cubicBezTo>
                    <a:pt x="235" y="180"/>
                    <a:pt x="238" y="183"/>
                    <a:pt x="240" y="183"/>
                  </a:cubicBezTo>
                  <a:cubicBezTo>
                    <a:pt x="242" y="184"/>
                    <a:pt x="244" y="183"/>
                    <a:pt x="244" y="182"/>
                  </a:cubicBezTo>
                  <a:cubicBezTo>
                    <a:pt x="244" y="181"/>
                    <a:pt x="244" y="183"/>
                    <a:pt x="245" y="183"/>
                  </a:cubicBezTo>
                  <a:cubicBezTo>
                    <a:pt x="246" y="183"/>
                    <a:pt x="248" y="183"/>
                    <a:pt x="247" y="182"/>
                  </a:cubicBezTo>
                  <a:cubicBezTo>
                    <a:pt x="247" y="182"/>
                    <a:pt x="246" y="181"/>
                    <a:pt x="247" y="180"/>
                  </a:cubicBezTo>
                  <a:cubicBezTo>
                    <a:pt x="248" y="180"/>
                    <a:pt x="248" y="181"/>
                    <a:pt x="249" y="181"/>
                  </a:cubicBezTo>
                  <a:cubicBezTo>
                    <a:pt x="251" y="181"/>
                    <a:pt x="252" y="181"/>
                    <a:pt x="255" y="180"/>
                  </a:cubicBezTo>
                  <a:cubicBezTo>
                    <a:pt x="258" y="180"/>
                    <a:pt x="264" y="179"/>
                    <a:pt x="266" y="178"/>
                  </a:cubicBezTo>
                  <a:cubicBezTo>
                    <a:pt x="269" y="176"/>
                    <a:pt x="278" y="171"/>
                    <a:pt x="280" y="170"/>
                  </a:cubicBezTo>
                  <a:cubicBezTo>
                    <a:pt x="283" y="168"/>
                    <a:pt x="293" y="163"/>
                    <a:pt x="291"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539"/>
            <p:cNvSpPr>
              <a:spLocks/>
            </p:cNvSpPr>
            <p:nvPr/>
          </p:nvSpPr>
          <p:spPr bwMode="auto">
            <a:xfrm>
              <a:off x="5164" y="1190"/>
              <a:ext cx="26" cy="15"/>
            </a:xfrm>
            <a:custGeom>
              <a:avLst/>
              <a:gdLst>
                <a:gd name="T0" fmla="*/ 2 w 19"/>
                <a:gd name="T1" fmla="*/ 7 h 11"/>
                <a:gd name="T2" fmla="*/ 7 w 19"/>
                <a:gd name="T3" fmla="*/ 8 h 11"/>
                <a:gd name="T4" fmla="*/ 7 w 19"/>
                <a:gd name="T5" fmla="*/ 10 h 11"/>
                <a:gd name="T6" fmla="*/ 13 w 19"/>
                <a:gd name="T7" fmla="*/ 10 h 11"/>
                <a:gd name="T8" fmla="*/ 18 w 19"/>
                <a:gd name="T9" fmla="*/ 7 h 11"/>
                <a:gd name="T10" fmla="*/ 15 w 19"/>
                <a:gd name="T11" fmla="*/ 4 h 11"/>
                <a:gd name="T12" fmla="*/ 9 w 19"/>
                <a:gd name="T13" fmla="*/ 1 h 11"/>
                <a:gd name="T14" fmla="*/ 2 w 19"/>
                <a:gd name="T15" fmla="*/ 2 h 11"/>
                <a:gd name="T16" fmla="*/ 4 w 19"/>
                <a:gd name="T17" fmla="*/ 4 h 11"/>
                <a:gd name="T18" fmla="*/ 2 w 19"/>
                <a:gd name="T19" fmla="*/ 6 h 11"/>
                <a:gd name="T20" fmla="*/ 2 w 19"/>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1">
                  <a:moveTo>
                    <a:pt x="2" y="7"/>
                  </a:moveTo>
                  <a:cubicBezTo>
                    <a:pt x="5" y="7"/>
                    <a:pt x="7" y="7"/>
                    <a:pt x="7" y="8"/>
                  </a:cubicBezTo>
                  <a:cubicBezTo>
                    <a:pt x="8" y="9"/>
                    <a:pt x="5" y="10"/>
                    <a:pt x="7" y="10"/>
                  </a:cubicBezTo>
                  <a:cubicBezTo>
                    <a:pt x="8" y="10"/>
                    <a:pt x="11" y="11"/>
                    <a:pt x="13" y="10"/>
                  </a:cubicBezTo>
                  <a:cubicBezTo>
                    <a:pt x="16" y="8"/>
                    <a:pt x="19" y="8"/>
                    <a:pt x="18" y="7"/>
                  </a:cubicBezTo>
                  <a:cubicBezTo>
                    <a:pt x="18" y="5"/>
                    <a:pt x="17" y="6"/>
                    <a:pt x="15" y="4"/>
                  </a:cubicBezTo>
                  <a:cubicBezTo>
                    <a:pt x="13" y="3"/>
                    <a:pt x="11" y="2"/>
                    <a:pt x="9" y="1"/>
                  </a:cubicBezTo>
                  <a:cubicBezTo>
                    <a:pt x="7" y="0"/>
                    <a:pt x="1" y="0"/>
                    <a:pt x="2" y="2"/>
                  </a:cubicBezTo>
                  <a:cubicBezTo>
                    <a:pt x="3" y="3"/>
                    <a:pt x="5" y="3"/>
                    <a:pt x="4" y="4"/>
                  </a:cubicBezTo>
                  <a:cubicBezTo>
                    <a:pt x="3" y="4"/>
                    <a:pt x="1" y="5"/>
                    <a:pt x="2" y="6"/>
                  </a:cubicBezTo>
                  <a:cubicBezTo>
                    <a:pt x="3" y="6"/>
                    <a:pt x="0"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540"/>
            <p:cNvSpPr>
              <a:spLocks/>
            </p:cNvSpPr>
            <p:nvPr/>
          </p:nvSpPr>
          <p:spPr bwMode="auto">
            <a:xfrm>
              <a:off x="5174" y="1176"/>
              <a:ext cx="5" cy="3"/>
            </a:xfrm>
            <a:custGeom>
              <a:avLst/>
              <a:gdLst>
                <a:gd name="T0" fmla="*/ 2 w 4"/>
                <a:gd name="T1" fmla="*/ 1 h 2"/>
                <a:gd name="T2" fmla="*/ 2 w 4"/>
                <a:gd name="T3" fmla="*/ 2 h 2"/>
                <a:gd name="T4" fmla="*/ 2 w 4"/>
                <a:gd name="T5" fmla="*/ 1 h 2"/>
              </a:gdLst>
              <a:ahLst/>
              <a:cxnLst>
                <a:cxn ang="0">
                  <a:pos x="T0" y="T1"/>
                </a:cxn>
                <a:cxn ang="0">
                  <a:pos x="T2" y="T3"/>
                </a:cxn>
                <a:cxn ang="0">
                  <a:pos x="T4" y="T5"/>
                </a:cxn>
              </a:cxnLst>
              <a:rect l="0" t="0" r="r" b="b"/>
              <a:pathLst>
                <a:path w="4" h="2">
                  <a:moveTo>
                    <a:pt x="2" y="1"/>
                  </a:moveTo>
                  <a:cubicBezTo>
                    <a:pt x="0" y="0"/>
                    <a:pt x="0" y="2"/>
                    <a:pt x="2" y="2"/>
                  </a:cubicBezTo>
                  <a:cubicBezTo>
                    <a:pt x="4"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41"/>
            <p:cNvSpPr>
              <a:spLocks/>
            </p:cNvSpPr>
            <p:nvPr/>
          </p:nvSpPr>
          <p:spPr bwMode="auto">
            <a:xfrm>
              <a:off x="5178" y="993"/>
              <a:ext cx="18" cy="8"/>
            </a:xfrm>
            <a:custGeom>
              <a:avLst/>
              <a:gdLst>
                <a:gd name="T0" fmla="*/ 2 w 13"/>
                <a:gd name="T1" fmla="*/ 3 h 6"/>
                <a:gd name="T2" fmla="*/ 10 w 13"/>
                <a:gd name="T3" fmla="*/ 5 h 6"/>
                <a:gd name="T4" fmla="*/ 10 w 13"/>
                <a:gd name="T5" fmla="*/ 3 h 6"/>
                <a:gd name="T6" fmla="*/ 2 w 13"/>
                <a:gd name="T7" fmla="*/ 1 h 6"/>
                <a:gd name="T8" fmla="*/ 2 w 13"/>
                <a:gd name="T9" fmla="*/ 3 h 6"/>
              </a:gdLst>
              <a:ahLst/>
              <a:cxnLst>
                <a:cxn ang="0">
                  <a:pos x="T0" y="T1"/>
                </a:cxn>
                <a:cxn ang="0">
                  <a:pos x="T2" y="T3"/>
                </a:cxn>
                <a:cxn ang="0">
                  <a:pos x="T4" y="T5"/>
                </a:cxn>
                <a:cxn ang="0">
                  <a:pos x="T6" y="T7"/>
                </a:cxn>
                <a:cxn ang="0">
                  <a:pos x="T8" y="T9"/>
                </a:cxn>
              </a:cxnLst>
              <a:rect l="0" t="0" r="r" b="b"/>
              <a:pathLst>
                <a:path w="13" h="6">
                  <a:moveTo>
                    <a:pt x="2" y="3"/>
                  </a:moveTo>
                  <a:cubicBezTo>
                    <a:pt x="4" y="4"/>
                    <a:pt x="8" y="5"/>
                    <a:pt x="10" y="5"/>
                  </a:cubicBezTo>
                  <a:cubicBezTo>
                    <a:pt x="13" y="6"/>
                    <a:pt x="13" y="4"/>
                    <a:pt x="10" y="3"/>
                  </a:cubicBezTo>
                  <a:cubicBezTo>
                    <a:pt x="8" y="2"/>
                    <a:pt x="4" y="1"/>
                    <a:pt x="2" y="1"/>
                  </a:cubicBezTo>
                  <a:cubicBezTo>
                    <a:pt x="0" y="0"/>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42"/>
            <p:cNvSpPr>
              <a:spLocks/>
            </p:cNvSpPr>
            <p:nvPr/>
          </p:nvSpPr>
          <p:spPr bwMode="auto">
            <a:xfrm>
              <a:off x="5216" y="982"/>
              <a:ext cx="7" cy="2"/>
            </a:xfrm>
            <a:custGeom>
              <a:avLst/>
              <a:gdLst>
                <a:gd name="T0" fmla="*/ 4 w 5"/>
                <a:gd name="T1" fmla="*/ 2 h 2"/>
                <a:gd name="T2" fmla="*/ 2 w 5"/>
                <a:gd name="T3" fmla="*/ 0 h 2"/>
                <a:gd name="T4" fmla="*/ 4 w 5"/>
                <a:gd name="T5" fmla="*/ 2 h 2"/>
              </a:gdLst>
              <a:ahLst/>
              <a:cxnLst>
                <a:cxn ang="0">
                  <a:pos x="T0" y="T1"/>
                </a:cxn>
                <a:cxn ang="0">
                  <a:pos x="T2" y="T3"/>
                </a:cxn>
                <a:cxn ang="0">
                  <a:pos x="T4" y="T5"/>
                </a:cxn>
              </a:cxnLst>
              <a:rect l="0" t="0" r="r" b="b"/>
              <a:pathLst>
                <a:path w="5" h="2">
                  <a:moveTo>
                    <a:pt x="4" y="2"/>
                  </a:moveTo>
                  <a:cubicBezTo>
                    <a:pt x="5" y="2"/>
                    <a:pt x="4" y="0"/>
                    <a:pt x="2" y="0"/>
                  </a:cubicBezTo>
                  <a:cubicBezTo>
                    <a:pt x="0" y="0"/>
                    <a:pt x="1"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43"/>
            <p:cNvSpPr>
              <a:spLocks/>
            </p:cNvSpPr>
            <p:nvPr/>
          </p:nvSpPr>
          <p:spPr bwMode="auto">
            <a:xfrm>
              <a:off x="5230" y="979"/>
              <a:ext cx="12" cy="5"/>
            </a:xfrm>
            <a:custGeom>
              <a:avLst/>
              <a:gdLst>
                <a:gd name="T0" fmla="*/ 3 w 9"/>
                <a:gd name="T1" fmla="*/ 2 h 4"/>
                <a:gd name="T2" fmla="*/ 9 w 9"/>
                <a:gd name="T3" fmla="*/ 2 h 4"/>
                <a:gd name="T4" fmla="*/ 2 w 9"/>
                <a:gd name="T5" fmla="*/ 1 h 4"/>
                <a:gd name="T6" fmla="*/ 3 w 9"/>
                <a:gd name="T7" fmla="*/ 2 h 4"/>
              </a:gdLst>
              <a:ahLst/>
              <a:cxnLst>
                <a:cxn ang="0">
                  <a:pos x="T0" y="T1"/>
                </a:cxn>
                <a:cxn ang="0">
                  <a:pos x="T2" y="T3"/>
                </a:cxn>
                <a:cxn ang="0">
                  <a:pos x="T4" y="T5"/>
                </a:cxn>
                <a:cxn ang="0">
                  <a:pos x="T6" y="T7"/>
                </a:cxn>
              </a:cxnLst>
              <a:rect l="0" t="0" r="r" b="b"/>
              <a:pathLst>
                <a:path w="9" h="4">
                  <a:moveTo>
                    <a:pt x="3" y="2"/>
                  </a:moveTo>
                  <a:cubicBezTo>
                    <a:pt x="4" y="3"/>
                    <a:pt x="9" y="4"/>
                    <a:pt x="9" y="2"/>
                  </a:cubicBezTo>
                  <a:cubicBezTo>
                    <a:pt x="9" y="1"/>
                    <a:pt x="3" y="0"/>
                    <a:pt x="2" y="1"/>
                  </a:cubicBezTo>
                  <a:cubicBezTo>
                    <a:pt x="0" y="2"/>
                    <a:pt x="1"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44"/>
            <p:cNvSpPr>
              <a:spLocks/>
            </p:cNvSpPr>
            <p:nvPr/>
          </p:nvSpPr>
          <p:spPr bwMode="auto">
            <a:xfrm>
              <a:off x="5278" y="973"/>
              <a:ext cx="17" cy="7"/>
            </a:xfrm>
            <a:custGeom>
              <a:avLst/>
              <a:gdLst>
                <a:gd name="T0" fmla="*/ 2 w 12"/>
                <a:gd name="T1" fmla="*/ 3 h 5"/>
                <a:gd name="T2" fmla="*/ 6 w 12"/>
                <a:gd name="T3" fmla="*/ 4 h 5"/>
                <a:gd name="T4" fmla="*/ 7 w 12"/>
                <a:gd name="T5" fmla="*/ 3 h 5"/>
                <a:gd name="T6" fmla="*/ 11 w 12"/>
                <a:gd name="T7" fmla="*/ 3 h 5"/>
                <a:gd name="T8" fmla="*/ 7 w 12"/>
                <a:gd name="T9" fmla="*/ 2 h 5"/>
                <a:gd name="T10" fmla="*/ 1 w 12"/>
                <a:gd name="T11" fmla="*/ 0 h 5"/>
                <a:gd name="T12" fmla="*/ 6 w 12"/>
                <a:gd name="T13" fmla="*/ 3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1" y="3"/>
                    <a:pt x="4" y="4"/>
                    <a:pt x="6" y="4"/>
                  </a:cubicBezTo>
                  <a:cubicBezTo>
                    <a:pt x="8" y="5"/>
                    <a:pt x="8" y="4"/>
                    <a:pt x="7" y="3"/>
                  </a:cubicBezTo>
                  <a:cubicBezTo>
                    <a:pt x="7" y="3"/>
                    <a:pt x="9" y="3"/>
                    <a:pt x="11" y="3"/>
                  </a:cubicBezTo>
                  <a:cubicBezTo>
                    <a:pt x="12" y="2"/>
                    <a:pt x="9" y="2"/>
                    <a:pt x="7" y="2"/>
                  </a:cubicBezTo>
                  <a:cubicBezTo>
                    <a:pt x="5" y="1"/>
                    <a:pt x="2" y="0"/>
                    <a:pt x="1" y="0"/>
                  </a:cubicBezTo>
                  <a:cubicBezTo>
                    <a:pt x="0" y="1"/>
                    <a:pt x="4" y="2"/>
                    <a:pt x="6" y="3"/>
                  </a:cubicBezTo>
                  <a:cubicBezTo>
                    <a:pt x="8"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5"/>
            <p:cNvSpPr>
              <a:spLocks/>
            </p:cNvSpPr>
            <p:nvPr/>
          </p:nvSpPr>
          <p:spPr bwMode="auto">
            <a:xfrm>
              <a:off x="5433" y="997"/>
              <a:ext cx="9" cy="7"/>
            </a:xfrm>
            <a:custGeom>
              <a:avLst/>
              <a:gdLst>
                <a:gd name="T0" fmla="*/ 5 w 6"/>
                <a:gd name="T1" fmla="*/ 4 h 5"/>
                <a:gd name="T2" fmla="*/ 1 w 6"/>
                <a:gd name="T3" fmla="*/ 0 h 5"/>
                <a:gd name="T4" fmla="*/ 5 w 6"/>
                <a:gd name="T5" fmla="*/ 4 h 5"/>
              </a:gdLst>
              <a:ahLst/>
              <a:cxnLst>
                <a:cxn ang="0">
                  <a:pos x="T0" y="T1"/>
                </a:cxn>
                <a:cxn ang="0">
                  <a:pos x="T2" y="T3"/>
                </a:cxn>
                <a:cxn ang="0">
                  <a:pos x="T4" y="T5"/>
                </a:cxn>
              </a:cxnLst>
              <a:rect l="0" t="0" r="r" b="b"/>
              <a:pathLst>
                <a:path w="6" h="5">
                  <a:moveTo>
                    <a:pt x="5" y="4"/>
                  </a:moveTo>
                  <a:cubicBezTo>
                    <a:pt x="6"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46"/>
            <p:cNvSpPr>
              <a:spLocks/>
            </p:cNvSpPr>
            <p:nvPr/>
          </p:nvSpPr>
          <p:spPr bwMode="auto">
            <a:xfrm>
              <a:off x="5446" y="1004"/>
              <a:ext cx="8" cy="1"/>
            </a:xfrm>
            <a:custGeom>
              <a:avLst/>
              <a:gdLst>
                <a:gd name="T0" fmla="*/ 5 w 6"/>
                <a:gd name="T1" fmla="*/ 1 h 1"/>
                <a:gd name="T2" fmla="*/ 2 w 6"/>
                <a:gd name="T3" fmla="*/ 0 h 1"/>
                <a:gd name="T4" fmla="*/ 5 w 6"/>
                <a:gd name="T5" fmla="*/ 1 h 1"/>
              </a:gdLst>
              <a:ahLst/>
              <a:cxnLst>
                <a:cxn ang="0">
                  <a:pos x="T0" y="T1"/>
                </a:cxn>
                <a:cxn ang="0">
                  <a:pos x="T2" y="T3"/>
                </a:cxn>
                <a:cxn ang="0">
                  <a:pos x="T4" y="T5"/>
                </a:cxn>
              </a:cxnLst>
              <a:rect l="0" t="0" r="r" b="b"/>
              <a:pathLst>
                <a:path w="6" h="1">
                  <a:moveTo>
                    <a:pt x="5" y="1"/>
                  </a:moveTo>
                  <a:cubicBezTo>
                    <a:pt x="6" y="1"/>
                    <a:pt x="4" y="0"/>
                    <a:pt x="2" y="0"/>
                  </a:cubicBezTo>
                  <a:cubicBezTo>
                    <a:pt x="0" y="0"/>
                    <a:pt x="2"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47"/>
            <p:cNvSpPr>
              <a:spLocks/>
            </p:cNvSpPr>
            <p:nvPr/>
          </p:nvSpPr>
          <p:spPr bwMode="auto">
            <a:xfrm>
              <a:off x="5446" y="1093"/>
              <a:ext cx="7" cy="11"/>
            </a:xfrm>
            <a:custGeom>
              <a:avLst/>
              <a:gdLst>
                <a:gd name="T0" fmla="*/ 2 w 5"/>
                <a:gd name="T1" fmla="*/ 0 h 8"/>
                <a:gd name="T2" fmla="*/ 4 w 5"/>
                <a:gd name="T3" fmla="*/ 8 h 8"/>
                <a:gd name="T4" fmla="*/ 2 w 5"/>
                <a:gd name="T5" fmla="*/ 0 h 8"/>
              </a:gdLst>
              <a:ahLst/>
              <a:cxnLst>
                <a:cxn ang="0">
                  <a:pos x="T0" y="T1"/>
                </a:cxn>
                <a:cxn ang="0">
                  <a:pos x="T2" y="T3"/>
                </a:cxn>
                <a:cxn ang="0">
                  <a:pos x="T4" y="T5"/>
                </a:cxn>
              </a:cxnLst>
              <a:rect l="0" t="0" r="r" b="b"/>
              <a:pathLst>
                <a:path w="5" h="8">
                  <a:moveTo>
                    <a:pt x="2" y="0"/>
                  </a:moveTo>
                  <a:cubicBezTo>
                    <a:pt x="0" y="0"/>
                    <a:pt x="3" y="8"/>
                    <a:pt x="4" y="8"/>
                  </a:cubicBezTo>
                  <a:cubicBezTo>
                    <a:pt x="5" y="8"/>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8"/>
            <p:cNvSpPr>
              <a:spLocks/>
            </p:cNvSpPr>
            <p:nvPr/>
          </p:nvSpPr>
          <p:spPr bwMode="auto">
            <a:xfrm>
              <a:off x="5449" y="1114"/>
              <a:ext cx="9" cy="7"/>
            </a:xfrm>
            <a:custGeom>
              <a:avLst/>
              <a:gdLst>
                <a:gd name="T0" fmla="*/ 6 w 7"/>
                <a:gd name="T1" fmla="*/ 4 h 5"/>
                <a:gd name="T2" fmla="*/ 1 w 7"/>
                <a:gd name="T3" fmla="*/ 0 h 5"/>
                <a:gd name="T4" fmla="*/ 1 w 7"/>
                <a:gd name="T5" fmla="*/ 4 h 5"/>
                <a:gd name="T6" fmla="*/ 6 w 7"/>
                <a:gd name="T7" fmla="*/ 4 h 5"/>
              </a:gdLst>
              <a:ahLst/>
              <a:cxnLst>
                <a:cxn ang="0">
                  <a:pos x="T0" y="T1"/>
                </a:cxn>
                <a:cxn ang="0">
                  <a:pos x="T2" y="T3"/>
                </a:cxn>
                <a:cxn ang="0">
                  <a:pos x="T4" y="T5"/>
                </a:cxn>
                <a:cxn ang="0">
                  <a:pos x="T6" y="T7"/>
                </a:cxn>
              </a:cxnLst>
              <a:rect l="0" t="0" r="r" b="b"/>
              <a:pathLst>
                <a:path w="7" h="5">
                  <a:moveTo>
                    <a:pt x="6" y="4"/>
                  </a:moveTo>
                  <a:cubicBezTo>
                    <a:pt x="6" y="3"/>
                    <a:pt x="1" y="0"/>
                    <a:pt x="1" y="0"/>
                  </a:cubicBezTo>
                  <a:cubicBezTo>
                    <a:pt x="1" y="1"/>
                    <a:pt x="0" y="4"/>
                    <a:pt x="1" y="4"/>
                  </a:cubicBezTo>
                  <a:cubicBezTo>
                    <a:pt x="2" y="4"/>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49"/>
            <p:cNvSpPr>
              <a:spLocks/>
            </p:cNvSpPr>
            <p:nvPr/>
          </p:nvSpPr>
          <p:spPr bwMode="auto">
            <a:xfrm>
              <a:off x="5405" y="1150"/>
              <a:ext cx="20" cy="14"/>
            </a:xfrm>
            <a:custGeom>
              <a:avLst/>
              <a:gdLst>
                <a:gd name="T0" fmla="*/ 12 w 15"/>
                <a:gd name="T1" fmla="*/ 4 h 10"/>
                <a:gd name="T2" fmla="*/ 15 w 15"/>
                <a:gd name="T3" fmla="*/ 2 h 10"/>
                <a:gd name="T4" fmla="*/ 5 w 15"/>
                <a:gd name="T5" fmla="*/ 1 h 10"/>
                <a:gd name="T6" fmla="*/ 1 w 15"/>
                <a:gd name="T7" fmla="*/ 4 h 10"/>
                <a:gd name="T8" fmla="*/ 13 w 15"/>
                <a:gd name="T9" fmla="*/ 10 h 10"/>
                <a:gd name="T10" fmla="*/ 11 w 15"/>
                <a:gd name="T11" fmla="*/ 7 h 10"/>
                <a:gd name="T12" fmla="*/ 14 w 15"/>
                <a:gd name="T13" fmla="*/ 7 h 10"/>
                <a:gd name="T14" fmla="*/ 10 w 15"/>
                <a:gd name="T15" fmla="*/ 4 h 10"/>
                <a:gd name="T16" fmla="*/ 12 w 15"/>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12" y="4"/>
                  </a:moveTo>
                  <a:cubicBezTo>
                    <a:pt x="13" y="4"/>
                    <a:pt x="15" y="3"/>
                    <a:pt x="15" y="2"/>
                  </a:cubicBezTo>
                  <a:cubicBezTo>
                    <a:pt x="15" y="2"/>
                    <a:pt x="8" y="0"/>
                    <a:pt x="5" y="1"/>
                  </a:cubicBezTo>
                  <a:cubicBezTo>
                    <a:pt x="2" y="1"/>
                    <a:pt x="1" y="2"/>
                    <a:pt x="1" y="4"/>
                  </a:cubicBezTo>
                  <a:cubicBezTo>
                    <a:pt x="0" y="7"/>
                    <a:pt x="12" y="10"/>
                    <a:pt x="13" y="10"/>
                  </a:cubicBezTo>
                  <a:cubicBezTo>
                    <a:pt x="14" y="10"/>
                    <a:pt x="13" y="8"/>
                    <a:pt x="11" y="7"/>
                  </a:cubicBezTo>
                  <a:cubicBezTo>
                    <a:pt x="10" y="6"/>
                    <a:pt x="13" y="7"/>
                    <a:pt x="14" y="7"/>
                  </a:cubicBezTo>
                  <a:cubicBezTo>
                    <a:pt x="15" y="7"/>
                    <a:pt x="12" y="5"/>
                    <a:pt x="10" y="4"/>
                  </a:cubicBezTo>
                  <a:cubicBezTo>
                    <a:pt x="8" y="3"/>
                    <a:pt x="10" y="3"/>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50"/>
            <p:cNvSpPr>
              <a:spLocks/>
            </p:cNvSpPr>
            <p:nvPr/>
          </p:nvSpPr>
          <p:spPr bwMode="auto">
            <a:xfrm>
              <a:off x="5399" y="1144"/>
              <a:ext cx="15" cy="4"/>
            </a:xfrm>
            <a:custGeom>
              <a:avLst/>
              <a:gdLst>
                <a:gd name="T0" fmla="*/ 10 w 11"/>
                <a:gd name="T1" fmla="*/ 2 h 3"/>
                <a:gd name="T2" fmla="*/ 7 w 11"/>
                <a:gd name="T3" fmla="*/ 0 h 3"/>
                <a:gd name="T4" fmla="*/ 1 w 11"/>
                <a:gd name="T5" fmla="*/ 1 h 3"/>
                <a:gd name="T6" fmla="*/ 10 w 11"/>
                <a:gd name="T7" fmla="*/ 2 h 3"/>
              </a:gdLst>
              <a:ahLst/>
              <a:cxnLst>
                <a:cxn ang="0">
                  <a:pos x="T0" y="T1"/>
                </a:cxn>
                <a:cxn ang="0">
                  <a:pos x="T2" y="T3"/>
                </a:cxn>
                <a:cxn ang="0">
                  <a:pos x="T4" y="T5"/>
                </a:cxn>
                <a:cxn ang="0">
                  <a:pos x="T6" y="T7"/>
                </a:cxn>
              </a:cxnLst>
              <a:rect l="0" t="0" r="r" b="b"/>
              <a:pathLst>
                <a:path w="11" h="3">
                  <a:moveTo>
                    <a:pt x="10" y="2"/>
                  </a:moveTo>
                  <a:cubicBezTo>
                    <a:pt x="11" y="2"/>
                    <a:pt x="8" y="0"/>
                    <a:pt x="7" y="0"/>
                  </a:cubicBezTo>
                  <a:cubicBezTo>
                    <a:pt x="6" y="0"/>
                    <a:pt x="0" y="1"/>
                    <a:pt x="1" y="1"/>
                  </a:cubicBezTo>
                  <a:cubicBezTo>
                    <a:pt x="2" y="1"/>
                    <a:pt x="9" y="3"/>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51"/>
            <p:cNvSpPr>
              <a:spLocks/>
            </p:cNvSpPr>
            <p:nvPr/>
          </p:nvSpPr>
          <p:spPr bwMode="auto">
            <a:xfrm>
              <a:off x="5378" y="1179"/>
              <a:ext cx="21" cy="9"/>
            </a:xfrm>
            <a:custGeom>
              <a:avLst/>
              <a:gdLst>
                <a:gd name="T0" fmla="*/ 12 w 15"/>
                <a:gd name="T1" fmla="*/ 1 h 7"/>
                <a:gd name="T2" fmla="*/ 4 w 15"/>
                <a:gd name="T3" fmla="*/ 2 h 7"/>
                <a:gd name="T4" fmla="*/ 0 w 15"/>
                <a:gd name="T5" fmla="*/ 6 h 7"/>
                <a:gd name="T6" fmla="*/ 14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10" y="1"/>
                    <a:pt x="5" y="2"/>
                    <a:pt x="4" y="2"/>
                  </a:cubicBezTo>
                  <a:cubicBezTo>
                    <a:pt x="3" y="3"/>
                    <a:pt x="0" y="5"/>
                    <a:pt x="0" y="6"/>
                  </a:cubicBezTo>
                  <a:cubicBezTo>
                    <a:pt x="0" y="6"/>
                    <a:pt x="10" y="7"/>
                    <a:pt x="14" y="4"/>
                  </a:cubicBezTo>
                  <a:cubicBezTo>
                    <a:pt x="15" y="4"/>
                    <a:pt x="15"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52"/>
            <p:cNvSpPr>
              <a:spLocks/>
            </p:cNvSpPr>
            <p:nvPr/>
          </p:nvSpPr>
          <p:spPr bwMode="auto">
            <a:xfrm>
              <a:off x="5194" y="1195"/>
              <a:ext cx="4" cy="6"/>
            </a:xfrm>
            <a:custGeom>
              <a:avLst/>
              <a:gdLst>
                <a:gd name="T0" fmla="*/ 3 w 3"/>
                <a:gd name="T1" fmla="*/ 2 h 4"/>
                <a:gd name="T2" fmla="*/ 2 w 3"/>
                <a:gd name="T3" fmla="*/ 0 h 4"/>
                <a:gd name="T4" fmla="*/ 0 w 3"/>
                <a:gd name="T5" fmla="*/ 3 h 4"/>
                <a:gd name="T6" fmla="*/ 1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2" y="0"/>
                    <a:pt x="2" y="0"/>
                  </a:cubicBezTo>
                  <a:cubicBezTo>
                    <a:pt x="1" y="0"/>
                    <a:pt x="0" y="2"/>
                    <a:pt x="0" y="3"/>
                  </a:cubicBezTo>
                  <a:cubicBezTo>
                    <a:pt x="0"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53"/>
            <p:cNvSpPr>
              <a:spLocks/>
            </p:cNvSpPr>
            <p:nvPr/>
          </p:nvSpPr>
          <p:spPr bwMode="auto">
            <a:xfrm>
              <a:off x="5179" y="1175"/>
              <a:ext cx="7" cy="4"/>
            </a:xfrm>
            <a:custGeom>
              <a:avLst/>
              <a:gdLst>
                <a:gd name="T0" fmla="*/ 3 w 5"/>
                <a:gd name="T1" fmla="*/ 3 h 3"/>
                <a:gd name="T2" fmla="*/ 4 w 5"/>
                <a:gd name="T3" fmla="*/ 2 h 3"/>
                <a:gd name="T4" fmla="*/ 2 w 5"/>
                <a:gd name="T5" fmla="*/ 0 h 3"/>
                <a:gd name="T6" fmla="*/ 1 w 5"/>
                <a:gd name="T7" fmla="*/ 1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4" y="2"/>
                    <a:pt x="5" y="2"/>
                    <a:pt x="4" y="2"/>
                  </a:cubicBezTo>
                  <a:cubicBezTo>
                    <a:pt x="3" y="1"/>
                    <a:pt x="3" y="0"/>
                    <a:pt x="2" y="0"/>
                  </a:cubicBezTo>
                  <a:cubicBezTo>
                    <a:pt x="1" y="0"/>
                    <a:pt x="0" y="0"/>
                    <a:pt x="1" y="1"/>
                  </a:cubicBezTo>
                  <a:cubicBezTo>
                    <a:pt x="2"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54"/>
            <p:cNvSpPr>
              <a:spLocks/>
            </p:cNvSpPr>
            <p:nvPr/>
          </p:nvSpPr>
          <p:spPr bwMode="auto">
            <a:xfrm>
              <a:off x="5455" y="1073"/>
              <a:ext cx="5" cy="4"/>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0"/>
                    <a:pt x="0" y="1"/>
                    <a:pt x="0" y="2"/>
                  </a:cubicBezTo>
                  <a:cubicBezTo>
                    <a:pt x="1"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555"/>
            <p:cNvSpPr>
              <a:spLocks/>
            </p:cNvSpPr>
            <p:nvPr/>
          </p:nvSpPr>
          <p:spPr bwMode="auto">
            <a:xfrm>
              <a:off x="5442" y="1055"/>
              <a:ext cx="5" cy="4"/>
            </a:xfrm>
            <a:custGeom>
              <a:avLst/>
              <a:gdLst>
                <a:gd name="T0" fmla="*/ 2 w 4"/>
                <a:gd name="T1" fmla="*/ 2 h 3"/>
                <a:gd name="T2" fmla="*/ 3 w 4"/>
                <a:gd name="T3" fmla="*/ 1 h 3"/>
                <a:gd name="T4" fmla="*/ 2 w 4"/>
                <a:gd name="T5" fmla="*/ 2 h 3"/>
              </a:gdLst>
              <a:ahLst/>
              <a:cxnLst>
                <a:cxn ang="0">
                  <a:pos x="T0" y="T1"/>
                </a:cxn>
                <a:cxn ang="0">
                  <a:pos x="T2" y="T3"/>
                </a:cxn>
                <a:cxn ang="0">
                  <a:pos x="T4" y="T5"/>
                </a:cxn>
              </a:cxnLst>
              <a:rect l="0" t="0" r="r" b="b"/>
              <a:pathLst>
                <a:path w="4" h="3">
                  <a:moveTo>
                    <a:pt x="2" y="2"/>
                  </a:moveTo>
                  <a:cubicBezTo>
                    <a:pt x="3" y="3"/>
                    <a:pt x="4" y="1"/>
                    <a:pt x="3" y="1"/>
                  </a:cubicBezTo>
                  <a:cubicBezTo>
                    <a:pt x="2" y="0"/>
                    <a:pt x="0"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556"/>
            <p:cNvSpPr>
              <a:spLocks/>
            </p:cNvSpPr>
            <p:nvPr/>
          </p:nvSpPr>
          <p:spPr bwMode="auto">
            <a:xfrm>
              <a:off x="5454" y="1051"/>
              <a:ext cx="6" cy="2"/>
            </a:xfrm>
            <a:custGeom>
              <a:avLst/>
              <a:gdLst>
                <a:gd name="T0" fmla="*/ 3 w 4"/>
                <a:gd name="T1" fmla="*/ 0 h 2"/>
                <a:gd name="T2" fmla="*/ 1 w 4"/>
                <a:gd name="T3" fmla="*/ 1 h 2"/>
                <a:gd name="T4" fmla="*/ 3 w 4"/>
                <a:gd name="T5" fmla="*/ 0 h 2"/>
              </a:gdLst>
              <a:ahLst/>
              <a:cxnLst>
                <a:cxn ang="0">
                  <a:pos x="T0" y="T1"/>
                </a:cxn>
                <a:cxn ang="0">
                  <a:pos x="T2" y="T3"/>
                </a:cxn>
                <a:cxn ang="0">
                  <a:pos x="T4" y="T5"/>
                </a:cxn>
              </a:cxnLst>
              <a:rect l="0" t="0" r="r" b="b"/>
              <a:pathLst>
                <a:path w="4" h="2">
                  <a:moveTo>
                    <a:pt x="3" y="0"/>
                  </a:moveTo>
                  <a:cubicBezTo>
                    <a:pt x="3" y="0"/>
                    <a:pt x="0" y="1"/>
                    <a:pt x="1" y="1"/>
                  </a:cubicBezTo>
                  <a:cubicBezTo>
                    <a:pt x="2" y="2"/>
                    <a:pt x="4"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557"/>
            <p:cNvSpPr>
              <a:spLocks/>
            </p:cNvSpPr>
            <p:nvPr/>
          </p:nvSpPr>
          <p:spPr bwMode="auto">
            <a:xfrm>
              <a:off x="5026" y="1081"/>
              <a:ext cx="9" cy="1"/>
            </a:xfrm>
            <a:custGeom>
              <a:avLst/>
              <a:gdLst>
                <a:gd name="T0" fmla="*/ 6 w 6"/>
                <a:gd name="T1" fmla="*/ 1 h 1"/>
                <a:gd name="T2" fmla="*/ 2 w 6"/>
                <a:gd name="T3" fmla="*/ 0 h 1"/>
                <a:gd name="T4" fmla="*/ 6 w 6"/>
                <a:gd name="T5" fmla="*/ 1 h 1"/>
              </a:gdLst>
              <a:ahLst/>
              <a:cxnLst>
                <a:cxn ang="0">
                  <a:pos x="T0" y="T1"/>
                </a:cxn>
                <a:cxn ang="0">
                  <a:pos x="T2" y="T3"/>
                </a:cxn>
                <a:cxn ang="0">
                  <a:pos x="T4" y="T5"/>
                </a:cxn>
              </a:cxnLst>
              <a:rect l="0" t="0" r="r" b="b"/>
              <a:pathLst>
                <a:path w="6" h="1">
                  <a:moveTo>
                    <a:pt x="6" y="1"/>
                  </a:moveTo>
                  <a:cubicBezTo>
                    <a:pt x="5" y="0"/>
                    <a:pt x="0" y="0"/>
                    <a:pt x="2" y="0"/>
                  </a:cubicBezTo>
                  <a:cubicBezTo>
                    <a:pt x="3" y="1"/>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558"/>
            <p:cNvSpPr>
              <a:spLocks/>
            </p:cNvSpPr>
            <p:nvPr/>
          </p:nvSpPr>
          <p:spPr bwMode="auto">
            <a:xfrm>
              <a:off x="5037" y="1081"/>
              <a:ext cx="9"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8" name="椭圆 577"/>
          <p:cNvSpPr/>
          <p:nvPr/>
        </p:nvSpPr>
        <p:spPr>
          <a:xfrm>
            <a:off x="2410471" y="2310855"/>
            <a:ext cx="144016" cy="14401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p:nvPr/>
        </p:nvSpPr>
        <p:spPr>
          <a:xfrm>
            <a:off x="5139160" y="2031455"/>
            <a:ext cx="144016" cy="14401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p:nvPr/>
        </p:nvSpPr>
        <p:spPr>
          <a:xfrm>
            <a:off x="5532836" y="3291830"/>
            <a:ext cx="144016" cy="144016"/>
          </a:xfrm>
          <a:prstGeom prst="ellipse">
            <a:avLst/>
          </a:prstGeom>
          <a:solidFill>
            <a:srgbClr val="005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TextBox 20"/>
          <p:cNvSpPr txBox="1"/>
          <p:nvPr/>
        </p:nvSpPr>
        <p:spPr bwMode="auto">
          <a:xfrm>
            <a:off x="6084168" y="1419622"/>
            <a:ext cx="2095063" cy="1061829"/>
          </a:xfrm>
          <a:prstGeom prst="rect">
            <a:avLst/>
          </a:prstGeom>
          <a:noFill/>
        </p:spPr>
        <p:txBody>
          <a:bodyPr wrap="square">
            <a:spAutoFit/>
          </a:bodyPr>
          <a:lstStyle>
            <a:defPPr>
              <a:defRPr lang="zh-CN"/>
            </a:defPPr>
            <a:lvl1pPr marR="0" lvl="0" indent="0" algn="r" fontAlgn="auto">
              <a:lnSpc>
                <a:spcPct val="150000"/>
              </a:lnSpc>
              <a:spcBef>
                <a:spcPts val="0"/>
              </a:spcBef>
              <a:spcAft>
                <a:spcPts val="0"/>
              </a:spcAft>
              <a:buClrTx/>
              <a:buSzTx/>
              <a:buFontTx/>
              <a:buNone/>
              <a:tabLst/>
              <a:defRPr kumimoji="0" sz="1400" b="0" i="0" u="none" strike="noStrike" kern="0" cap="none" spc="0" normalizeH="0" baseline="0">
                <a:ln>
                  <a:noFill/>
                </a:ln>
                <a:solidFill>
                  <a:schemeClr val="tx1">
                    <a:lumMod val="50000"/>
                    <a:lumOff val="50000"/>
                  </a:schemeClr>
                </a:solidFill>
                <a:effectLst/>
                <a:uLnTx/>
                <a:uFillTx/>
                <a:latin typeface="微软雅黑" pitchFamily="34" charset="-122"/>
                <a:ea typeface="微软雅黑" pitchFamily="34" charset="-122"/>
              </a:defRPr>
            </a:lvl1pPr>
          </a:lstStyle>
          <a:p>
            <a:r>
              <a:rPr lang="zh-CN" altLang="en-US" dirty="0"/>
              <a:t>单击此处添加段落文本单击此处添加段落文本单击此处添加</a:t>
            </a:r>
            <a:r>
              <a:rPr lang="zh-CN" altLang="en-US"/>
              <a:t>段落文本</a:t>
            </a:r>
            <a:endParaRPr lang="zh-CN" altLang="en-US" dirty="0"/>
          </a:p>
        </p:txBody>
      </p:sp>
      <p:sp>
        <p:nvSpPr>
          <p:cNvPr id="582" name="TextBox 20"/>
          <p:cNvSpPr txBox="1"/>
          <p:nvPr/>
        </p:nvSpPr>
        <p:spPr bwMode="auto">
          <a:xfrm>
            <a:off x="-42451" y="2612856"/>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584" name="矩形 583"/>
          <p:cNvSpPr/>
          <p:nvPr/>
        </p:nvSpPr>
        <p:spPr>
          <a:xfrm>
            <a:off x="179512" y="2290798"/>
            <a:ext cx="1980029" cy="307777"/>
          </a:xfrm>
          <a:prstGeom prst="rect">
            <a:avLst/>
          </a:prstGeom>
          <a:solidFill>
            <a:schemeClr val="bg1">
              <a:lumMod val="50000"/>
            </a:schemeClr>
          </a:solidFill>
        </p:spPr>
        <p:txBody>
          <a:bodyPr wrap="none">
            <a:spAutoFit/>
          </a:bodyPr>
          <a:lstStyle/>
          <a:p>
            <a:r>
              <a:rPr lang="zh-CN" altLang="en-US" sz="1400" kern="0">
                <a:solidFill>
                  <a:schemeClr val="bg1"/>
                </a:solidFill>
                <a:latin typeface="微软雅黑" pitchFamily="34" charset="-122"/>
                <a:ea typeface="微软雅黑" pitchFamily="34" charset="-122"/>
              </a:rPr>
              <a:t>单击此处添加段落文本</a:t>
            </a:r>
            <a:endParaRPr lang="zh-CN" altLang="en-US">
              <a:solidFill>
                <a:schemeClr val="bg1"/>
              </a:solidFill>
            </a:endParaRPr>
          </a:p>
        </p:txBody>
      </p:sp>
      <p:sp>
        <p:nvSpPr>
          <p:cNvPr id="585" name="矩形 584"/>
          <p:cNvSpPr/>
          <p:nvPr/>
        </p:nvSpPr>
        <p:spPr>
          <a:xfrm>
            <a:off x="6331625" y="1112366"/>
            <a:ext cx="1980029" cy="307777"/>
          </a:xfrm>
          <a:prstGeom prst="rect">
            <a:avLst/>
          </a:prstGeom>
          <a:solidFill>
            <a:schemeClr val="bg1">
              <a:lumMod val="50000"/>
            </a:schemeClr>
          </a:solidFill>
        </p:spPr>
        <p:txBody>
          <a:bodyPr wrap="none">
            <a:spAutoFit/>
          </a:bodyPr>
          <a:lstStyle/>
          <a:p>
            <a:r>
              <a:rPr lang="zh-CN" altLang="en-US" sz="1400" kern="0">
                <a:solidFill>
                  <a:schemeClr val="bg1"/>
                </a:solidFill>
                <a:latin typeface="微软雅黑" pitchFamily="34" charset="-122"/>
                <a:ea typeface="微软雅黑" pitchFamily="34" charset="-122"/>
              </a:rPr>
              <a:t>单击此处添加段落文本</a:t>
            </a:r>
            <a:endParaRPr lang="zh-CN" altLang="en-US">
              <a:solidFill>
                <a:schemeClr val="bg1"/>
              </a:solidFill>
            </a:endParaRPr>
          </a:p>
        </p:txBody>
      </p:sp>
      <p:sp>
        <p:nvSpPr>
          <p:cNvPr id="586" name="矩形 585"/>
          <p:cNvSpPr/>
          <p:nvPr/>
        </p:nvSpPr>
        <p:spPr>
          <a:xfrm>
            <a:off x="6307113" y="2977940"/>
            <a:ext cx="1980029" cy="307777"/>
          </a:xfrm>
          <a:prstGeom prst="rect">
            <a:avLst/>
          </a:prstGeom>
          <a:solidFill>
            <a:srgbClr val="005693"/>
          </a:solidFill>
        </p:spPr>
        <p:txBody>
          <a:bodyPr wrap="none">
            <a:spAutoFit/>
          </a:bodyPr>
          <a:lstStyle/>
          <a:p>
            <a:r>
              <a:rPr lang="zh-CN" altLang="en-US" sz="1400" kern="0">
                <a:solidFill>
                  <a:schemeClr val="bg1"/>
                </a:solidFill>
                <a:latin typeface="微软雅黑" pitchFamily="34" charset="-122"/>
                <a:ea typeface="微软雅黑" pitchFamily="34" charset="-122"/>
              </a:rPr>
              <a:t>单击此处添加段落文本</a:t>
            </a:r>
            <a:endParaRPr lang="zh-CN" altLang="en-US">
              <a:solidFill>
                <a:schemeClr val="bg1"/>
              </a:solidFill>
            </a:endParaRPr>
          </a:p>
        </p:txBody>
      </p:sp>
      <p:sp>
        <p:nvSpPr>
          <p:cNvPr id="587" name="TextBox 20"/>
          <p:cNvSpPr txBox="1"/>
          <p:nvPr/>
        </p:nvSpPr>
        <p:spPr bwMode="auto">
          <a:xfrm>
            <a:off x="6164238" y="3285059"/>
            <a:ext cx="2095063" cy="1061829"/>
          </a:xfrm>
          <a:prstGeom prst="rect">
            <a:avLst/>
          </a:prstGeom>
          <a:noFill/>
        </p:spPr>
        <p:txBody>
          <a:bodyPr wrap="square">
            <a:spAutoFit/>
          </a:bodyPr>
          <a:lstStyle>
            <a:defPPr>
              <a:defRPr lang="zh-CN"/>
            </a:defPPr>
            <a:lvl1pPr marR="0" lvl="0" indent="0" algn="r" fontAlgn="auto">
              <a:lnSpc>
                <a:spcPct val="150000"/>
              </a:lnSpc>
              <a:spcBef>
                <a:spcPts val="0"/>
              </a:spcBef>
              <a:spcAft>
                <a:spcPts val="0"/>
              </a:spcAft>
              <a:buClrTx/>
              <a:buSzTx/>
              <a:buFontTx/>
              <a:buNone/>
              <a:tabLst/>
              <a:defRPr kumimoji="0" sz="1400" b="0" i="0" u="none" strike="noStrike" kern="0" cap="none" spc="0" normalizeH="0" baseline="0">
                <a:ln>
                  <a:noFill/>
                </a:ln>
                <a:solidFill>
                  <a:schemeClr val="tx1">
                    <a:lumMod val="50000"/>
                    <a:lumOff val="50000"/>
                  </a:schemeClr>
                </a:solidFill>
                <a:effectLst/>
                <a:uLnTx/>
                <a:uFillTx/>
                <a:latin typeface="微软雅黑" pitchFamily="34" charset="-122"/>
                <a:ea typeface="微软雅黑" pitchFamily="34" charset="-122"/>
              </a:defRPr>
            </a:lvl1pPr>
          </a:lstStyle>
          <a:p>
            <a:r>
              <a:rPr lang="zh-CN" altLang="en-US" dirty="0"/>
              <a:t>单击此处添加段落文本单击此处添加段落文本单击此处添加</a:t>
            </a:r>
            <a:r>
              <a:rPr lang="zh-CN" altLang="en-US"/>
              <a:t>段落文本</a:t>
            </a:r>
            <a:endParaRPr lang="zh-CN" altLang="en-US" dirty="0"/>
          </a:p>
        </p:txBody>
      </p:sp>
    </p:spTree>
    <p:extLst>
      <p:ext uri="{BB962C8B-B14F-4D97-AF65-F5344CB8AC3E}">
        <p14:creationId xmlns:p14="http://schemas.microsoft.com/office/powerpoint/2010/main" val="37232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ext_1"/>
          <p:cNvSpPr/>
          <p:nvPr/>
        </p:nvSpPr>
        <p:spPr>
          <a:xfrm>
            <a:off x="3410456" y="1143314"/>
            <a:ext cx="4502303" cy="62978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10000"/>
              </a:lnSpc>
              <a:defRPr/>
            </a:pPr>
            <a:r>
              <a:rPr lang="zh-CN" altLang="en-US" sz="1050" smtClean="0">
                <a:solidFill>
                  <a:schemeClr val="tx1"/>
                </a:solidFill>
                <a:latin typeface="微软雅黑" panose="020B0503020204020204" pitchFamily="34" charset="-122"/>
                <a:ea typeface="微软雅黑" panose="020B0503020204020204" pitchFamily="34" charset="-122"/>
              </a:rPr>
              <a:t>           互联网</a:t>
            </a:r>
            <a:r>
              <a:rPr lang="en-US" altLang="zh-CN" sz="1050" smtClean="0">
                <a:solidFill>
                  <a:schemeClr val="tx1"/>
                </a:solidFill>
                <a:latin typeface="微软雅黑" panose="020B0503020204020204" pitchFamily="34" charset="-122"/>
                <a:ea typeface="微软雅黑" panose="020B0503020204020204" pitchFamily="34" charset="-122"/>
              </a:rPr>
              <a:t>+”</a:t>
            </a:r>
            <a:r>
              <a:rPr lang="zh-CN" altLang="en-US" sz="1050">
                <a:solidFill>
                  <a:schemeClr val="tx1"/>
                </a:solidFill>
                <a:latin typeface="微软雅黑" panose="020B0503020204020204" pitchFamily="34" charset="-122"/>
                <a:ea typeface="微软雅黑" panose="020B0503020204020204" pitchFamily="34" charset="-122"/>
              </a:rPr>
              <a:t>是互联网思维的进一步实践成果</a:t>
            </a:r>
            <a:r>
              <a:rPr lang="zh-CN" altLang="en-US" sz="1050" smtClean="0">
                <a:solidFill>
                  <a:schemeClr val="tx1"/>
                </a:solidFill>
                <a:latin typeface="微软雅黑" panose="020B0503020204020204" pitchFamily="34" charset="-122"/>
                <a:ea typeface="微软雅黑" panose="020B0503020204020204" pitchFamily="34" charset="-122"/>
              </a:rPr>
              <a:t>，发生</a:t>
            </a:r>
            <a:r>
              <a:rPr lang="zh-CN" altLang="en-US" sz="1050">
                <a:solidFill>
                  <a:schemeClr val="tx1"/>
                </a:solidFill>
                <a:latin typeface="微软雅黑" panose="020B0503020204020204" pitchFamily="34" charset="-122"/>
                <a:ea typeface="微软雅黑" panose="020B0503020204020204" pitchFamily="34" charset="-122"/>
              </a:rPr>
              <a:t>演变。</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3" name="MH_SubTitle_1"/>
          <p:cNvSpPr/>
          <p:nvPr/>
        </p:nvSpPr>
        <p:spPr>
          <a:xfrm>
            <a:off x="467544" y="1131590"/>
            <a:ext cx="3947890" cy="648211"/>
          </a:xfrm>
          <a:custGeom>
            <a:avLst/>
            <a:gdLst>
              <a:gd name="connsiteX0" fmla="*/ 0 w 4775029"/>
              <a:gd name="connsiteY0" fmla="*/ 0 h 784225"/>
              <a:gd name="connsiteX1" fmla="*/ 4775029 w 4775029"/>
              <a:gd name="connsiteY1" fmla="*/ 0 h 784225"/>
              <a:gd name="connsiteX2" fmla="*/ 4654954 w 4775029"/>
              <a:gd name="connsiteY2" fmla="*/ 89434 h 784225"/>
              <a:gd name="connsiteX3" fmla="*/ 4226927 w 4775029"/>
              <a:gd name="connsiteY3" fmla="*/ 583952 h 784225"/>
              <a:gd name="connsiteX4" fmla="*/ 4109202 w 4775029"/>
              <a:gd name="connsiteY4" fmla="*/ 784225 h 784225"/>
              <a:gd name="connsiteX5" fmla="*/ 665826 w 4775029"/>
              <a:gd name="connsiteY5" fmla="*/ 784225 h 784225"/>
              <a:gd name="connsiteX6" fmla="*/ 548102 w 4775029"/>
              <a:gd name="connsiteY6" fmla="*/ 583952 h 784225"/>
              <a:gd name="connsiteX7" fmla="*/ 120074 w 4775029"/>
              <a:gd name="connsiteY7" fmla="*/ 89434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5029" h="784225">
                <a:moveTo>
                  <a:pt x="0" y="0"/>
                </a:moveTo>
                <a:lnTo>
                  <a:pt x="4775029" y="0"/>
                </a:lnTo>
                <a:lnTo>
                  <a:pt x="4654954" y="89434"/>
                </a:lnTo>
                <a:cubicBezTo>
                  <a:pt x="4497047" y="222063"/>
                  <a:pt x="4352971" y="389068"/>
                  <a:pt x="4226927" y="583952"/>
                </a:cubicBezTo>
                <a:lnTo>
                  <a:pt x="4109202" y="784225"/>
                </a:lnTo>
                <a:lnTo>
                  <a:pt x="665826" y="784225"/>
                </a:lnTo>
                <a:lnTo>
                  <a:pt x="548102" y="583952"/>
                </a:lnTo>
                <a:cubicBezTo>
                  <a:pt x="422057" y="389068"/>
                  <a:pt x="277981" y="222063"/>
                  <a:pt x="120074" y="894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350">
                <a:solidFill>
                  <a:srgbClr val="FFFFFF"/>
                </a:solidFill>
                <a:latin typeface="微软雅黑" panose="020B0503020204020204" pitchFamily="34" charset="-122"/>
                <a:ea typeface="微软雅黑" panose="020B0503020204020204" pitchFamily="34" charset="-122"/>
              </a:rPr>
              <a:t>互联网</a:t>
            </a:r>
            <a:r>
              <a:rPr lang="en-US" altLang="zh-CN" sz="1350">
                <a:solidFill>
                  <a:srgbClr val="FFFFFF"/>
                </a:solidFill>
                <a:latin typeface="微软雅黑" panose="020B0503020204020204" pitchFamily="34" charset="-122"/>
                <a:ea typeface="微软雅黑" panose="020B0503020204020204" pitchFamily="34" charset="-122"/>
              </a:rPr>
              <a:t>+</a:t>
            </a: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4" name="MH_Text_2"/>
          <p:cNvSpPr/>
          <p:nvPr/>
        </p:nvSpPr>
        <p:spPr>
          <a:xfrm>
            <a:off x="3410456" y="1801576"/>
            <a:ext cx="4502303" cy="616387"/>
          </a:xfrm>
          <a:prstGeom prst="rect">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10000"/>
              </a:lnSpc>
              <a:defRPr/>
            </a:pPr>
            <a:r>
              <a:rPr lang="zh-CN" altLang="en-US" sz="1050" smtClean="0">
                <a:solidFill>
                  <a:schemeClr val="tx1"/>
                </a:solidFill>
                <a:latin typeface="微软雅黑" panose="020B0503020204020204" pitchFamily="34" charset="-122"/>
                <a:ea typeface="微软雅黑" panose="020B0503020204020204" pitchFamily="34" charset="-122"/>
              </a:rPr>
              <a:t>互联网</a:t>
            </a:r>
            <a:r>
              <a:rPr lang="en-US" altLang="zh-CN" sz="1050">
                <a:solidFill>
                  <a:schemeClr val="tx1"/>
                </a:solidFill>
                <a:latin typeface="微软雅黑" panose="020B0503020204020204" pitchFamily="34" charset="-122"/>
                <a:ea typeface="微软雅黑" panose="020B0503020204020204" pitchFamily="34" charset="-122"/>
              </a:rPr>
              <a:t>+”</a:t>
            </a:r>
            <a:r>
              <a:rPr lang="zh-CN" altLang="en-US" sz="1050">
                <a:solidFill>
                  <a:schemeClr val="tx1"/>
                </a:solidFill>
                <a:latin typeface="微软雅黑" panose="020B0503020204020204" pitchFamily="34" charset="-122"/>
                <a:ea typeface="微软雅黑" panose="020B0503020204020204" pitchFamily="34" charset="-122"/>
              </a:rPr>
              <a:t>是互联网思维的进一步实践成果，发生演变。</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5" name="MH_SubTitle_2"/>
          <p:cNvSpPr/>
          <p:nvPr/>
        </p:nvSpPr>
        <p:spPr>
          <a:xfrm>
            <a:off x="1018606" y="1779801"/>
            <a:ext cx="2847440" cy="648211"/>
          </a:xfrm>
          <a:custGeom>
            <a:avLst/>
            <a:gdLst>
              <a:gd name="connsiteX0" fmla="*/ 0 w 3443377"/>
              <a:gd name="connsiteY0" fmla="*/ 0 h 784225"/>
              <a:gd name="connsiteX1" fmla="*/ 3443377 w 3443377"/>
              <a:gd name="connsiteY1" fmla="*/ 0 h 784225"/>
              <a:gd name="connsiteX2" fmla="*/ 3441223 w 3443377"/>
              <a:gd name="connsiteY2" fmla="*/ 3664 h 784225"/>
              <a:gd name="connsiteX3" fmla="*/ 3163051 w 3443377"/>
              <a:gd name="connsiteY3" fmla="*/ 712559 h 784225"/>
              <a:gd name="connsiteX4" fmla="*/ 3146086 w 3443377"/>
              <a:gd name="connsiteY4" fmla="*/ 784225 h 784225"/>
              <a:gd name="connsiteX5" fmla="*/ 297291 w 3443377"/>
              <a:gd name="connsiteY5" fmla="*/ 784225 h 784225"/>
              <a:gd name="connsiteX6" fmla="*/ 280326 w 3443377"/>
              <a:gd name="connsiteY6" fmla="*/ 712559 h 784225"/>
              <a:gd name="connsiteX7" fmla="*/ 2154 w 3443377"/>
              <a:gd name="connsiteY7" fmla="*/ 3664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3377" h="784225">
                <a:moveTo>
                  <a:pt x="0" y="0"/>
                </a:moveTo>
                <a:lnTo>
                  <a:pt x="3443377" y="0"/>
                </a:lnTo>
                <a:lnTo>
                  <a:pt x="3441223" y="3664"/>
                </a:lnTo>
                <a:cubicBezTo>
                  <a:pt x="3327667" y="216413"/>
                  <a:pt x="3233542" y="454877"/>
                  <a:pt x="3163051" y="712559"/>
                </a:cubicBezTo>
                <a:lnTo>
                  <a:pt x="3146086" y="784225"/>
                </a:lnTo>
                <a:lnTo>
                  <a:pt x="297291" y="784225"/>
                </a:lnTo>
                <a:lnTo>
                  <a:pt x="280326" y="712559"/>
                </a:lnTo>
                <a:cubicBezTo>
                  <a:pt x="209835" y="454877"/>
                  <a:pt x="115711" y="216413"/>
                  <a:pt x="2154" y="366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350">
                <a:solidFill>
                  <a:srgbClr val="FFFFFF"/>
                </a:solidFill>
                <a:latin typeface="微软雅黑" panose="020B0503020204020204" pitchFamily="34" charset="-122"/>
                <a:ea typeface="微软雅黑" panose="020B0503020204020204" pitchFamily="34" charset="-122"/>
              </a:rPr>
              <a:t>互联网</a:t>
            </a:r>
            <a:r>
              <a:rPr lang="en-US" altLang="zh-CN" sz="1350">
                <a:solidFill>
                  <a:srgbClr val="FFFFFF"/>
                </a:solidFill>
                <a:latin typeface="微软雅黑" panose="020B0503020204020204" pitchFamily="34" charset="-122"/>
                <a:ea typeface="微软雅黑" panose="020B0503020204020204" pitchFamily="34" charset="-122"/>
              </a:rPr>
              <a:t>+</a:t>
            </a: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6" name="MH_Text_3"/>
          <p:cNvSpPr/>
          <p:nvPr/>
        </p:nvSpPr>
        <p:spPr>
          <a:xfrm>
            <a:off x="3410456" y="2453136"/>
            <a:ext cx="4502303" cy="61806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10000"/>
              </a:lnSpc>
              <a:defRPr/>
            </a:pPr>
            <a:r>
              <a:rPr lang="zh-CN" altLang="en-US" sz="1050">
                <a:solidFill>
                  <a:schemeClr val="tx1"/>
                </a:solidFill>
                <a:latin typeface="微软雅黑" panose="020B0503020204020204" pitchFamily="34" charset="-122"/>
                <a:ea typeface="微软雅黑" panose="020B0503020204020204" pitchFamily="34" charset="-122"/>
              </a:rPr>
              <a:t>互联网</a:t>
            </a:r>
            <a:r>
              <a:rPr lang="en-US" altLang="zh-CN" sz="1050">
                <a:solidFill>
                  <a:schemeClr val="tx1"/>
                </a:solidFill>
                <a:latin typeface="微软雅黑" panose="020B0503020204020204" pitchFamily="34" charset="-122"/>
                <a:ea typeface="微软雅黑" panose="020B0503020204020204" pitchFamily="34" charset="-122"/>
              </a:rPr>
              <a:t>+”</a:t>
            </a:r>
            <a:r>
              <a:rPr lang="zh-CN" altLang="en-US" sz="1050">
                <a:solidFill>
                  <a:schemeClr val="tx1"/>
                </a:solidFill>
                <a:latin typeface="微软雅黑" panose="020B0503020204020204" pitchFamily="34" charset="-122"/>
                <a:ea typeface="微软雅黑" panose="020B0503020204020204" pitchFamily="34" charset="-122"/>
              </a:rPr>
              <a:t>是互联网思维的进一步实践成果，发生演变。</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7" name="MH_SubTitle_3"/>
          <p:cNvSpPr/>
          <p:nvPr/>
        </p:nvSpPr>
        <p:spPr>
          <a:xfrm>
            <a:off x="1264828" y="2428011"/>
            <a:ext cx="2355000" cy="648211"/>
          </a:xfrm>
          <a:custGeom>
            <a:avLst/>
            <a:gdLst>
              <a:gd name="connsiteX0" fmla="*/ 0 w 2848794"/>
              <a:gd name="connsiteY0" fmla="*/ 0 h 784225"/>
              <a:gd name="connsiteX1" fmla="*/ 2848794 w 2848794"/>
              <a:gd name="connsiteY1" fmla="*/ 0 h 784225"/>
              <a:gd name="connsiteX2" fmla="*/ 2803301 w 2848794"/>
              <a:gd name="connsiteY2" fmla="*/ 192181 h 784225"/>
              <a:gd name="connsiteX3" fmla="*/ 2729387 w 2848794"/>
              <a:gd name="connsiteY3" fmla="*/ 752539 h 784225"/>
              <a:gd name="connsiteX4" fmla="*/ 2728352 w 2848794"/>
              <a:gd name="connsiteY4" fmla="*/ 784225 h 784225"/>
              <a:gd name="connsiteX5" fmla="*/ 120443 w 2848794"/>
              <a:gd name="connsiteY5" fmla="*/ 784225 h 784225"/>
              <a:gd name="connsiteX6" fmla="*/ 119408 w 2848794"/>
              <a:gd name="connsiteY6" fmla="*/ 752539 h 784225"/>
              <a:gd name="connsiteX7" fmla="*/ 45493 w 2848794"/>
              <a:gd name="connsiteY7" fmla="*/ 192181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8794" h="784225">
                <a:moveTo>
                  <a:pt x="0" y="0"/>
                </a:moveTo>
                <a:lnTo>
                  <a:pt x="2848794" y="0"/>
                </a:lnTo>
                <a:lnTo>
                  <a:pt x="2803301" y="192181"/>
                </a:lnTo>
                <a:cubicBezTo>
                  <a:pt x="2767122" y="372030"/>
                  <a:pt x="2742069" y="559457"/>
                  <a:pt x="2729387" y="752539"/>
                </a:cubicBezTo>
                <a:lnTo>
                  <a:pt x="2728352" y="784225"/>
                </a:lnTo>
                <a:lnTo>
                  <a:pt x="120443" y="784225"/>
                </a:lnTo>
                <a:lnTo>
                  <a:pt x="119408" y="752539"/>
                </a:lnTo>
                <a:cubicBezTo>
                  <a:pt x="106725" y="559457"/>
                  <a:pt x="81672" y="372030"/>
                  <a:pt x="45493" y="1921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350">
                <a:solidFill>
                  <a:srgbClr val="FFFFFF"/>
                </a:solidFill>
                <a:latin typeface="微软雅黑" panose="020B0503020204020204" pitchFamily="34" charset="-122"/>
                <a:ea typeface="微软雅黑" panose="020B0503020204020204" pitchFamily="34" charset="-122"/>
              </a:rPr>
              <a:t>互联网</a:t>
            </a:r>
            <a:r>
              <a:rPr lang="en-US" altLang="zh-CN" sz="1350">
                <a:solidFill>
                  <a:srgbClr val="FFFFFF"/>
                </a:solidFill>
                <a:latin typeface="微软雅黑" panose="020B0503020204020204" pitchFamily="34" charset="-122"/>
                <a:ea typeface="微软雅黑" panose="020B0503020204020204" pitchFamily="34" charset="-122"/>
              </a:rPr>
              <a:t>+</a:t>
            </a: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8" name="MH_Text_4"/>
          <p:cNvSpPr/>
          <p:nvPr/>
        </p:nvSpPr>
        <p:spPr>
          <a:xfrm>
            <a:off x="3410456" y="3101348"/>
            <a:ext cx="4502303" cy="616387"/>
          </a:xfrm>
          <a:prstGeom prst="rect">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10000"/>
              </a:lnSpc>
              <a:defRPr/>
            </a:pPr>
            <a:r>
              <a:rPr lang="zh-CN" altLang="en-US" sz="1050">
                <a:solidFill>
                  <a:schemeClr val="tx1"/>
                </a:solidFill>
                <a:latin typeface="微软雅黑" panose="020B0503020204020204" pitchFamily="34" charset="-122"/>
                <a:ea typeface="微软雅黑" panose="020B0503020204020204" pitchFamily="34" charset="-122"/>
              </a:rPr>
              <a:t>互联网</a:t>
            </a:r>
            <a:r>
              <a:rPr lang="en-US" altLang="zh-CN" sz="1050">
                <a:solidFill>
                  <a:schemeClr val="tx1"/>
                </a:solidFill>
                <a:latin typeface="微软雅黑" panose="020B0503020204020204" pitchFamily="34" charset="-122"/>
                <a:ea typeface="微软雅黑" panose="020B0503020204020204" pitchFamily="34" charset="-122"/>
              </a:rPr>
              <a:t>+”</a:t>
            </a:r>
            <a:r>
              <a:rPr lang="zh-CN" altLang="en-US" sz="1050">
                <a:solidFill>
                  <a:schemeClr val="tx1"/>
                </a:solidFill>
                <a:latin typeface="微软雅黑" panose="020B0503020204020204" pitchFamily="34" charset="-122"/>
                <a:ea typeface="微软雅黑" panose="020B0503020204020204" pitchFamily="34" charset="-122"/>
              </a:rPr>
              <a:t>是互联网思维的进一步实践成果，发生演变。</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9" name="MH_SubTitle_4"/>
          <p:cNvSpPr/>
          <p:nvPr/>
        </p:nvSpPr>
        <p:spPr>
          <a:xfrm>
            <a:off x="1343550" y="3076224"/>
            <a:ext cx="2195879" cy="648211"/>
          </a:xfrm>
          <a:custGeom>
            <a:avLst/>
            <a:gdLst>
              <a:gd name="connsiteX0" fmla="*/ 23605 w 2655121"/>
              <a:gd name="connsiteY0" fmla="*/ 0 h 784225"/>
              <a:gd name="connsiteX1" fmla="*/ 2631515 w 2655121"/>
              <a:gd name="connsiteY1" fmla="*/ 0 h 784225"/>
              <a:gd name="connsiteX2" fmla="*/ 2622960 w 2655121"/>
              <a:gd name="connsiteY2" fmla="*/ 261938 h 784225"/>
              <a:gd name="connsiteX3" fmla="*/ 2632550 w 2655121"/>
              <a:gd name="connsiteY3" fmla="*/ 555562 h 784225"/>
              <a:gd name="connsiteX4" fmla="*/ 2655121 w 2655121"/>
              <a:gd name="connsiteY4" fmla="*/ 784225 h 784225"/>
              <a:gd name="connsiteX5" fmla="*/ 0 w 2655121"/>
              <a:gd name="connsiteY5" fmla="*/ 784225 h 784225"/>
              <a:gd name="connsiteX6" fmla="*/ 22571 w 2655121"/>
              <a:gd name="connsiteY6" fmla="*/ 555562 h 784225"/>
              <a:gd name="connsiteX7" fmla="*/ 32160 w 2655121"/>
              <a:gd name="connsiteY7" fmla="*/ 261938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5121" h="784225">
                <a:moveTo>
                  <a:pt x="23605" y="0"/>
                </a:moveTo>
                <a:lnTo>
                  <a:pt x="2631515" y="0"/>
                </a:lnTo>
                <a:lnTo>
                  <a:pt x="2622960" y="261938"/>
                </a:lnTo>
                <a:cubicBezTo>
                  <a:pt x="2622960" y="361066"/>
                  <a:pt x="2626209" y="459021"/>
                  <a:pt x="2632550" y="555562"/>
                </a:cubicBezTo>
                <a:lnTo>
                  <a:pt x="2655121" y="784225"/>
                </a:lnTo>
                <a:lnTo>
                  <a:pt x="0" y="784225"/>
                </a:lnTo>
                <a:lnTo>
                  <a:pt x="22571" y="555562"/>
                </a:lnTo>
                <a:cubicBezTo>
                  <a:pt x="28912" y="459021"/>
                  <a:pt x="32160" y="361066"/>
                  <a:pt x="32160" y="261938"/>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350">
                <a:solidFill>
                  <a:srgbClr val="FFFFFF"/>
                </a:solidFill>
                <a:latin typeface="微软雅黑" panose="020B0503020204020204" pitchFamily="34" charset="-122"/>
                <a:ea typeface="微软雅黑" panose="020B0503020204020204" pitchFamily="34" charset="-122"/>
              </a:rPr>
              <a:t>互联网</a:t>
            </a:r>
            <a:r>
              <a:rPr lang="en-US" altLang="zh-CN" sz="1350">
                <a:solidFill>
                  <a:srgbClr val="FFFFFF"/>
                </a:solidFill>
                <a:latin typeface="微软雅黑" panose="020B0503020204020204" pitchFamily="34" charset="-122"/>
                <a:ea typeface="微软雅黑" panose="020B0503020204020204" pitchFamily="34" charset="-122"/>
              </a:rPr>
              <a:t>+</a:t>
            </a: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10" name="MH_Text_5"/>
          <p:cNvSpPr/>
          <p:nvPr/>
        </p:nvSpPr>
        <p:spPr>
          <a:xfrm>
            <a:off x="3410456" y="3749558"/>
            <a:ext cx="4502303" cy="6113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10000"/>
              </a:lnSpc>
              <a:defRPr/>
            </a:pPr>
            <a:r>
              <a:rPr lang="zh-CN" altLang="en-US" sz="1050">
                <a:solidFill>
                  <a:schemeClr val="tx1"/>
                </a:solidFill>
                <a:latin typeface="微软雅黑" panose="020B0503020204020204" pitchFamily="34" charset="-122"/>
                <a:ea typeface="微软雅黑" panose="020B0503020204020204" pitchFamily="34" charset="-122"/>
              </a:rPr>
              <a:t>互联网</a:t>
            </a:r>
            <a:r>
              <a:rPr lang="en-US" altLang="zh-CN" sz="1050">
                <a:solidFill>
                  <a:schemeClr val="tx1"/>
                </a:solidFill>
                <a:latin typeface="微软雅黑" panose="020B0503020204020204" pitchFamily="34" charset="-122"/>
                <a:ea typeface="微软雅黑" panose="020B0503020204020204" pitchFamily="34" charset="-122"/>
              </a:rPr>
              <a:t>+”</a:t>
            </a:r>
            <a:r>
              <a:rPr lang="zh-CN" altLang="en-US" sz="1050">
                <a:solidFill>
                  <a:schemeClr val="tx1"/>
                </a:solidFill>
                <a:latin typeface="微软雅黑" panose="020B0503020204020204" pitchFamily="34" charset="-122"/>
                <a:ea typeface="微软雅黑" panose="020B0503020204020204" pitchFamily="34" charset="-122"/>
              </a:rPr>
              <a:t>是互联网思维的进一步实践成果，发生演变。</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1" name="MH_SubTitle_5"/>
          <p:cNvSpPr/>
          <p:nvPr/>
        </p:nvSpPr>
        <p:spPr>
          <a:xfrm>
            <a:off x="1201179" y="3724434"/>
            <a:ext cx="2480621" cy="648211"/>
          </a:xfrm>
          <a:custGeom>
            <a:avLst/>
            <a:gdLst>
              <a:gd name="connsiteX0" fmla="*/ 172588 w 3000297"/>
              <a:gd name="connsiteY0" fmla="*/ 0 h 784225"/>
              <a:gd name="connsiteX1" fmla="*/ 2827709 w 3000297"/>
              <a:gd name="connsiteY1" fmla="*/ 0 h 784225"/>
              <a:gd name="connsiteX2" fmla="*/ 2833284 w 3000297"/>
              <a:gd name="connsiteY2" fmla="*/ 56479 h 784225"/>
              <a:gd name="connsiteX3" fmla="*/ 2941510 w 3000297"/>
              <a:gd name="connsiteY3" fmla="*/ 595543 h 784225"/>
              <a:gd name="connsiteX4" fmla="*/ 3000297 w 3000297"/>
              <a:gd name="connsiteY4" fmla="*/ 784225 h 784225"/>
              <a:gd name="connsiteX5" fmla="*/ 0 w 3000297"/>
              <a:gd name="connsiteY5" fmla="*/ 784225 h 784225"/>
              <a:gd name="connsiteX6" fmla="*/ 58786 w 3000297"/>
              <a:gd name="connsiteY6" fmla="*/ 595543 h 784225"/>
              <a:gd name="connsiteX7" fmla="*/ 167013 w 3000297"/>
              <a:gd name="connsiteY7" fmla="*/ 56479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0297" h="784225">
                <a:moveTo>
                  <a:pt x="172588" y="0"/>
                </a:moveTo>
                <a:lnTo>
                  <a:pt x="2827709" y="0"/>
                </a:lnTo>
                <a:lnTo>
                  <a:pt x="2833284" y="56479"/>
                </a:lnTo>
                <a:cubicBezTo>
                  <a:pt x="2858025" y="243425"/>
                  <a:pt x="2894516" y="423755"/>
                  <a:pt x="2941510" y="595543"/>
                </a:cubicBezTo>
                <a:lnTo>
                  <a:pt x="3000297" y="784225"/>
                </a:lnTo>
                <a:lnTo>
                  <a:pt x="0" y="784225"/>
                </a:lnTo>
                <a:lnTo>
                  <a:pt x="58786" y="595543"/>
                </a:lnTo>
                <a:cubicBezTo>
                  <a:pt x="105780" y="423755"/>
                  <a:pt x="142271" y="243425"/>
                  <a:pt x="167013" y="564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400">
                <a:solidFill>
                  <a:schemeClr val="bg1"/>
                </a:solidFill>
                <a:latin typeface="微软雅黑" panose="020B0503020204020204" pitchFamily="34" charset="-122"/>
                <a:ea typeface="微软雅黑" panose="020B0503020204020204" pitchFamily="34" charset="-122"/>
              </a:rPr>
              <a:t>互联网</a:t>
            </a:r>
            <a:r>
              <a:rPr lang="en-US" altLang="zh-CN" sz="1400">
                <a:solidFill>
                  <a:schemeClr val="bg1"/>
                </a:solidFill>
                <a:latin typeface="微软雅黑" panose="020B0503020204020204" pitchFamily="34" charset="-122"/>
                <a:ea typeface="微软雅黑" panose="020B0503020204020204" pitchFamily="34" charset="-122"/>
              </a:rPr>
              <a:t>+</a:t>
            </a:r>
            <a:endParaRPr lang="zh-CN" altLang="en-US" sz="135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206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1"/>
          <p:cNvSpPr/>
          <p:nvPr/>
        </p:nvSpPr>
        <p:spPr>
          <a:xfrm rot="2576247" flipH="1">
            <a:off x="2791505" y="2427610"/>
            <a:ext cx="325041" cy="296466"/>
          </a:xfrm>
          <a:custGeom>
            <a:avLst/>
            <a:gdLst>
              <a:gd name="connsiteX0" fmla="*/ 366385 w 366385"/>
              <a:gd name="connsiteY0" fmla="*/ 0 h 335034"/>
              <a:gd name="connsiteX1" fmla="*/ 337846 w 366385"/>
              <a:gd name="connsiteY1" fmla="*/ 76876 h 335034"/>
              <a:gd name="connsiteX2" fmla="*/ 288879 w 366385"/>
              <a:gd name="connsiteY2" fmla="*/ 288098 h 335034"/>
              <a:gd name="connsiteX3" fmla="*/ 284108 w 366385"/>
              <a:gd name="connsiteY3" fmla="*/ 335034 h 335034"/>
              <a:gd name="connsiteX4" fmla="*/ 0 w 366385"/>
              <a:gd name="connsiteY4" fmla="*/ 300575 h 335034"/>
              <a:gd name="connsiteX5" fmla="*/ 230794 w 366385"/>
              <a:gd name="connsiteY5" fmla="*/ 0 h 3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385" h="335034">
                <a:moveTo>
                  <a:pt x="366385" y="0"/>
                </a:moveTo>
                <a:lnTo>
                  <a:pt x="337846" y="76876"/>
                </a:lnTo>
                <a:cubicBezTo>
                  <a:pt x="315480" y="146083"/>
                  <a:pt x="299168" y="216762"/>
                  <a:pt x="288879" y="288098"/>
                </a:cubicBezTo>
                <a:lnTo>
                  <a:pt x="284108" y="335034"/>
                </a:lnTo>
                <a:lnTo>
                  <a:pt x="0" y="300575"/>
                </a:lnTo>
                <a:lnTo>
                  <a:pt x="230794"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a:defRPr/>
            </a:pPr>
            <a:endParaRPr lang="zh-CN" altLang="en-US" sz="1350"/>
          </a:p>
        </p:txBody>
      </p:sp>
      <p:sp>
        <p:nvSpPr>
          <p:cNvPr id="3" name="MH_Other_2"/>
          <p:cNvSpPr/>
          <p:nvPr/>
        </p:nvSpPr>
        <p:spPr>
          <a:xfrm rot="19023753">
            <a:off x="2061653" y="2427610"/>
            <a:ext cx="325040" cy="296466"/>
          </a:xfrm>
          <a:custGeom>
            <a:avLst/>
            <a:gdLst>
              <a:gd name="connsiteX0" fmla="*/ 366385 w 366385"/>
              <a:gd name="connsiteY0" fmla="*/ 0 h 335034"/>
              <a:gd name="connsiteX1" fmla="*/ 337846 w 366385"/>
              <a:gd name="connsiteY1" fmla="*/ 76876 h 335034"/>
              <a:gd name="connsiteX2" fmla="*/ 288879 w 366385"/>
              <a:gd name="connsiteY2" fmla="*/ 288098 h 335034"/>
              <a:gd name="connsiteX3" fmla="*/ 284108 w 366385"/>
              <a:gd name="connsiteY3" fmla="*/ 335034 h 335034"/>
              <a:gd name="connsiteX4" fmla="*/ 0 w 366385"/>
              <a:gd name="connsiteY4" fmla="*/ 300575 h 335034"/>
              <a:gd name="connsiteX5" fmla="*/ 230794 w 366385"/>
              <a:gd name="connsiteY5" fmla="*/ 0 h 3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385" h="335034">
                <a:moveTo>
                  <a:pt x="366385" y="0"/>
                </a:moveTo>
                <a:lnTo>
                  <a:pt x="337846" y="76876"/>
                </a:lnTo>
                <a:cubicBezTo>
                  <a:pt x="315480" y="146083"/>
                  <a:pt x="299168" y="216762"/>
                  <a:pt x="288879" y="288098"/>
                </a:cubicBezTo>
                <a:lnTo>
                  <a:pt x="284108" y="335034"/>
                </a:lnTo>
                <a:lnTo>
                  <a:pt x="0" y="300575"/>
                </a:lnTo>
                <a:lnTo>
                  <a:pt x="230794"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a:defRPr/>
            </a:pPr>
            <a:endParaRPr lang="zh-CN" altLang="en-US" sz="1350"/>
          </a:p>
        </p:txBody>
      </p:sp>
      <p:sp>
        <p:nvSpPr>
          <p:cNvPr id="4" name="MH_Other_3"/>
          <p:cNvSpPr/>
          <p:nvPr/>
        </p:nvSpPr>
        <p:spPr>
          <a:xfrm>
            <a:off x="2364072" y="1059582"/>
            <a:ext cx="450056" cy="338138"/>
          </a:xfrm>
          <a:custGeom>
            <a:avLst/>
            <a:gdLst>
              <a:gd name="connsiteX0" fmla="*/ 253462 w 506925"/>
              <a:gd name="connsiteY0" fmla="*/ 0 h 380829"/>
              <a:gd name="connsiteX1" fmla="*/ 360131 w 506925"/>
              <a:gd name="connsiteY1" fmla="*/ 88010 h 380829"/>
              <a:gd name="connsiteX2" fmla="*/ 442971 w 506925"/>
              <a:gd name="connsiteY2" fmla="*/ 179157 h 380829"/>
              <a:gd name="connsiteX3" fmla="*/ 506925 w 506925"/>
              <a:gd name="connsiteY3" fmla="*/ 264681 h 380829"/>
              <a:gd name="connsiteX4" fmla="*/ 492936 w 506925"/>
              <a:gd name="connsiteY4" fmla="*/ 281636 h 380829"/>
              <a:gd name="connsiteX5" fmla="*/ 253462 w 506925"/>
              <a:gd name="connsiteY5" fmla="*/ 380829 h 380829"/>
              <a:gd name="connsiteX6" fmla="*/ 13988 w 506925"/>
              <a:gd name="connsiteY6" fmla="*/ 281636 h 380829"/>
              <a:gd name="connsiteX7" fmla="*/ 0 w 506925"/>
              <a:gd name="connsiteY7" fmla="*/ 264682 h 380829"/>
              <a:gd name="connsiteX8" fmla="*/ 63954 w 506925"/>
              <a:gd name="connsiteY8" fmla="*/ 179157 h 380829"/>
              <a:gd name="connsiteX9" fmla="*/ 146794 w 506925"/>
              <a:gd name="connsiteY9" fmla="*/ 88010 h 38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6925" h="380829">
                <a:moveTo>
                  <a:pt x="253462" y="0"/>
                </a:moveTo>
                <a:lnTo>
                  <a:pt x="360131" y="88010"/>
                </a:lnTo>
                <a:cubicBezTo>
                  <a:pt x="389165" y="117044"/>
                  <a:pt x="416814" y="147462"/>
                  <a:pt x="442971" y="179157"/>
                </a:cubicBezTo>
                <a:lnTo>
                  <a:pt x="506925" y="264681"/>
                </a:lnTo>
                <a:lnTo>
                  <a:pt x="492936" y="281636"/>
                </a:lnTo>
                <a:cubicBezTo>
                  <a:pt x="431650" y="342923"/>
                  <a:pt x="346983" y="380829"/>
                  <a:pt x="253462" y="380829"/>
                </a:cubicBezTo>
                <a:cubicBezTo>
                  <a:pt x="159942" y="380829"/>
                  <a:pt x="75275" y="342923"/>
                  <a:pt x="13988" y="281636"/>
                </a:cubicBezTo>
                <a:lnTo>
                  <a:pt x="0" y="264682"/>
                </a:lnTo>
                <a:lnTo>
                  <a:pt x="63954" y="179157"/>
                </a:lnTo>
                <a:cubicBezTo>
                  <a:pt x="90111" y="147462"/>
                  <a:pt x="117761" y="117044"/>
                  <a:pt x="146794" y="88010"/>
                </a:cubicBez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1350" dirty="0">
                <a:solidFill>
                  <a:srgbClr val="FEFFFF"/>
                </a:solidFill>
              </a:rPr>
              <a:t>A</a:t>
            </a:r>
            <a:endParaRPr lang="zh-CN" altLang="en-US" sz="1350" dirty="0">
              <a:solidFill>
                <a:srgbClr val="FEFFFF"/>
              </a:solidFill>
            </a:endParaRPr>
          </a:p>
        </p:txBody>
      </p:sp>
      <p:sp>
        <p:nvSpPr>
          <p:cNvPr id="5" name="MH_SubTitle_1"/>
          <p:cNvSpPr/>
          <p:nvPr/>
        </p:nvSpPr>
        <p:spPr>
          <a:xfrm>
            <a:off x="2160474" y="1294135"/>
            <a:ext cx="856060" cy="1403747"/>
          </a:xfrm>
          <a:custGeom>
            <a:avLst/>
            <a:gdLst>
              <a:gd name="connsiteX0" fmla="*/ 736063 w 965199"/>
              <a:gd name="connsiteY0" fmla="*/ 0 h 1582148"/>
              <a:gd name="connsiteX1" fmla="*/ 745997 w 965199"/>
              <a:gd name="connsiteY1" fmla="*/ 13285 h 1582148"/>
              <a:gd name="connsiteX2" fmla="*/ 965199 w 965199"/>
              <a:gd name="connsiteY2" fmla="*/ 730905 h 1582148"/>
              <a:gd name="connsiteX3" fmla="*/ 672109 w 965199"/>
              <a:gd name="connsiteY3" fmla="*/ 1547336 h 1582148"/>
              <a:gd name="connsiteX4" fmla="*/ 640470 w 965199"/>
              <a:gd name="connsiteY4" fmla="*/ 1582148 h 1582148"/>
              <a:gd name="connsiteX5" fmla="*/ 630901 w 965199"/>
              <a:gd name="connsiteY5" fmla="*/ 1576954 h 1582148"/>
              <a:gd name="connsiteX6" fmla="*/ 482599 w 965199"/>
              <a:gd name="connsiteY6" fmla="*/ 1547013 h 1582148"/>
              <a:gd name="connsiteX7" fmla="*/ 334297 w 965199"/>
              <a:gd name="connsiteY7" fmla="*/ 1576954 h 1582148"/>
              <a:gd name="connsiteX8" fmla="*/ 324730 w 965199"/>
              <a:gd name="connsiteY8" fmla="*/ 1582147 h 1582148"/>
              <a:gd name="connsiteX9" fmla="*/ 293092 w 965199"/>
              <a:gd name="connsiteY9" fmla="*/ 1547336 h 1582148"/>
              <a:gd name="connsiteX10" fmla="*/ 0 w 965199"/>
              <a:gd name="connsiteY10" fmla="*/ 730905 h 1582148"/>
              <a:gd name="connsiteX11" fmla="*/ 219204 w 965199"/>
              <a:gd name="connsiteY11" fmla="*/ 13285 h 1582148"/>
              <a:gd name="connsiteX12" fmla="*/ 229138 w 965199"/>
              <a:gd name="connsiteY12" fmla="*/ 1 h 1582148"/>
              <a:gd name="connsiteX13" fmla="*/ 243126 w 965199"/>
              <a:gd name="connsiteY13" fmla="*/ 16955 h 1582148"/>
              <a:gd name="connsiteX14" fmla="*/ 482600 w 965199"/>
              <a:gd name="connsiteY14" fmla="*/ 116148 h 1582148"/>
              <a:gd name="connsiteX15" fmla="*/ 722074 w 965199"/>
              <a:gd name="connsiteY15" fmla="*/ 16955 h 158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5199" h="1582148">
                <a:moveTo>
                  <a:pt x="736063" y="0"/>
                </a:moveTo>
                <a:lnTo>
                  <a:pt x="745997" y="13285"/>
                </a:lnTo>
                <a:cubicBezTo>
                  <a:pt x="884390" y="218134"/>
                  <a:pt x="965199" y="465083"/>
                  <a:pt x="965199" y="730905"/>
                </a:cubicBezTo>
                <a:cubicBezTo>
                  <a:pt x="965199" y="1041033"/>
                  <a:pt x="855208" y="1325469"/>
                  <a:pt x="672109" y="1547336"/>
                </a:cubicBezTo>
                <a:lnTo>
                  <a:pt x="640470" y="1582148"/>
                </a:lnTo>
                <a:lnTo>
                  <a:pt x="630901" y="1576954"/>
                </a:lnTo>
                <a:cubicBezTo>
                  <a:pt x="585319" y="1557674"/>
                  <a:pt x="535204" y="1547013"/>
                  <a:pt x="482599" y="1547013"/>
                </a:cubicBezTo>
                <a:cubicBezTo>
                  <a:pt x="429994" y="1547013"/>
                  <a:pt x="379879" y="1557674"/>
                  <a:pt x="334297" y="1576954"/>
                </a:cubicBezTo>
                <a:lnTo>
                  <a:pt x="324730" y="1582147"/>
                </a:lnTo>
                <a:lnTo>
                  <a:pt x="293092" y="1547336"/>
                </a:lnTo>
                <a:cubicBezTo>
                  <a:pt x="109991" y="1325469"/>
                  <a:pt x="0" y="1041033"/>
                  <a:pt x="0" y="730905"/>
                </a:cubicBezTo>
                <a:cubicBezTo>
                  <a:pt x="0" y="465083"/>
                  <a:pt x="80810" y="218134"/>
                  <a:pt x="219204" y="13285"/>
                </a:cubicBezTo>
                <a:lnTo>
                  <a:pt x="229138" y="1"/>
                </a:lnTo>
                <a:lnTo>
                  <a:pt x="243126" y="16955"/>
                </a:lnTo>
                <a:cubicBezTo>
                  <a:pt x="304413" y="78242"/>
                  <a:pt x="389080" y="116148"/>
                  <a:pt x="482600" y="116148"/>
                </a:cubicBezTo>
                <a:cubicBezTo>
                  <a:pt x="576121" y="116148"/>
                  <a:pt x="660787" y="78242"/>
                  <a:pt x="722074" y="169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350" smtClean="0">
                <a:solidFill>
                  <a:srgbClr val="FFFFFF"/>
                </a:solidFill>
                <a:latin typeface="微软雅黑" panose="020B0503020204020204" pitchFamily="34" charset="-122"/>
                <a:ea typeface="微软雅黑" panose="020B0503020204020204" pitchFamily="34" charset="-122"/>
              </a:rPr>
              <a:t>互联网</a:t>
            </a:r>
            <a:r>
              <a:rPr lang="en-US" altLang="zh-CN" sz="1350" smtClean="0">
                <a:solidFill>
                  <a:srgbClr val="FFFFFF"/>
                </a:solidFill>
                <a:latin typeface="微软雅黑" panose="020B0503020204020204" pitchFamily="34" charset="-122"/>
                <a:ea typeface="微软雅黑" panose="020B0503020204020204" pitchFamily="34" charset="-122"/>
              </a:rPr>
              <a:t>+</a:t>
            </a:r>
            <a:endParaRPr lang="zh-CN" altLang="en-US" sz="1350">
              <a:solidFill>
                <a:srgbClr val="FFFFFF"/>
              </a:solidFill>
              <a:latin typeface="微软雅黑" panose="020B0503020204020204" pitchFamily="34" charset="-122"/>
              <a:ea typeface="微软雅黑" panose="020B0503020204020204" pitchFamily="34" charset="-122"/>
            </a:endParaRPr>
          </a:p>
        </p:txBody>
      </p:sp>
      <p:cxnSp>
        <p:nvCxnSpPr>
          <p:cNvPr id="6" name="MH_Other_4"/>
          <p:cNvCxnSpPr/>
          <p:nvPr/>
        </p:nvCxnSpPr>
        <p:spPr>
          <a:xfrm>
            <a:off x="2503374" y="2697882"/>
            <a:ext cx="0" cy="34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MH_Other_5"/>
          <p:cNvCxnSpPr/>
          <p:nvPr/>
        </p:nvCxnSpPr>
        <p:spPr>
          <a:xfrm>
            <a:off x="2589099" y="2870523"/>
            <a:ext cx="0" cy="34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MH_Other_6"/>
          <p:cNvCxnSpPr/>
          <p:nvPr/>
        </p:nvCxnSpPr>
        <p:spPr>
          <a:xfrm>
            <a:off x="2673634" y="2697882"/>
            <a:ext cx="0" cy="444103"/>
          </a:xfrm>
          <a:prstGeom prst="line">
            <a:avLst/>
          </a:prstGeom>
        </p:spPr>
        <p:style>
          <a:lnRef idx="1">
            <a:schemeClr val="accent1"/>
          </a:lnRef>
          <a:fillRef idx="0">
            <a:schemeClr val="accent1"/>
          </a:fillRef>
          <a:effectRef idx="0">
            <a:schemeClr val="accent1"/>
          </a:effectRef>
          <a:fontRef idx="minor">
            <a:schemeClr val="tx1"/>
          </a:fontRef>
        </p:style>
      </p:cxnSp>
      <p:sp>
        <p:nvSpPr>
          <p:cNvPr id="9" name="MH_Other_7"/>
          <p:cNvSpPr/>
          <p:nvPr/>
        </p:nvSpPr>
        <p:spPr>
          <a:xfrm rot="2576247" flipH="1">
            <a:off x="4678647" y="2427610"/>
            <a:ext cx="325040" cy="296466"/>
          </a:xfrm>
          <a:custGeom>
            <a:avLst/>
            <a:gdLst>
              <a:gd name="connsiteX0" fmla="*/ 366385 w 366385"/>
              <a:gd name="connsiteY0" fmla="*/ 0 h 335034"/>
              <a:gd name="connsiteX1" fmla="*/ 337846 w 366385"/>
              <a:gd name="connsiteY1" fmla="*/ 76876 h 335034"/>
              <a:gd name="connsiteX2" fmla="*/ 288879 w 366385"/>
              <a:gd name="connsiteY2" fmla="*/ 288098 h 335034"/>
              <a:gd name="connsiteX3" fmla="*/ 284108 w 366385"/>
              <a:gd name="connsiteY3" fmla="*/ 335034 h 335034"/>
              <a:gd name="connsiteX4" fmla="*/ 0 w 366385"/>
              <a:gd name="connsiteY4" fmla="*/ 300575 h 335034"/>
              <a:gd name="connsiteX5" fmla="*/ 230794 w 366385"/>
              <a:gd name="connsiteY5" fmla="*/ 0 h 3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385" h="335034">
                <a:moveTo>
                  <a:pt x="366385" y="0"/>
                </a:moveTo>
                <a:lnTo>
                  <a:pt x="337846" y="76876"/>
                </a:lnTo>
                <a:cubicBezTo>
                  <a:pt x="315480" y="146083"/>
                  <a:pt x="299168" y="216762"/>
                  <a:pt x="288879" y="288098"/>
                </a:cubicBezTo>
                <a:lnTo>
                  <a:pt x="284108" y="335034"/>
                </a:lnTo>
                <a:lnTo>
                  <a:pt x="0" y="300575"/>
                </a:lnTo>
                <a:lnTo>
                  <a:pt x="230794"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a:defRPr/>
            </a:pPr>
            <a:endParaRPr lang="zh-CN" altLang="en-US" sz="1350"/>
          </a:p>
        </p:txBody>
      </p:sp>
      <p:sp>
        <p:nvSpPr>
          <p:cNvPr id="10" name="MH_Other_8"/>
          <p:cNvSpPr/>
          <p:nvPr/>
        </p:nvSpPr>
        <p:spPr>
          <a:xfrm rot="19023753">
            <a:off x="3949984" y="2427610"/>
            <a:ext cx="323850" cy="296466"/>
          </a:xfrm>
          <a:custGeom>
            <a:avLst/>
            <a:gdLst>
              <a:gd name="connsiteX0" fmla="*/ 366385 w 366385"/>
              <a:gd name="connsiteY0" fmla="*/ 0 h 335034"/>
              <a:gd name="connsiteX1" fmla="*/ 337846 w 366385"/>
              <a:gd name="connsiteY1" fmla="*/ 76876 h 335034"/>
              <a:gd name="connsiteX2" fmla="*/ 288879 w 366385"/>
              <a:gd name="connsiteY2" fmla="*/ 288098 h 335034"/>
              <a:gd name="connsiteX3" fmla="*/ 284108 w 366385"/>
              <a:gd name="connsiteY3" fmla="*/ 335034 h 335034"/>
              <a:gd name="connsiteX4" fmla="*/ 0 w 366385"/>
              <a:gd name="connsiteY4" fmla="*/ 300575 h 335034"/>
              <a:gd name="connsiteX5" fmla="*/ 230794 w 366385"/>
              <a:gd name="connsiteY5" fmla="*/ 0 h 3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385" h="335034">
                <a:moveTo>
                  <a:pt x="366385" y="0"/>
                </a:moveTo>
                <a:lnTo>
                  <a:pt x="337846" y="76876"/>
                </a:lnTo>
                <a:cubicBezTo>
                  <a:pt x="315480" y="146083"/>
                  <a:pt x="299168" y="216762"/>
                  <a:pt x="288879" y="288098"/>
                </a:cubicBezTo>
                <a:lnTo>
                  <a:pt x="284108" y="335034"/>
                </a:lnTo>
                <a:lnTo>
                  <a:pt x="0" y="300575"/>
                </a:lnTo>
                <a:lnTo>
                  <a:pt x="230794"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a:defRPr/>
            </a:pPr>
            <a:endParaRPr lang="zh-CN" altLang="en-US" sz="1350"/>
          </a:p>
        </p:txBody>
      </p:sp>
      <p:sp>
        <p:nvSpPr>
          <p:cNvPr id="11" name="MH_Other_9"/>
          <p:cNvSpPr/>
          <p:nvPr/>
        </p:nvSpPr>
        <p:spPr>
          <a:xfrm>
            <a:off x="4251212" y="1059582"/>
            <a:ext cx="450056" cy="338138"/>
          </a:xfrm>
          <a:custGeom>
            <a:avLst/>
            <a:gdLst>
              <a:gd name="connsiteX0" fmla="*/ 253462 w 506925"/>
              <a:gd name="connsiteY0" fmla="*/ 0 h 380829"/>
              <a:gd name="connsiteX1" fmla="*/ 360131 w 506925"/>
              <a:gd name="connsiteY1" fmla="*/ 88010 h 380829"/>
              <a:gd name="connsiteX2" fmla="*/ 442971 w 506925"/>
              <a:gd name="connsiteY2" fmla="*/ 179157 h 380829"/>
              <a:gd name="connsiteX3" fmla="*/ 506925 w 506925"/>
              <a:gd name="connsiteY3" fmla="*/ 264681 h 380829"/>
              <a:gd name="connsiteX4" fmla="*/ 492936 w 506925"/>
              <a:gd name="connsiteY4" fmla="*/ 281636 h 380829"/>
              <a:gd name="connsiteX5" fmla="*/ 253462 w 506925"/>
              <a:gd name="connsiteY5" fmla="*/ 380829 h 380829"/>
              <a:gd name="connsiteX6" fmla="*/ 13988 w 506925"/>
              <a:gd name="connsiteY6" fmla="*/ 281636 h 380829"/>
              <a:gd name="connsiteX7" fmla="*/ 0 w 506925"/>
              <a:gd name="connsiteY7" fmla="*/ 264682 h 380829"/>
              <a:gd name="connsiteX8" fmla="*/ 63954 w 506925"/>
              <a:gd name="connsiteY8" fmla="*/ 179157 h 380829"/>
              <a:gd name="connsiteX9" fmla="*/ 146794 w 506925"/>
              <a:gd name="connsiteY9" fmla="*/ 88010 h 38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6925" h="380829">
                <a:moveTo>
                  <a:pt x="253462" y="0"/>
                </a:moveTo>
                <a:lnTo>
                  <a:pt x="360131" y="88010"/>
                </a:lnTo>
                <a:cubicBezTo>
                  <a:pt x="389165" y="117044"/>
                  <a:pt x="416814" y="147462"/>
                  <a:pt x="442971" y="179157"/>
                </a:cubicBezTo>
                <a:lnTo>
                  <a:pt x="506925" y="264681"/>
                </a:lnTo>
                <a:lnTo>
                  <a:pt x="492936" y="281636"/>
                </a:lnTo>
                <a:cubicBezTo>
                  <a:pt x="431650" y="342923"/>
                  <a:pt x="346983" y="380829"/>
                  <a:pt x="253462" y="380829"/>
                </a:cubicBezTo>
                <a:cubicBezTo>
                  <a:pt x="159942" y="380829"/>
                  <a:pt x="75275" y="342923"/>
                  <a:pt x="13988" y="281636"/>
                </a:cubicBezTo>
                <a:lnTo>
                  <a:pt x="0" y="264682"/>
                </a:lnTo>
                <a:lnTo>
                  <a:pt x="63954" y="179157"/>
                </a:lnTo>
                <a:cubicBezTo>
                  <a:pt x="90111" y="147462"/>
                  <a:pt x="117761" y="117044"/>
                  <a:pt x="146794" y="88010"/>
                </a:cubicBez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1350" dirty="0">
                <a:solidFill>
                  <a:srgbClr val="FEFFFF"/>
                </a:solidFill>
              </a:rPr>
              <a:t>B</a:t>
            </a:r>
            <a:endParaRPr lang="zh-CN" altLang="en-US" sz="1350" dirty="0">
              <a:solidFill>
                <a:srgbClr val="FEFFFF"/>
              </a:solidFill>
            </a:endParaRPr>
          </a:p>
        </p:txBody>
      </p:sp>
      <p:sp>
        <p:nvSpPr>
          <p:cNvPr id="12" name="MH_SubTitle_2"/>
          <p:cNvSpPr/>
          <p:nvPr/>
        </p:nvSpPr>
        <p:spPr>
          <a:xfrm>
            <a:off x="4048805" y="1294135"/>
            <a:ext cx="856060" cy="1403747"/>
          </a:xfrm>
          <a:custGeom>
            <a:avLst/>
            <a:gdLst>
              <a:gd name="connsiteX0" fmla="*/ 736063 w 965199"/>
              <a:gd name="connsiteY0" fmla="*/ 0 h 1582148"/>
              <a:gd name="connsiteX1" fmla="*/ 745997 w 965199"/>
              <a:gd name="connsiteY1" fmla="*/ 13285 h 1582148"/>
              <a:gd name="connsiteX2" fmla="*/ 965199 w 965199"/>
              <a:gd name="connsiteY2" fmla="*/ 730905 h 1582148"/>
              <a:gd name="connsiteX3" fmla="*/ 672109 w 965199"/>
              <a:gd name="connsiteY3" fmla="*/ 1547336 h 1582148"/>
              <a:gd name="connsiteX4" fmla="*/ 640470 w 965199"/>
              <a:gd name="connsiteY4" fmla="*/ 1582148 h 1582148"/>
              <a:gd name="connsiteX5" fmla="*/ 630901 w 965199"/>
              <a:gd name="connsiteY5" fmla="*/ 1576954 h 1582148"/>
              <a:gd name="connsiteX6" fmla="*/ 482599 w 965199"/>
              <a:gd name="connsiteY6" fmla="*/ 1547013 h 1582148"/>
              <a:gd name="connsiteX7" fmla="*/ 334297 w 965199"/>
              <a:gd name="connsiteY7" fmla="*/ 1576954 h 1582148"/>
              <a:gd name="connsiteX8" fmla="*/ 324730 w 965199"/>
              <a:gd name="connsiteY8" fmla="*/ 1582147 h 1582148"/>
              <a:gd name="connsiteX9" fmla="*/ 293092 w 965199"/>
              <a:gd name="connsiteY9" fmla="*/ 1547336 h 1582148"/>
              <a:gd name="connsiteX10" fmla="*/ 0 w 965199"/>
              <a:gd name="connsiteY10" fmla="*/ 730905 h 1582148"/>
              <a:gd name="connsiteX11" fmla="*/ 219204 w 965199"/>
              <a:gd name="connsiteY11" fmla="*/ 13285 h 1582148"/>
              <a:gd name="connsiteX12" fmla="*/ 229138 w 965199"/>
              <a:gd name="connsiteY12" fmla="*/ 1 h 1582148"/>
              <a:gd name="connsiteX13" fmla="*/ 243126 w 965199"/>
              <a:gd name="connsiteY13" fmla="*/ 16955 h 1582148"/>
              <a:gd name="connsiteX14" fmla="*/ 482600 w 965199"/>
              <a:gd name="connsiteY14" fmla="*/ 116148 h 1582148"/>
              <a:gd name="connsiteX15" fmla="*/ 722074 w 965199"/>
              <a:gd name="connsiteY15" fmla="*/ 16955 h 158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5199" h="1582148">
                <a:moveTo>
                  <a:pt x="736063" y="0"/>
                </a:moveTo>
                <a:lnTo>
                  <a:pt x="745997" y="13285"/>
                </a:lnTo>
                <a:cubicBezTo>
                  <a:pt x="884390" y="218134"/>
                  <a:pt x="965199" y="465083"/>
                  <a:pt x="965199" y="730905"/>
                </a:cubicBezTo>
                <a:cubicBezTo>
                  <a:pt x="965199" y="1041033"/>
                  <a:pt x="855208" y="1325469"/>
                  <a:pt x="672109" y="1547336"/>
                </a:cubicBezTo>
                <a:lnTo>
                  <a:pt x="640470" y="1582148"/>
                </a:lnTo>
                <a:lnTo>
                  <a:pt x="630901" y="1576954"/>
                </a:lnTo>
                <a:cubicBezTo>
                  <a:pt x="585319" y="1557674"/>
                  <a:pt x="535204" y="1547013"/>
                  <a:pt x="482599" y="1547013"/>
                </a:cubicBezTo>
                <a:cubicBezTo>
                  <a:pt x="429994" y="1547013"/>
                  <a:pt x="379879" y="1557674"/>
                  <a:pt x="334297" y="1576954"/>
                </a:cubicBezTo>
                <a:lnTo>
                  <a:pt x="324730" y="1582147"/>
                </a:lnTo>
                <a:lnTo>
                  <a:pt x="293092" y="1547336"/>
                </a:lnTo>
                <a:cubicBezTo>
                  <a:pt x="109991" y="1325469"/>
                  <a:pt x="0" y="1041033"/>
                  <a:pt x="0" y="730905"/>
                </a:cubicBezTo>
                <a:cubicBezTo>
                  <a:pt x="0" y="465083"/>
                  <a:pt x="80810" y="218134"/>
                  <a:pt x="219204" y="13285"/>
                </a:cubicBezTo>
                <a:lnTo>
                  <a:pt x="229138" y="1"/>
                </a:lnTo>
                <a:lnTo>
                  <a:pt x="243126" y="16955"/>
                </a:lnTo>
                <a:cubicBezTo>
                  <a:pt x="304413" y="78242"/>
                  <a:pt x="389080" y="116148"/>
                  <a:pt x="482600" y="116148"/>
                </a:cubicBezTo>
                <a:cubicBezTo>
                  <a:pt x="576121" y="116148"/>
                  <a:pt x="660787" y="78242"/>
                  <a:pt x="722074" y="169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350">
                <a:solidFill>
                  <a:srgbClr val="FFFFFF"/>
                </a:solidFill>
                <a:latin typeface="微软雅黑" panose="020B0503020204020204" pitchFamily="34" charset="-122"/>
                <a:ea typeface="微软雅黑" panose="020B0503020204020204" pitchFamily="34" charset="-122"/>
              </a:rPr>
              <a:t>互联网</a:t>
            </a:r>
            <a:r>
              <a:rPr lang="en-US" altLang="zh-CN" sz="1350">
                <a:solidFill>
                  <a:srgbClr val="FFFFFF"/>
                </a:solidFill>
                <a:latin typeface="微软雅黑" panose="020B0503020204020204" pitchFamily="34" charset="-122"/>
                <a:ea typeface="微软雅黑" panose="020B0503020204020204" pitchFamily="34" charset="-122"/>
              </a:rPr>
              <a:t>+</a:t>
            </a:r>
            <a:endParaRPr lang="zh-CN" altLang="en-US" sz="1350">
              <a:solidFill>
                <a:srgbClr val="FFFFFF"/>
              </a:solidFill>
              <a:latin typeface="微软雅黑" panose="020B0503020204020204" pitchFamily="34" charset="-122"/>
              <a:ea typeface="微软雅黑" panose="020B0503020204020204" pitchFamily="34" charset="-122"/>
            </a:endParaRPr>
          </a:p>
        </p:txBody>
      </p:sp>
      <p:cxnSp>
        <p:nvCxnSpPr>
          <p:cNvPr id="13" name="MH_Other_10"/>
          <p:cNvCxnSpPr/>
          <p:nvPr/>
        </p:nvCxnSpPr>
        <p:spPr>
          <a:xfrm>
            <a:off x="4391705" y="2697882"/>
            <a:ext cx="0" cy="34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MH_Other_11"/>
          <p:cNvCxnSpPr/>
          <p:nvPr/>
        </p:nvCxnSpPr>
        <p:spPr>
          <a:xfrm>
            <a:off x="4476240" y="2870523"/>
            <a:ext cx="0" cy="34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MH_Other_12"/>
          <p:cNvCxnSpPr/>
          <p:nvPr/>
        </p:nvCxnSpPr>
        <p:spPr>
          <a:xfrm>
            <a:off x="4561965" y="2697882"/>
            <a:ext cx="0" cy="4441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MH_Other_13"/>
          <p:cNvSpPr/>
          <p:nvPr/>
        </p:nvSpPr>
        <p:spPr>
          <a:xfrm rot="2576247" flipH="1">
            <a:off x="6565786" y="2427610"/>
            <a:ext cx="325041" cy="296466"/>
          </a:xfrm>
          <a:custGeom>
            <a:avLst/>
            <a:gdLst>
              <a:gd name="connsiteX0" fmla="*/ 366385 w 366385"/>
              <a:gd name="connsiteY0" fmla="*/ 0 h 335034"/>
              <a:gd name="connsiteX1" fmla="*/ 337846 w 366385"/>
              <a:gd name="connsiteY1" fmla="*/ 76876 h 335034"/>
              <a:gd name="connsiteX2" fmla="*/ 288879 w 366385"/>
              <a:gd name="connsiteY2" fmla="*/ 288098 h 335034"/>
              <a:gd name="connsiteX3" fmla="*/ 284108 w 366385"/>
              <a:gd name="connsiteY3" fmla="*/ 335034 h 335034"/>
              <a:gd name="connsiteX4" fmla="*/ 0 w 366385"/>
              <a:gd name="connsiteY4" fmla="*/ 300575 h 335034"/>
              <a:gd name="connsiteX5" fmla="*/ 230794 w 366385"/>
              <a:gd name="connsiteY5" fmla="*/ 0 h 3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385" h="335034">
                <a:moveTo>
                  <a:pt x="366385" y="0"/>
                </a:moveTo>
                <a:lnTo>
                  <a:pt x="337846" y="76876"/>
                </a:lnTo>
                <a:cubicBezTo>
                  <a:pt x="315480" y="146083"/>
                  <a:pt x="299168" y="216762"/>
                  <a:pt x="288879" y="288098"/>
                </a:cubicBezTo>
                <a:lnTo>
                  <a:pt x="284108" y="335034"/>
                </a:lnTo>
                <a:lnTo>
                  <a:pt x="0" y="300575"/>
                </a:lnTo>
                <a:lnTo>
                  <a:pt x="230794"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a:defRPr/>
            </a:pPr>
            <a:endParaRPr lang="zh-CN" altLang="en-US" sz="1350"/>
          </a:p>
        </p:txBody>
      </p:sp>
      <p:sp>
        <p:nvSpPr>
          <p:cNvPr id="17" name="MH_Other_14"/>
          <p:cNvSpPr/>
          <p:nvPr/>
        </p:nvSpPr>
        <p:spPr>
          <a:xfrm rot="19023753">
            <a:off x="5837124" y="2427610"/>
            <a:ext cx="325041" cy="296466"/>
          </a:xfrm>
          <a:custGeom>
            <a:avLst/>
            <a:gdLst>
              <a:gd name="connsiteX0" fmla="*/ 366385 w 366385"/>
              <a:gd name="connsiteY0" fmla="*/ 0 h 335034"/>
              <a:gd name="connsiteX1" fmla="*/ 337846 w 366385"/>
              <a:gd name="connsiteY1" fmla="*/ 76876 h 335034"/>
              <a:gd name="connsiteX2" fmla="*/ 288879 w 366385"/>
              <a:gd name="connsiteY2" fmla="*/ 288098 h 335034"/>
              <a:gd name="connsiteX3" fmla="*/ 284108 w 366385"/>
              <a:gd name="connsiteY3" fmla="*/ 335034 h 335034"/>
              <a:gd name="connsiteX4" fmla="*/ 0 w 366385"/>
              <a:gd name="connsiteY4" fmla="*/ 300575 h 335034"/>
              <a:gd name="connsiteX5" fmla="*/ 230794 w 366385"/>
              <a:gd name="connsiteY5" fmla="*/ 0 h 3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385" h="335034">
                <a:moveTo>
                  <a:pt x="366385" y="0"/>
                </a:moveTo>
                <a:lnTo>
                  <a:pt x="337846" y="76876"/>
                </a:lnTo>
                <a:cubicBezTo>
                  <a:pt x="315480" y="146083"/>
                  <a:pt x="299168" y="216762"/>
                  <a:pt x="288879" y="288098"/>
                </a:cubicBezTo>
                <a:lnTo>
                  <a:pt x="284108" y="335034"/>
                </a:lnTo>
                <a:lnTo>
                  <a:pt x="0" y="300575"/>
                </a:lnTo>
                <a:lnTo>
                  <a:pt x="230794"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a:defRPr/>
            </a:pPr>
            <a:endParaRPr lang="zh-CN" altLang="en-US" sz="1350"/>
          </a:p>
        </p:txBody>
      </p:sp>
      <p:sp>
        <p:nvSpPr>
          <p:cNvPr id="18" name="MH_Other_15"/>
          <p:cNvSpPr/>
          <p:nvPr/>
        </p:nvSpPr>
        <p:spPr>
          <a:xfrm>
            <a:off x="6139543" y="1059582"/>
            <a:ext cx="448866" cy="338138"/>
          </a:xfrm>
          <a:custGeom>
            <a:avLst/>
            <a:gdLst>
              <a:gd name="connsiteX0" fmla="*/ 253462 w 506925"/>
              <a:gd name="connsiteY0" fmla="*/ 0 h 380829"/>
              <a:gd name="connsiteX1" fmla="*/ 360131 w 506925"/>
              <a:gd name="connsiteY1" fmla="*/ 88010 h 380829"/>
              <a:gd name="connsiteX2" fmla="*/ 442971 w 506925"/>
              <a:gd name="connsiteY2" fmla="*/ 179157 h 380829"/>
              <a:gd name="connsiteX3" fmla="*/ 506925 w 506925"/>
              <a:gd name="connsiteY3" fmla="*/ 264681 h 380829"/>
              <a:gd name="connsiteX4" fmla="*/ 492936 w 506925"/>
              <a:gd name="connsiteY4" fmla="*/ 281636 h 380829"/>
              <a:gd name="connsiteX5" fmla="*/ 253462 w 506925"/>
              <a:gd name="connsiteY5" fmla="*/ 380829 h 380829"/>
              <a:gd name="connsiteX6" fmla="*/ 13988 w 506925"/>
              <a:gd name="connsiteY6" fmla="*/ 281636 h 380829"/>
              <a:gd name="connsiteX7" fmla="*/ 0 w 506925"/>
              <a:gd name="connsiteY7" fmla="*/ 264682 h 380829"/>
              <a:gd name="connsiteX8" fmla="*/ 63954 w 506925"/>
              <a:gd name="connsiteY8" fmla="*/ 179157 h 380829"/>
              <a:gd name="connsiteX9" fmla="*/ 146794 w 506925"/>
              <a:gd name="connsiteY9" fmla="*/ 88010 h 38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6925" h="380829">
                <a:moveTo>
                  <a:pt x="253462" y="0"/>
                </a:moveTo>
                <a:lnTo>
                  <a:pt x="360131" y="88010"/>
                </a:lnTo>
                <a:cubicBezTo>
                  <a:pt x="389165" y="117044"/>
                  <a:pt x="416814" y="147462"/>
                  <a:pt x="442971" y="179157"/>
                </a:cubicBezTo>
                <a:lnTo>
                  <a:pt x="506925" y="264681"/>
                </a:lnTo>
                <a:lnTo>
                  <a:pt x="492936" y="281636"/>
                </a:lnTo>
                <a:cubicBezTo>
                  <a:pt x="431650" y="342923"/>
                  <a:pt x="346983" y="380829"/>
                  <a:pt x="253462" y="380829"/>
                </a:cubicBezTo>
                <a:cubicBezTo>
                  <a:pt x="159942" y="380829"/>
                  <a:pt x="75275" y="342923"/>
                  <a:pt x="13988" y="281636"/>
                </a:cubicBezTo>
                <a:lnTo>
                  <a:pt x="0" y="264682"/>
                </a:lnTo>
                <a:lnTo>
                  <a:pt x="63954" y="179157"/>
                </a:lnTo>
                <a:cubicBezTo>
                  <a:pt x="90111" y="147462"/>
                  <a:pt x="117761" y="117044"/>
                  <a:pt x="146794" y="88010"/>
                </a:cubicBez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1350" dirty="0">
                <a:solidFill>
                  <a:srgbClr val="FEFFFF"/>
                </a:solidFill>
              </a:rPr>
              <a:t>C</a:t>
            </a:r>
            <a:endParaRPr lang="zh-CN" altLang="en-US" sz="1350" dirty="0">
              <a:solidFill>
                <a:srgbClr val="FEFFFF"/>
              </a:solidFill>
            </a:endParaRPr>
          </a:p>
        </p:txBody>
      </p:sp>
      <p:sp>
        <p:nvSpPr>
          <p:cNvPr id="19" name="MH_SubTitle_3"/>
          <p:cNvSpPr/>
          <p:nvPr/>
        </p:nvSpPr>
        <p:spPr>
          <a:xfrm>
            <a:off x="5935946" y="1294135"/>
            <a:ext cx="856059" cy="1403747"/>
          </a:xfrm>
          <a:custGeom>
            <a:avLst/>
            <a:gdLst>
              <a:gd name="connsiteX0" fmla="*/ 736063 w 965199"/>
              <a:gd name="connsiteY0" fmla="*/ 0 h 1582148"/>
              <a:gd name="connsiteX1" fmla="*/ 745997 w 965199"/>
              <a:gd name="connsiteY1" fmla="*/ 13285 h 1582148"/>
              <a:gd name="connsiteX2" fmla="*/ 965199 w 965199"/>
              <a:gd name="connsiteY2" fmla="*/ 730905 h 1582148"/>
              <a:gd name="connsiteX3" fmla="*/ 672109 w 965199"/>
              <a:gd name="connsiteY3" fmla="*/ 1547336 h 1582148"/>
              <a:gd name="connsiteX4" fmla="*/ 640470 w 965199"/>
              <a:gd name="connsiteY4" fmla="*/ 1582148 h 1582148"/>
              <a:gd name="connsiteX5" fmla="*/ 630901 w 965199"/>
              <a:gd name="connsiteY5" fmla="*/ 1576954 h 1582148"/>
              <a:gd name="connsiteX6" fmla="*/ 482599 w 965199"/>
              <a:gd name="connsiteY6" fmla="*/ 1547013 h 1582148"/>
              <a:gd name="connsiteX7" fmla="*/ 334297 w 965199"/>
              <a:gd name="connsiteY7" fmla="*/ 1576954 h 1582148"/>
              <a:gd name="connsiteX8" fmla="*/ 324730 w 965199"/>
              <a:gd name="connsiteY8" fmla="*/ 1582147 h 1582148"/>
              <a:gd name="connsiteX9" fmla="*/ 293092 w 965199"/>
              <a:gd name="connsiteY9" fmla="*/ 1547336 h 1582148"/>
              <a:gd name="connsiteX10" fmla="*/ 0 w 965199"/>
              <a:gd name="connsiteY10" fmla="*/ 730905 h 1582148"/>
              <a:gd name="connsiteX11" fmla="*/ 219204 w 965199"/>
              <a:gd name="connsiteY11" fmla="*/ 13285 h 1582148"/>
              <a:gd name="connsiteX12" fmla="*/ 229138 w 965199"/>
              <a:gd name="connsiteY12" fmla="*/ 1 h 1582148"/>
              <a:gd name="connsiteX13" fmla="*/ 243126 w 965199"/>
              <a:gd name="connsiteY13" fmla="*/ 16955 h 1582148"/>
              <a:gd name="connsiteX14" fmla="*/ 482600 w 965199"/>
              <a:gd name="connsiteY14" fmla="*/ 116148 h 1582148"/>
              <a:gd name="connsiteX15" fmla="*/ 722074 w 965199"/>
              <a:gd name="connsiteY15" fmla="*/ 16955 h 158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5199" h="1582148">
                <a:moveTo>
                  <a:pt x="736063" y="0"/>
                </a:moveTo>
                <a:lnTo>
                  <a:pt x="745997" y="13285"/>
                </a:lnTo>
                <a:cubicBezTo>
                  <a:pt x="884390" y="218134"/>
                  <a:pt x="965199" y="465083"/>
                  <a:pt x="965199" y="730905"/>
                </a:cubicBezTo>
                <a:cubicBezTo>
                  <a:pt x="965199" y="1041033"/>
                  <a:pt x="855208" y="1325469"/>
                  <a:pt x="672109" y="1547336"/>
                </a:cubicBezTo>
                <a:lnTo>
                  <a:pt x="640470" y="1582148"/>
                </a:lnTo>
                <a:lnTo>
                  <a:pt x="630901" y="1576954"/>
                </a:lnTo>
                <a:cubicBezTo>
                  <a:pt x="585319" y="1557674"/>
                  <a:pt x="535204" y="1547013"/>
                  <a:pt x="482599" y="1547013"/>
                </a:cubicBezTo>
                <a:cubicBezTo>
                  <a:pt x="429994" y="1547013"/>
                  <a:pt x="379879" y="1557674"/>
                  <a:pt x="334297" y="1576954"/>
                </a:cubicBezTo>
                <a:lnTo>
                  <a:pt x="324730" y="1582147"/>
                </a:lnTo>
                <a:lnTo>
                  <a:pt x="293092" y="1547336"/>
                </a:lnTo>
                <a:cubicBezTo>
                  <a:pt x="109991" y="1325469"/>
                  <a:pt x="0" y="1041033"/>
                  <a:pt x="0" y="730905"/>
                </a:cubicBezTo>
                <a:cubicBezTo>
                  <a:pt x="0" y="465083"/>
                  <a:pt x="80810" y="218134"/>
                  <a:pt x="219204" y="13285"/>
                </a:cubicBezTo>
                <a:lnTo>
                  <a:pt x="229138" y="1"/>
                </a:lnTo>
                <a:lnTo>
                  <a:pt x="243126" y="16955"/>
                </a:lnTo>
                <a:cubicBezTo>
                  <a:pt x="304413" y="78242"/>
                  <a:pt x="389080" y="116148"/>
                  <a:pt x="482600" y="116148"/>
                </a:cubicBezTo>
                <a:cubicBezTo>
                  <a:pt x="576121" y="116148"/>
                  <a:pt x="660787" y="78242"/>
                  <a:pt x="722074" y="169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350">
                <a:solidFill>
                  <a:srgbClr val="FFFFFF"/>
                </a:solidFill>
                <a:latin typeface="微软雅黑" panose="020B0503020204020204" pitchFamily="34" charset="-122"/>
                <a:ea typeface="微软雅黑" panose="020B0503020204020204" pitchFamily="34" charset="-122"/>
              </a:rPr>
              <a:t>互联网</a:t>
            </a:r>
            <a:r>
              <a:rPr lang="en-US" altLang="zh-CN" sz="1350">
                <a:solidFill>
                  <a:srgbClr val="FFFFFF"/>
                </a:solidFill>
                <a:latin typeface="微软雅黑" panose="020B0503020204020204" pitchFamily="34" charset="-122"/>
                <a:ea typeface="微软雅黑" panose="020B0503020204020204" pitchFamily="34" charset="-122"/>
              </a:rPr>
              <a:t>+</a:t>
            </a:r>
            <a:endParaRPr lang="zh-CN" altLang="en-US" sz="1350">
              <a:solidFill>
                <a:srgbClr val="FFFFFF"/>
              </a:solidFill>
              <a:latin typeface="微软雅黑" panose="020B0503020204020204" pitchFamily="34" charset="-122"/>
              <a:ea typeface="微软雅黑" panose="020B0503020204020204" pitchFamily="34" charset="-122"/>
            </a:endParaRPr>
          </a:p>
        </p:txBody>
      </p:sp>
      <p:cxnSp>
        <p:nvCxnSpPr>
          <p:cNvPr id="20" name="MH_Other_16"/>
          <p:cNvCxnSpPr/>
          <p:nvPr/>
        </p:nvCxnSpPr>
        <p:spPr>
          <a:xfrm>
            <a:off x="6278846" y="2697882"/>
            <a:ext cx="0" cy="34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MH_Other_17"/>
          <p:cNvCxnSpPr/>
          <p:nvPr/>
        </p:nvCxnSpPr>
        <p:spPr>
          <a:xfrm>
            <a:off x="6364571" y="2870523"/>
            <a:ext cx="0" cy="34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MH_Other_18"/>
          <p:cNvCxnSpPr/>
          <p:nvPr/>
        </p:nvCxnSpPr>
        <p:spPr>
          <a:xfrm>
            <a:off x="6449105" y="2697882"/>
            <a:ext cx="0" cy="444103"/>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547664" y="3579862"/>
            <a:ext cx="6120680" cy="936104"/>
          </a:xfrm>
          <a:prstGeom prst="rect">
            <a:avLst/>
          </a:prstGeom>
          <a:solidFill>
            <a:srgbClr val="005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475656" y="3651870"/>
            <a:ext cx="6192688" cy="923330"/>
          </a:xfrm>
          <a:prstGeom prst="rect">
            <a:avLst/>
          </a:prstGeom>
        </p:spPr>
        <p:txBody>
          <a:bodyPr wrap="square">
            <a:spAutoFit/>
          </a:bodyPr>
          <a:lstStyle/>
          <a:p>
            <a:pPr algn="just">
              <a:lnSpc>
                <a:spcPct val="150000"/>
              </a:lnSpc>
            </a:pPr>
            <a:r>
              <a:rPr lang="zh-CN" altLang="en-US" sz="1200">
                <a:solidFill>
                  <a:schemeClr val="bg1"/>
                </a:solidFill>
                <a:latin typeface="微软雅黑" panose="020B0503020204020204" pitchFamily="34" charset="-122"/>
                <a:ea typeface="微软雅黑" panose="020B0503020204020204" pitchFamily="34" charset="-122"/>
              </a:rPr>
              <a:t>“互联网</a:t>
            </a: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rPr>
              <a:t>是互联网思维的进一步实践成果，它代表一种先进的生产力，推动经济形态不断的发生演变。从而带动社会经济实体的生命力，为改革、发展、创新提供广阔的网络平台。</a:t>
            </a:r>
          </a:p>
        </p:txBody>
      </p:sp>
    </p:spTree>
    <p:extLst>
      <p:ext uri="{BB962C8B-B14F-4D97-AF65-F5344CB8AC3E}">
        <p14:creationId xmlns:p14="http://schemas.microsoft.com/office/powerpoint/2010/main" val="3017051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75856" y="1203598"/>
            <a:ext cx="5101679" cy="2553320"/>
            <a:chOff x="3358753" y="2156223"/>
            <a:chExt cx="3673078" cy="1838325"/>
          </a:xfrm>
        </p:grpSpPr>
        <p:sp>
          <p:nvSpPr>
            <p:cNvPr id="11" name="MH_Other_1"/>
            <p:cNvSpPr/>
            <p:nvPr/>
          </p:nvSpPr>
          <p:spPr>
            <a:xfrm>
              <a:off x="3359944" y="3290887"/>
              <a:ext cx="1370410" cy="653654"/>
            </a:xfrm>
            <a:custGeom>
              <a:avLst/>
              <a:gdLst>
                <a:gd name="connsiteX0" fmla="*/ 1100502 w 2201004"/>
                <a:gd name="connsiteY0" fmla="*/ 0 h 1051559"/>
                <a:gd name="connsiteX1" fmla="*/ 2184021 w 2201004"/>
                <a:gd name="connsiteY1" fmla="*/ 883094 h 1051559"/>
                <a:gd name="connsiteX2" fmla="*/ 2201004 w 2201004"/>
                <a:gd name="connsiteY2" fmla="*/ 1051559 h 1051559"/>
                <a:gd name="connsiteX3" fmla="*/ 0 w 2201004"/>
                <a:gd name="connsiteY3" fmla="*/ 1051559 h 1051559"/>
                <a:gd name="connsiteX4" fmla="*/ 16983 w 2201004"/>
                <a:gd name="connsiteY4" fmla="*/ 883094 h 1051559"/>
                <a:gd name="connsiteX5" fmla="*/ 1100502 w 2201004"/>
                <a:gd name="connsiteY5" fmla="*/ 0 h 1051559"/>
                <a:gd name="connsiteX0" fmla="*/ 0 w 2201004"/>
                <a:gd name="connsiteY0" fmla="*/ 1051559 h 1142999"/>
                <a:gd name="connsiteX1" fmla="*/ 16983 w 2201004"/>
                <a:gd name="connsiteY1" fmla="*/ 883094 h 1142999"/>
                <a:gd name="connsiteX2" fmla="*/ 1100502 w 2201004"/>
                <a:gd name="connsiteY2" fmla="*/ 0 h 1142999"/>
                <a:gd name="connsiteX3" fmla="*/ 2184021 w 2201004"/>
                <a:gd name="connsiteY3" fmla="*/ 883094 h 1142999"/>
                <a:gd name="connsiteX4" fmla="*/ 2201004 w 2201004"/>
                <a:gd name="connsiteY4" fmla="*/ 1051559 h 1142999"/>
                <a:gd name="connsiteX5" fmla="*/ 91440 w 2201004"/>
                <a:gd name="connsiteY5" fmla="*/ 1142999 h 1142999"/>
                <a:gd name="connsiteX0" fmla="*/ 0 w 2201004"/>
                <a:gd name="connsiteY0" fmla="*/ 1051559 h 1051559"/>
                <a:gd name="connsiteX1" fmla="*/ 16983 w 2201004"/>
                <a:gd name="connsiteY1" fmla="*/ 883094 h 1051559"/>
                <a:gd name="connsiteX2" fmla="*/ 1100502 w 2201004"/>
                <a:gd name="connsiteY2" fmla="*/ 0 h 1051559"/>
                <a:gd name="connsiteX3" fmla="*/ 2184021 w 2201004"/>
                <a:gd name="connsiteY3" fmla="*/ 883094 h 1051559"/>
                <a:gd name="connsiteX4" fmla="*/ 2201004 w 2201004"/>
                <a:gd name="connsiteY4" fmla="*/ 1051559 h 1051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1004" h="1051559">
                  <a:moveTo>
                    <a:pt x="0" y="1051559"/>
                  </a:moveTo>
                  <a:lnTo>
                    <a:pt x="16983" y="883094"/>
                  </a:lnTo>
                  <a:cubicBezTo>
                    <a:pt x="120112" y="379113"/>
                    <a:pt x="566034" y="0"/>
                    <a:pt x="1100502" y="0"/>
                  </a:cubicBezTo>
                  <a:cubicBezTo>
                    <a:pt x="1634971" y="0"/>
                    <a:pt x="2080892" y="379113"/>
                    <a:pt x="2184021" y="883094"/>
                  </a:cubicBezTo>
                  <a:lnTo>
                    <a:pt x="2201004" y="10515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algn="ctr">
                <a:defRPr/>
              </a:pPr>
              <a:endParaRPr lang="zh-CN" altLang="en-US" sz="1050">
                <a:solidFill>
                  <a:srgbClr val="FFFFFF"/>
                </a:solidFill>
              </a:endParaRPr>
            </a:p>
          </p:txBody>
        </p:sp>
        <p:sp>
          <p:nvSpPr>
            <p:cNvPr id="32" name="MH_Other_2"/>
            <p:cNvSpPr/>
            <p:nvPr/>
          </p:nvSpPr>
          <p:spPr>
            <a:xfrm>
              <a:off x="4692254" y="3930254"/>
              <a:ext cx="65484" cy="6429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47500" lnSpcReduction="20000"/>
            </a:bodyPr>
            <a:lstStyle/>
            <a:p>
              <a:pPr algn="ctr">
                <a:defRPr/>
              </a:pPr>
              <a:endParaRPr lang="zh-CN" altLang="en-US" sz="1050">
                <a:solidFill>
                  <a:srgbClr val="FFFFFF"/>
                </a:solidFill>
                <a:latin typeface="Arial" panose="020B0604020202020204" pitchFamily="34" charset="0"/>
                <a:ea typeface="微软雅黑" panose="020B0503020204020204" pitchFamily="34" charset="-122"/>
              </a:endParaRPr>
            </a:p>
          </p:txBody>
        </p:sp>
        <p:sp>
          <p:nvSpPr>
            <p:cNvPr id="13" name="MH_Other_3"/>
            <p:cNvSpPr/>
            <p:nvPr/>
          </p:nvSpPr>
          <p:spPr>
            <a:xfrm>
              <a:off x="3358754" y="3013473"/>
              <a:ext cx="1926431" cy="931069"/>
            </a:xfrm>
            <a:custGeom>
              <a:avLst/>
              <a:gdLst>
                <a:gd name="connsiteX0" fmla="*/ 1547377 w 3094755"/>
                <a:gd name="connsiteY0" fmla="*/ 0 h 1495696"/>
                <a:gd name="connsiteX1" fmla="*/ 3089500 w 3094755"/>
                <a:gd name="connsiteY1" fmla="*/ 1391635 h 1495696"/>
                <a:gd name="connsiteX2" fmla="*/ 3094755 w 3094755"/>
                <a:gd name="connsiteY2" fmla="*/ 1495696 h 1495696"/>
                <a:gd name="connsiteX3" fmla="*/ 0 w 3094755"/>
                <a:gd name="connsiteY3" fmla="*/ 1495696 h 1495696"/>
                <a:gd name="connsiteX4" fmla="*/ 5254 w 3094755"/>
                <a:gd name="connsiteY4" fmla="*/ 1391635 h 1495696"/>
                <a:gd name="connsiteX5" fmla="*/ 1547377 w 3094755"/>
                <a:gd name="connsiteY5" fmla="*/ 0 h 1495696"/>
                <a:gd name="connsiteX0" fmla="*/ 0 w 3094755"/>
                <a:gd name="connsiteY0" fmla="*/ 1495696 h 1587136"/>
                <a:gd name="connsiteX1" fmla="*/ 5254 w 3094755"/>
                <a:gd name="connsiteY1" fmla="*/ 1391635 h 1587136"/>
                <a:gd name="connsiteX2" fmla="*/ 1547377 w 3094755"/>
                <a:gd name="connsiteY2" fmla="*/ 0 h 1587136"/>
                <a:gd name="connsiteX3" fmla="*/ 3089500 w 3094755"/>
                <a:gd name="connsiteY3" fmla="*/ 1391635 h 1587136"/>
                <a:gd name="connsiteX4" fmla="*/ 3094755 w 3094755"/>
                <a:gd name="connsiteY4" fmla="*/ 1495696 h 1587136"/>
                <a:gd name="connsiteX5" fmla="*/ 91440 w 3094755"/>
                <a:gd name="connsiteY5" fmla="*/ 1587136 h 1587136"/>
                <a:gd name="connsiteX0" fmla="*/ 0 w 3094755"/>
                <a:gd name="connsiteY0" fmla="*/ 1495696 h 1495696"/>
                <a:gd name="connsiteX1" fmla="*/ 5254 w 3094755"/>
                <a:gd name="connsiteY1" fmla="*/ 1391635 h 1495696"/>
                <a:gd name="connsiteX2" fmla="*/ 1547377 w 3094755"/>
                <a:gd name="connsiteY2" fmla="*/ 0 h 1495696"/>
                <a:gd name="connsiteX3" fmla="*/ 3089500 w 3094755"/>
                <a:gd name="connsiteY3" fmla="*/ 1391635 h 1495696"/>
                <a:gd name="connsiteX4" fmla="*/ 3094755 w 3094755"/>
                <a:gd name="connsiteY4" fmla="*/ 1495696 h 1495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4755" h="1495696">
                  <a:moveTo>
                    <a:pt x="0" y="1495696"/>
                  </a:moveTo>
                  <a:lnTo>
                    <a:pt x="5254" y="1391635"/>
                  </a:lnTo>
                  <a:cubicBezTo>
                    <a:pt x="84636" y="609974"/>
                    <a:pt x="744773" y="0"/>
                    <a:pt x="1547377" y="0"/>
                  </a:cubicBezTo>
                  <a:cubicBezTo>
                    <a:pt x="2349981" y="0"/>
                    <a:pt x="3010118" y="609974"/>
                    <a:pt x="3089500" y="1391635"/>
                  </a:cubicBezTo>
                  <a:lnTo>
                    <a:pt x="3094755" y="1495696"/>
                  </a:lnTo>
                </a:path>
              </a:pathLst>
            </a:cu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algn="ctr">
                <a:defRPr/>
              </a:pPr>
              <a:endParaRPr lang="zh-CN" altLang="en-US" sz="1050">
                <a:solidFill>
                  <a:srgbClr val="FFFFFF"/>
                </a:solidFill>
              </a:endParaRPr>
            </a:p>
          </p:txBody>
        </p:sp>
        <p:sp>
          <p:nvSpPr>
            <p:cNvPr id="33" name="MH_Other_4"/>
            <p:cNvSpPr/>
            <p:nvPr/>
          </p:nvSpPr>
          <p:spPr>
            <a:xfrm>
              <a:off x="5248275" y="3930254"/>
              <a:ext cx="64294" cy="64294"/>
            </a:xfrm>
            <a:prstGeom prst="ellipse">
              <a:avLst/>
            </a:prstGeom>
            <a:solidFill>
              <a:srgbClr val="A6A6A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47500" lnSpcReduction="20000"/>
            </a:bodyPr>
            <a:lstStyle/>
            <a:p>
              <a:pPr algn="ctr">
                <a:defRPr/>
              </a:pPr>
              <a:endParaRPr lang="zh-CN" altLang="en-US" sz="1050">
                <a:solidFill>
                  <a:srgbClr val="FFFFFF"/>
                </a:solidFill>
                <a:latin typeface="Arial" panose="020B0604020202020204" pitchFamily="34" charset="0"/>
                <a:ea typeface="微软雅黑" panose="020B0503020204020204" pitchFamily="34" charset="-122"/>
              </a:endParaRPr>
            </a:p>
          </p:txBody>
        </p:sp>
        <p:sp>
          <p:nvSpPr>
            <p:cNvPr id="15" name="MH_Other_5"/>
            <p:cNvSpPr/>
            <p:nvPr/>
          </p:nvSpPr>
          <p:spPr>
            <a:xfrm>
              <a:off x="3358753" y="2717007"/>
              <a:ext cx="2519363" cy="1227535"/>
            </a:xfrm>
            <a:custGeom>
              <a:avLst/>
              <a:gdLst>
                <a:gd name="connsiteX0" fmla="*/ 2024171 w 4048343"/>
                <a:gd name="connsiteY0" fmla="*/ 0 h 1972490"/>
                <a:gd name="connsiteX1" fmla="*/ 4040626 w 4048343"/>
                <a:gd name="connsiteY1" fmla="*/ 1819679 h 1972490"/>
                <a:gd name="connsiteX2" fmla="*/ 4048343 w 4048343"/>
                <a:gd name="connsiteY2" fmla="*/ 1972490 h 1972490"/>
                <a:gd name="connsiteX3" fmla="*/ 0 w 4048343"/>
                <a:gd name="connsiteY3" fmla="*/ 1972490 h 1972490"/>
                <a:gd name="connsiteX4" fmla="*/ 7716 w 4048343"/>
                <a:gd name="connsiteY4" fmla="*/ 1819679 h 1972490"/>
                <a:gd name="connsiteX5" fmla="*/ 2024171 w 4048343"/>
                <a:gd name="connsiteY5" fmla="*/ 0 h 1972490"/>
                <a:gd name="connsiteX0" fmla="*/ 0 w 4048343"/>
                <a:gd name="connsiteY0" fmla="*/ 1972490 h 2063930"/>
                <a:gd name="connsiteX1" fmla="*/ 7716 w 4048343"/>
                <a:gd name="connsiteY1" fmla="*/ 1819679 h 2063930"/>
                <a:gd name="connsiteX2" fmla="*/ 2024171 w 4048343"/>
                <a:gd name="connsiteY2" fmla="*/ 0 h 2063930"/>
                <a:gd name="connsiteX3" fmla="*/ 4040626 w 4048343"/>
                <a:gd name="connsiteY3" fmla="*/ 1819679 h 2063930"/>
                <a:gd name="connsiteX4" fmla="*/ 4048343 w 4048343"/>
                <a:gd name="connsiteY4" fmla="*/ 1972490 h 2063930"/>
                <a:gd name="connsiteX5" fmla="*/ 91440 w 4048343"/>
                <a:gd name="connsiteY5" fmla="*/ 2063930 h 2063930"/>
                <a:gd name="connsiteX0" fmla="*/ 0 w 4048343"/>
                <a:gd name="connsiteY0" fmla="*/ 1972490 h 1972490"/>
                <a:gd name="connsiteX1" fmla="*/ 7716 w 4048343"/>
                <a:gd name="connsiteY1" fmla="*/ 1819679 h 1972490"/>
                <a:gd name="connsiteX2" fmla="*/ 2024171 w 4048343"/>
                <a:gd name="connsiteY2" fmla="*/ 0 h 1972490"/>
                <a:gd name="connsiteX3" fmla="*/ 4040626 w 4048343"/>
                <a:gd name="connsiteY3" fmla="*/ 1819679 h 1972490"/>
                <a:gd name="connsiteX4" fmla="*/ 4048343 w 4048343"/>
                <a:gd name="connsiteY4" fmla="*/ 1972490 h 1972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343" h="1972490">
                  <a:moveTo>
                    <a:pt x="0" y="1972490"/>
                  </a:moveTo>
                  <a:lnTo>
                    <a:pt x="7716" y="1819679"/>
                  </a:lnTo>
                  <a:cubicBezTo>
                    <a:pt x="111515" y="797593"/>
                    <a:pt x="974699" y="0"/>
                    <a:pt x="2024171" y="0"/>
                  </a:cubicBezTo>
                  <a:cubicBezTo>
                    <a:pt x="3073643" y="0"/>
                    <a:pt x="3936828" y="797593"/>
                    <a:pt x="4040626" y="1819679"/>
                  </a:cubicBezTo>
                  <a:lnTo>
                    <a:pt x="4048343" y="1972490"/>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algn="ctr">
                <a:defRPr/>
              </a:pPr>
              <a:endParaRPr lang="zh-CN" altLang="en-US" sz="1050">
                <a:solidFill>
                  <a:srgbClr val="FFFFFF"/>
                </a:solidFill>
              </a:endParaRPr>
            </a:p>
          </p:txBody>
        </p:sp>
        <p:sp>
          <p:nvSpPr>
            <p:cNvPr id="34" name="MH_Other_6"/>
            <p:cNvSpPr/>
            <p:nvPr/>
          </p:nvSpPr>
          <p:spPr>
            <a:xfrm>
              <a:off x="5849541" y="3930254"/>
              <a:ext cx="64294" cy="6429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47500" lnSpcReduction="20000"/>
            </a:bodyPr>
            <a:lstStyle/>
            <a:p>
              <a:pPr algn="ctr">
                <a:defRPr/>
              </a:pPr>
              <a:endParaRPr lang="zh-CN" altLang="en-US" sz="1050">
                <a:solidFill>
                  <a:srgbClr val="FFFFFF"/>
                </a:solidFill>
                <a:latin typeface="Arial" panose="020B0604020202020204" pitchFamily="34" charset="0"/>
                <a:ea typeface="微软雅黑" panose="020B0503020204020204" pitchFamily="34" charset="-122"/>
              </a:endParaRPr>
            </a:p>
          </p:txBody>
        </p:sp>
        <p:sp>
          <p:nvSpPr>
            <p:cNvPr id="17" name="MH_Other_7"/>
            <p:cNvSpPr/>
            <p:nvPr/>
          </p:nvSpPr>
          <p:spPr>
            <a:xfrm>
              <a:off x="3358754" y="2431257"/>
              <a:ext cx="3092053" cy="1513285"/>
            </a:xfrm>
            <a:custGeom>
              <a:avLst/>
              <a:gdLst>
                <a:gd name="connsiteX0" fmla="*/ 2483550 w 4967101"/>
                <a:gd name="connsiteY0" fmla="*/ 0 h 2431870"/>
                <a:gd name="connsiteX1" fmla="*/ 4957013 w 4967101"/>
                <a:gd name="connsiteY1" fmla="*/ 2232090 h 2431870"/>
                <a:gd name="connsiteX2" fmla="*/ 4967101 w 4967101"/>
                <a:gd name="connsiteY2" fmla="*/ 2431870 h 2431870"/>
                <a:gd name="connsiteX3" fmla="*/ 0 w 4967101"/>
                <a:gd name="connsiteY3" fmla="*/ 2431870 h 2431870"/>
                <a:gd name="connsiteX4" fmla="*/ 10088 w 4967101"/>
                <a:gd name="connsiteY4" fmla="*/ 2232090 h 2431870"/>
                <a:gd name="connsiteX5" fmla="*/ 2483550 w 4967101"/>
                <a:gd name="connsiteY5" fmla="*/ 0 h 2431870"/>
                <a:gd name="connsiteX0" fmla="*/ 0 w 4967101"/>
                <a:gd name="connsiteY0" fmla="*/ 2431870 h 2523310"/>
                <a:gd name="connsiteX1" fmla="*/ 10088 w 4967101"/>
                <a:gd name="connsiteY1" fmla="*/ 2232090 h 2523310"/>
                <a:gd name="connsiteX2" fmla="*/ 2483550 w 4967101"/>
                <a:gd name="connsiteY2" fmla="*/ 0 h 2523310"/>
                <a:gd name="connsiteX3" fmla="*/ 4957013 w 4967101"/>
                <a:gd name="connsiteY3" fmla="*/ 2232090 h 2523310"/>
                <a:gd name="connsiteX4" fmla="*/ 4967101 w 4967101"/>
                <a:gd name="connsiteY4" fmla="*/ 2431870 h 2523310"/>
                <a:gd name="connsiteX5" fmla="*/ 91440 w 4967101"/>
                <a:gd name="connsiteY5" fmla="*/ 2523310 h 2523310"/>
                <a:gd name="connsiteX0" fmla="*/ 0 w 4967101"/>
                <a:gd name="connsiteY0" fmla="*/ 2431870 h 2431870"/>
                <a:gd name="connsiteX1" fmla="*/ 10088 w 4967101"/>
                <a:gd name="connsiteY1" fmla="*/ 2232090 h 2431870"/>
                <a:gd name="connsiteX2" fmla="*/ 2483550 w 4967101"/>
                <a:gd name="connsiteY2" fmla="*/ 0 h 2431870"/>
                <a:gd name="connsiteX3" fmla="*/ 4957013 w 4967101"/>
                <a:gd name="connsiteY3" fmla="*/ 2232090 h 2431870"/>
                <a:gd name="connsiteX4" fmla="*/ 4967101 w 4967101"/>
                <a:gd name="connsiteY4" fmla="*/ 2431870 h 2431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7101" h="2431870">
                  <a:moveTo>
                    <a:pt x="0" y="2431870"/>
                  </a:moveTo>
                  <a:lnTo>
                    <a:pt x="10088" y="2232090"/>
                  </a:lnTo>
                  <a:cubicBezTo>
                    <a:pt x="137411" y="978358"/>
                    <a:pt x="1196227" y="0"/>
                    <a:pt x="2483550" y="0"/>
                  </a:cubicBezTo>
                  <a:cubicBezTo>
                    <a:pt x="3770874" y="0"/>
                    <a:pt x="4829689" y="978358"/>
                    <a:pt x="4957013" y="2232090"/>
                  </a:cubicBezTo>
                  <a:lnTo>
                    <a:pt x="4967101" y="2431870"/>
                  </a:lnTo>
                </a:path>
              </a:pathLst>
            </a:cu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algn="ctr">
                <a:defRPr/>
              </a:pPr>
              <a:endParaRPr lang="zh-CN" altLang="en-US" sz="1050">
                <a:solidFill>
                  <a:srgbClr val="FFFFFF"/>
                </a:solidFill>
              </a:endParaRPr>
            </a:p>
          </p:txBody>
        </p:sp>
        <p:sp>
          <p:nvSpPr>
            <p:cNvPr id="35" name="MH_Other_8"/>
            <p:cNvSpPr/>
            <p:nvPr/>
          </p:nvSpPr>
          <p:spPr>
            <a:xfrm>
              <a:off x="6417469" y="3912394"/>
              <a:ext cx="65485" cy="65485"/>
            </a:xfrm>
            <a:prstGeom prst="ellipse">
              <a:avLst/>
            </a:prstGeom>
            <a:solidFill>
              <a:srgbClr val="A6A6A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47500" lnSpcReduction="20000"/>
            </a:bodyPr>
            <a:lstStyle/>
            <a:p>
              <a:pPr algn="ctr">
                <a:defRPr/>
              </a:pPr>
              <a:endParaRPr lang="zh-CN" altLang="en-US" sz="1050">
                <a:solidFill>
                  <a:srgbClr val="FFFFFF"/>
                </a:solidFill>
                <a:latin typeface="Arial" panose="020B0604020202020204" pitchFamily="34" charset="0"/>
                <a:ea typeface="微软雅黑" panose="020B0503020204020204" pitchFamily="34" charset="-122"/>
              </a:endParaRPr>
            </a:p>
          </p:txBody>
        </p:sp>
        <p:sp>
          <p:nvSpPr>
            <p:cNvPr id="19" name="MH_Other_9"/>
            <p:cNvSpPr/>
            <p:nvPr/>
          </p:nvSpPr>
          <p:spPr>
            <a:xfrm>
              <a:off x="3358754" y="2156223"/>
              <a:ext cx="3639740" cy="1787128"/>
            </a:xfrm>
            <a:custGeom>
              <a:avLst/>
              <a:gdLst>
                <a:gd name="connsiteX0" fmla="*/ 2868904 w 5737809"/>
                <a:gd name="connsiteY0" fmla="*/ 0 h 2817223"/>
                <a:gd name="connsiteX1" fmla="*/ 5725731 w 5737809"/>
                <a:gd name="connsiteY1" fmla="*/ 2578043 h 2817223"/>
                <a:gd name="connsiteX2" fmla="*/ 5737809 w 5737809"/>
                <a:gd name="connsiteY2" fmla="*/ 2817223 h 2817223"/>
                <a:gd name="connsiteX3" fmla="*/ 0 w 5737809"/>
                <a:gd name="connsiteY3" fmla="*/ 2817223 h 2817223"/>
                <a:gd name="connsiteX4" fmla="*/ 12077 w 5737809"/>
                <a:gd name="connsiteY4" fmla="*/ 2578043 h 2817223"/>
                <a:gd name="connsiteX5" fmla="*/ 2868904 w 5737809"/>
                <a:gd name="connsiteY5" fmla="*/ 0 h 2817223"/>
                <a:gd name="connsiteX0" fmla="*/ 0 w 5737809"/>
                <a:gd name="connsiteY0" fmla="*/ 2817223 h 2908663"/>
                <a:gd name="connsiteX1" fmla="*/ 12077 w 5737809"/>
                <a:gd name="connsiteY1" fmla="*/ 2578043 h 2908663"/>
                <a:gd name="connsiteX2" fmla="*/ 2868904 w 5737809"/>
                <a:gd name="connsiteY2" fmla="*/ 0 h 2908663"/>
                <a:gd name="connsiteX3" fmla="*/ 5725731 w 5737809"/>
                <a:gd name="connsiteY3" fmla="*/ 2578043 h 2908663"/>
                <a:gd name="connsiteX4" fmla="*/ 5737809 w 5737809"/>
                <a:gd name="connsiteY4" fmla="*/ 2817223 h 2908663"/>
                <a:gd name="connsiteX5" fmla="*/ 91440 w 5737809"/>
                <a:gd name="connsiteY5" fmla="*/ 2908663 h 2908663"/>
                <a:gd name="connsiteX0" fmla="*/ 0 w 5737809"/>
                <a:gd name="connsiteY0" fmla="*/ 2817223 h 2817223"/>
                <a:gd name="connsiteX1" fmla="*/ 12077 w 5737809"/>
                <a:gd name="connsiteY1" fmla="*/ 2578043 h 2817223"/>
                <a:gd name="connsiteX2" fmla="*/ 2868904 w 5737809"/>
                <a:gd name="connsiteY2" fmla="*/ 0 h 2817223"/>
                <a:gd name="connsiteX3" fmla="*/ 5725731 w 5737809"/>
                <a:gd name="connsiteY3" fmla="*/ 2578043 h 2817223"/>
                <a:gd name="connsiteX4" fmla="*/ 5737809 w 5737809"/>
                <a:gd name="connsiteY4" fmla="*/ 2817223 h 2817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7809" h="2817223">
                  <a:moveTo>
                    <a:pt x="0" y="2817223"/>
                  </a:moveTo>
                  <a:lnTo>
                    <a:pt x="12077" y="2578043"/>
                  </a:lnTo>
                  <a:cubicBezTo>
                    <a:pt x="159135" y="1129995"/>
                    <a:pt x="1382057" y="0"/>
                    <a:pt x="2868904" y="0"/>
                  </a:cubicBezTo>
                  <a:cubicBezTo>
                    <a:pt x="4355751" y="0"/>
                    <a:pt x="5578674" y="1129995"/>
                    <a:pt x="5725731" y="2578043"/>
                  </a:cubicBezTo>
                  <a:lnTo>
                    <a:pt x="5737809" y="2817223"/>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algn="ctr">
                <a:defRPr/>
              </a:pPr>
              <a:endParaRPr lang="zh-CN" altLang="en-US" sz="1050">
                <a:solidFill>
                  <a:srgbClr val="FFFFFF"/>
                </a:solidFill>
              </a:endParaRPr>
            </a:p>
          </p:txBody>
        </p:sp>
        <p:sp>
          <p:nvSpPr>
            <p:cNvPr id="36" name="MH_Other_10"/>
            <p:cNvSpPr/>
            <p:nvPr/>
          </p:nvSpPr>
          <p:spPr>
            <a:xfrm>
              <a:off x="6966347" y="3910013"/>
              <a:ext cx="65484" cy="6667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47500" lnSpcReduction="20000"/>
            </a:bodyPr>
            <a:lstStyle/>
            <a:p>
              <a:pPr algn="ctr">
                <a:defRPr/>
              </a:pPr>
              <a:endParaRPr lang="zh-CN" altLang="en-US" sz="1050">
                <a:solidFill>
                  <a:srgbClr val="FFFFFF"/>
                </a:solidFill>
                <a:latin typeface="Arial" panose="020B0604020202020204" pitchFamily="34" charset="0"/>
                <a:ea typeface="微软雅黑" panose="020B0503020204020204" pitchFamily="34" charset="-122"/>
              </a:endParaRPr>
            </a:p>
          </p:txBody>
        </p:sp>
      </p:grpSp>
      <p:sp>
        <p:nvSpPr>
          <p:cNvPr id="23" name="矩形 22"/>
          <p:cNvSpPr/>
          <p:nvPr/>
        </p:nvSpPr>
        <p:spPr>
          <a:xfrm>
            <a:off x="179512" y="1275606"/>
            <a:ext cx="2952328" cy="1477328"/>
          </a:xfrm>
          <a:prstGeom prst="rect">
            <a:avLst/>
          </a:prstGeom>
        </p:spPr>
        <p:txBody>
          <a:bodyPr wrap="square">
            <a:spAutoFit/>
          </a:bodyPr>
          <a:lstStyle/>
          <a:p>
            <a:pPr algn="just">
              <a:lnSpc>
                <a:spcPct val="150000"/>
              </a:lnSpc>
            </a:pPr>
            <a:r>
              <a:rPr lang="zh-CN" altLang="en-US" sz="1200">
                <a:solidFill>
                  <a:srgbClr val="005693"/>
                </a:solidFill>
                <a:latin typeface="微软雅黑" panose="020B0503020204020204" pitchFamily="34" charset="-122"/>
                <a:ea typeface="微软雅黑" panose="020B0503020204020204" pitchFamily="34" charset="-122"/>
              </a:rPr>
              <a:t>“互联网</a:t>
            </a:r>
            <a:r>
              <a:rPr lang="en-US" altLang="zh-CN" sz="1200">
                <a:solidFill>
                  <a:srgbClr val="005693"/>
                </a:solidFill>
                <a:latin typeface="微软雅黑" panose="020B0503020204020204" pitchFamily="34" charset="-122"/>
                <a:ea typeface="微软雅黑" panose="020B0503020204020204" pitchFamily="34" charset="-122"/>
              </a:rPr>
              <a:t>+”</a:t>
            </a:r>
            <a:r>
              <a:rPr lang="zh-CN" altLang="en-US" sz="1200">
                <a:solidFill>
                  <a:srgbClr val="005693"/>
                </a:solidFill>
                <a:latin typeface="微软雅黑" panose="020B0503020204020204" pitchFamily="34" charset="-122"/>
                <a:ea typeface="微软雅黑" panose="020B0503020204020204" pitchFamily="34" charset="-122"/>
              </a:rPr>
              <a:t>是互联网思维的进一步实践成果，它代表一种先进的生产力，推动经济形态不断的发生演变。从而带动社会经济实体的生命力，为改革、发展、创新提供广阔的网络平台。</a:t>
            </a:r>
          </a:p>
        </p:txBody>
      </p:sp>
      <p:sp>
        <p:nvSpPr>
          <p:cNvPr id="7" name="矩形 6"/>
          <p:cNvSpPr/>
          <p:nvPr/>
        </p:nvSpPr>
        <p:spPr>
          <a:xfrm>
            <a:off x="2915816" y="3651870"/>
            <a:ext cx="760144" cy="276999"/>
          </a:xfrm>
          <a:prstGeom prst="rect">
            <a:avLst/>
          </a:prstGeom>
        </p:spPr>
        <p:txBody>
          <a:bodyPr wrap="none">
            <a:spAutoFit/>
          </a:bodyPr>
          <a:lstStyle/>
          <a:p>
            <a:r>
              <a:rPr lang="zh-CN" altLang="en-US" sz="1200">
                <a:solidFill>
                  <a:srgbClr val="005693"/>
                </a:solidFill>
                <a:latin typeface="微软雅黑" panose="020B0503020204020204" pitchFamily="34" charset="-122"/>
                <a:ea typeface="微软雅黑" panose="020B0503020204020204" pitchFamily="34" charset="-122"/>
              </a:rPr>
              <a:t>互联网</a:t>
            </a:r>
            <a:r>
              <a:rPr lang="en-US" altLang="zh-CN" sz="1200">
                <a:solidFill>
                  <a:srgbClr val="005693"/>
                </a:solidFill>
                <a:latin typeface="微软雅黑" panose="020B0503020204020204" pitchFamily="34" charset="-122"/>
                <a:ea typeface="微软雅黑" panose="020B0503020204020204" pitchFamily="34" charset="-122"/>
              </a:rPr>
              <a:t>+</a:t>
            </a:r>
            <a:endParaRPr lang="zh-CN" altLang="en-US"/>
          </a:p>
        </p:txBody>
      </p:sp>
      <p:sp>
        <p:nvSpPr>
          <p:cNvPr id="27" name="矩形 26"/>
          <p:cNvSpPr/>
          <p:nvPr/>
        </p:nvSpPr>
        <p:spPr>
          <a:xfrm>
            <a:off x="4788024" y="3795886"/>
            <a:ext cx="760144" cy="276999"/>
          </a:xfrm>
          <a:prstGeom prst="rect">
            <a:avLst/>
          </a:prstGeom>
        </p:spPr>
        <p:txBody>
          <a:bodyPr wrap="none">
            <a:spAutoFit/>
          </a:bodyPr>
          <a:lstStyle/>
          <a:p>
            <a:r>
              <a:rPr lang="zh-CN" altLang="en-US" sz="1200">
                <a:solidFill>
                  <a:srgbClr val="005693"/>
                </a:solidFill>
                <a:latin typeface="微软雅黑" panose="020B0503020204020204" pitchFamily="34" charset="-122"/>
                <a:ea typeface="微软雅黑" panose="020B0503020204020204" pitchFamily="34" charset="-122"/>
              </a:rPr>
              <a:t>互联网</a:t>
            </a:r>
            <a:r>
              <a:rPr lang="en-US" altLang="zh-CN" sz="1200">
                <a:solidFill>
                  <a:srgbClr val="005693"/>
                </a:solidFill>
                <a:latin typeface="微软雅黑" panose="020B0503020204020204" pitchFamily="34" charset="-122"/>
                <a:ea typeface="微软雅黑" panose="020B0503020204020204" pitchFamily="34" charset="-122"/>
              </a:rPr>
              <a:t>+</a:t>
            </a:r>
            <a:endParaRPr lang="zh-CN" altLang="en-US"/>
          </a:p>
        </p:txBody>
      </p:sp>
      <p:sp>
        <p:nvSpPr>
          <p:cNvPr id="28" name="矩形 27"/>
          <p:cNvSpPr/>
          <p:nvPr/>
        </p:nvSpPr>
        <p:spPr>
          <a:xfrm>
            <a:off x="5580112" y="3795886"/>
            <a:ext cx="760144" cy="276999"/>
          </a:xfrm>
          <a:prstGeom prst="rect">
            <a:avLst/>
          </a:prstGeom>
        </p:spPr>
        <p:txBody>
          <a:bodyPr wrap="none">
            <a:spAutoFit/>
          </a:bodyPr>
          <a:lstStyle/>
          <a:p>
            <a:r>
              <a:rPr lang="zh-CN" altLang="en-US" sz="1200">
                <a:solidFill>
                  <a:srgbClr val="005693"/>
                </a:solidFill>
                <a:latin typeface="微软雅黑" panose="020B0503020204020204" pitchFamily="34" charset="-122"/>
                <a:ea typeface="微软雅黑" panose="020B0503020204020204" pitchFamily="34" charset="-122"/>
              </a:rPr>
              <a:t>互联网</a:t>
            </a:r>
            <a:r>
              <a:rPr lang="en-US" altLang="zh-CN" sz="1200">
                <a:solidFill>
                  <a:srgbClr val="005693"/>
                </a:solidFill>
                <a:latin typeface="微软雅黑" panose="020B0503020204020204" pitchFamily="34" charset="-122"/>
                <a:ea typeface="微软雅黑" panose="020B0503020204020204" pitchFamily="34" charset="-122"/>
              </a:rPr>
              <a:t>+</a:t>
            </a:r>
            <a:endParaRPr lang="zh-CN" altLang="en-US"/>
          </a:p>
        </p:txBody>
      </p:sp>
      <p:sp>
        <p:nvSpPr>
          <p:cNvPr id="29" name="矩形 28"/>
          <p:cNvSpPr/>
          <p:nvPr/>
        </p:nvSpPr>
        <p:spPr>
          <a:xfrm>
            <a:off x="6444208" y="3795886"/>
            <a:ext cx="760144" cy="276999"/>
          </a:xfrm>
          <a:prstGeom prst="rect">
            <a:avLst/>
          </a:prstGeom>
        </p:spPr>
        <p:txBody>
          <a:bodyPr wrap="none">
            <a:spAutoFit/>
          </a:bodyPr>
          <a:lstStyle/>
          <a:p>
            <a:r>
              <a:rPr lang="zh-CN" altLang="en-US" sz="1200">
                <a:solidFill>
                  <a:srgbClr val="005693"/>
                </a:solidFill>
                <a:latin typeface="微软雅黑" panose="020B0503020204020204" pitchFamily="34" charset="-122"/>
                <a:ea typeface="微软雅黑" panose="020B0503020204020204" pitchFamily="34" charset="-122"/>
              </a:rPr>
              <a:t>互联网</a:t>
            </a:r>
            <a:r>
              <a:rPr lang="en-US" altLang="zh-CN" sz="1200">
                <a:solidFill>
                  <a:srgbClr val="005693"/>
                </a:solidFill>
                <a:latin typeface="微软雅黑" panose="020B0503020204020204" pitchFamily="34" charset="-122"/>
                <a:ea typeface="微软雅黑" panose="020B0503020204020204" pitchFamily="34" charset="-122"/>
              </a:rPr>
              <a:t>+</a:t>
            </a:r>
            <a:endParaRPr lang="zh-CN" altLang="en-US"/>
          </a:p>
        </p:txBody>
      </p:sp>
      <p:sp>
        <p:nvSpPr>
          <p:cNvPr id="30" name="矩形 29"/>
          <p:cNvSpPr/>
          <p:nvPr/>
        </p:nvSpPr>
        <p:spPr>
          <a:xfrm>
            <a:off x="7236296" y="3795886"/>
            <a:ext cx="760144" cy="276999"/>
          </a:xfrm>
          <a:prstGeom prst="rect">
            <a:avLst/>
          </a:prstGeom>
        </p:spPr>
        <p:txBody>
          <a:bodyPr wrap="none">
            <a:spAutoFit/>
          </a:bodyPr>
          <a:lstStyle/>
          <a:p>
            <a:r>
              <a:rPr lang="zh-CN" altLang="en-US" sz="1200">
                <a:solidFill>
                  <a:srgbClr val="005693"/>
                </a:solidFill>
                <a:latin typeface="微软雅黑" panose="020B0503020204020204" pitchFamily="34" charset="-122"/>
                <a:ea typeface="微软雅黑" panose="020B0503020204020204" pitchFamily="34" charset="-122"/>
              </a:rPr>
              <a:t>互联网</a:t>
            </a:r>
            <a:r>
              <a:rPr lang="en-US" altLang="zh-CN" sz="1200">
                <a:solidFill>
                  <a:srgbClr val="005693"/>
                </a:solidFill>
                <a:latin typeface="微软雅黑" panose="020B0503020204020204" pitchFamily="34" charset="-122"/>
                <a:ea typeface="微软雅黑" panose="020B0503020204020204" pitchFamily="34" charset="-122"/>
              </a:rPr>
              <a:t>+</a:t>
            </a:r>
            <a:endParaRPr lang="zh-CN" altLang="en-US"/>
          </a:p>
        </p:txBody>
      </p:sp>
      <p:sp>
        <p:nvSpPr>
          <p:cNvPr id="31" name="矩形 30"/>
          <p:cNvSpPr/>
          <p:nvPr/>
        </p:nvSpPr>
        <p:spPr>
          <a:xfrm>
            <a:off x="8028384" y="3795886"/>
            <a:ext cx="760144" cy="276999"/>
          </a:xfrm>
          <a:prstGeom prst="rect">
            <a:avLst/>
          </a:prstGeom>
        </p:spPr>
        <p:txBody>
          <a:bodyPr wrap="none">
            <a:spAutoFit/>
          </a:bodyPr>
          <a:lstStyle/>
          <a:p>
            <a:r>
              <a:rPr lang="zh-CN" altLang="en-US" sz="1200">
                <a:solidFill>
                  <a:srgbClr val="005693"/>
                </a:solidFill>
                <a:latin typeface="微软雅黑" panose="020B0503020204020204" pitchFamily="34" charset="-122"/>
                <a:ea typeface="微软雅黑" panose="020B0503020204020204" pitchFamily="34" charset="-122"/>
              </a:rPr>
              <a:t>互联网</a:t>
            </a:r>
            <a:r>
              <a:rPr lang="en-US" altLang="zh-CN" sz="1200">
                <a:solidFill>
                  <a:srgbClr val="005693"/>
                </a:solidFill>
                <a:latin typeface="微软雅黑" panose="020B0503020204020204" pitchFamily="34" charset="-122"/>
                <a:ea typeface="微软雅黑" panose="020B0503020204020204" pitchFamily="34" charset="-122"/>
              </a:rPr>
              <a:t>+</a:t>
            </a:r>
            <a:endParaRPr lang="zh-CN" altLang="en-US"/>
          </a:p>
        </p:txBody>
      </p:sp>
    </p:spTree>
    <p:custDataLst>
      <p:tags r:id="rId1"/>
    </p:custDataLst>
    <p:extLst>
      <p:ext uri="{BB962C8B-B14F-4D97-AF65-F5344CB8AC3E}">
        <p14:creationId xmlns:p14="http://schemas.microsoft.com/office/powerpoint/2010/main" val="1169800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75606" y="1347614"/>
            <a:ext cx="2675692" cy="2829069"/>
            <a:chOff x="7401454" y="1732048"/>
            <a:chExt cx="2675692" cy="2829069"/>
          </a:xfrm>
        </p:grpSpPr>
        <p:cxnSp>
          <p:nvCxnSpPr>
            <p:cNvPr id="3" name="直接连接符 2"/>
            <p:cNvCxnSpPr>
              <a:stCxn id="6" idx="4"/>
            </p:cNvCxnSpPr>
            <p:nvPr/>
          </p:nvCxnSpPr>
          <p:spPr>
            <a:xfrm>
              <a:off x="7401454" y="2427966"/>
              <a:ext cx="2675692" cy="1396154"/>
            </a:xfrm>
            <a:prstGeom prst="line">
              <a:avLst/>
            </a:prstGeom>
            <a:noFill/>
            <a:ln w="12700">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 name="直接连接符 3"/>
            <p:cNvCxnSpPr>
              <a:stCxn id="7" idx="0"/>
              <a:endCxn id="6" idx="0"/>
            </p:cNvCxnSpPr>
            <p:nvPr/>
          </p:nvCxnSpPr>
          <p:spPr>
            <a:xfrm>
              <a:off x="8721274" y="1732048"/>
              <a:ext cx="36052" cy="2787990"/>
            </a:xfrm>
            <a:prstGeom prst="line">
              <a:avLst/>
            </a:prstGeom>
            <a:noFill/>
            <a:ln w="12700">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a:stCxn id="7" idx="2"/>
              <a:endCxn id="6" idx="2"/>
            </p:cNvCxnSpPr>
            <p:nvPr/>
          </p:nvCxnSpPr>
          <p:spPr>
            <a:xfrm flipV="1">
              <a:off x="7441622" y="2427966"/>
              <a:ext cx="2595356" cy="1396154"/>
            </a:xfrm>
            <a:prstGeom prst="line">
              <a:avLst/>
            </a:prstGeom>
            <a:noFill/>
            <a:ln w="12700">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 name="等腰三角形 5"/>
            <p:cNvSpPr/>
            <p:nvPr/>
          </p:nvSpPr>
          <p:spPr>
            <a:xfrm rot="10800000">
              <a:off x="7401454" y="2427966"/>
              <a:ext cx="2635524" cy="2092072"/>
            </a:xfrm>
            <a:prstGeom prst="triangle">
              <a:avLst>
                <a:gd name="adj" fmla="val 48554"/>
              </a:avLst>
            </a:prstGeom>
            <a:noFill/>
            <a:ln w="12700">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等腰三角形 6"/>
            <p:cNvSpPr/>
            <p:nvPr/>
          </p:nvSpPr>
          <p:spPr>
            <a:xfrm>
              <a:off x="7441622" y="1732048"/>
              <a:ext cx="2635524" cy="2092072"/>
            </a:xfrm>
            <a:prstGeom prst="triangle">
              <a:avLst>
                <a:gd name="adj" fmla="val 48554"/>
              </a:avLst>
            </a:prstGeom>
            <a:noFill/>
            <a:ln w="12700">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六边形 7"/>
            <p:cNvSpPr/>
            <p:nvPr/>
          </p:nvSpPr>
          <p:spPr>
            <a:xfrm rot="16200000">
              <a:off x="7344850" y="1828821"/>
              <a:ext cx="2829068" cy="2635524"/>
            </a:xfrm>
            <a:prstGeom prst="hexagon">
              <a:avLst/>
            </a:prstGeom>
            <a:noFill/>
            <a:ln w="12700">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466529" y="891748"/>
            <a:ext cx="1045791" cy="866775"/>
            <a:chOff x="8192377" y="1276182"/>
            <a:chExt cx="1045791" cy="866775"/>
          </a:xfrm>
        </p:grpSpPr>
        <p:sp>
          <p:nvSpPr>
            <p:cNvPr id="10" name="椭圆 9"/>
            <p:cNvSpPr/>
            <p:nvPr/>
          </p:nvSpPr>
          <p:spPr>
            <a:xfrm>
              <a:off x="8279753" y="1276182"/>
              <a:ext cx="866775" cy="866775"/>
            </a:xfrm>
            <a:prstGeom prst="ellipse">
              <a:avLst/>
            </a:prstGeom>
            <a:gradFill>
              <a:gsLst>
                <a:gs pos="0">
                  <a:schemeClr val="bg1">
                    <a:lumMod val="75000"/>
                  </a:schemeClr>
                </a:gs>
                <a:gs pos="100000">
                  <a:schemeClr val="bg1">
                    <a:lumMod val="50000"/>
                  </a:schemeClr>
                </a:gs>
              </a:gsLst>
              <a:lin ang="5400000" scaled="1"/>
            </a:gradFill>
            <a:ln w="19050">
              <a:gradFill>
                <a:gsLst>
                  <a:gs pos="0">
                    <a:schemeClr val="bg1">
                      <a:lumMod val="65000"/>
                    </a:schemeClr>
                  </a:gs>
                  <a:gs pos="100000">
                    <a:schemeClr val="bg1">
                      <a:lumMod val="50000"/>
                    </a:schemeClr>
                  </a:gs>
                </a:gsLst>
                <a:lin ang="5400000" scaled="0"/>
              </a:grad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TextBox 19"/>
            <p:cNvSpPr txBox="1"/>
            <p:nvPr/>
          </p:nvSpPr>
          <p:spPr>
            <a:xfrm>
              <a:off x="8192377" y="1466514"/>
              <a:ext cx="1045791" cy="430887"/>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100" dirty="0">
                  <a:latin typeface="微软雅黑" pitchFamily="34" charset="-122"/>
                  <a:ea typeface="微软雅黑" pitchFamily="34" charset="-122"/>
                </a:rPr>
                <a:t>清晰的</a:t>
              </a:r>
              <a:endParaRPr lang="en-US" altLang="zh-CN" sz="1100" dirty="0">
                <a:latin typeface="微软雅黑" pitchFamily="34" charset="-122"/>
                <a:ea typeface="微软雅黑" pitchFamily="34" charset="-122"/>
              </a:endParaRPr>
            </a:p>
            <a:p>
              <a:r>
                <a:rPr lang="zh-CN" altLang="en-US" sz="1100" dirty="0">
                  <a:latin typeface="微软雅黑" pitchFamily="34" charset="-122"/>
                  <a:ea typeface="微软雅黑" pitchFamily="34" charset="-122"/>
                </a:rPr>
                <a:t>演示向导</a:t>
              </a:r>
            </a:p>
          </p:txBody>
        </p:sp>
      </p:grpSp>
      <p:grpSp>
        <p:nvGrpSpPr>
          <p:cNvPr id="12" name="组合 11"/>
          <p:cNvGrpSpPr/>
          <p:nvPr/>
        </p:nvGrpSpPr>
        <p:grpSpPr>
          <a:xfrm>
            <a:off x="2477122" y="2236659"/>
            <a:ext cx="1045791" cy="1025649"/>
            <a:chOff x="8202970" y="2621093"/>
            <a:chExt cx="1045791" cy="1025649"/>
          </a:xfrm>
        </p:grpSpPr>
        <p:sp>
          <p:nvSpPr>
            <p:cNvPr id="13" name="椭圆 12"/>
            <p:cNvSpPr/>
            <p:nvPr/>
          </p:nvSpPr>
          <p:spPr>
            <a:xfrm>
              <a:off x="8202970" y="2621093"/>
              <a:ext cx="1045791" cy="1025649"/>
            </a:xfrm>
            <a:prstGeom prst="ellipse">
              <a:avLst/>
            </a:prstGeom>
            <a:gradFill>
              <a:gsLst>
                <a:gs pos="20000">
                  <a:schemeClr val="bg1">
                    <a:lumMod val="50000"/>
                  </a:schemeClr>
                </a:gs>
                <a:gs pos="100000">
                  <a:schemeClr val="bg1">
                    <a:lumMod val="75000"/>
                  </a:schemeClr>
                </a:gs>
              </a:gsLst>
              <a:lin ang="5400000" scaled="1"/>
            </a:gradFill>
            <a:ln w="19050">
              <a:gradFill>
                <a:gsLst>
                  <a:gs pos="0">
                    <a:schemeClr val="bg1">
                      <a:lumMod val="65000"/>
                    </a:schemeClr>
                  </a:gs>
                  <a:gs pos="100000">
                    <a:schemeClr val="bg1">
                      <a:lumMod val="50000"/>
                    </a:schemeClr>
                  </a:gs>
                </a:gsLst>
                <a:lin ang="16200000" scaled="0"/>
              </a:grad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22"/>
            <p:cNvSpPr txBox="1"/>
            <p:nvPr/>
          </p:nvSpPr>
          <p:spPr>
            <a:xfrm>
              <a:off x="8223163" y="2964640"/>
              <a:ext cx="1005403" cy="338554"/>
            </a:xfrm>
            <a:prstGeom prst="rect">
              <a:avLst/>
            </a:prstGeom>
            <a:noFill/>
          </p:spPr>
          <p:txBody>
            <a:bodyPr wrap="none" rtlCol="0">
              <a:spAutoFit/>
            </a:bodyPr>
            <a:lstStyle/>
            <a:p>
              <a:pPr algn="ctr"/>
              <a:r>
                <a:rPr lang="zh-CN" altLang="en-US" sz="1600" smtClean="0">
                  <a:solidFill>
                    <a:schemeClr val="bg1"/>
                  </a:solidFill>
                  <a:latin typeface="微软雅黑" pitchFamily="34" charset="-122"/>
                  <a:ea typeface="微软雅黑" pitchFamily="34" charset="-122"/>
                </a:rPr>
                <a:t>文本内容</a:t>
              </a:r>
              <a:endParaRPr lang="zh-CN" altLang="en-US" sz="1600" dirty="0">
                <a:solidFill>
                  <a:schemeClr val="bg1"/>
                </a:solidFill>
                <a:latin typeface="微软雅黑" pitchFamily="34" charset="-122"/>
                <a:ea typeface="微软雅黑" pitchFamily="34" charset="-122"/>
              </a:endParaRPr>
            </a:p>
          </p:txBody>
        </p:sp>
      </p:grpSp>
      <p:grpSp>
        <p:nvGrpSpPr>
          <p:cNvPr id="15" name="组合 14"/>
          <p:cNvGrpSpPr/>
          <p:nvPr/>
        </p:nvGrpSpPr>
        <p:grpSpPr>
          <a:xfrm>
            <a:off x="3790444" y="1606123"/>
            <a:ext cx="1045791" cy="866775"/>
            <a:chOff x="9516292" y="1990557"/>
            <a:chExt cx="1045791" cy="866775"/>
          </a:xfrm>
        </p:grpSpPr>
        <p:sp>
          <p:nvSpPr>
            <p:cNvPr id="16" name="椭圆 15"/>
            <p:cNvSpPr/>
            <p:nvPr/>
          </p:nvSpPr>
          <p:spPr>
            <a:xfrm>
              <a:off x="9594203" y="1990557"/>
              <a:ext cx="866775" cy="866775"/>
            </a:xfrm>
            <a:prstGeom prst="ellipse">
              <a:avLst/>
            </a:prstGeom>
            <a:gradFill>
              <a:gsLst>
                <a:gs pos="0">
                  <a:schemeClr val="bg1">
                    <a:lumMod val="75000"/>
                  </a:schemeClr>
                </a:gs>
                <a:gs pos="100000">
                  <a:schemeClr val="bg1">
                    <a:lumMod val="50000"/>
                  </a:schemeClr>
                </a:gs>
              </a:gsLst>
              <a:lin ang="5400000" scaled="1"/>
            </a:gradFill>
            <a:ln w="19050">
              <a:gradFill>
                <a:gsLst>
                  <a:gs pos="0">
                    <a:schemeClr val="bg1">
                      <a:lumMod val="65000"/>
                    </a:schemeClr>
                  </a:gs>
                  <a:gs pos="100000">
                    <a:schemeClr val="bg1">
                      <a:lumMod val="50000"/>
                    </a:schemeClr>
                  </a:gs>
                </a:gsLst>
                <a:lin ang="5400000" scaled="0"/>
              </a:grad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TextBox 25"/>
            <p:cNvSpPr txBox="1"/>
            <p:nvPr/>
          </p:nvSpPr>
          <p:spPr>
            <a:xfrm>
              <a:off x="9516292" y="2212522"/>
              <a:ext cx="1045791" cy="430887"/>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lstStyle>
            <a:p>
              <a:r>
                <a:rPr lang="zh-CN" altLang="en-US" sz="1100" dirty="0">
                  <a:latin typeface="微软雅黑" pitchFamily="34" charset="-122"/>
                  <a:ea typeface="微软雅黑" pitchFamily="34" charset="-122"/>
                </a:rPr>
                <a:t>清晰的</a:t>
              </a:r>
              <a:endParaRPr lang="en-US" altLang="zh-CN" sz="1100" dirty="0">
                <a:latin typeface="微软雅黑" pitchFamily="34" charset="-122"/>
                <a:ea typeface="微软雅黑" pitchFamily="34" charset="-122"/>
              </a:endParaRPr>
            </a:p>
            <a:p>
              <a:r>
                <a:rPr lang="zh-CN" altLang="en-US" sz="1100" dirty="0">
                  <a:latin typeface="微软雅黑" pitchFamily="34" charset="-122"/>
                  <a:ea typeface="微软雅黑" pitchFamily="34" charset="-122"/>
                </a:rPr>
                <a:t>演示向导</a:t>
              </a:r>
            </a:p>
          </p:txBody>
        </p:sp>
      </p:grpSp>
      <p:grpSp>
        <p:nvGrpSpPr>
          <p:cNvPr id="18" name="组合 17"/>
          <p:cNvGrpSpPr/>
          <p:nvPr/>
        </p:nvGrpSpPr>
        <p:grpSpPr>
          <a:xfrm>
            <a:off x="1192878" y="1596598"/>
            <a:ext cx="1045791" cy="866775"/>
            <a:chOff x="6918726" y="1981032"/>
            <a:chExt cx="1045791" cy="866775"/>
          </a:xfrm>
        </p:grpSpPr>
        <p:sp>
          <p:nvSpPr>
            <p:cNvPr id="19" name="椭圆 18"/>
            <p:cNvSpPr/>
            <p:nvPr/>
          </p:nvSpPr>
          <p:spPr>
            <a:xfrm>
              <a:off x="6983248" y="1981032"/>
              <a:ext cx="866775" cy="866775"/>
            </a:xfrm>
            <a:prstGeom prst="ellipse">
              <a:avLst/>
            </a:prstGeom>
            <a:gradFill>
              <a:gsLst>
                <a:gs pos="0">
                  <a:schemeClr val="bg1">
                    <a:lumMod val="75000"/>
                  </a:schemeClr>
                </a:gs>
                <a:gs pos="100000">
                  <a:schemeClr val="bg1">
                    <a:lumMod val="50000"/>
                  </a:schemeClr>
                </a:gs>
              </a:gsLst>
              <a:lin ang="5400000" scaled="1"/>
            </a:gradFill>
            <a:ln w="19050">
              <a:gradFill>
                <a:gsLst>
                  <a:gs pos="0">
                    <a:schemeClr val="bg1">
                      <a:lumMod val="65000"/>
                    </a:schemeClr>
                  </a:gs>
                  <a:gs pos="100000">
                    <a:schemeClr val="bg1">
                      <a:lumMod val="50000"/>
                    </a:schemeClr>
                  </a:gs>
                </a:gsLst>
                <a:lin ang="5400000" scaled="0"/>
              </a:grad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TextBox 28"/>
            <p:cNvSpPr txBox="1"/>
            <p:nvPr/>
          </p:nvSpPr>
          <p:spPr>
            <a:xfrm>
              <a:off x="6918726" y="2208500"/>
              <a:ext cx="1045791" cy="430887"/>
            </a:xfrm>
            <a:prstGeom prst="rect">
              <a:avLst/>
            </a:prstGeom>
            <a:noFill/>
          </p:spPr>
          <p:txBody>
            <a:bodyPr wrap="square" rtlCol="0">
              <a:spAutoFit/>
            </a:bodyPr>
            <a:lstStyle/>
            <a:p>
              <a:pPr algn="ctr"/>
              <a:r>
                <a:rPr lang="zh-CN" altLang="en-US" sz="1100" dirty="0">
                  <a:solidFill>
                    <a:schemeClr val="bg1"/>
                  </a:solidFill>
                  <a:latin typeface="微软雅黑" pitchFamily="34" charset="-122"/>
                  <a:ea typeface="微软雅黑" pitchFamily="34" charset="-122"/>
                </a:rPr>
                <a:t>清晰的</a:t>
              </a:r>
              <a:endParaRPr lang="en-US" altLang="zh-CN" sz="1100" dirty="0">
                <a:solidFill>
                  <a:schemeClr val="bg1"/>
                </a:solidFill>
                <a:latin typeface="微软雅黑" pitchFamily="34" charset="-122"/>
                <a:ea typeface="微软雅黑" pitchFamily="34" charset="-122"/>
              </a:endParaRPr>
            </a:p>
            <a:p>
              <a:pPr algn="ctr"/>
              <a:r>
                <a:rPr lang="zh-CN" altLang="en-US" sz="1100" dirty="0">
                  <a:solidFill>
                    <a:schemeClr val="bg1"/>
                  </a:solidFill>
                  <a:latin typeface="微软雅黑" pitchFamily="34" charset="-122"/>
                  <a:ea typeface="微软雅黑" pitchFamily="34" charset="-122"/>
                </a:rPr>
                <a:t>演示向</a:t>
              </a:r>
              <a:r>
                <a:rPr lang="zh-CN" altLang="en-US" sz="1100" dirty="0" smtClean="0">
                  <a:solidFill>
                    <a:schemeClr val="bg1"/>
                  </a:solidFill>
                  <a:latin typeface="微软雅黑" pitchFamily="34" charset="-122"/>
                  <a:ea typeface="微软雅黑" pitchFamily="34" charset="-122"/>
                </a:rPr>
                <a:t>导</a:t>
              </a:r>
              <a:endParaRPr lang="zh-CN" altLang="en-US" sz="1100" dirty="0">
                <a:solidFill>
                  <a:schemeClr val="bg1"/>
                </a:solidFill>
                <a:latin typeface="微软雅黑" pitchFamily="34" charset="-122"/>
                <a:ea typeface="微软雅黑" pitchFamily="34" charset="-122"/>
              </a:endParaRPr>
            </a:p>
          </p:txBody>
        </p:sp>
      </p:grpSp>
      <p:grpSp>
        <p:nvGrpSpPr>
          <p:cNvPr id="21" name="组合 20"/>
          <p:cNvGrpSpPr/>
          <p:nvPr/>
        </p:nvGrpSpPr>
        <p:grpSpPr>
          <a:xfrm>
            <a:off x="1167891" y="3006299"/>
            <a:ext cx="1045791" cy="866775"/>
            <a:chOff x="6893739" y="3390733"/>
            <a:chExt cx="1045791" cy="866775"/>
          </a:xfrm>
        </p:grpSpPr>
        <p:sp>
          <p:nvSpPr>
            <p:cNvPr id="22" name="椭圆 21"/>
            <p:cNvSpPr/>
            <p:nvPr/>
          </p:nvSpPr>
          <p:spPr>
            <a:xfrm>
              <a:off x="6987554" y="3390733"/>
              <a:ext cx="866775" cy="866775"/>
            </a:xfrm>
            <a:prstGeom prst="ellipse">
              <a:avLst/>
            </a:prstGeom>
            <a:gradFill>
              <a:gsLst>
                <a:gs pos="0">
                  <a:schemeClr val="bg1">
                    <a:lumMod val="95000"/>
                  </a:schemeClr>
                </a:gs>
                <a:gs pos="100000">
                  <a:schemeClr val="bg1">
                    <a:lumMod val="75000"/>
                  </a:schemeClr>
                </a:gs>
              </a:gsLst>
              <a:lin ang="5400000" scaled="1"/>
            </a:gradFill>
            <a:ln w="19050">
              <a:gradFill>
                <a:gsLst>
                  <a:gs pos="0">
                    <a:schemeClr val="bg1">
                      <a:lumMod val="85000"/>
                    </a:schemeClr>
                  </a:gs>
                  <a:gs pos="100000">
                    <a:schemeClr val="bg1">
                      <a:lumMod val="75000"/>
                    </a:schemeClr>
                  </a:gs>
                </a:gsLst>
                <a:lin ang="5400000" scaled="0"/>
              </a:grad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TextBox 31"/>
            <p:cNvSpPr txBox="1"/>
            <p:nvPr/>
          </p:nvSpPr>
          <p:spPr>
            <a:xfrm>
              <a:off x="6893739" y="3608710"/>
              <a:ext cx="1045791" cy="430887"/>
            </a:xfrm>
            <a:prstGeom prst="rect">
              <a:avLst/>
            </a:prstGeom>
            <a:noFill/>
          </p:spPr>
          <p:txBody>
            <a:bodyPr wrap="square" rtlCol="0">
              <a:spAutoFit/>
            </a:bodyPr>
            <a:lstStyle/>
            <a:p>
              <a:pPr algn="ctr"/>
              <a:r>
                <a:rPr lang="zh-CN" altLang="en-US" sz="1100" dirty="0">
                  <a:solidFill>
                    <a:schemeClr val="tx1">
                      <a:lumMod val="65000"/>
                      <a:lumOff val="35000"/>
                    </a:schemeClr>
                  </a:solidFill>
                  <a:latin typeface="微软雅黑" pitchFamily="34" charset="-122"/>
                  <a:ea typeface="微软雅黑" pitchFamily="34" charset="-122"/>
                </a:rPr>
                <a:t>清晰的</a:t>
              </a:r>
              <a:endParaRPr lang="en-US" altLang="zh-CN" sz="1100" dirty="0">
                <a:solidFill>
                  <a:schemeClr val="tx1">
                    <a:lumMod val="65000"/>
                    <a:lumOff val="35000"/>
                  </a:schemeClr>
                </a:solidFill>
                <a:latin typeface="微软雅黑" pitchFamily="34" charset="-122"/>
                <a:ea typeface="微软雅黑" pitchFamily="34" charset="-122"/>
              </a:endParaRPr>
            </a:p>
            <a:p>
              <a:pPr algn="ctr"/>
              <a:r>
                <a:rPr lang="zh-CN" altLang="en-US" sz="1100" dirty="0">
                  <a:solidFill>
                    <a:schemeClr val="tx1">
                      <a:lumMod val="65000"/>
                      <a:lumOff val="35000"/>
                    </a:schemeClr>
                  </a:solidFill>
                  <a:latin typeface="微软雅黑" pitchFamily="34" charset="-122"/>
                  <a:ea typeface="微软雅黑" pitchFamily="34" charset="-122"/>
                </a:rPr>
                <a:t>演示向</a:t>
              </a:r>
              <a:r>
                <a:rPr lang="zh-CN" altLang="en-US" sz="1100" dirty="0" smtClean="0">
                  <a:solidFill>
                    <a:schemeClr val="tx1">
                      <a:lumMod val="65000"/>
                      <a:lumOff val="35000"/>
                    </a:schemeClr>
                  </a:solidFill>
                  <a:latin typeface="微软雅黑" pitchFamily="34" charset="-122"/>
                  <a:ea typeface="微软雅黑" pitchFamily="34" charset="-122"/>
                </a:rPr>
                <a:t>导</a:t>
              </a:r>
              <a:endParaRPr lang="zh-CN" altLang="en-US" sz="1100" dirty="0">
                <a:solidFill>
                  <a:schemeClr val="tx1">
                    <a:lumMod val="65000"/>
                    <a:lumOff val="35000"/>
                  </a:schemeClr>
                </a:solidFill>
                <a:latin typeface="微软雅黑" pitchFamily="34" charset="-122"/>
                <a:ea typeface="微软雅黑" pitchFamily="34" charset="-122"/>
              </a:endParaRPr>
            </a:p>
          </p:txBody>
        </p:sp>
      </p:grpSp>
      <p:grpSp>
        <p:nvGrpSpPr>
          <p:cNvPr id="24" name="组合 23"/>
          <p:cNvGrpSpPr/>
          <p:nvPr/>
        </p:nvGrpSpPr>
        <p:grpSpPr>
          <a:xfrm>
            <a:off x="3790444" y="3006299"/>
            <a:ext cx="1045791" cy="866775"/>
            <a:chOff x="9516292" y="3390733"/>
            <a:chExt cx="1045791" cy="866775"/>
          </a:xfrm>
        </p:grpSpPr>
        <p:sp>
          <p:nvSpPr>
            <p:cNvPr id="25" name="椭圆 24"/>
            <p:cNvSpPr/>
            <p:nvPr/>
          </p:nvSpPr>
          <p:spPr>
            <a:xfrm>
              <a:off x="9597675" y="3390733"/>
              <a:ext cx="866775" cy="866775"/>
            </a:xfrm>
            <a:prstGeom prst="ellipse">
              <a:avLst/>
            </a:prstGeom>
            <a:gradFill>
              <a:gsLst>
                <a:gs pos="0">
                  <a:srgbClr val="7FAFFF"/>
                </a:gs>
                <a:gs pos="100000">
                  <a:srgbClr val="005693"/>
                </a:gs>
              </a:gsLst>
              <a:lin ang="5400000" scaled="1"/>
            </a:gradFill>
            <a:ln w="15875">
              <a:gradFill>
                <a:gsLst>
                  <a:gs pos="0">
                    <a:srgbClr val="5B99FF"/>
                  </a:gs>
                  <a:gs pos="100000">
                    <a:srgbClr val="2B79FF"/>
                  </a:gs>
                </a:gsLst>
                <a:lin ang="5400000" scaled="0"/>
              </a:gradFill>
            </a:ln>
            <a:effectLst>
              <a:outerShdw blurRad="114300" dist="508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6" name="TextBox 34"/>
            <p:cNvSpPr txBox="1"/>
            <p:nvPr/>
          </p:nvSpPr>
          <p:spPr>
            <a:xfrm>
              <a:off x="9516292" y="3608676"/>
              <a:ext cx="1045791" cy="430887"/>
            </a:xfrm>
            <a:prstGeom prst="rect">
              <a:avLst/>
            </a:prstGeom>
            <a:no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400">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100" smtClean="0"/>
                <a:t>PPT</a:t>
              </a:r>
              <a:r>
                <a:rPr lang="zh-CN" altLang="en-US" sz="1100" smtClean="0"/>
                <a:t>制作</a:t>
              </a:r>
              <a:endParaRPr lang="zh-CN" altLang="en-US" sz="1100" dirty="0"/>
            </a:p>
          </p:txBody>
        </p:sp>
      </p:grpSp>
      <p:grpSp>
        <p:nvGrpSpPr>
          <p:cNvPr id="27" name="组合 26"/>
          <p:cNvGrpSpPr/>
          <p:nvPr/>
        </p:nvGrpSpPr>
        <p:grpSpPr>
          <a:xfrm>
            <a:off x="2490556" y="3697816"/>
            <a:ext cx="1045791" cy="866775"/>
            <a:chOff x="8216404" y="4082250"/>
            <a:chExt cx="1045791" cy="866775"/>
          </a:xfrm>
        </p:grpSpPr>
        <p:sp>
          <p:nvSpPr>
            <p:cNvPr id="28" name="椭圆 27"/>
            <p:cNvSpPr/>
            <p:nvPr/>
          </p:nvSpPr>
          <p:spPr>
            <a:xfrm>
              <a:off x="8281886" y="4082250"/>
              <a:ext cx="866775" cy="866775"/>
            </a:xfrm>
            <a:prstGeom prst="ellipse">
              <a:avLst/>
            </a:prstGeom>
            <a:gradFill>
              <a:gsLst>
                <a:gs pos="0">
                  <a:schemeClr val="bg1">
                    <a:lumMod val="95000"/>
                  </a:schemeClr>
                </a:gs>
                <a:gs pos="100000">
                  <a:schemeClr val="bg1">
                    <a:lumMod val="75000"/>
                  </a:schemeClr>
                </a:gs>
              </a:gsLst>
              <a:lin ang="5400000" scaled="1"/>
            </a:gradFill>
            <a:ln w="19050">
              <a:gradFill>
                <a:gsLst>
                  <a:gs pos="0">
                    <a:schemeClr val="bg1">
                      <a:lumMod val="85000"/>
                    </a:schemeClr>
                  </a:gs>
                  <a:gs pos="100000">
                    <a:schemeClr val="bg1">
                      <a:lumMod val="75000"/>
                    </a:schemeClr>
                  </a:gs>
                </a:gsLst>
                <a:lin ang="5400000" scaled="0"/>
              </a:grad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TextBox 37"/>
            <p:cNvSpPr txBox="1"/>
            <p:nvPr/>
          </p:nvSpPr>
          <p:spPr>
            <a:xfrm>
              <a:off x="8216404" y="4304594"/>
              <a:ext cx="1045791" cy="430887"/>
            </a:xfrm>
            <a:prstGeom prst="rect">
              <a:avLst/>
            </a:prstGeom>
            <a:noFill/>
          </p:spPr>
          <p:txBody>
            <a:bodyPr wrap="square" rtlCol="0">
              <a:spAutoFit/>
            </a:bodyPr>
            <a:lstStyle/>
            <a:p>
              <a:pPr algn="ctr"/>
              <a:r>
                <a:rPr lang="zh-CN" altLang="en-US" sz="1100" dirty="0">
                  <a:solidFill>
                    <a:schemeClr val="tx1">
                      <a:lumMod val="65000"/>
                      <a:lumOff val="35000"/>
                    </a:schemeClr>
                  </a:solidFill>
                  <a:latin typeface="微软雅黑" pitchFamily="34" charset="-122"/>
                  <a:ea typeface="微软雅黑" pitchFamily="34" charset="-122"/>
                </a:rPr>
                <a:t>清晰的</a:t>
              </a:r>
              <a:endParaRPr lang="en-US" altLang="zh-CN" sz="1100" dirty="0">
                <a:solidFill>
                  <a:schemeClr val="tx1">
                    <a:lumMod val="65000"/>
                    <a:lumOff val="35000"/>
                  </a:schemeClr>
                </a:solidFill>
                <a:latin typeface="微软雅黑" pitchFamily="34" charset="-122"/>
                <a:ea typeface="微软雅黑" pitchFamily="34" charset="-122"/>
              </a:endParaRPr>
            </a:p>
            <a:p>
              <a:pPr algn="ctr"/>
              <a:r>
                <a:rPr lang="zh-CN" altLang="en-US" sz="1100" dirty="0">
                  <a:solidFill>
                    <a:schemeClr val="tx1">
                      <a:lumMod val="65000"/>
                      <a:lumOff val="35000"/>
                    </a:schemeClr>
                  </a:solidFill>
                  <a:latin typeface="微软雅黑" pitchFamily="34" charset="-122"/>
                  <a:ea typeface="微软雅黑" pitchFamily="34" charset="-122"/>
                </a:rPr>
                <a:t>演示向</a:t>
              </a:r>
              <a:r>
                <a:rPr lang="zh-CN" altLang="en-US" sz="1100" dirty="0" smtClean="0">
                  <a:solidFill>
                    <a:schemeClr val="tx1">
                      <a:lumMod val="65000"/>
                      <a:lumOff val="35000"/>
                    </a:schemeClr>
                  </a:solidFill>
                  <a:latin typeface="微软雅黑" pitchFamily="34" charset="-122"/>
                  <a:ea typeface="微软雅黑" pitchFamily="34" charset="-122"/>
                </a:rPr>
                <a:t>导</a:t>
              </a:r>
              <a:endParaRPr lang="zh-CN" altLang="en-US" sz="1100" dirty="0">
                <a:solidFill>
                  <a:schemeClr val="tx1">
                    <a:lumMod val="65000"/>
                    <a:lumOff val="35000"/>
                  </a:schemeClr>
                </a:solidFill>
                <a:latin typeface="微软雅黑" pitchFamily="34" charset="-122"/>
                <a:ea typeface="微软雅黑" pitchFamily="34" charset="-122"/>
              </a:endParaRPr>
            </a:p>
          </p:txBody>
        </p:sp>
      </p:grpSp>
      <p:sp>
        <p:nvSpPr>
          <p:cNvPr id="30" name="TextBox 20"/>
          <p:cNvSpPr txBox="1"/>
          <p:nvPr/>
        </p:nvSpPr>
        <p:spPr bwMode="auto">
          <a:xfrm>
            <a:off x="5501273" y="1466647"/>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31" name="矩形 30"/>
          <p:cNvSpPr/>
          <p:nvPr/>
        </p:nvSpPr>
        <p:spPr>
          <a:xfrm>
            <a:off x="5359826" y="1129065"/>
            <a:ext cx="2236510" cy="338554"/>
          </a:xfrm>
          <a:prstGeom prst="rect">
            <a:avLst/>
          </a:prstGeom>
          <a:solidFill>
            <a:srgbClr val="005693"/>
          </a:solidFill>
        </p:spPr>
        <p:txBody>
          <a:bodyPr wrap="none">
            <a:spAutoFit/>
          </a:bodyPr>
          <a:lstStyle/>
          <a:p>
            <a:r>
              <a:rPr lang="zh-CN" altLang="en-US" sz="1600" kern="0">
                <a:solidFill>
                  <a:schemeClr val="bg1"/>
                </a:solidFill>
                <a:latin typeface="微软雅黑" pitchFamily="34" charset="-122"/>
                <a:ea typeface="微软雅黑" pitchFamily="34" charset="-122"/>
              </a:rPr>
              <a:t>单击此处添加段落文本</a:t>
            </a:r>
            <a:endParaRPr lang="zh-CN" altLang="en-US" sz="1600">
              <a:solidFill>
                <a:schemeClr val="bg1"/>
              </a:solidFill>
            </a:endParaRPr>
          </a:p>
        </p:txBody>
      </p:sp>
      <p:sp>
        <p:nvSpPr>
          <p:cNvPr id="32" name="TextBox 20"/>
          <p:cNvSpPr txBox="1"/>
          <p:nvPr/>
        </p:nvSpPr>
        <p:spPr bwMode="auto">
          <a:xfrm>
            <a:off x="5501273" y="3306261"/>
            <a:ext cx="2095063" cy="1061829"/>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a:t>
            </a:r>
            <a:r>
              <a:rPr kumimoji="0" lang="zh-CN" altLang="en-US" sz="1400" b="0" i="0" u="none" strike="noStrike" kern="0" cap="none" spc="0" normalizeH="0" baseline="0" noProof="0">
                <a:ln>
                  <a:noFill/>
                </a:ln>
                <a:solidFill>
                  <a:schemeClr val="tx1">
                    <a:lumMod val="50000"/>
                    <a:lumOff val="50000"/>
                  </a:schemeClr>
                </a:solidFill>
                <a:effectLst/>
                <a:uLnTx/>
                <a:uFillTx/>
                <a:latin typeface="微软雅黑" pitchFamily="34" charset="-122"/>
                <a:ea typeface="微软雅黑" pitchFamily="34" charset="-122"/>
              </a:rPr>
              <a:t>段落</a:t>
            </a:r>
            <a:r>
              <a:rPr kumimoji="0" lang="zh-CN" altLang="en-US" sz="1400" b="0" i="0" u="none" strike="noStrike" kern="0" cap="none" spc="0" normalizeH="0" baseline="0" noProof="0" smtClean="0">
                <a:ln>
                  <a:noFill/>
                </a:ln>
                <a:solidFill>
                  <a:schemeClr val="tx1">
                    <a:lumMod val="50000"/>
                    <a:lumOff val="50000"/>
                  </a:schemeClr>
                </a:solidFill>
                <a:effectLst/>
                <a:uLnTx/>
                <a:uFillTx/>
                <a:latin typeface="微软雅黑" pitchFamily="34" charset="-122"/>
                <a:ea typeface="微软雅黑" pitchFamily="34" charset="-122"/>
              </a:rPr>
              <a:t>文本</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endParaRPr>
          </a:p>
        </p:txBody>
      </p:sp>
      <p:sp>
        <p:nvSpPr>
          <p:cNvPr id="33" name="矩形 32"/>
          <p:cNvSpPr/>
          <p:nvPr/>
        </p:nvSpPr>
        <p:spPr>
          <a:xfrm>
            <a:off x="5359826" y="2968679"/>
            <a:ext cx="2236510" cy="338554"/>
          </a:xfrm>
          <a:prstGeom prst="rect">
            <a:avLst/>
          </a:prstGeom>
          <a:solidFill>
            <a:srgbClr val="005693"/>
          </a:solidFill>
        </p:spPr>
        <p:txBody>
          <a:bodyPr wrap="none">
            <a:spAutoFit/>
          </a:bodyPr>
          <a:lstStyle/>
          <a:p>
            <a:r>
              <a:rPr lang="zh-CN" altLang="en-US" sz="1600" kern="0">
                <a:solidFill>
                  <a:schemeClr val="bg1"/>
                </a:solidFill>
                <a:latin typeface="微软雅黑" pitchFamily="34" charset="-122"/>
                <a:ea typeface="微软雅黑" pitchFamily="34" charset="-122"/>
              </a:rPr>
              <a:t>单击此处添加段落文本</a:t>
            </a:r>
            <a:endParaRPr lang="zh-CN" altLang="en-US" sz="1600">
              <a:solidFill>
                <a:schemeClr val="bg1"/>
              </a:solidFill>
            </a:endParaRPr>
          </a:p>
        </p:txBody>
      </p:sp>
    </p:spTree>
    <p:extLst>
      <p:ext uri="{BB962C8B-B14F-4D97-AF65-F5344CB8AC3E}">
        <p14:creationId xmlns:p14="http://schemas.microsoft.com/office/powerpoint/2010/main" val="560838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716303"/>
            <a:ext cx="9144000" cy="427197"/>
          </a:xfrm>
          <a:prstGeom prst="rect">
            <a:avLst/>
          </a:prstGeom>
          <a:solidFill>
            <a:srgbClr val="005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D:\Desktop\素材\素描城市.png"/>
          <p:cNvPicPr>
            <a:picLocks noChangeAspect="1" noChangeArrowheads="1"/>
          </p:cNvPicPr>
          <p:nvPr/>
        </p:nvPicPr>
        <p:blipFill>
          <a:blip r:embed="rId2">
            <a:duotone>
              <a:prstClr val="black"/>
              <a:schemeClr val="tx2">
                <a:lumMod val="50000"/>
                <a:tint val="45000"/>
                <a:satMod val="400000"/>
              </a:schemeClr>
            </a:duotone>
            <a:extLst>
              <a:ext uri="{BEBA8EAE-BF5A-486C-A8C5-ECC9F3942E4B}">
                <a14:imgProps xmlns:a14="http://schemas.microsoft.com/office/drawing/2010/main">
                  <a14:imgLayer r:embed="rId3">
                    <a14:imgEffect>
                      <a14:artisticBlur/>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96552" y="2355727"/>
            <a:ext cx="9722788" cy="25202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79512" y="320338"/>
            <a:ext cx="3005951" cy="400110"/>
          </a:xfrm>
          <a:prstGeom prst="rect">
            <a:avLst/>
          </a:prstGeom>
          <a:noFill/>
        </p:spPr>
        <p:txBody>
          <a:bodyPr wrap="none" rtlCol="0">
            <a:spAutoFit/>
          </a:bodyPr>
          <a:lstStyle/>
          <a:p>
            <a:r>
              <a:rPr lang="zh-CN" altLang="en-US" sz="2000" b="1" smtClean="0">
                <a:solidFill>
                  <a:schemeClr val="tx1">
                    <a:lumMod val="50000"/>
                    <a:lumOff val="50000"/>
                  </a:schemeClr>
                </a:solidFill>
                <a:latin typeface="微软雅黑" panose="020B0503020204020204" pitchFamily="34" charset="-122"/>
                <a:ea typeface="微软雅黑" panose="020B0503020204020204" pitchFamily="34" charset="-122"/>
              </a:rPr>
              <a:t>请在此输入文本标题信息</a:t>
            </a:r>
            <a:endParaRPr lang="zh-CN" altLang="en-US" sz="2000" b="1">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7" name="组合 3"/>
          <p:cNvGrpSpPr/>
          <p:nvPr/>
        </p:nvGrpSpPr>
        <p:grpSpPr>
          <a:xfrm>
            <a:off x="2748693" y="923725"/>
            <a:ext cx="1795475" cy="1795475"/>
            <a:chOff x="2327947" y="1528092"/>
            <a:chExt cx="2209800" cy="2209800"/>
          </a:xfrm>
        </p:grpSpPr>
        <p:sp>
          <p:nvSpPr>
            <p:cNvPr id="8" name="Freeform 8"/>
            <p:cNvSpPr>
              <a:spLocks/>
            </p:cNvSpPr>
            <p:nvPr/>
          </p:nvSpPr>
          <p:spPr bwMode="auto">
            <a:xfrm>
              <a:off x="2327947" y="1528092"/>
              <a:ext cx="2209800" cy="2209800"/>
            </a:xfrm>
            <a:custGeom>
              <a:avLst/>
              <a:gdLst>
                <a:gd name="T0" fmla="*/ 761 w 1392"/>
                <a:gd name="T1" fmla="*/ 761 h 1392"/>
                <a:gd name="T2" fmla="*/ 1392 w 1392"/>
                <a:gd name="T3" fmla="*/ 66 h 1392"/>
                <a:gd name="T4" fmla="*/ 1029 w 1392"/>
                <a:gd name="T5" fmla="*/ 0 h 1392"/>
                <a:gd name="T6" fmla="*/ 0 w 1392"/>
                <a:gd name="T7" fmla="*/ 1029 h 1392"/>
                <a:gd name="T8" fmla="*/ 66 w 1392"/>
                <a:gd name="T9" fmla="*/ 1392 h 1392"/>
                <a:gd name="T10" fmla="*/ 761 w 1392"/>
                <a:gd name="T11" fmla="*/ 761 h 1392"/>
              </a:gdLst>
              <a:ahLst/>
              <a:cxnLst>
                <a:cxn ang="0">
                  <a:pos x="T0" y="T1"/>
                </a:cxn>
                <a:cxn ang="0">
                  <a:pos x="T2" y="T3"/>
                </a:cxn>
                <a:cxn ang="0">
                  <a:pos x="T4" y="T5"/>
                </a:cxn>
                <a:cxn ang="0">
                  <a:pos x="T6" y="T7"/>
                </a:cxn>
                <a:cxn ang="0">
                  <a:pos x="T8" y="T9"/>
                </a:cxn>
                <a:cxn ang="0">
                  <a:pos x="T10" y="T11"/>
                </a:cxn>
              </a:cxnLst>
              <a:rect l="0" t="0" r="r" b="b"/>
              <a:pathLst>
                <a:path w="1392" h="1392">
                  <a:moveTo>
                    <a:pt x="761" y="761"/>
                  </a:moveTo>
                  <a:cubicBezTo>
                    <a:pt x="848" y="441"/>
                    <a:pt x="1085" y="182"/>
                    <a:pt x="1392" y="66"/>
                  </a:cubicBezTo>
                  <a:cubicBezTo>
                    <a:pt x="1279" y="24"/>
                    <a:pt x="1157" y="0"/>
                    <a:pt x="1029" y="0"/>
                  </a:cubicBezTo>
                  <a:cubicBezTo>
                    <a:pt x="461" y="0"/>
                    <a:pt x="0" y="461"/>
                    <a:pt x="0" y="1029"/>
                  </a:cubicBezTo>
                  <a:cubicBezTo>
                    <a:pt x="0" y="1157"/>
                    <a:pt x="23" y="1280"/>
                    <a:pt x="66" y="1392"/>
                  </a:cubicBezTo>
                  <a:cubicBezTo>
                    <a:pt x="182" y="1085"/>
                    <a:pt x="440" y="848"/>
                    <a:pt x="761" y="761"/>
                  </a:cubicBezTo>
                </a:path>
              </a:pathLst>
            </a:custGeom>
            <a:gradFill>
              <a:gsLst>
                <a:gs pos="100000">
                  <a:srgbClr val="C5C5C5"/>
                </a:gs>
                <a:gs pos="0">
                  <a:srgbClr val="A9A9A9"/>
                </a:gs>
              </a:gsLst>
              <a:lin ang="16200000" scaled="0"/>
            </a:gradFill>
            <a:ln w="3175" cap="flat" cmpd="sng" algn="ctr">
              <a:solidFill>
                <a:sysClr val="window" lastClr="FFFFFF"/>
              </a:solidFill>
              <a:prstDash val="solid"/>
            </a:ln>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9" name="WordArt 20"/>
            <p:cNvSpPr>
              <a:spLocks noChangeArrowheads="1" noChangeShapeType="1" noTextEdit="1"/>
            </p:cNvSpPr>
            <p:nvPr/>
          </p:nvSpPr>
          <p:spPr bwMode="gray">
            <a:xfrm rot="18900000">
              <a:off x="2342553" y="2003008"/>
              <a:ext cx="1996709" cy="103675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77611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 b="0" i="0" u="none" strike="noStrike" kern="10" cap="none" spc="0" normalizeH="0" baseline="0" noProof="0" dirty="0">
                  <a:ln>
                    <a:noFill/>
                  </a:ln>
                  <a:solidFill>
                    <a:srgbClr val="F9F9F9"/>
                  </a:solidFill>
                  <a:effectLst/>
                  <a:uLnTx/>
                  <a:uFillTx/>
                  <a:latin typeface="微软雅黑" pitchFamily="34" charset="-122"/>
                  <a:ea typeface="微软雅黑" pitchFamily="34" charset="-122"/>
                </a:rPr>
                <a:t>单击此处输入文字</a:t>
              </a:r>
            </a:p>
          </p:txBody>
        </p:sp>
      </p:grpSp>
      <p:grpSp>
        <p:nvGrpSpPr>
          <p:cNvPr id="10" name="组合 6"/>
          <p:cNvGrpSpPr/>
          <p:nvPr/>
        </p:nvGrpSpPr>
        <p:grpSpPr>
          <a:xfrm>
            <a:off x="4544168" y="923725"/>
            <a:ext cx="1795475" cy="1719374"/>
            <a:chOff x="4537747" y="1528092"/>
            <a:chExt cx="2209800" cy="2116138"/>
          </a:xfrm>
        </p:grpSpPr>
        <p:sp>
          <p:nvSpPr>
            <p:cNvPr id="11" name="Freeform 9"/>
            <p:cNvSpPr>
              <a:spLocks/>
            </p:cNvSpPr>
            <p:nvPr/>
          </p:nvSpPr>
          <p:spPr bwMode="auto">
            <a:xfrm>
              <a:off x="4537747" y="1528092"/>
              <a:ext cx="2209800" cy="2116138"/>
            </a:xfrm>
            <a:custGeom>
              <a:avLst/>
              <a:gdLst>
                <a:gd name="T0" fmla="*/ 1347 w 1392"/>
                <a:gd name="T1" fmla="*/ 1333 h 1333"/>
                <a:gd name="T2" fmla="*/ 1392 w 1392"/>
                <a:gd name="T3" fmla="*/ 1029 h 1333"/>
                <a:gd name="T4" fmla="*/ 363 w 1392"/>
                <a:gd name="T5" fmla="*/ 0 h 1333"/>
                <a:gd name="T6" fmla="*/ 0 w 1392"/>
                <a:gd name="T7" fmla="*/ 66 h 1333"/>
                <a:gd name="T8" fmla="*/ 628 w 1392"/>
                <a:gd name="T9" fmla="*/ 750 h 1333"/>
                <a:gd name="T10" fmla="*/ 1347 w 1392"/>
                <a:gd name="T11" fmla="*/ 1333 h 1333"/>
              </a:gdLst>
              <a:ahLst/>
              <a:cxnLst>
                <a:cxn ang="0">
                  <a:pos x="T0" y="T1"/>
                </a:cxn>
                <a:cxn ang="0">
                  <a:pos x="T2" y="T3"/>
                </a:cxn>
                <a:cxn ang="0">
                  <a:pos x="T4" y="T5"/>
                </a:cxn>
                <a:cxn ang="0">
                  <a:pos x="T6" y="T7"/>
                </a:cxn>
                <a:cxn ang="0">
                  <a:pos x="T8" y="T9"/>
                </a:cxn>
                <a:cxn ang="0">
                  <a:pos x="T10" y="T11"/>
                </a:cxn>
              </a:cxnLst>
              <a:rect l="0" t="0" r="r" b="b"/>
              <a:pathLst>
                <a:path w="1392" h="1333">
                  <a:moveTo>
                    <a:pt x="1347" y="1333"/>
                  </a:moveTo>
                  <a:cubicBezTo>
                    <a:pt x="1376" y="1237"/>
                    <a:pt x="1392" y="1135"/>
                    <a:pt x="1392" y="1029"/>
                  </a:cubicBezTo>
                  <a:cubicBezTo>
                    <a:pt x="1392" y="461"/>
                    <a:pt x="931" y="0"/>
                    <a:pt x="363" y="0"/>
                  </a:cubicBezTo>
                  <a:cubicBezTo>
                    <a:pt x="235" y="0"/>
                    <a:pt x="113" y="24"/>
                    <a:pt x="0" y="66"/>
                  </a:cubicBezTo>
                  <a:cubicBezTo>
                    <a:pt x="304" y="180"/>
                    <a:pt x="539" y="434"/>
                    <a:pt x="628" y="750"/>
                  </a:cubicBezTo>
                  <a:cubicBezTo>
                    <a:pt x="949" y="820"/>
                    <a:pt x="1214" y="1040"/>
                    <a:pt x="1347" y="1333"/>
                  </a:cubicBezTo>
                </a:path>
              </a:pathLst>
            </a:custGeom>
            <a:gradFill>
              <a:gsLst>
                <a:gs pos="100000">
                  <a:srgbClr val="2676FF">
                    <a:lumMod val="60000"/>
                    <a:lumOff val="40000"/>
                  </a:srgbClr>
                </a:gs>
                <a:gs pos="0">
                  <a:srgbClr val="2676FF"/>
                </a:gs>
              </a:gsLst>
              <a:lin ang="16200000" scaled="0"/>
            </a:gradFill>
            <a:ln w="3175" cap="flat" cmpd="sng" algn="ctr">
              <a:solidFill>
                <a:sysClr val="window" lastClr="FFFFFF"/>
              </a:solidFill>
              <a:prstDash val="solid"/>
            </a:ln>
            <a:effectLst/>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2" name="WordArt 20"/>
            <p:cNvSpPr>
              <a:spLocks noChangeArrowheads="1" noChangeShapeType="1" noTextEdit="1"/>
            </p:cNvSpPr>
            <p:nvPr/>
          </p:nvSpPr>
          <p:spPr bwMode="gray">
            <a:xfrm rot="2551090">
              <a:off x="4720383" y="2018711"/>
              <a:ext cx="1996709" cy="103675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670439"/>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 b="0" i="0" u="none" strike="noStrike" kern="10" cap="none" spc="0" normalizeH="0" baseline="0" noProof="0" dirty="0">
                  <a:ln>
                    <a:noFill/>
                  </a:ln>
                  <a:solidFill>
                    <a:srgbClr val="F9F9F9"/>
                  </a:solidFill>
                  <a:effectLst/>
                  <a:uLnTx/>
                  <a:uFillTx/>
                  <a:latin typeface="微软雅黑" pitchFamily="34" charset="-122"/>
                  <a:ea typeface="微软雅黑" pitchFamily="34" charset="-122"/>
                </a:rPr>
                <a:t>单击此处输入文字</a:t>
              </a:r>
            </a:p>
          </p:txBody>
        </p:sp>
      </p:grpSp>
      <p:grpSp>
        <p:nvGrpSpPr>
          <p:cNvPr id="13" name="组合 9"/>
          <p:cNvGrpSpPr/>
          <p:nvPr/>
        </p:nvGrpSpPr>
        <p:grpSpPr>
          <a:xfrm>
            <a:off x="4573835" y="2643099"/>
            <a:ext cx="1823852" cy="1872867"/>
            <a:chOff x="4574260" y="3644230"/>
            <a:chExt cx="2244725" cy="2305050"/>
          </a:xfrm>
        </p:grpSpPr>
        <p:sp>
          <p:nvSpPr>
            <p:cNvPr id="14" name="Freeform 11"/>
            <p:cNvSpPr>
              <a:spLocks/>
            </p:cNvSpPr>
            <p:nvPr/>
          </p:nvSpPr>
          <p:spPr bwMode="auto">
            <a:xfrm>
              <a:off x="4574260" y="3644230"/>
              <a:ext cx="2244725" cy="2305050"/>
            </a:xfrm>
            <a:custGeom>
              <a:avLst/>
              <a:gdLst>
                <a:gd name="T0" fmla="*/ 0 w 1414"/>
                <a:gd name="T1" fmla="*/ 1377 h 1452"/>
                <a:gd name="T2" fmla="*/ 385 w 1414"/>
                <a:gd name="T3" fmla="*/ 1452 h 1452"/>
                <a:gd name="T4" fmla="*/ 1414 w 1414"/>
                <a:gd name="T5" fmla="*/ 423 h 1452"/>
                <a:gd name="T6" fmla="*/ 1324 w 1414"/>
                <a:gd name="T7" fmla="*/ 0 h 1452"/>
                <a:gd name="T8" fmla="*/ 608 w 1414"/>
                <a:gd name="T9" fmla="*/ 691 h 1452"/>
                <a:gd name="T10" fmla="*/ 0 w 1414"/>
                <a:gd name="T11" fmla="*/ 1377 h 1452"/>
              </a:gdLst>
              <a:ahLst/>
              <a:cxnLst>
                <a:cxn ang="0">
                  <a:pos x="T0" y="T1"/>
                </a:cxn>
                <a:cxn ang="0">
                  <a:pos x="T2" y="T3"/>
                </a:cxn>
                <a:cxn ang="0">
                  <a:pos x="T4" y="T5"/>
                </a:cxn>
                <a:cxn ang="0">
                  <a:pos x="T6" y="T7"/>
                </a:cxn>
                <a:cxn ang="0">
                  <a:pos x="T8" y="T9"/>
                </a:cxn>
                <a:cxn ang="0">
                  <a:pos x="T10" y="T11"/>
                </a:cxn>
              </a:cxnLst>
              <a:rect l="0" t="0" r="r" b="b"/>
              <a:pathLst>
                <a:path w="1414" h="1452">
                  <a:moveTo>
                    <a:pt x="0" y="1377"/>
                  </a:moveTo>
                  <a:cubicBezTo>
                    <a:pt x="119" y="1425"/>
                    <a:pt x="249" y="1452"/>
                    <a:pt x="385" y="1452"/>
                  </a:cubicBezTo>
                  <a:cubicBezTo>
                    <a:pt x="953" y="1452"/>
                    <a:pt x="1414" y="991"/>
                    <a:pt x="1414" y="423"/>
                  </a:cubicBezTo>
                  <a:cubicBezTo>
                    <a:pt x="1414" y="272"/>
                    <a:pt x="1382" y="129"/>
                    <a:pt x="1324" y="0"/>
                  </a:cubicBezTo>
                  <a:cubicBezTo>
                    <a:pt x="1220" y="336"/>
                    <a:pt x="949" y="599"/>
                    <a:pt x="608" y="691"/>
                  </a:cubicBezTo>
                  <a:cubicBezTo>
                    <a:pt x="524" y="1004"/>
                    <a:pt x="296" y="1258"/>
                    <a:pt x="0" y="1377"/>
                  </a:cubicBezTo>
                </a:path>
              </a:pathLst>
            </a:custGeom>
            <a:gradFill>
              <a:gsLst>
                <a:gs pos="83000">
                  <a:sysClr val="window" lastClr="FFFFFF">
                    <a:lumMod val="75000"/>
                  </a:sysClr>
                </a:gs>
                <a:gs pos="0">
                  <a:sysClr val="window" lastClr="FFFFFF">
                    <a:lumMod val="95000"/>
                  </a:sysClr>
                </a:gs>
              </a:gsLst>
              <a:lin ang="5400000" scaled="0"/>
            </a:gradFill>
            <a:ln w="3175" cap="flat" cmpd="sng" algn="ctr">
              <a:solidFill>
                <a:sysClr val="window" lastClr="FFFFFF"/>
              </a:solidFill>
              <a:prstDash val="solid"/>
            </a:ln>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5" name="WordArt 20"/>
            <p:cNvSpPr>
              <a:spLocks noChangeArrowheads="1" noChangeShapeType="1" noTextEdit="1"/>
            </p:cNvSpPr>
            <p:nvPr/>
          </p:nvSpPr>
          <p:spPr bwMode="gray">
            <a:xfrm rot="8257672">
              <a:off x="4733250" y="4467969"/>
              <a:ext cx="1996709" cy="103675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899033"/>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 b="0" i="0" u="none" strike="noStrike" kern="10" cap="none" spc="0" normalizeH="0" baseline="0" noProof="0" dirty="0">
                  <a:ln>
                    <a:noFill/>
                  </a:ln>
                  <a:solidFill>
                    <a:srgbClr val="F9F9F9"/>
                  </a:solidFill>
                  <a:effectLst/>
                  <a:uLnTx/>
                  <a:uFillTx/>
                  <a:latin typeface="微软雅黑" pitchFamily="34" charset="-122"/>
                  <a:ea typeface="微软雅黑" pitchFamily="34" charset="-122"/>
                </a:rPr>
                <a:t>单击此处输入文字</a:t>
              </a:r>
            </a:p>
          </p:txBody>
        </p:sp>
      </p:grpSp>
      <p:grpSp>
        <p:nvGrpSpPr>
          <p:cNvPr id="16" name="组合 12"/>
          <p:cNvGrpSpPr/>
          <p:nvPr/>
        </p:nvGrpSpPr>
        <p:grpSpPr>
          <a:xfrm>
            <a:off x="2748693" y="2719200"/>
            <a:ext cx="1825142" cy="1796766"/>
            <a:chOff x="2327947" y="3737892"/>
            <a:chExt cx="2246313" cy="2211388"/>
          </a:xfrm>
        </p:grpSpPr>
        <p:sp>
          <p:nvSpPr>
            <p:cNvPr id="17" name="Freeform 12"/>
            <p:cNvSpPr>
              <a:spLocks/>
            </p:cNvSpPr>
            <p:nvPr/>
          </p:nvSpPr>
          <p:spPr bwMode="auto">
            <a:xfrm>
              <a:off x="2327947" y="3737892"/>
              <a:ext cx="2246313" cy="2211388"/>
            </a:xfrm>
            <a:custGeom>
              <a:avLst/>
              <a:gdLst>
                <a:gd name="T0" fmla="*/ 809 w 1415"/>
                <a:gd name="T1" fmla="*/ 644 h 1393"/>
                <a:gd name="T2" fmla="*/ 66 w 1415"/>
                <a:gd name="T3" fmla="*/ 0 h 1393"/>
                <a:gd name="T4" fmla="*/ 0 w 1415"/>
                <a:gd name="T5" fmla="*/ 364 h 1393"/>
                <a:gd name="T6" fmla="*/ 1029 w 1415"/>
                <a:gd name="T7" fmla="*/ 1393 h 1393"/>
                <a:gd name="T8" fmla="*/ 1415 w 1415"/>
                <a:gd name="T9" fmla="*/ 1318 h 1393"/>
                <a:gd name="T10" fmla="*/ 809 w 1415"/>
                <a:gd name="T11" fmla="*/ 644 h 1393"/>
              </a:gdLst>
              <a:ahLst/>
              <a:cxnLst>
                <a:cxn ang="0">
                  <a:pos x="T0" y="T1"/>
                </a:cxn>
                <a:cxn ang="0">
                  <a:pos x="T2" y="T3"/>
                </a:cxn>
                <a:cxn ang="0">
                  <a:pos x="T4" y="T5"/>
                </a:cxn>
                <a:cxn ang="0">
                  <a:pos x="T6" y="T7"/>
                </a:cxn>
                <a:cxn ang="0">
                  <a:pos x="T8" y="T9"/>
                </a:cxn>
                <a:cxn ang="0">
                  <a:pos x="T10" y="T11"/>
                </a:cxn>
              </a:cxnLst>
              <a:rect l="0" t="0" r="r" b="b"/>
              <a:pathLst>
                <a:path w="1415" h="1393">
                  <a:moveTo>
                    <a:pt x="809" y="644"/>
                  </a:moveTo>
                  <a:cubicBezTo>
                    <a:pt x="467" y="569"/>
                    <a:pt x="188" y="323"/>
                    <a:pt x="66" y="0"/>
                  </a:cubicBezTo>
                  <a:cubicBezTo>
                    <a:pt x="23" y="113"/>
                    <a:pt x="0" y="236"/>
                    <a:pt x="0" y="364"/>
                  </a:cubicBezTo>
                  <a:cubicBezTo>
                    <a:pt x="0" y="932"/>
                    <a:pt x="461" y="1393"/>
                    <a:pt x="1029" y="1393"/>
                  </a:cubicBezTo>
                  <a:cubicBezTo>
                    <a:pt x="1166" y="1393"/>
                    <a:pt x="1296" y="1366"/>
                    <a:pt x="1415" y="1318"/>
                  </a:cubicBezTo>
                  <a:cubicBezTo>
                    <a:pt x="1122" y="1200"/>
                    <a:pt x="896" y="951"/>
                    <a:pt x="809" y="644"/>
                  </a:cubicBezTo>
                </a:path>
              </a:pathLst>
            </a:custGeom>
            <a:gradFill>
              <a:gsLst>
                <a:gs pos="73000">
                  <a:sysClr val="window" lastClr="FFFFFF">
                    <a:lumMod val="75000"/>
                  </a:sysClr>
                </a:gs>
                <a:gs pos="0">
                  <a:sysClr val="window" lastClr="FFFFFF">
                    <a:lumMod val="95000"/>
                  </a:sysClr>
                </a:gs>
              </a:gsLst>
              <a:lin ang="5400000" scaled="0"/>
            </a:gradFill>
            <a:ln w="3175" cap="flat" cmpd="sng" algn="ctr">
              <a:solidFill>
                <a:sysClr val="window" lastClr="FFFFFF"/>
              </a:solidFill>
              <a:prstDash val="solid"/>
            </a:ln>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8" name="WordArt 20"/>
            <p:cNvSpPr>
              <a:spLocks noChangeArrowheads="1" noChangeShapeType="1" noTextEdit="1"/>
            </p:cNvSpPr>
            <p:nvPr/>
          </p:nvSpPr>
          <p:spPr bwMode="gray">
            <a:xfrm rot="13136331">
              <a:off x="2372394" y="4466199"/>
              <a:ext cx="1996709" cy="103675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3018935"/>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 b="0" i="0" u="none" strike="noStrike" kern="10" cap="none" spc="0" normalizeH="0" baseline="0" noProof="0" dirty="0">
                  <a:ln>
                    <a:noFill/>
                  </a:ln>
                  <a:solidFill>
                    <a:srgbClr val="F9F9F9"/>
                  </a:solidFill>
                  <a:effectLst/>
                  <a:uLnTx/>
                  <a:uFillTx/>
                  <a:latin typeface="微软雅黑" pitchFamily="34" charset="-122"/>
                  <a:ea typeface="微软雅黑" pitchFamily="34" charset="-122"/>
                </a:rPr>
                <a:t>单击此处输入文字</a:t>
              </a:r>
            </a:p>
          </p:txBody>
        </p:sp>
      </p:grpSp>
      <p:cxnSp>
        <p:nvCxnSpPr>
          <p:cNvPr id="20" name="直接连接符 19"/>
          <p:cNvCxnSpPr/>
          <p:nvPr/>
        </p:nvCxnSpPr>
        <p:spPr>
          <a:xfrm>
            <a:off x="1295674" y="4050633"/>
            <a:ext cx="1405295" cy="0"/>
          </a:xfrm>
          <a:prstGeom prst="line">
            <a:avLst/>
          </a:prstGeom>
          <a:noFill/>
          <a:ln w="3175" cap="flat" cmpd="sng" algn="ctr">
            <a:solidFill>
              <a:srgbClr val="D7D7D7"/>
            </a:solidFill>
            <a:prstDash val="solid"/>
          </a:ln>
          <a:effectLst/>
        </p:spPr>
      </p:cxnSp>
      <p:cxnSp>
        <p:nvCxnSpPr>
          <p:cNvPr id="23" name="直接连接符 22"/>
          <p:cNvCxnSpPr/>
          <p:nvPr/>
        </p:nvCxnSpPr>
        <p:spPr>
          <a:xfrm>
            <a:off x="1295674" y="2307819"/>
            <a:ext cx="1405295" cy="0"/>
          </a:xfrm>
          <a:prstGeom prst="line">
            <a:avLst/>
          </a:prstGeom>
          <a:noFill/>
          <a:ln w="3175" cap="flat" cmpd="sng" algn="ctr">
            <a:solidFill>
              <a:srgbClr val="D7D7D7"/>
            </a:solidFill>
            <a:prstDash val="solid"/>
          </a:ln>
          <a:effectLst/>
        </p:spPr>
      </p:cxnSp>
      <p:sp>
        <p:nvSpPr>
          <p:cNvPr id="24" name="TextBox 20"/>
          <p:cNvSpPr txBox="1"/>
          <p:nvPr/>
        </p:nvSpPr>
        <p:spPr bwMode="auto">
          <a:xfrm>
            <a:off x="519959" y="1090914"/>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grpSp>
        <p:nvGrpSpPr>
          <p:cNvPr id="31" name="组合 27"/>
          <p:cNvGrpSpPr/>
          <p:nvPr/>
        </p:nvGrpSpPr>
        <p:grpSpPr>
          <a:xfrm>
            <a:off x="2833823" y="1008855"/>
            <a:ext cx="3447778" cy="3410371"/>
            <a:chOff x="2432722" y="1632867"/>
            <a:chExt cx="4243388" cy="4197350"/>
          </a:xfrm>
        </p:grpSpPr>
        <p:sp>
          <p:nvSpPr>
            <p:cNvPr id="32" name="Freeform 7"/>
            <p:cNvSpPr>
              <a:spLocks/>
            </p:cNvSpPr>
            <p:nvPr/>
          </p:nvSpPr>
          <p:spPr bwMode="auto">
            <a:xfrm>
              <a:off x="4537747" y="3737892"/>
              <a:ext cx="1057275" cy="1058863"/>
            </a:xfrm>
            <a:custGeom>
              <a:avLst/>
              <a:gdLst>
                <a:gd name="T0" fmla="*/ 1001713 w 666"/>
                <a:gd name="T1" fmla="*/ 1003300 h 667"/>
                <a:gd name="T2" fmla="*/ 1057275 w 666"/>
                <a:gd name="T3" fmla="*/ 577850 h 667"/>
                <a:gd name="T4" fmla="*/ 954088 w 666"/>
                <a:gd name="T5" fmla="*/ 0 h 667"/>
                <a:gd name="T6" fmla="*/ 0 w 666"/>
                <a:gd name="T7" fmla="*/ 954088 h 667"/>
                <a:gd name="T8" fmla="*/ 576263 w 666"/>
                <a:gd name="T9" fmla="*/ 1058863 h 667"/>
                <a:gd name="T10" fmla="*/ 1001713 w 666"/>
                <a:gd name="T11" fmla="*/ 1003300 h 6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6" h="667">
                  <a:moveTo>
                    <a:pt x="631" y="632"/>
                  </a:moveTo>
                  <a:cubicBezTo>
                    <a:pt x="654" y="547"/>
                    <a:pt x="666" y="457"/>
                    <a:pt x="666" y="364"/>
                  </a:cubicBezTo>
                  <a:cubicBezTo>
                    <a:pt x="666" y="236"/>
                    <a:pt x="643" y="113"/>
                    <a:pt x="601" y="0"/>
                  </a:cubicBezTo>
                  <a:cubicBezTo>
                    <a:pt x="496" y="277"/>
                    <a:pt x="277" y="497"/>
                    <a:pt x="0" y="601"/>
                  </a:cubicBezTo>
                  <a:cubicBezTo>
                    <a:pt x="113" y="644"/>
                    <a:pt x="235" y="667"/>
                    <a:pt x="363" y="667"/>
                  </a:cubicBezTo>
                  <a:cubicBezTo>
                    <a:pt x="456" y="667"/>
                    <a:pt x="546" y="655"/>
                    <a:pt x="631" y="632"/>
                  </a:cubicBezTo>
                </a:path>
              </a:pathLst>
            </a:custGeom>
            <a:solidFill>
              <a:sysClr val="window" lastClr="FFFFFF">
                <a:lumMod val="85000"/>
              </a:sysClr>
            </a:solidFill>
            <a:ln w="9525" cap="rnd">
              <a:solidFill>
                <a:sysClr val="window" lastClr="FFFFFF"/>
              </a:solidFill>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33" name="Freeform 10"/>
            <p:cNvSpPr>
              <a:spLocks/>
            </p:cNvSpPr>
            <p:nvPr/>
          </p:nvSpPr>
          <p:spPr bwMode="auto">
            <a:xfrm>
              <a:off x="5491835" y="2718717"/>
              <a:ext cx="1184275" cy="2022475"/>
            </a:xfrm>
            <a:custGeom>
              <a:avLst/>
              <a:gdLst>
                <a:gd name="T0" fmla="*/ 746 w 746"/>
                <a:gd name="T1" fmla="*/ 583 h 1274"/>
                <a:gd name="T2" fmla="*/ 27 w 746"/>
                <a:gd name="T3" fmla="*/ 0 h 1274"/>
                <a:gd name="T4" fmla="*/ 65 w 746"/>
                <a:gd name="T5" fmla="*/ 279 h 1274"/>
                <a:gd name="T6" fmla="*/ 0 w 746"/>
                <a:gd name="T7" fmla="*/ 642 h 1274"/>
                <a:gd name="T8" fmla="*/ 65 w 746"/>
                <a:gd name="T9" fmla="*/ 1006 h 1274"/>
                <a:gd name="T10" fmla="*/ 30 w 746"/>
                <a:gd name="T11" fmla="*/ 1274 h 1274"/>
                <a:gd name="T12" fmla="*/ 746 w 746"/>
                <a:gd name="T13" fmla="*/ 583 h 1274"/>
              </a:gdLst>
              <a:ahLst/>
              <a:cxnLst>
                <a:cxn ang="0">
                  <a:pos x="T0" y="T1"/>
                </a:cxn>
                <a:cxn ang="0">
                  <a:pos x="T2" y="T3"/>
                </a:cxn>
                <a:cxn ang="0">
                  <a:pos x="T4" y="T5"/>
                </a:cxn>
                <a:cxn ang="0">
                  <a:pos x="T6" y="T7"/>
                </a:cxn>
                <a:cxn ang="0">
                  <a:pos x="T8" y="T9"/>
                </a:cxn>
                <a:cxn ang="0">
                  <a:pos x="T10" y="T11"/>
                </a:cxn>
                <a:cxn ang="0">
                  <a:pos x="T12" y="T13"/>
                </a:cxn>
              </a:cxnLst>
              <a:rect l="0" t="0" r="r" b="b"/>
              <a:pathLst>
                <a:path w="746" h="1274">
                  <a:moveTo>
                    <a:pt x="746" y="583"/>
                  </a:moveTo>
                  <a:cubicBezTo>
                    <a:pt x="613" y="290"/>
                    <a:pt x="348" y="70"/>
                    <a:pt x="27" y="0"/>
                  </a:cubicBezTo>
                  <a:cubicBezTo>
                    <a:pt x="52" y="89"/>
                    <a:pt x="65" y="183"/>
                    <a:pt x="65" y="279"/>
                  </a:cubicBezTo>
                  <a:cubicBezTo>
                    <a:pt x="65" y="407"/>
                    <a:pt x="42" y="530"/>
                    <a:pt x="0" y="642"/>
                  </a:cubicBezTo>
                  <a:cubicBezTo>
                    <a:pt x="42" y="755"/>
                    <a:pt x="65" y="878"/>
                    <a:pt x="65" y="1006"/>
                  </a:cubicBezTo>
                  <a:cubicBezTo>
                    <a:pt x="65" y="1099"/>
                    <a:pt x="53" y="1189"/>
                    <a:pt x="30" y="1274"/>
                  </a:cubicBezTo>
                  <a:cubicBezTo>
                    <a:pt x="371" y="1182"/>
                    <a:pt x="642" y="919"/>
                    <a:pt x="746" y="583"/>
                  </a:cubicBezTo>
                </a:path>
              </a:pathLst>
            </a:custGeom>
            <a:gradFill>
              <a:gsLst>
                <a:gs pos="100000">
                  <a:srgbClr val="2676FF">
                    <a:lumMod val="40000"/>
                    <a:lumOff val="60000"/>
                  </a:srgbClr>
                </a:gs>
                <a:gs pos="0">
                  <a:srgbClr val="2676FF">
                    <a:lumMod val="60000"/>
                    <a:lumOff val="40000"/>
                  </a:srgbClr>
                </a:gs>
              </a:gsLst>
              <a:lin ang="16200000" scaled="0"/>
            </a:gradFill>
            <a:ln w="3175" cap="rnd">
              <a:solidFill>
                <a:sysClr val="window" lastClr="FFFFFF"/>
              </a:solidFill>
              <a:prstDash val="solid"/>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34" name="Freeform 13"/>
            <p:cNvSpPr>
              <a:spLocks/>
            </p:cNvSpPr>
            <p:nvPr/>
          </p:nvSpPr>
          <p:spPr bwMode="auto">
            <a:xfrm>
              <a:off x="3612235" y="4691980"/>
              <a:ext cx="1927225" cy="1138237"/>
            </a:xfrm>
            <a:custGeom>
              <a:avLst/>
              <a:gdLst>
                <a:gd name="T0" fmla="*/ 0 w 1214"/>
                <a:gd name="T1" fmla="*/ 68262 h 717"/>
                <a:gd name="T2" fmla="*/ 962025 w 1214"/>
                <a:gd name="T3" fmla="*/ 1138237 h 717"/>
                <a:gd name="T4" fmla="*/ 1927225 w 1214"/>
                <a:gd name="T5" fmla="*/ 49212 h 717"/>
                <a:gd name="T6" fmla="*/ 1501775 w 1214"/>
                <a:gd name="T7" fmla="*/ 104775 h 717"/>
                <a:gd name="T8" fmla="*/ 925513 w 1214"/>
                <a:gd name="T9" fmla="*/ 0 h 717"/>
                <a:gd name="T10" fmla="*/ 349250 w 1214"/>
                <a:gd name="T11" fmla="*/ 104775 h 717"/>
                <a:gd name="T12" fmla="*/ 0 w 1214"/>
                <a:gd name="T13" fmla="*/ 68262 h 7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4" h="717">
                  <a:moveTo>
                    <a:pt x="0" y="43"/>
                  </a:moveTo>
                  <a:cubicBezTo>
                    <a:pt x="87" y="350"/>
                    <a:pt x="313" y="599"/>
                    <a:pt x="606" y="717"/>
                  </a:cubicBezTo>
                  <a:cubicBezTo>
                    <a:pt x="902" y="598"/>
                    <a:pt x="1130" y="344"/>
                    <a:pt x="1214" y="31"/>
                  </a:cubicBezTo>
                  <a:cubicBezTo>
                    <a:pt x="1129" y="54"/>
                    <a:pt x="1039" y="66"/>
                    <a:pt x="946" y="66"/>
                  </a:cubicBezTo>
                  <a:cubicBezTo>
                    <a:pt x="818" y="66"/>
                    <a:pt x="696" y="43"/>
                    <a:pt x="583" y="0"/>
                  </a:cubicBezTo>
                  <a:cubicBezTo>
                    <a:pt x="470" y="43"/>
                    <a:pt x="348" y="66"/>
                    <a:pt x="220" y="66"/>
                  </a:cubicBezTo>
                  <a:cubicBezTo>
                    <a:pt x="145" y="66"/>
                    <a:pt x="71" y="58"/>
                    <a:pt x="0" y="43"/>
                  </a:cubicBezTo>
                </a:path>
              </a:pathLst>
            </a:custGeom>
            <a:gradFill rotWithShape="0">
              <a:gsLst>
                <a:gs pos="0">
                  <a:sysClr val="window" lastClr="FFFFFF">
                    <a:lumMod val="85000"/>
                  </a:sysClr>
                </a:gs>
                <a:gs pos="100000">
                  <a:sysClr val="window" lastClr="FFFFFF">
                    <a:lumMod val="75000"/>
                  </a:sysClr>
                </a:gs>
              </a:gsLst>
              <a:lin ang="5400000" scaled="0"/>
            </a:gradFill>
            <a:ln w="9525" cap="rnd">
              <a:solidFill>
                <a:sysClr val="window" lastClr="FFFFFF"/>
              </a:solidFill>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35" name="Freeform 14"/>
            <p:cNvSpPr>
              <a:spLocks/>
            </p:cNvSpPr>
            <p:nvPr/>
          </p:nvSpPr>
          <p:spPr bwMode="auto">
            <a:xfrm>
              <a:off x="4574260" y="2680617"/>
              <a:ext cx="1020762" cy="1057275"/>
            </a:xfrm>
            <a:custGeom>
              <a:avLst/>
              <a:gdLst>
                <a:gd name="T0" fmla="*/ 0 w 643"/>
                <a:gd name="T1" fmla="*/ 75 h 666"/>
                <a:gd name="T2" fmla="*/ 578 w 643"/>
                <a:gd name="T3" fmla="*/ 666 h 666"/>
                <a:gd name="T4" fmla="*/ 643 w 643"/>
                <a:gd name="T5" fmla="*/ 303 h 666"/>
                <a:gd name="T6" fmla="*/ 605 w 643"/>
                <a:gd name="T7" fmla="*/ 24 h 666"/>
                <a:gd name="T8" fmla="*/ 385 w 643"/>
                <a:gd name="T9" fmla="*/ 0 h 666"/>
                <a:gd name="T10" fmla="*/ 0 w 643"/>
                <a:gd name="T11" fmla="*/ 75 h 666"/>
              </a:gdLst>
              <a:ahLst/>
              <a:cxnLst>
                <a:cxn ang="0">
                  <a:pos x="T0" y="T1"/>
                </a:cxn>
                <a:cxn ang="0">
                  <a:pos x="T2" y="T3"/>
                </a:cxn>
                <a:cxn ang="0">
                  <a:pos x="T4" y="T5"/>
                </a:cxn>
                <a:cxn ang="0">
                  <a:pos x="T6" y="T7"/>
                </a:cxn>
                <a:cxn ang="0">
                  <a:pos x="T8" y="T9"/>
                </a:cxn>
                <a:cxn ang="0">
                  <a:pos x="T10" y="T11"/>
                </a:cxn>
              </a:cxnLst>
              <a:rect l="0" t="0" r="r" b="b"/>
              <a:pathLst>
                <a:path w="643" h="666">
                  <a:moveTo>
                    <a:pt x="0" y="75"/>
                  </a:moveTo>
                  <a:cubicBezTo>
                    <a:pt x="265" y="182"/>
                    <a:pt x="476" y="398"/>
                    <a:pt x="578" y="666"/>
                  </a:cubicBezTo>
                  <a:cubicBezTo>
                    <a:pt x="620" y="554"/>
                    <a:pt x="643" y="431"/>
                    <a:pt x="643" y="303"/>
                  </a:cubicBezTo>
                  <a:cubicBezTo>
                    <a:pt x="643" y="207"/>
                    <a:pt x="630" y="113"/>
                    <a:pt x="605" y="24"/>
                  </a:cubicBezTo>
                  <a:cubicBezTo>
                    <a:pt x="534" y="8"/>
                    <a:pt x="460" y="0"/>
                    <a:pt x="385" y="0"/>
                  </a:cubicBezTo>
                  <a:cubicBezTo>
                    <a:pt x="249" y="0"/>
                    <a:pt x="119" y="27"/>
                    <a:pt x="0" y="75"/>
                  </a:cubicBezTo>
                </a:path>
              </a:pathLst>
            </a:custGeom>
            <a:solidFill>
              <a:srgbClr val="2676FF">
                <a:lumMod val="20000"/>
                <a:lumOff val="80000"/>
              </a:srgbClr>
            </a:solidFill>
            <a:ln w="9525" cap="rnd">
              <a:solidFill>
                <a:sysClr val="window" lastClr="FFFFFF"/>
              </a:solidFill>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36" name="Freeform 15"/>
            <p:cNvSpPr>
              <a:spLocks/>
            </p:cNvSpPr>
            <p:nvPr/>
          </p:nvSpPr>
          <p:spPr bwMode="auto">
            <a:xfrm>
              <a:off x="3536035" y="1632867"/>
              <a:ext cx="1998662" cy="1166813"/>
            </a:xfrm>
            <a:custGeom>
              <a:avLst/>
              <a:gdLst>
                <a:gd name="T0" fmla="*/ 654 w 1259"/>
                <a:gd name="T1" fmla="*/ 735 h 735"/>
                <a:gd name="T2" fmla="*/ 1039 w 1259"/>
                <a:gd name="T3" fmla="*/ 660 h 735"/>
                <a:gd name="T4" fmla="*/ 1259 w 1259"/>
                <a:gd name="T5" fmla="*/ 684 h 735"/>
                <a:gd name="T6" fmla="*/ 631 w 1259"/>
                <a:gd name="T7" fmla="*/ 0 h 735"/>
                <a:gd name="T8" fmla="*/ 0 w 1259"/>
                <a:gd name="T9" fmla="*/ 695 h 735"/>
                <a:gd name="T10" fmla="*/ 268 w 1259"/>
                <a:gd name="T11" fmla="*/ 660 h 735"/>
                <a:gd name="T12" fmla="*/ 654 w 1259"/>
                <a:gd name="T13" fmla="*/ 735 h 735"/>
              </a:gdLst>
              <a:ahLst/>
              <a:cxnLst>
                <a:cxn ang="0">
                  <a:pos x="T0" y="T1"/>
                </a:cxn>
                <a:cxn ang="0">
                  <a:pos x="T2" y="T3"/>
                </a:cxn>
                <a:cxn ang="0">
                  <a:pos x="T4" y="T5"/>
                </a:cxn>
                <a:cxn ang="0">
                  <a:pos x="T6" y="T7"/>
                </a:cxn>
                <a:cxn ang="0">
                  <a:pos x="T8" y="T9"/>
                </a:cxn>
                <a:cxn ang="0">
                  <a:pos x="T10" y="T11"/>
                </a:cxn>
                <a:cxn ang="0">
                  <a:pos x="T12" y="T13"/>
                </a:cxn>
              </a:cxnLst>
              <a:rect l="0" t="0" r="r" b="b"/>
              <a:pathLst>
                <a:path w="1259" h="735">
                  <a:moveTo>
                    <a:pt x="654" y="735"/>
                  </a:moveTo>
                  <a:cubicBezTo>
                    <a:pt x="773" y="687"/>
                    <a:pt x="903" y="660"/>
                    <a:pt x="1039" y="660"/>
                  </a:cubicBezTo>
                  <a:cubicBezTo>
                    <a:pt x="1114" y="660"/>
                    <a:pt x="1188" y="668"/>
                    <a:pt x="1259" y="684"/>
                  </a:cubicBezTo>
                  <a:cubicBezTo>
                    <a:pt x="1170" y="368"/>
                    <a:pt x="935" y="114"/>
                    <a:pt x="631" y="0"/>
                  </a:cubicBezTo>
                  <a:cubicBezTo>
                    <a:pt x="324" y="116"/>
                    <a:pt x="87" y="375"/>
                    <a:pt x="0" y="695"/>
                  </a:cubicBezTo>
                  <a:cubicBezTo>
                    <a:pt x="86" y="672"/>
                    <a:pt x="175" y="660"/>
                    <a:pt x="268" y="660"/>
                  </a:cubicBezTo>
                  <a:cubicBezTo>
                    <a:pt x="405" y="660"/>
                    <a:pt x="535" y="687"/>
                    <a:pt x="654" y="735"/>
                  </a:cubicBezTo>
                </a:path>
              </a:pathLst>
            </a:custGeom>
            <a:solidFill>
              <a:srgbClr val="2676FF">
                <a:lumMod val="40000"/>
                <a:lumOff val="60000"/>
              </a:srgbClr>
            </a:solidFill>
            <a:ln w="3175" cap="rnd">
              <a:solidFill>
                <a:sysClr val="window" lastClr="FFFFFF"/>
              </a:solidFill>
              <a:prstDash val="solid"/>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37" name="Freeform 16"/>
            <p:cNvSpPr>
              <a:spLocks/>
            </p:cNvSpPr>
            <p:nvPr/>
          </p:nvSpPr>
          <p:spPr bwMode="auto">
            <a:xfrm>
              <a:off x="2432722" y="2736180"/>
              <a:ext cx="1190625" cy="2024062"/>
            </a:xfrm>
            <a:custGeom>
              <a:avLst/>
              <a:gdLst>
                <a:gd name="T0" fmla="*/ 1190625 w 750"/>
                <a:gd name="T1" fmla="*/ 1096962 h 1275"/>
                <a:gd name="T2" fmla="*/ 1047750 w 750"/>
                <a:gd name="T3" fmla="*/ 425450 h 1275"/>
                <a:gd name="T4" fmla="*/ 1103313 w 750"/>
                <a:gd name="T5" fmla="*/ 0 h 1275"/>
                <a:gd name="T6" fmla="*/ 0 w 750"/>
                <a:gd name="T7" fmla="*/ 1001712 h 1275"/>
                <a:gd name="T8" fmla="*/ 1179513 w 750"/>
                <a:gd name="T9" fmla="*/ 2024062 h 1275"/>
                <a:gd name="T10" fmla="*/ 1119188 w 750"/>
                <a:gd name="T11" fmla="*/ 1579562 h 1275"/>
                <a:gd name="T12" fmla="*/ 1190625 w 750"/>
                <a:gd name="T13" fmla="*/ 1096962 h 12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0" h="1275">
                  <a:moveTo>
                    <a:pt x="750" y="691"/>
                  </a:moveTo>
                  <a:cubicBezTo>
                    <a:pt x="692" y="562"/>
                    <a:pt x="660" y="419"/>
                    <a:pt x="660" y="268"/>
                  </a:cubicBezTo>
                  <a:cubicBezTo>
                    <a:pt x="660" y="176"/>
                    <a:pt x="672" y="86"/>
                    <a:pt x="695" y="0"/>
                  </a:cubicBezTo>
                  <a:cubicBezTo>
                    <a:pt x="374" y="87"/>
                    <a:pt x="116" y="324"/>
                    <a:pt x="0" y="631"/>
                  </a:cubicBezTo>
                  <a:cubicBezTo>
                    <a:pt x="122" y="954"/>
                    <a:pt x="401" y="1200"/>
                    <a:pt x="743" y="1275"/>
                  </a:cubicBezTo>
                  <a:cubicBezTo>
                    <a:pt x="718" y="1185"/>
                    <a:pt x="705" y="1092"/>
                    <a:pt x="705" y="995"/>
                  </a:cubicBezTo>
                  <a:cubicBezTo>
                    <a:pt x="705" y="889"/>
                    <a:pt x="721" y="787"/>
                    <a:pt x="750" y="691"/>
                  </a:cubicBezTo>
                </a:path>
              </a:pathLst>
            </a:custGeom>
            <a:gradFill rotWithShape="0">
              <a:gsLst>
                <a:gs pos="0">
                  <a:sysClr val="window" lastClr="FFFFFF">
                    <a:lumMod val="85000"/>
                  </a:sysClr>
                </a:gs>
                <a:gs pos="100000">
                  <a:sysClr val="window" lastClr="FFFFFF">
                    <a:lumMod val="75000"/>
                  </a:sysClr>
                </a:gs>
              </a:gsLst>
              <a:lin ang="5400000" scaled="0"/>
            </a:gradFill>
            <a:ln w="9525" cap="rnd">
              <a:solidFill>
                <a:sysClr val="window" lastClr="FFFFFF"/>
              </a:solidFill>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38" name="Freeform 17"/>
            <p:cNvSpPr>
              <a:spLocks/>
            </p:cNvSpPr>
            <p:nvPr/>
          </p:nvSpPr>
          <p:spPr bwMode="auto">
            <a:xfrm>
              <a:off x="3480472" y="2680617"/>
              <a:ext cx="1093788" cy="1152525"/>
            </a:xfrm>
            <a:custGeom>
              <a:avLst/>
              <a:gdLst>
                <a:gd name="T0" fmla="*/ 142875 w 689"/>
                <a:gd name="T1" fmla="*/ 1152525 h 726"/>
                <a:gd name="T2" fmla="*/ 1093788 w 689"/>
                <a:gd name="T3" fmla="*/ 119063 h 726"/>
                <a:gd name="T4" fmla="*/ 481013 w 689"/>
                <a:gd name="T5" fmla="*/ 0 h 726"/>
                <a:gd name="T6" fmla="*/ 55563 w 689"/>
                <a:gd name="T7" fmla="*/ 55563 h 726"/>
                <a:gd name="T8" fmla="*/ 0 w 689"/>
                <a:gd name="T9" fmla="*/ 481013 h 726"/>
                <a:gd name="T10" fmla="*/ 142875 w 689"/>
                <a:gd name="T11" fmla="*/ 1152525 h 7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9" h="726">
                  <a:moveTo>
                    <a:pt x="90" y="726"/>
                  </a:moveTo>
                  <a:cubicBezTo>
                    <a:pt x="182" y="429"/>
                    <a:pt x="404" y="190"/>
                    <a:pt x="689" y="75"/>
                  </a:cubicBezTo>
                  <a:cubicBezTo>
                    <a:pt x="570" y="27"/>
                    <a:pt x="440" y="0"/>
                    <a:pt x="303" y="0"/>
                  </a:cubicBezTo>
                  <a:cubicBezTo>
                    <a:pt x="210" y="0"/>
                    <a:pt x="121" y="12"/>
                    <a:pt x="35" y="35"/>
                  </a:cubicBezTo>
                  <a:cubicBezTo>
                    <a:pt x="12" y="121"/>
                    <a:pt x="0" y="211"/>
                    <a:pt x="0" y="303"/>
                  </a:cubicBezTo>
                  <a:cubicBezTo>
                    <a:pt x="0" y="454"/>
                    <a:pt x="32" y="597"/>
                    <a:pt x="90" y="726"/>
                  </a:cubicBezTo>
                </a:path>
              </a:pathLst>
            </a:custGeom>
            <a:solidFill>
              <a:sysClr val="window" lastClr="FFFFFF">
                <a:lumMod val="85000"/>
              </a:sysClr>
            </a:solidFill>
            <a:ln w="9525" cap="rnd">
              <a:solidFill>
                <a:sysClr val="window" lastClr="FFFFFF"/>
              </a:solidFill>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39" name="Freeform 18"/>
            <p:cNvSpPr>
              <a:spLocks/>
            </p:cNvSpPr>
            <p:nvPr/>
          </p:nvSpPr>
          <p:spPr bwMode="auto">
            <a:xfrm>
              <a:off x="3623347" y="2799680"/>
              <a:ext cx="1868488" cy="1892300"/>
            </a:xfrm>
            <a:custGeom>
              <a:avLst/>
              <a:gdLst>
                <a:gd name="T0" fmla="*/ 0 w 1177"/>
                <a:gd name="T1" fmla="*/ 1033463 h 1192"/>
                <a:gd name="T2" fmla="*/ 914400 w 1177"/>
                <a:gd name="T3" fmla="*/ 1892300 h 1192"/>
                <a:gd name="T4" fmla="*/ 1868488 w 1177"/>
                <a:gd name="T5" fmla="*/ 938213 h 1192"/>
                <a:gd name="T6" fmla="*/ 950913 w 1177"/>
                <a:gd name="T7" fmla="*/ 0 h 1192"/>
                <a:gd name="T8" fmla="*/ 0 w 1177"/>
                <a:gd name="T9" fmla="*/ 1033463 h 1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7" h="1192">
                  <a:moveTo>
                    <a:pt x="0" y="651"/>
                  </a:moveTo>
                  <a:cubicBezTo>
                    <a:pt x="112" y="900"/>
                    <a:pt x="320" y="1096"/>
                    <a:pt x="576" y="1192"/>
                  </a:cubicBezTo>
                  <a:cubicBezTo>
                    <a:pt x="853" y="1088"/>
                    <a:pt x="1072" y="868"/>
                    <a:pt x="1177" y="591"/>
                  </a:cubicBezTo>
                  <a:cubicBezTo>
                    <a:pt x="1075" y="323"/>
                    <a:pt x="864" y="107"/>
                    <a:pt x="599" y="0"/>
                  </a:cubicBezTo>
                  <a:cubicBezTo>
                    <a:pt x="314" y="115"/>
                    <a:pt x="92" y="354"/>
                    <a:pt x="0" y="651"/>
                  </a:cubicBezTo>
                </a:path>
              </a:pathLst>
            </a:custGeom>
            <a:solidFill>
              <a:srgbClr val="F9F9F9"/>
            </a:solidFill>
            <a:ln w="9525" cap="rnd">
              <a:solidFill>
                <a:sysClr val="window" lastClr="FFFFFF"/>
              </a:solidFill>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40" name="Freeform 19"/>
            <p:cNvSpPr>
              <a:spLocks/>
            </p:cNvSpPr>
            <p:nvPr/>
          </p:nvSpPr>
          <p:spPr bwMode="auto">
            <a:xfrm>
              <a:off x="3551910" y="3833142"/>
              <a:ext cx="985837" cy="963613"/>
            </a:xfrm>
            <a:custGeom>
              <a:avLst/>
              <a:gdLst>
                <a:gd name="T0" fmla="*/ 71437 w 621"/>
                <a:gd name="T1" fmla="*/ 0 h 607"/>
                <a:gd name="T2" fmla="*/ 0 w 621"/>
                <a:gd name="T3" fmla="*/ 482600 h 607"/>
                <a:gd name="T4" fmla="*/ 60325 w 621"/>
                <a:gd name="T5" fmla="*/ 927100 h 607"/>
                <a:gd name="T6" fmla="*/ 409575 w 621"/>
                <a:gd name="T7" fmla="*/ 963613 h 607"/>
                <a:gd name="T8" fmla="*/ 985837 w 621"/>
                <a:gd name="T9" fmla="*/ 858838 h 607"/>
                <a:gd name="T10" fmla="*/ 71437 w 621"/>
                <a:gd name="T11" fmla="*/ 0 h 6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1" h="607">
                  <a:moveTo>
                    <a:pt x="45" y="0"/>
                  </a:moveTo>
                  <a:cubicBezTo>
                    <a:pt x="16" y="96"/>
                    <a:pt x="0" y="198"/>
                    <a:pt x="0" y="304"/>
                  </a:cubicBezTo>
                  <a:cubicBezTo>
                    <a:pt x="0" y="401"/>
                    <a:pt x="13" y="494"/>
                    <a:pt x="38" y="584"/>
                  </a:cubicBezTo>
                  <a:cubicBezTo>
                    <a:pt x="109" y="599"/>
                    <a:pt x="183" y="607"/>
                    <a:pt x="258" y="607"/>
                  </a:cubicBezTo>
                  <a:cubicBezTo>
                    <a:pt x="386" y="607"/>
                    <a:pt x="508" y="584"/>
                    <a:pt x="621" y="541"/>
                  </a:cubicBezTo>
                  <a:cubicBezTo>
                    <a:pt x="365" y="445"/>
                    <a:pt x="157" y="249"/>
                    <a:pt x="45" y="0"/>
                  </a:cubicBezTo>
                </a:path>
              </a:pathLst>
            </a:custGeom>
            <a:solidFill>
              <a:sysClr val="window" lastClr="FFFFFF">
                <a:lumMod val="85000"/>
              </a:sysClr>
            </a:solidFill>
            <a:ln w="9525" cap="rnd">
              <a:solidFill>
                <a:sysClr val="window" lastClr="FFFFFF"/>
              </a:solidFill>
              <a:round/>
              <a:headEnd/>
              <a:tailEnd/>
            </a:ln>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grpSp>
      <p:sp>
        <p:nvSpPr>
          <p:cNvPr id="41" name="矩形 40"/>
          <p:cNvSpPr/>
          <p:nvPr/>
        </p:nvSpPr>
        <p:spPr>
          <a:xfrm>
            <a:off x="4101237" y="2506641"/>
            <a:ext cx="902811" cy="523220"/>
          </a:xfrm>
          <a:prstGeom prst="rect">
            <a:avLst/>
          </a:prstGeom>
        </p:spPr>
        <p:txBody>
          <a:bodyPr wrap="none">
            <a:spAutoFit/>
          </a:bodyPr>
          <a:lstStyle/>
          <a:p>
            <a:r>
              <a:rPr lang="zh-CN" altLang="en-US" sz="2800" b="1" dirty="0">
                <a:solidFill>
                  <a:srgbClr val="F15E0D"/>
                </a:solidFill>
                <a:latin typeface="微软雅黑" pitchFamily="34" charset="-122"/>
                <a:ea typeface="微软雅黑" pitchFamily="34" charset="-122"/>
              </a:rPr>
              <a:t>文本</a:t>
            </a:r>
            <a:endParaRPr lang="zh-CN" altLang="en-US" dirty="0">
              <a:solidFill>
                <a:srgbClr val="F15E0D"/>
              </a:solidFill>
              <a:latin typeface="Impact" pitchFamily="34" charset="0"/>
              <a:ea typeface="微软雅黑" pitchFamily="34" charset="-122"/>
            </a:endParaRPr>
          </a:p>
        </p:txBody>
      </p:sp>
      <p:sp>
        <p:nvSpPr>
          <p:cNvPr id="43" name="TextBox 20"/>
          <p:cNvSpPr txBox="1"/>
          <p:nvPr/>
        </p:nvSpPr>
        <p:spPr bwMode="auto">
          <a:xfrm>
            <a:off x="6528848" y="970732"/>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sp>
        <p:nvSpPr>
          <p:cNvPr id="44" name="TextBox 20"/>
          <p:cNvSpPr txBox="1"/>
          <p:nvPr/>
        </p:nvSpPr>
        <p:spPr bwMode="auto">
          <a:xfrm>
            <a:off x="6609180" y="3133127"/>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sp>
        <p:nvSpPr>
          <p:cNvPr id="45" name="TextBox 20"/>
          <p:cNvSpPr txBox="1"/>
          <p:nvPr/>
        </p:nvSpPr>
        <p:spPr bwMode="auto">
          <a:xfrm>
            <a:off x="395536" y="3029651"/>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spTree>
    <p:extLst>
      <p:ext uri="{BB962C8B-B14F-4D97-AF65-F5344CB8AC3E}">
        <p14:creationId xmlns:p14="http://schemas.microsoft.com/office/powerpoint/2010/main" val="26266004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Oval 55"/>
          <p:cNvSpPr/>
          <p:nvPr/>
        </p:nvSpPr>
        <p:spPr>
          <a:xfrm>
            <a:off x="395536" y="2104128"/>
            <a:ext cx="961520" cy="533400"/>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a:defRPr/>
            </a:pPr>
            <a:endParaRPr lang="en-US" kern="0" smtClean="0">
              <a:solidFill>
                <a:sysClr val="window" lastClr="FFFFFF"/>
              </a:solidFill>
            </a:endParaRPr>
          </a:p>
        </p:txBody>
      </p:sp>
      <p:sp>
        <p:nvSpPr>
          <p:cNvPr id="138" name="Oval 54"/>
          <p:cNvSpPr/>
          <p:nvPr/>
        </p:nvSpPr>
        <p:spPr>
          <a:xfrm>
            <a:off x="7108798" y="2758430"/>
            <a:ext cx="1944454" cy="533400"/>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a:defRPr/>
            </a:pPr>
            <a:endParaRPr lang="en-US" kern="0" smtClean="0">
              <a:solidFill>
                <a:sysClr val="window" lastClr="FFFFFF"/>
              </a:solidFill>
            </a:endParaRPr>
          </a:p>
        </p:txBody>
      </p:sp>
      <p:grpSp>
        <p:nvGrpSpPr>
          <p:cNvPr id="139" name="Group 21"/>
          <p:cNvGrpSpPr/>
          <p:nvPr/>
        </p:nvGrpSpPr>
        <p:grpSpPr>
          <a:xfrm rot="5400000">
            <a:off x="3615139" y="-183215"/>
            <a:ext cx="1737096" cy="4222690"/>
            <a:chOff x="1370750" y="2413333"/>
            <a:chExt cx="1524844" cy="3706731"/>
          </a:xfrm>
          <a:effectLst/>
        </p:grpSpPr>
        <p:sp>
          <p:nvSpPr>
            <p:cNvPr id="140" name="Oval 22"/>
            <p:cNvSpPr/>
            <p:nvPr/>
          </p:nvSpPr>
          <p:spPr>
            <a:xfrm rot="16200000">
              <a:off x="1649906" y="2134177"/>
              <a:ext cx="966528" cy="15248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1" name="Oval 23"/>
            <p:cNvSpPr/>
            <p:nvPr/>
          </p:nvSpPr>
          <p:spPr>
            <a:xfrm rot="16200000">
              <a:off x="1742844" y="2220603"/>
              <a:ext cx="780656" cy="1351990"/>
            </a:xfrm>
            <a:prstGeom prst="ellipse">
              <a:avLst/>
            </a:prstGeom>
            <a:gradFill flip="none" rotWithShape="1">
              <a:gsLst>
                <a:gs pos="0">
                  <a:schemeClr val="tx1">
                    <a:lumMod val="85000"/>
                    <a:lumOff val="15000"/>
                  </a:schemeClr>
                </a:gs>
                <a:gs pos="100000">
                  <a:schemeClr val="tx1">
                    <a:lumMod val="50000"/>
                    <a:lumOff val="50000"/>
                  </a:schemeClr>
                </a:gs>
              </a:gsLst>
              <a:lin ang="0" scaled="1"/>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142" name="Oval 11"/>
            <p:cNvSpPr/>
            <p:nvPr/>
          </p:nvSpPr>
          <p:spPr>
            <a:xfrm rot="16200000">
              <a:off x="1542818" y="2713947"/>
              <a:ext cx="1180712" cy="1524840"/>
            </a:xfrm>
            <a:custGeom>
              <a:avLst/>
              <a:gdLst/>
              <a:ahLst/>
              <a:cxnLst/>
              <a:rect l="l" t="t" r="r" b="b"/>
              <a:pathLst>
                <a:path w="1452142" h="2031670">
                  <a:moveTo>
                    <a:pt x="594360" y="0"/>
                  </a:moveTo>
                  <a:lnTo>
                    <a:pt x="1452142" y="0"/>
                  </a:lnTo>
                  <a:cubicBezTo>
                    <a:pt x="1123886" y="0"/>
                    <a:pt x="857782" y="454805"/>
                    <a:pt x="857782" y="1015835"/>
                  </a:cubicBezTo>
                  <a:cubicBezTo>
                    <a:pt x="857782" y="1576865"/>
                    <a:pt x="1123886" y="2031670"/>
                    <a:pt x="1452142" y="2031670"/>
                  </a:cubicBezTo>
                  <a:lnTo>
                    <a:pt x="594360" y="2031670"/>
                  </a:lnTo>
                  <a:cubicBezTo>
                    <a:pt x="266104" y="2031670"/>
                    <a:pt x="0" y="1576865"/>
                    <a:pt x="0" y="1015835"/>
                  </a:cubicBezTo>
                  <a:cubicBezTo>
                    <a:pt x="0" y="454805"/>
                    <a:pt x="266104" y="0"/>
                    <a:pt x="594360" y="0"/>
                  </a:cubicBezTo>
                  <a:close/>
                </a:path>
              </a:pathLst>
            </a:custGeom>
            <a:gradFill flip="none" rotWithShape="1">
              <a:gsLst>
                <a:gs pos="0">
                  <a:schemeClr val="bg1">
                    <a:lumMod val="43000"/>
                  </a:schemeClr>
                </a:gs>
                <a:gs pos="100000">
                  <a:schemeClr val="bg1">
                    <a:lumMod val="86000"/>
                  </a:schemeClr>
                </a:gs>
              </a:gsLst>
              <a:lin ang="16200000" scaled="1"/>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143" name="Oval 11"/>
            <p:cNvSpPr/>
            <p:nvPr/>
          </p:nvSpPr>
          <p:spPr>
            <a:xfrm rot="16200000">
              <a:off x="1542818" y="3400583"/>
              <a:ext cx="1180712" cy="1524840"/>
            </a:xfrm>
            <a:custGeom>
              <a:avLst/>
              <a:gdLst/>
              <a:ahLst/>
              <a:cxnLst/>
              <a:rect l="l" t="t" r="r" b="b"/>
              <a:pathLst>
                <a:path w="1452142" h="2031670">
                  <a:moveTo>
                    <a:pt x="594360" y="0"/>
                  </a:moveTo>
                  <a:lnTo>
                    <a:pt x="1452142" y="0"/>
                  </a:lnTo>
                  <a:cubicBezTo>
                    <a:pt x="1123886" y="0"/>
                    <a:pt x="857782" y="454805"/>
                    <a:pt x="857782" y="1015835"/>
                  </a:cubicBezTo>
                  <a:cubicBezTo>
                    <a:pt x="857782" y="1576865"/>
                    <a:pt x="1123886" y="2031670"/>
                    <a:pt x="1452142" y="2031670"/>
                  </a:cubicBezTo>
                  <a:lnTo>
                    <a:pt x="594360" y="2031670"/>
                  </a:lnTo>
                  <a:cubicBezTo>
                    <a:pt x="266104" y="2031670"/>
                    <a:pt x="0" y="1576865"/>
                    <a:pt x="0" y="1015835"/>
                  </a:cubicBezTo>
                  <a:cubicBezTo>
                    <a:pt x="0" y="454805"/>
                    <a:pt x="266104" y="0"/>
                    <a:pt x="594360" y="0"/>
                  </a:cubicBezTo>
                  <a:close/>
                </a:path>
              </a:pathLst>
            </a:custGeom>
            <a:gradFill flip="none" rotWithShape="1">
              <a:gsLst>
                <a:gs pos="0">
                  <a:schemeClr val="bg1">
                    <a:lumMod val="35000"/>
                  </a:schemeClr>
                </a:gs>
                <a:gs pos="100000">
                  <a:schemeClr val="bg1">
                    <a:lumMod val="80000"/>
                  </a:schemeClr>
                </a:gs>
              </a:gsLst>
              <a:lin ang="16200000" scaled="1"/>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144" name="Oval 11"/>
            <p:cNvSpPr/>
            <p:nvPr/>
          </p:nvSpPr>
          <p:spPr>
            <a:xfrm rot="16200000">
              <a:off x="1542817" y="4085535"/>
              <a:ext cx="1180712" cy="1524840"/>
            </a:xfrm>
            <a:custGeom>
              <a:avLst/>
              <a:gdLst/>
              <a:ahLst/>
              <a:cxnLst/>
              <a:rect l="l" t="t" r="r" b="b"/>
              <a:pathLst>
                <a:path w="1452142" h="2031670">
                  <a:moveTo>
                    <a:pt x="594360" y="0"/>
                  </a:moveTo>
                  <a:lnTo>
                    <a:pt x="1452142" y="0"/>
                  </a:lnTo>
                  <a:cubicBezTo>
                    <a:pt x="1123886" y="0"/>
                    <a:pt x="857782" y="454805"/>
                    <a:pt x="857782" y="1015835"/>
                  </a:cubicBezTo>
                  <a:cubicBezTo>
                    <a:pt x="857782" y="1576865"/>
                    <a:pt x="1123886" y="2031670"/>
                    <a:pt x="1452142" y="2031670"/>
                  </a:cubicBezTo>
                  <a:lnTo>
                    <a:pt x="594360" y="2031670"/>
                  </a:lnTo>
                  <a:cubicBezTo>
                    <a:pt x="266104" y="2031670"/>
                    <a:pt x="0" y="1576865"/>
                    <a:pt x="0" y="1015835"/>
                  </a:cubicBezTo>
                  <a:cubicBezTo>
                    <a:pt x="0" y="454805"/>
                    <a:pt x="266104" y="0"/>
                    <a:pt x="594360" y="0"/>
                  </a:cubicBezTo>
                  <a:close/>
                </a:path>
              </a:pathLst>
            </a:custGeom>
            <a:gradFill flip="none" rotWithShape="1">
              <a:gsLst>
                <a:gs pos="0">
                  <a:schemeClr val="bg1">
                    <a:lumMod val="25000"/>
                  </a:schemeClr>
                </a:gs>
                <a:gs pos="100000">
                  <a:schemeClr val="bg1">
                    <a:lumMod val="74000"/>
                  </a:schemeClr>
                </a:gs>
              </a:gsLst>
              <a:lin ang="16200000" scaled="1"/>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145" name="Oval 11"/>
            <p:cNvSpPr/>
            <p:nvPr/>
          </p:nvSpPr>
          <p:spPr>
            <a:xfrm rot="16200000">
              <a:off x="1542818" y="4767288"/>
              <a:ext cx="1180712" cy="1524840"/>
            </a:xfrm>
            <a:custGeom>
              <a:avLst/>
              <a:gdLst/>
              <a:ahLst/>
              <a:cxnLst/>
              <a:rect l="l" t="t" r="r" b="b"/>
              <a:pathLst>
                <a:path w="1452142" h="2031670">
                  <a:moveTo>
                    <a:pt x="594360" y="0"/>
                  </a:moveTo>
                  <a:lnTo>
                    <a:pt x="1452142" y="0"/>
                  </a:lnTo>
                  <a:cubicBezTo>
                    <a:pt x="1123886" y="0"/>
                    <a:pt x="857782" y="454805"/>
                    <a:pt x="857782" y="1015835"/>
                  </a:cubicBezTo>
                  <a:cubicBezTo>
                    <a:pt x="857782" y="1576865"/>
                    <a:pt x="1123886" y="2031670"/>
                    <a:pt x="1452142" y="2031670"/>
                  </a:cubicBezTo>
                  <a:lnTo>
                    <a:pt x="594360" y="2031670"/>
                  </a:lnTo>
                  <a:cubicBezTo>
                    <a:pt x="266104" y="2031670"/>
                    <a:pt x="0" y="1576865"/>
                    <a:pt x="0" y="1015835"/>
                  </a:cubicBezTo>
                  <a:cubicBezTo>
                    <a:pt x="0" y="454805"/>
                    <a:pt x="266104" y="0"/>
                    <a:pt x="594360" y="0"/>
                  </a:cubicBezTo>
                  <a:close/>
                </a:path>
              </a:pathLst>
            </a:custGeom>
            <a:gradFill flip="none" rotWithShape="1">
              <a:gsLst>
                <a:gs pos="0">
                  <a:schemeClr val="bg1">
                    <a:lumMod val="20000"/>
                  </a:schemeClr>
                </a:gs>
                <a:gs pos="100000">
                  <a:schemeClr val="bg1">
                    <a:lumMod val="65000"/>
                  </a:schemeClr>
                </a:gs>
              </a:gsLst>
              <a:lin ang="16200000" scaled="1"/>
              <a:tileRect/>
            </a:gra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grpSp>
      <p:sp>
        <p:nvSpPr>
          <p:cNvPr id="147" name="Oval 29"/>
          <p:cNvSpPr/>
          <p:nvPr/>
        </p:nvSpPr>
        <p:spPr>
          <a:xfrm>
            <a:off x="7409286" y="1348643"/>
            <a:ext cx="1343477" cy="1343477"/>
          </a:xfrm>
          <a:prstGeom prst="ellipse">
            <a:avLst/>
          </a:prstGeom>
          <a:gradFill>
            <a:gsLst>
              <a:gs pos="100000">
                <a:srgbClr val="005693"/>
              </a:gs>
              <a:gs pos="0">
                <a:schemeClr val="tx2">
                  <a:lumMod val="20000"/>
                  <a:lumOff val="80000"/>
                </a:schemeClr>
              </a:gs>
            </a:gsLst>
            <a:lin ang="5400000" scaled="1"/>
          </a:gradFill>
          <a:ln w="12700" cap="flat" cmpd="sng" algn="ctr">
            <a:noFill/>
            <a:prstDash val="solid"/>
          </a:ln>
          <a:effectLst/>
        </p:spPr>
        <p:txBody>
          <a:bodyPr rtlCol="0" anchor="ctr"/>
          <a:lstStyle/>
          <a:p>
            <a:pPr algn="ctr">
              <a:defRPr/>
            </a:pPr>
            <a:endParaRPr lang="en-US" sz="1600" kern="0">
              <a:solidFill>
                <a:sysClr val="window" lastClr="FFFFFF"/>
              </a:solidFill>
            </a:endParaRPr>
          </a:p>
        </p:txBody>
      </p:sp>
      <p:sp>
        <p:nvSpPr>
          <p:cNvPr id="148" name="Oval 30"/>
          <p:cNvSpPr/>
          <p:nvPr/>
        </p:nvSpPr>
        <p:spPr>
          <a:xfrm>
            <a:off x="7552031" y="1392934"/>
            <a:ext cx="1057989" cy="930256"/>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600" kern="0">
              <a:solidFill>
                <a:sysClr val="window" lastClr="FFFFFF"/>
              </a:solidFill>
            </a:endParaRPr>
          </a:p>
        </p:txBody>
      </p:sp>
      <p:sp>
        <p:nvSpPr>
          <p:cNvPr id="149" name="Oval 386"/>
          <p:cNvSpPr/>
          <p:nvPr/>
        </p:nvSpPr>
        <p:spPr>
          <a:xfrm>
            <a:off x="7509432" y="2303787"/>
            <a:ext cx="1143185" cy="362175"/>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grpSp>
        <p:nvGrpSpPr>
          <p:cNvPr id="150" name="Group 33"/>
          <p:cNvGrpSpPr/>
          <p:nvPr/>
        </p:nvGrpSpPr>
        <p:grpSpPr>
          <a:xfrm>
            <a:off x="422832" y="1480010"/>
            <a:ext cx="906928" cy="906928"/>
            <a:chOff x="345837" y="3414157"/>
            <a:chExt cx="1120140" cy="1120140"/>
          </a:xfrm>
        </p:grpSpPr>
        <p:sp>
          <p:nvSpPr>
            <p:cNvPr id="151" name="Oval 34"/>
            <p:cNvSpPr/>
            <p:nvPr/>
          </p:nvSpPr>
          <p:spPr>
            <a:xfrm>
              <a:off x="345837" y="3414157"/>
              <a:ext cx="1120140" cy="1120140"/>
            </a:xfrm>
            <a:prstGeom prst="ellipse">
              <a:avLst/>
            </a:prstGeom>
            <a:solidFill>
              <a:schemeClr val="bg1">
                <a:lumMod val="85000"/>
              </a:schemeClr>
            </a:solidFill>
            <a:ln w="12700" cap="flat" cmpd="sng" algn="ctr">
              <a:solidFill>
                <a:schemeClr val="bg1">
                  <a:lumMod val="50000"/>
                </a:schemeClr>
              </a:solidFill>
              <a:prstDash val="solid"/>
            </a:ln>
            <a:effectLst/>
          </p:spPr>
          <p:txBody>
            <a:bodyPr rtlCol="0" anchor="ctr"/>
            <a:lstStyle/>
            <a:p>
              <a:pPr algn="ctr">
                <a:defRPr/>
              </a:pPr>
              <a:endParaRPr lang="en-US" sz="1600" kern="0">
                <a:solidFill>
                  <a:sysClr val="window" lastClr="FFFFFF"/>
                </a:solidFill>
              </a:endParaRPr>
            </a:p>
          </p:txBody>
        </p:sp>
        <p:sp>
          <p:nvSpPr>
            <p:cNvPr id="152" name="Oval 386"/>
            <p:cNvSpPr/>
            <p:nvPr/>
          </p:nvSpPr>
          <p:spPr>
            <a:xfrm>
              <a:off x="429335" y="4210520"/>
              <a:ext cx="953144" cy="301967"/>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53" name="Oval 37"/>
            <p:cNvSpPr/>
            <p:nvPr/>
          </p:nvSpPr>
          <p:spPr>
            <a:xfrm>
              <a:off x="464852" y="3440925"/>
              <a:ext cx="882111" cy="775612"/>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600" kern="0">
                <a:solidFill>
                  <a:sysClr val="window" lastClr="FFFFFF"/>
                </a:solidFill>
              </a:endParaRPr>
            </a:p>
          </p:txBody>
        </p:sp>
      </p:grpSp>
      <p:sp>
        <p:nvSpPr>
          <p:cNvPr id="154" name="Right Arrow 39"/>
          <p:cNvSpPr/>
          <p:nvPr/>
        </p:nvSpPr>
        <p:spPr>
          <a:xfrm>
            <a:off x="1357056" y="1572130"/>
            <a:ext cx="883706" cy="712001"/>
          </a:xfrm>
          <a:prstGeom prst="rightArrow">
            <a:avLst>
              <a:gd name="adj1" fmla="val 57667"/>
              <a:gd name="adj2" fmla="val 50000"/>
            </a:avLst>
          </a:prstGeom>
          <a:gradFill flip="none" rotWithShape="1">
            <a:gsLst>
              <a:gs pos="100000">
                <a:schemeClr val="tx1">
                  <a:lumMod val="65000"/>
                  <a:lumOff val="35000"/>
                </a:schemeClr>
              </a:gs>
              <a:gs pos="52000">
                <a:srgbClr val="9B9B9B"/>
              </a:gs>
              <a:gs pos="0">
                <a:schemeClr val="bg1">
                  <a:alpha val="0"/>
                </a:schemeClr>
              </a:gs>
            </a:gsLst>
            <a:lin ang="0" scaled="1"/>
            <a:tileRect/>
          </a:gradFill>
          <a:ln w="12700" cap="flat" cmpd="sng" algn="ctr">
            <a:noFill/>
            <a:prstDash val="solid"/>
          </a:ln>
          <a:effectLst/>
        </p:spPr>
        <p:txBody>
          <a:bodyPr wrap="none" lIns="129513" tIns="64755" rIns="457200" bIns="64755" rtlCol="0" anchor="ctr"/>
          <a:lstStyle/>
          <a:p>
            <a:pPr algn="ctr" defTabSz="1295129" fontAlgn="base">
              <a:spcBef>
                <a:spcPct val="0"/>
              </a:spcBef>
              <a:spcAft>
                <a:spcPct val="0"/>
              </a:spcAft>
            </a:pPr>
            <a:endParaRPr lang="en-US" sz="1600" b="1" kern="0" dirty="0">
              <a:solidFill>
                <a:prstClr val="white"/>
              </a:solidFill>
              <a:effectLst>
                <a:outerShdw blurRad="63500" dist="38100" dir="5400000" algn="t" rotWithShape="0">
                  <a:prstClr val="black">
                    <a:alpha val="40000"/>
                  </a:prstClr>
                </a:outerShdw>
              </a:effectLst>
              <a:latin typeface="Helvetica Neue"/>
              <a:ea typeface="ヒラギノ角ゴ ProN W3" charset="-128"/>
            </a:endParaRPr>
          </a:p>
        </p:txBody>
      </p:sp>
      <p:sp>
        <p:nvSpPr>
          <p:cNvPr id="155" name="Right Arrow 40"/>
          <p:cNvSpPr/>
          <p:nvPr/>
        </p:nvSpPr>
        <p:spPr>
          <a:xfrm>
            <a:off x="6473326" y="1623329"/>
            <a:ext cx="883706" cy="712001"/>
          </a:xfrm>
          <a:prstGeom prst="rightArrow">
            <a:avLst>
              <a:gd name="adj1" fmla="val 57667"/>
              <a:gd name="adj2" fmla="val 50000"/>
            </a:avLst>
          </a:prstGeom>
          <a:gradFill flip="none" rotWithShape="1">
            <a:gsLst>
              <a:gs pos="100000">
                <a:schemeClr val="tx1">
                  <a:lumMod val="65000"/>
                  <a:lumOff val="35000"/>
                </a:schemeClr>
              </a:gs>
              <a:gs pos="52000">
                <a:srgbClr val="9B9B9B"/>
              </a:gs>
              <a:gs pos="0">
                <a:schemeClr val="bg1">
                  <a:alpha val="0"/>
                </a:schemeClr>
              </a:gs>
            </a:gsLst>
            <a:lin ang="0" scaled="1"/>
            <a:tileRect/>
          </a:gradFill>
          <a:ln w="12700" cap="flat" cmpd="sng" algn="ctr">
            <a:noFill/>
            <a:prstDash val="solid"/>
          </a:ln>
          <a:effectLst/>
        </p:spPr>
        <p:txBody>
          <a:bodyPr wrap="none" lIns="129513" tIns="64755" rIns="457200" bIns="64755" rtlCol="0" anchor="ctr"/>
          <a:lstStyle/>
          <a:p>
            <a:pPr algn="ctr" defTabSz="1295129" fontAlgn="base">
              <a:spcBef>
                <a:spcPct val="0"/>
              </a:spcBef>
              <a:spcAft>
                <a:spcPct val="0"/>
              </a:spcAft>
            </a:pPr>
            <a:endParaRPr lang="en-US" sz="1600" b="1" kern="0" dirty="0">
              <a:solidFill>
                <a:prstClr val="white"/>
              </a:solidFill>
              <a:effectLst>
                <a:outerShdw blurRad="63500" dist="38100" dir="5400000" algn="t" rotWithShape="0">
                  <a:prstClr val="black">
                    <a:alpha val="40000"/>
                  </a:prstClr>
                </a:outerShdw>
              </a:effectLst>
              <a:latin typeface="Helvetica Neue"/>
              <a:ea typeface="ヒラギノ角ゴ ProN W3" charset="-128"/>
            </a:endParaRPr>
          </a:p>
        </p:txBody>
      </p:sp>
      <p:sp>
        <p:nvSpPr>
          <p:cNvPr id="156" name="TextBox 20"/>
          <p:cNvSpPr txBox="1"/>
          <p:nvPr/>
        </p:nvSpPr>
        <p:spPr bwMode="auto">
          <a:xfrm>
            <a:off x="395536" y="3202979"/>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sp>
        <p:nvSpPr>
          <p:cNvPr id="157" name="TextBox 20"/>
          <p:cNvSpPr txBox="1"/>
          <p:nvPr/>
        </p:nvSpPr>
        <p:spPr bwMode="auto">
          <a:xfrm>
            <a:off x="3413041" y="3202979"/>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sp>
        <p:nvSpPr>
          <p:cNvPr id="158" name="TextBox 20"/>
          <p:cNvSpPr txBox="1"/>
          <p:nvPr/>
        </p:nvSpPr>
        <p:spPr bwMode="auto">
          <a:xfrm>
            <a:off x="6361754" y="3202979"/>
            <a:ext cx="2095063" cy="1384995"/>
          </a:xfrm>
          <a:prstGeom prst="rect">
            <a:avLst/>
          </a:prstGeom>
          <a:noFill/>
        </p:spPr>
        <p:txBody>
          <a:bodyPr wrap="square">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rPr>
              <a:t>单击此处添加段落文本单击此处添加段落文本单击此处添加段落文本单击此处添加段落文本</a:t>
            </a:r>
          </a:p>
        </p:txBody>
      </p:sp>
    </p:spTree>
    <p:extLst>
      <p:ext uri="{BB962C8B-B14F-4D97-AF65-F5344CB8AC3E}">
        <p14:creationId xmlns:p14="http://schemas.microsoft.com/office/powerpoint/2010/main" val="29153018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102</TotalTime>
  <Words>1230</Words>
  <Application>Microsoft Office PowerPoint</Application>
  <PresentationFormat>全屏显示(16:9)</PresentationFormat>
  <Paragraphs>205</Paragraphs>
  <Slides>24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微软雅黑</vt:lpstr>
      <vt:lpstr>Bebas Neue</vt:lpstr>
      <vt:lpstr>맑은 고딕</vt:lpstr>
      <vt:lpstr>Calibri</vt:lpstr>
      <vt:lpstr>ヒラギノ角ゴ ProN W3</vt:lpstr>
      <vt:lpstr>Arial</vt:lpstr>
      <vt:lpstr>华文琥珀</vt:lpstr>
      <vt:lpstr>ＭＳ Ｐゴシック</vt:lpstr>
      <vt:lpstr>方正小标宋简体</vt:lpstr>
      <vt:lpstr>Helvetica Neue</vt:lpstr>
      <vt:lpstr>Impact</vt:lpstr>
      <vt:lpstr>张海山锐谐体</vt:lpstr>
      <vt:lpstr>宋体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WordinPPT</cp:lastModifiedBy>
  <cp:revision>58</cp:revision>
  <dcterms:created xsi:type="dcterms:W3CDTF">2013-07-04T10:10:41Z</dcterms:created>
  <dcterms:modified xsi:type="dcterms:W3CDTF">2015-07-21T01:53:21Z</dcterms:modified>
</cp:coreProperties>
</file>